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78" r:id="rId3"/>
    <p:sldId id="279" r:id="rId4"/>
    <p:sldId id="280" r:id="rId5"/>
    <p:sldId id="281" r:id="rId6"/>
    <p:sldId id="283" r:id="rId7"/>
    <p:sldId id="282" r:id="rId8"/>
    <p:sldId id="284" r:id="rId9"/>
    <p:sldId id="290" r:id="rId10"/>
    <p:sldId id="294" r:id="rId11"/>
    <p:sldId id="299" r:id="rId12"/>
    <p:sldId id="300" r:id="rId13"/>
    <p:sldId id="301" r:id="rId14"/>
    <p:sldId id="305" r:id="rId15"/>
    <p:sldId id="302" r:id="rId16"/>
    <p:sldId id="303" r:id="rId17"/>
    <p:sldId id="304" r:id="rId18"/>
    <p:sldId id="306" r:id="rId19"/>
    <p:sldId id="307" r:id="rId20"/>
    <p:sldId id="319" r:id="rId21"/>
    <p:sldId id="308" r:id="rId22"/>
    <p:sldId id="317" r:id="rId23"/>
    <p:sldId id="320" r:id="rId24"/>
    <p:sldId id="309" r:id="rId25"/>
    <p:sldId id="321" r:id="rId26"/>
    <p:sldId id="318" r:id="rId27"/>
    <p:sldId id="329" r:id="rId28"/>
    <p:sldId id="330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31" r:id="rId3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A939D-DB16-495D-ABEB-E4CF660368AF}" type="datetimeFigureOut">
              <a:rPr lang="bg-BG" smtClean="0"/>
              <a:t>2.10.2021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C221C-DE25-467D-890E-DE6A5B4B641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201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4D45-CD9C-4A47-B63A-1B5E04341E55}" type="datetime1">
              <a:rPr lang="bg-BG" smtClean="0"/>
              <a:t>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F9DF-BC63-48D9-8536-1E391AC1F66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975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280A-DE05-4B74-ACA6-065F2196D613}" type="datetime1">
              <a:rPr lang="bg-BG" smtClean="0"/>
              <a:t>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F9DF-BC63-48D9-8536-1E391AC1F66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66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EEA4-4B42-4623-A08C-260A54058FF9}" type="datetime1">
              <a:rPr lang="bg-BG" smtClean="0"/>
              <a:t>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F9DF-BC63-48D9-8536-1E391AC1F66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904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A0D9-4EB6-4451-8326-C6EAF428CEB7}" type="datetime1">
              <a:rPr lang="bg-BG" smtClean="0"/>
              <a:t>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F9DF-BC63-48D9-8536-1E391AC1F66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312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BC88-8D8A-4C80-A878-49E48F10543D}" type="datetime1">
              <a:rPr lang="bg-BG" smtClean="0"/>
              <a:t>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F9DF-BC63-48D9-8536-1E391AC1F66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583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DB37-8E2C-450E-B982-45F4581B01BF}" type="datetime1">
              <a:rPr lang="bg-BG" smtClean="0"/>
              <a:t>2.10.2021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F9DF-BC63-48D9-8536-1E391AC1F66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515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6CF7-E207-40C8-BF9C-342E4E987417}" type="datetime1">
              <a:rPr lang="bg-BG" smtClean="0"/>
              <a:t>2.10.2021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F9DF-BC63-48D9-8536-1E391AC1F66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260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BB60-4936-4F41-A890-96ED44504AA3}" type="datetime1">
              <a:rPr lang="bg-BG" smtClean="0"/>
              <a:t>2.10.2021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F9DF-BC63-48D9-8536-1E391AC1F66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194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2EB0-738A-4895-95D7-A80234E09079}" type="datetime1">
              <a:rPr lang="bg-BG" smtClean="0"/>
              <a:t>2.10.2021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F9DF-BC63-48D9-8536-1E391AC1F66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871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5585-0307-4B1F-B226-93849EC44BDE}" type="datetime1">
              <a:rPr lang="bg-BG" smtClean="0"/>
              <a:t>2.10.2021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F9DF-BC63-48D9-8536-1E391AC1F66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908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085-07E4-4CC8-A624-A2AA960CCBF7}" type="datetime1">
              <a:rPr lang="bg-BG" smtClean="0"/>
              <a:t>2.10.2021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F9DF-BC63-48D9-8536-1E391AC1F66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015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721B-3E5C-4715-A151-74025590DCC3}" type="datetime1">
              <a:rPr lang="bg-BG" smtClean="0"/>
              <a:t>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8F9DF-BC63-48D9-8536-1E391AC1F66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319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r>
              <a:rPr lang="bg-BG" dirty="0" smtClean="0"/>
              <a:t>2</a:t>
            </a:r>
            <a:r>
              <a:rPr lang="en-US" dirty="0" smtClean="0"/>
              <a:t>1 </a:t>
            </a:r>
            <a:r>
              <a:rPr lang="bg-BG" dirty="0" smtClean="0"/>
              <a:t>Структури Данни</a:t>
            </a:r>
            <a:br>
              <a:rPr lang="bg-BG" dirty="0" smtClean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Анализ на сложността на изучените алгоритми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107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-3175" y="2701925"/>
            <a:ext cx="2513013" cy="404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 sz="140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2700" y="2705100"/>
            <a:ext cx="461963" cy="307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bg-BG" b="1"/>
              <a:t>II</a:t>
            </a:r>
            <a:endParaRPr lang="en-US" altLang="bg-BG" sz="1400"/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55575" y="2784475"/>
            <a:ext cx="2262188" cy="4133850"/>
            <a:chOff x="2081" y="6730"/>
            <a:chExt cx="3360" cy="7252"/>
          </a:xfrm>
        </p:grpSpPr>
        <p:sp>
          <p:nvSpPr>
            <p:cNvPr id="13317" name="Line 5"/>
            <p:cNvSpPr>
              <a:spLocks noChangeShapeType="1"/>
            </p:cNvSpPr>
            <p:nvPr/>
          </p:nvSpPr>
          <p:spPr bwMode="auto">
            <a:xfrm>
              <a:off x="3801" y="8999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13318" name="Group 6"/>
            <p:cNvGrpSpPr>
              <a:grpSpLocks/>
            </p:cNvGrpSpPr>
            <p:nvPr/>
          </p:nvGrpSpPr>
          <p:grpSpPr bwMode="auto">
            <a:xfrm>
              <a:off x="2081" y="6730"/>
              <a:ext cx="3360" cy="7252"/>
              <a:chOff x="2291" y="6730"/>
              <a:chExt cx="3360" cy="7252"/>
            </a:xfrm>
          </p:grpSpPr>
          <p:sp>
            <p:nvSpPr>
              <p:cNvPr id="13319" name="Line 7"/>
              <p:cNvSpPr>
                <a:spLocks noChangeShapeType="1"/>
              </p:cNvSpPr>
              <p:nvPr/>
            </p:nvSpPr>
            <p:spPr bwMode="auto">
              <a:xfrm>
                <a:off x="4011" y="9729"/>
                <a:ext cx="0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3320" name="Text Box 8"/>
              <p:cNvSpPr txBox="1">
                <a:spLocks noChangeArrowheads="1"/>
              </p:cNvSpPr>
              <p:nvPr/>
            </p:nvSpPr>
            <p:spPr bwMode="auto">
              <a:xfrm>
                <a:off x="3031" y="7689"/>
                <a:ext cx="2340" cy="4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000" b="1"/>
                  <a:t>MIN</a:t>
                </a:r>
                <a:r>
                  <a:rPr lang="en-US" altLang="bg-BG" sz="1000" b="1" noProof="1">
                    <a:sym typeface="Wingdings" pitchFamily="2" charset="2"/>
                  </a:rPr>
                  <a:t></a:t>
                </a:r>
                <a:r>
                  <a:rPr lang="en-US" altLang="bg-BG" sz="1000" b="1"/>
                  <a:t>A[1]; Flag</a:t>
                </a:r>
                <a:r>
                  <a:rPr lang="en-US" altLang="bg-BG" sz="1000" b="1" noProof="1">
                    <a:sym typeface="Wingdings" pitchFamily="2" charset="2"/>
                  </a:rPr>
                  <a:t></a:t>
                </a:r>
                <a:r>
                  <a:rPr lang="en-US" altLang="bg-BG" sz="1000" b="1"/>
                  <a:t>1 ;</a:t>
                </a:r>
                <a:endParaRPr lang="en-US" altLang="bg-BG" sz="1400"/>
              </a:p>
            </p:txBody>
          </p:sp>
          <p:sp>
            <p:nvSpPr>
              <p:cNvPr id="13321" name="Line 9"/>
              <p:cNvSpPr>
                <a:spLocks noChangeShapeType="1"/>
              </p:cNvSpPr>
              <p:nvPr/>
            </p:nvSpPr>
            <p:spPr bwMode="auto">
              <a:xfrm>
                <a:off x="3991" y="8149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3322" name="Oval 10"/>
              <p:cNvSpPr>
                <a:spLocks noChangeArrowheads="1"/>
              </p:cNvSpPr>
              <p:nvPr/>
            </p:nvSpPr>
            <p:spPr bwMode="auto">
              <a:xfrm>
                <a:off x="3611" y="6730"/>
                <a:ext cx="720" cy="67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3323" name="Line 11"/>
              <p:cNvSpPr>
                <a:spLocks noChangeShapeType="1"/>
              </p:cNvSpPr>
              <p:nvPr/>
            </p:nvSpPr>
            <p:spPr bwMode="auto">
              <a:xfrm>
                <a:off x="3956" y="7420"/>
                <a:ext cx="15" cy="3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3324" name="Text Box 12"/>
              <p:cNvSpPr txBox="1">
                <a:spLocks noChangeArrowheads="1"/>
              </p:cNvSpPr>
              <p:nvPr/>
            </p:nvSpPr>
            <p:spPr bwMode="auto">
              <a:xfrm>
                <a:off x="3351" y="9921"/>
                <a:ext cx="14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000" b="1"/>
                  <a:t>MIN</a:t>
                </a:r>
                <a:r>
                  <a:rPr lang="en-US" altLang="bg-BG" sz="1000" b="1" noProof="1">
                    <a:sym typeface="Wingdings" pitchFamily="2" charset="2"/>
                  </a:rPr>
                  <a:t></a:t>
                </a:r>
                <a:r>
                  <a:rPr lang="en-US" altLang="bg-BG" sz="1000" b="1"/>
                  <a:t>A[j];</a:t>
                </a:r>
              </a:p>
              <a:p>
                <a:r>
                  <a:rPr lang="en-US" altLang="bg-BG" sz="1000" b="1"/>
                  <a:t>Flag</a:t>
                </a:r>
                <a:r>
                  <a:rPr lang="en-US" altLang="bg-BG" sz="1000" b="1" noProof="1">
                    <a:sym typeface="Wingdings" pitchFamily="2" charset="2"/>
                  </a:rPr>
                  <a:t></a:t>
                </a:r>
                <a:r>
                  <a:rPr lang="en-US" altLang="bg-BG" sz="1000" b="1"/>
                  <a:t>j;</a:t>
                </a:r>
                <a:endParaRPr lang="en-US" altLang="bg-BG" sz="1400"/>
              </a:p>
            </p:txBody>
          </p:sp>
          <p:sp>
            <p:nvSpPr>
              <p:cNvPr id="13325" name="Oval 13"/>
              <p:cNvSpPr>
                <a:spLocks noChangeArrowheads="1"/>
              </p:cNvSpPr>
              <p:nvPr/>
            </p:nvSpPr>
            <p:spPr bwMode="auto">
              <a:xfrm>
                <a:off x="3751" y="9309"/>
                <a:ext cx="480" cy="4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3326" name="Line 14"/>
              <p:cNvSpPr>
                <a:spLocks noChangeShapeType="1"/>
              </p:cNvSpPr>
              <p:nvPr/>
            </p:nvSpPr>
            <p:spPr bwMode="auto">
              <a:xfrm>
                <a:off x="4011" y="10669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3327" name="Line 15"/>
              <p:cNvSpPr>
                <a:spLocks noChangeShapeType="1"/>
              </p:cNvSpPr>
              <p:nvPr/>
            </p:nvSpPr>
            <p:spPr bwMode="auto">
              <a:xfrm flipV="1">
                <a:off x="4031" y="10669"/>
                <a:ext cx="106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3328" name="Line 16"/>
              <p:cNvSpPr>
                <a:spLocks noChangeShapeType="1"/>
              </p:cNvSpPr>
              <p:nvPr/>
            </p:nvSpPr>
            <p:spPr bwMode="auto">
              <a:xfrm>
                <a:off x="3811" y="9493"/>
                <a:ext cx="1300" cy="3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3329" name="Line 17"/>
              <p:cNvSpPr>
                <a:spLocks noChangeShapeType="1"/>
              </p:cNvSpPr>
              <p:nvPr/>
            </p:nvSpPr>
            <p:spPr bwMode="auto">
              <a:xfrm flipH="1">
                <a:off x="5091" y="9789"/>
                <a:ext cx="0" cy="9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13330" name="Group 18"/>
              <p:cNvGrpSpPr>
                <a:grpSpLocks/>
              </p:cNvGrpSpPr>
              <p:nvPr/>
            </p:nvGrpSpPr>
            <p:grpSpPr bwMode="auto">
              <a:xfrm>
                <a:off x="3831" y="10889"/>
                <a:ext cx="360" cy="360"/>
                <a:chOff x="6561" y="9184"/>
                <a:chExt cx="2160" cy="2160"/>
              </a:xfrm>
            </p:grpSpPr>
            <p:sp>
              <p:nvSpPr>
                <p:cNvPr id="13331" name="Oval 19"/>
                <p:cNvSpPr>
                  <a:spLocks noChangeArrowheads="1"/>
                </p:cNvSpPr>
                <p:nvPr/>
              </p:nvSpPr>
              <p:spPr bwMode="auto">
                <a:xfrm>
                  <a:off x="6561" y="9184"/>
                  <a:ext cx="2160" cy="216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13332" name="Oval 20"/>
                <p:cNvSpPr>
                  <a:spLocks noChangeArrowheads="1"/>
                </p:cNvSpPr>
                <p:nvPr/>
              </p:nvSpPr>
              <p:spPr bwMode="auto">
                <a:xfrm>
                  <a:off x="7101" y="9724"/>
                  <a:ext cx="1080" cy="108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13333" name="Line 21"/>
              <p:cNvSpPr>
                <a:spLocks noChangeShapeType="1"/>
              </p:cNvSpPr>
              <p:nvPr/>
            </p:nvSpPr>
            <p:spPr bwMode="auto">
              <a:xfrm flipH="1" flipV="1">
                <a:off x="2871" y="10754"/>
                <a:ext cx="1160" cy="3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3334" name="Line 22"/>
              <p:cNvSpPr>
                <a:spLocks noChangeShapeType="1"/>
              </p:cNvSpPr>
              <p:nvPr/>
            </p:nvSpPr>
            <p:spPr bwMode="auto">
              <a:xfrm flipV="1">
                <a:off x="2911" y="9185"/>
                <a:ext cx="0" cy="15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3335" name="Line 23"/>
              <p:cNvSpPr>
                <a:spLocks noChangeShapeType="1"/>
              </p:cNvSpPr>
              <p:nvPr/>
            </p:nvSpPr>
            <p:spPr bwMode="auto">
              <a:xfrm>
                <a:off x="3671" y="6974"/>
                <a:ext cx="198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3336" name="Line 24"/>
              <p:cNvSpPr>
                <a:spLocks noChangeShapeType="1"/>
              </p:cNvSpPr>
              <p:nvPr/>
            </p:nvSpPr>
            <p:spPr bwMode="auto">
              <a:xfrm>
                <a:off x="5311" y="9021"/>
                <a:ext cx="0" cy="19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3337" name="Line 25"/>
              <p:cNvSpPr>
                <a:spLocks noChangeShapeType="1"/>
              </p:cNvSpPr>
              <p:nvPr/>
            </p:nvSpPr>
            <p:spPr bwMode="auto">
              <a:xfrm flipH="1">
                <a:off x="3971" y="10978"/>
                <a:ext cx="1340" cy="3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3338" name="Line 26"/>
              <p:cNvSpPr>
                <a:spLocks noChangeShapeType="1"/>
              </p:cNvSpPr>
              <p:nvPr/>
            </p:nvSpPr>
            <p:spPr bwMode="auto">
              <a:xfrm>
                <a:off x="3991" y="13622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3339" name="Oval 27"/>
              <p:cNvSpPr>
                <a:spLocks noChangeArrowheads="1"/>
              </p:cNvSpPr>
              <p:nvPr/>
            </p:nvSpPr>
            <p:spPr bwMode="auto">
              <a:xfrm>
                <a:off x="3691" y="8449"/>
                <a:ext cx="640" cy="58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3340" name="Line 28"/>
              <p:cNvSpPr>
                <a:spLocks noChangeShapeType="1"/>
              </p:cNvSpPr>
              <p:nvPr/>
            </p:nvSpPr>
            <p:spPr bwMode="auto">
              <a:xfrm>
                <a:off x="3691" y="8657"/>
                <a:ext cx="162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3341" name="Text Box 29"/>
              <p:cNvSpPr txBox="1">
                <a:spLocks noChangeArrowheads="1"/>
              </p:cNvSpPr>
              <p:nvPr/>
            </p:nvSpPr>
            <p:spPr bwMode="auto">
              <a:xfrm>
                <a:off x="4151" y="8313"/>
                <a:ext cx="134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000" b="1">
                    <a:latin typeface="Times New Roman" pitchFamily="18" charset="0"/>
                  </a:rPr>
                  <a:t>j  2 до n </a:t>
                </a:r>
                <a:endParaRPr lang="en-US" altLang="bg-BG" sz="1400"/>
              </a:p>
            </p:txBody>
          </p:sp>
          <p:sp>
            <p:nvSpPr>
              <p:cNvPr id="13342" name="Text Box 30"/>
              <p:cNvSpPr txBox="1">
                <a:spLocks noChangeArrowheads="1"/>
              </p:cNvSpPr>
              <p:nvPr/>
            </p:nvSpPr>
            <p:spPr bwMode="auto">
              <a:xfrm>
                <a:off x="4091" y="9069"/>
                <a:ext cx="1300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000" b="1"/>
                  <a:t>A[j]&lt;MIN ?</a:t>
                </a:r>
                <a:endParaRPr lang="en-US" altLang="bg-BG" sz="1400"/>
              </a:p>
            </p:txBody>
          </p:sp>
          <p:sp>
            <p:nvSpPr>
              <p:cNvPr id="13343" name="Line 31"/>
              <p:cNvSpPr>
                <a:spLocks noChangeShapeType="1"/>
              </p:cNvSpPr>
              <p:nvPr/>
            </p:nvSpPr>
            <p:spPr bwMode="auto">
              <a:xfrm flipV="1">
                <a:off x="2901" y="8794"/>
                <a:ext cx="810" cy="4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3344" name="Text Box 32"/>
              <p:cNvSpPr txBox="1">
                <a:spLocks noChangeArrowheads="1"/>
              </p:cNvSpPr>
              <p:nvPr/>
            </p:nvSpPr>
            <p:spPr bwMode="auto">
              <a:xfrm>
                <a:off x="2891" y="8769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000" b="1"/>
                  <a:t>+1</a:t>
                </a:r>
                <a:endParaRPr lang="en-US" altLang="bg-BG" sz="1400"/>
              </a:p>
            </p:txBody>
          </p:sp>
          <p:sp>
            <p:nvSpPr>
              <p:cNvPr id="13345" name="Line 33"/>
              <p:cNvSpPr>
                <a:spLocks noChangeShapeType="1"/>
              </p:cNvSpPr>
              <p:nvPr/>
            </p:nvSpPr>
            <p:spPr bwMode="auto">
              <a:xfrm flipH="1">
                <a:off x="2301" y="7685"/>
                <a:ext cx="0" cy="51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3346" name="Text Box 34"/>
              <p:cNvSpPr txBox="1">
                <a:spLocks noChangeArrowheads="1"/>
              </p:cNvSpPr>
              <p:nvPr/>
            </p:nvSpPr>
            <p:spPr bwMode="auto">
              <a:xfrm>
                <a:off x="2851" y="11549"/>
                <a:ext cx="234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bg-BG" sz="1200" b="1"/>
                  <a:t>B[i] </a:t>
                </a:r>
                <a:r>
                  <a:rPr lang="en-US" altLang="bg-BG" sz="1200" b="1" noProof="1">
                    <a:sym typeface="Wingdings" pitchFamily="2" charset="2"/>
                  </a:rPr>
                  <a:t></a:t>
                </a:r>
                <a:r>
                  <a:rPr lang="en-US" altLang="bg-BG" sz="1200" b="1" noProof="1"/>
                  <a:t> </a:t>
                </a:r>
                <a:r>
                  <a:rPr lang="en-US" altLang="bg-BG" sz="1200" b="1"/>
                  <a:t>MIN;</a:t>
                </a:r>
                <a:endParaRPr lang="en-US" altLang="bg-BG" sz="1400"/>
              </a:p>
            </p:txBody>
          </p:sp>
          <p:sp>
            <p:nvSpPr>
              <p:cNvPr id="13347" name="Text Box 35"/>
              <p:cNvSpPr txBox="1">
                <a:spLocks noChangeArrowheads="1"/>
              </p:cNvSpPr>
              <p:nvPr/>
            </p:nvSpPr>
            <p:spPr bwMode="auto">
              <a:xfrm>
                <a:off x="2891" y="12357"/>
                <a:ext cx="234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bg-BG" sz="1200" b="1"/>
                  <a:t>A[Flag]</a:t>
                </a:r>
                <a:r>
                  <a:rPr lang="en-US" altLang="bg-BG" sz="1200" b="1" noProof="1"/>
                  <a:t> </a:t>
                </a:r>
                <a:r>
                  <a:rPr lang="en-US" altLang="bg-BG" sz="1200" b="1" noProof="1">
                    <a:sym typeface="Wingdings" pitchFamily="2" charset="2"/>
                  </a:rPr>
                  <a:t></a:t>
                </a:r>
                <a:r>
                  <a:rPr lang="en-US" altLang="bg-BG" sz="1200" b="1" noProof="1"/>
                  <a:t> </a:t>
                </a:r>
                <a:r>
                  <a:rPr lang="en-US" altLang="bg-BG" sz="1200" b="1"/>
                  <a:t>MAX;</a:t>
                </a:r>
                <a:endParaRPr lang="en-US" altLang="bg-BG" sz="1400"/>
              </a:p>
            </p:txBody>
          </p:sp>
          <p:sp>
            <p:nvSpPr>
              <p:cNvPr id="13348" name="Line 36"/>
              <p:cNvSpPr>
                <a:spLocks noChangeShapeType="1"/>
              </p:cNvSpPr>
              <p:nvPr/>
            </p:nvSpPr>
            <p:spPr bwMode="auto">
              <a:xfrm>
                <a:off x="4011" y="11349"/>
                <a:ext cx="0" cy="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3349" name="Line 37"/>
              <p:cNvSpPr>
                <a:spLocks noChangeShapeType="1"/>
              </p:cNvSpPr>
              <p:nvPr/>
            </p:nvSpPr>
            <p:spPr bwMode="auto">
              <a:xfrm>
                <a:off x="3951" y="12870"/>
                <a:ext cx="0" cy="3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13350" name="Group 38"/>
              <p:cNvGrpSpPr>
                <a:grpSpLocks/>
              </p:cNvGrpSpPr>
              <p:nvPr/>
            </p:nvGrpSpPr>
            <p:grpSpPr bwMode="auto">
              <a:xfrm>
                <a:off x="3771" y="13110"/>
                <a:ext cx="360" cy="360"/>
                <a:chOff x="6561" y="9184"/>
                <a:chExt cx="2160" cy="2160"/>
              </a:xfrm>
            </p:grpSpPr>
            <p:sp>
              <p:nvSpPr>
                <p:cNvPr id="13351" name="Oval 39"/>
                <p:cNvSpPr>
                  <a:spLocks noChangeArrowheads="1"/>
                </p:cNvSpPr>
                <p:nvPr/>
              </p:nvSpPr>
              <p:spPr bwMode="auto">
                <a:xfrm>
                  <a:off x="6561" y="9184"/>
                  <a:ext cx="2160" cy="216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13352" name="Oval 40"/>
                <p:cNvSpPr>
                  <a:spLocks noChangeArrowheads="1"/>
                </p:cNvSpPr>
                <p:nvPr/>
              </p:nvSpPr>
              <p:spPr bwMode="auto">
                <a:xfrm>
                  <a:off x="7101" y="9724"/>
                  <a:ext cx="1080" cy="108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13353" name="Line 41"/>
              <p:cNvSpPr>
                <a:spLocks noChangeShapeType="1"/>
              </p:cNvSpPr>
              <p:nvPr/>
            </p:nvSpPr>
            <p:spPr bwMode="auto">
              <a:xfrm flipH="1" flipV="1">
                <a:off x="2291" y="12756"/>
                <a:ext cx="14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3354" name="Line 42"/>
              <p:cNvSpPr>
                <a:spLocks noChangeShapeType="1"/>
              </p:cNvSpPr>
              <p:nvPr/>
            </p:nvSpPr>
            <p:spPr bwMode="auto">
              <a:xfrm>
                <a:off x="5631" y="7490"/>
                <a:ext cx="0" cy="5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3355" name="Line 43"/>
              <p:cNvSpPr>
                <a:spLocks noChangeShapeType="1"/>
              </p:cNvSpPr>
              <p:nvPr/>
            </p:nvSpPr>
            <p:spPr bwMode="auto">
              <a:xfrm flipH="1">
                <a:off x="3951" y="13064"/>
                <a:ext cx="1680" cy="5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3356" name="Line 44"/>
              <p:cNvSpPr>
                <a:spLocks noChangeShapeType="1"/>
              </p:cNvSpPr>
              <p:nvPr/>
            </p:nvSpPr>
            <p:spPr bwMode="auto">
              <a:xfrm flipV="1">
                <a:off x="2346" y="7009"/>
                <a:ext cx="1365" cy="6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13357" name="Text Box 45"/>
              <p:cNvSpPr txBox="1">
                <a:spLocks noChangeArrowheads="1"/>
              </p:cNvSpPr>
              <p:nvPr/>
            </p:nvSpPr>
            <p:spPr bwMode="auto">
              <a:xfrm>
                <a:off x="2531" y="727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000" b="1"/>
                  <a:t>+1</a:t>
                </a:r>
                <a:endParaRPr lang="en-US" altLang="bg-BG" sz="1400"/>
              </a:p>
            </p:txBody>
          </p:sp>
        </p:grpSp>
      </p:grpSp>
      <p:sp>
        <p:nvSpPr>
          <p:cNvPr id="13358" name="Text Box 46"/>
          <p:cNvSpPr txBox="1">
            <a:spLocks noChangeArrowheads="1"/>
          </p:cNvSpPr>
          <p:nvPr/>
        </p:nvSpPr>
        <p:spPr bwMode="auto">
          <a:xfrm>
            <a:off x="1365250" y="2770188"/>
            <a:ext cx="868363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900" b="1"/>
              <a:t>i </a:t>
            </a:r>
            <a:r>
              <a:rPr lang="en-US" altLang="bg-BG" sz="900" b="1">
                <a:latin typeface="Times New Roman" pitchFamily="18" charset="0"/>
              </a:rPr>
              <a:t>от 1 до n-1 </a:t>
            </a:r>
            <a:endParaRPr lang="en-US" altLang="bg-BG" sz="1400"/>
          </a:p>
        </p:txBody>
      </p:sp>
      <p:grpSp>
        <p:nvGrpSpPr>
          <p:cNvPr id="13359" name="Group 47"/>
          <p:cNvGrpSpPr>
            <a:grpSpLocks/>
          </p:cNvGrpSpPr>
          <p:nvPr/>
        </p:nvGrpSpPr>
        <p:grpSpPr bwMode="auto">
          <a:xfrm>
            <a:off x="3282950" y="223838"/>
            <a:ext cx="2867025" cy="2397125"/>
            <a:chOff x="7221" y="2238"/>
            <a:chExt cx="4710" cy="4205"/>
          </a:xfrm>
        </p:grpSpPr>
        <p:sp>
          <p:nvSpPr>
            <p:cNvPr id="13360" name="Text Box 48"/>
            <p:cNvSpPr txBox="1">
              <a:spLocks noChangeArrowheads="1"/>
            </p:cNvSpPr>
            <p:nvPr/>
          </p:nvSpPr>
          <p:spPr bwMode="auto">
            <a:xfrm>
              <a:off x="7221" y="2238"/>
              <a:ext cx="4710" cy="42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1400">
                <a:solidFill>
                  <a:srgbClr val="800000"/>
                </a:solidFill>
              </a:endParaRPr>
            </a:p>
          </p:txBody>
        </p:sp>
        <p:sp>
          <p:nvSpPr>
            <p:cNvPr id="13361" name="Text Box 49"/>
            <p:cNvSpPr txBox="1">
              <a:spLocks noChangeArrowheads="1"/>
            </p:cNvSpPr>
            <p:nvPr/>
          </p:nvSpPr>
          <p:spPr bwMode="auto">
            <a:xfrm>
              <a:off x="7571" y="2349"/>
              <a:ext cx="4000" cy="38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bg-BG" sz="1200" b="1">
                  <a:solidFill>
                    <a:srgbClr val="800000"/>
                  </a:solidFill>
                  <a:latin typeface="Times New Roman" pitchFamily="18" charset="0"/>
                </a:rPr>
                <a:t>МAX:=A[1];</a:t>
              </a:r>
              <a:endParaRPr lang="en-US" altLang="bg-BG" sz="1200" b="1">
                <a:solidFill>
                  <a:srgbClr val="800000"/>
                </a:solidFill>
              </a:endParaRPr>
            </a:p>
            <a:p>
              <a:endParaRPr lang="en-US" altLang="bg-BG" sz="1200">
                <a:solidFill>
                  <a:srgbClr val="800000"/>
                </a:solidFill>
              </a:endParaRPr>
            </a:p>
            <a:p>
              <a:endParaRPr lang="en-US" altLang="bg-BG" sz="1200">
                <a:solidFill>
                  <a:srgbClr val="800000"/>
                </a:solidFill>
              </a:endParaRPr>
            </a:p>
            <a:p>
              <a:endParaRPr lang="en-US" altLang="bg-BG" sz="1200">
                <a:solidFill>
                  <a:srgbClr val="800000"/>
                </a:solidFill>
              </a:endParaRPr>
            </a:p>
            <a:p>
              <a:endParaRPr lang="en-US" altLang="bg-BG" sz="1200">
                <a:solidFill>
                  <a:srgbClr val="800000"/>
                </a:solidFill>
              </a:endParaRPr>
            </a:p>
            <a:p>
              <a:endParaRPr lang="en-US" altLang="bg-BG" sz="1200">
                <a:solidFill>
                  <a:srgbClr val="800000"/>
                </a:solidFill>
              </a:endParaRPr>
            </a:p>
            <a:p>
              <a:endParaRPr lang="en-US" altLang="bg-BG" sz="1200">
                <a:solidFill>
                  <a:srgbClr val="800000"/>
                </a:solidFill>
              </a:endParaRPr>
            </a:p>
            <a:p>
              <a:endParaRPr lang="en-US" altLang="bg-BG" sz="1200">
                <a:solidFill>
                  <a:srgbClr val="800000"/>
                </a:solidFill>
              </a:endParaRPr>
            </a:p>
            <a:p>
              <a:endParaRPr lang="en-US" altLang="bg-BG" sz="1200">
                <a:solidFill>
                  <a:srgbClr val="800000"/>
                </a:solidFill>
              </a:endParaRPr>
            </a:p>
            <a:p>
              <a:r>
                <a:rPr lang="en-US" altLang="bg-BG" sz="1200" b="1">
                  <a:solidFill>
                    <a:srgbClr val="800000"/>
                  </a:solidFill>
                </a:rPr>
                <a:t>B[n]:=MAX;</a:t>
              </a:r>
              <a:endParaRPr lang="en-US" altLang="bg-BG" sz="1400">
                <a:solidFill>
                  <a:srgbClr val="800000"/>
                </a:solidFill>
              </a:endParaRPr>
            </a:p>
          </p:txBody>
        </p:sp>
        <p:sp>
          <p:nvSpPr>
            <p:cNvPr id="13362" name="Text Box 50"/>
            <p:cNvSpPr txBox="1">
              <a:spLocks noChangeArrowheads="1"/>
            </p:cNvSpPr>
            <p:nvPr/>
          </p:nvSpPr>
          <p:spPr bwMode="auto">
            <a:xfrm>
              <a:off x="7651" y="2997"/>
              <a:ext cx="3310" cy="22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100" b="1">
                  <a:solidFill>
                    <a:srgbClr val="800000"/>
                  </a:solidFill>
                </a:rPr>
                <a:t>For i:=2 to n do</a:t>
              </a:r>
              <a:endParaRPr lang="en-US" altLang="bg-BG" sz="1400">
                <a:solidFill>
                  <a:srgbClr val="800000"/>
                </a:solidFill>
              </a:endParaRPr>
            </a:p>
          </p:txBody>
        </p:sp>
        <p:sp>
          <p:nvSpPr>
            <p:cNvPr id="13363" name="Text Box 51"/>
            <p:cNvSpPr txBox="1">
              <a:spLocks noChangeArrowheads="1"/>
            </p:cNvSpPr>
            <p:nvPr/>
          </p:nvSpPr>
          <p:spPr bwMode="auto">
            <a:xfrm>
              <a:off x="7916" y="4024"/>
              <a:ext cx="2520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>
                  <a:solidFill>
                    <a:srgbClr val="800000"/>
                  </a:solidFill>
                </a:rPr>
                <a:t>If A[i]&gt;MAX then</a:t>
              </a:r>
            </a:p>
            <a:p>
              <a:r>
                <a:rPr lang="en-US" altLang="bg-BG" sz="1200" b="1">
                  <a:solidFill>
                    <a:srgbClr val="800000"/>
                  </a:solidFill>
                </a:rPr>
                <a:t>MAX:=A[i];</a:t>
              </a:r>
              <a:endParaRPr lang="en-US" altLang="bg-BG" sz="1400">
                <a:solidFill>
                  <a:srgbClr val="800000"/>
                </a:solidFill>
              </a:endParaRPr>
            </a:p>
          </p:txBody>
        </p:sp>
        <p:sp>
          <p:nvSpPr>
            <p:cNvPr id="13364" name="Rectangle 52"/>
            <p:cNvSpPr>
              <a:spLocks noChangeArrowheads="1"/>
            </p:cNvSpPr>
            <p:nvPr/>
          </p:nvSpPr>
          <p:spPr bwMode="auto">
            <a:xfrm>
              <a:off x="11191" y="2245"/>
              <a:ext cx="720" cy="6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bg-BG" b="1">
                  <a:solidFill>
                    <a:srgbClr val="800000"/>
                  </a:solidFill>
                </a:rPr>
                <a:t>I</a:t>
              </a:r>
              <a:endParaRPr lang="en-US" altLang="bg-BG" sz="1400">
                <a:solidFill>
                  <a:srgbClr val="800000"/>
                </a:solidFill>
              </a:endParaRPr>
            </a:p>
          </p:txBody>
        </p:sp>
        <p:sp>
          <p:nvSpPr>
            <p:cNvPr id="13365" name="Oval 53"/>
            <p:cNvSpPr>
              <a:spLocks noChangeArrowheads="1"/>
            </p:cNvSpPr>
            <p:nvPr/>
          </p:nvSpPr>
          <p:spPr bwMode="auto">
            <a:xfrm>
              <a:off x="9341" y="5477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000" b="1">
                  <a:solidFill>
                    <a:srgbClr val="800000"/>
                  </a:solidFill>
                </a:rPr>
                <a:t>2</a:t>
              </a:r>
              <a:endParaRPr lang="en-US" altLang="bg-BG" sz="1400">
                <a:solidFill>
                  <a:srgbClr val="800000"/>
                </a:solidFill>
              </a:endParaRPr>
            </a:p>
          </p:txBody>
        </p:sp>
        <p:sp>
          <p:nvSpPr>
            <p:cNvPr id="13366" name="Oval 54"/>
            <p:cNvSpPr>
              <a:spLocks noChangeArrowheads="1"/>
            </p:cNvSpPr>
            <p:nvPr/>
          </p:nvSpPr>
          <p:spPr bwMode="auto">
            <a:xfrm>
              <a:off x="10541" y="2906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000" b="1">
                  <a:solidFill>
                    <a:srgbClr val="800000"/>
                  </a:solidFill>
                </a:rPr>
                <a:t>1</a:t>
              </a:r>
              <a:endParaRPr lang="en-US" altLang="bg-BG" sz="1400">
                <a:solidFill>
                  <a:srgbClr val="800000"/>
                </a:solidFill>
              </a:endParaRPr>
            </a:p>
          </p:txBody>
        </p:sp>
      </p:grpSp>
      <p:grpSp>
        <p:nvGrpSpPr>
          <p:cNvPr id="13367" name="Group 55"/>
          <p:cNvGrpSpPr>
            <a:grpSpLocks/>
          </p:cNvGrpSpPr>
          <p:nvPr/>
        </p:nvGrpSpPr>
        <p:grpSpPr bwMode="auto">
          <a:xfrm>
            <a:off x="3279775" y="2700338"/>
            <a:ext cx="2847975" cy="4079875"/>
            <a:chOff x="7230" y="6615"/>
            <a:chExt cx="4681" cy="7155"/>
          </a:xfrm>
        </p:grpSpPr>
        <p:sp>
          <p:nvSpPr>
            <p:cNvPr id="13368" name="Text Box 56"/>
            <p:cNvSpPr txBox="1">
              <a:spLocks noChangeArrowheads="1"/>
            </p:cNvSpPr>
            <p:nvPr/>
          </p:nvSpPr>
          <p:spPr bwMode="auto">
            <a:xfrm>
              <a:off x="7511" y="6806"/>
              <a:ext cx="4030" cy="67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>
                  <a:solidFill>
                    <a:srgbClr val="800000"/>
                  </a:solidFill>
                </a:rPr>
                <a:t>For i:= 1 to n-1 do</a:t>
              </a:r>
            </a:p>
            <a:p>
              <a:r>
                <a:rPr lang="en-US" altLang="bg-BG" sz="1200" b="1">
                  <a:solidFill>
                    <a:srgbClr val="800000"/>
                  </a:solidFill>
                </a:rPr>
                <a:t>Begin</a:t>
              </a:r>
            </a:p>
            <a:p>
              <a:pPr lvl="1"/>
              <a:endParaRPr lang="en-US" altLang="bg-BG" sz="1200">
                <a:solidFill>
                  <a:srgbClr val="800000"/>
                </a:solidFill>
              </a:endParaRPr>
            </a:p>
            <a:p>
              <a:r>
                <a:rPr lang="en-US" altLang="bg-BG" sz="1200" b="1">
                  <a:solidFill>
                    <a:srgbClr val="800000"/>
                  </a:solidFill>
                </a:rPr>
                <a:t>         MIN:=A[1]; Flag:=1;</a:t>
              </a:r>
            </a:p>
            <a:p>
              <a:pPr lvl="1"/>
              <a:endParaRPr lang="en-US" altLang="bg-BG" sz="1200">
                <a:solidFill>
                  <a:srgbClr val="800000"/>
                </a:solidFill>
              </a:endParaRPr>
            </a:p>
            <a:p>
              <a:r>
                <a:rPr lang="en-US" altLang="bg-BG" sz="1200" b="1">
                  <a:solidFill>
                    <a:srgbClr val="800000"/>
                  </a:solidFill>
                </a:rPr>
                <a:t>          For j :=2 to n do</a:t>
              </a:r>
            </a:p>
            <a:p>
              <a:pPr lvl="2"/>
              <a:endParaRPr lang="en-US" altLang="bg-BG" sz="1200">
                <a:solidFill>
                  <a:srgbClr val="800000"/>
                </a:solidFill>
              </a:endParaRPr>
            </a:p>
            <a:p>
              <a:pPr lvl="2"/>
              <a:endParaRPr lang="en-US" altLang="bg-BG" sz="1200">
                <a:solidFill>
                  <a:srgbClr val="800000"/>
                </a:solidFill>
              </a:endParaRPr>
            </a:p>
            <a:p>
              <a:pPr lvl="2"/>
              <a:endParaRPr lang="en-US" altLang="bg-BG" sz="1200">
                <a:solidFill>
                  <a:srgbClr val="800000"/>
                </a:solidFill>
              </a:endParaRPr>
            </a:p>
            <a:p>
              <a:pPr lvl="2"/>
              <a:endParaRPr lang="en-US" altLang="bg-BG" sz="1200">
                <a:solidFill>
                  <a:srgbClr val="800000"/>
                </a:solidFill>
              </a:endParaRPr>
            </a:p>
            <a:p>
              <a:pPr lvl="2"/>
              <a:endParaRPr lang="en-US" altLang="bg-BG" sz="1200">
                <a:solidFill>
                  <a:srgbClr val="800000"/>
                </a:solidFill>
              </a:endParaRPr>
            </a:p>
            <a:p>
              <a:pPr lvl="2"/>
              <a:endParaRPr lang="en-US" altLang="bg-BG" sz="1200">
                <a:solidFill>
                  <a:srgbClr val="800000"/>
                </a:solidFill>
              </a:endParaRPr>
            </a:p>
            <a:p>
              <a:endParaRPr lang="en-US" altLang="bg-BG" sz="1200">
                <a:solidFill>
                  <a:srgbClr val="800000"/>
                </a:solidFill>
              </a:endParaRPr>
            </a:p>
            <a:p>
              <a:endParaRPr lang="en-US" altLang="bg-BG" sz="1200">
                <a:solidFill>
                  <a:srgbClr val="800000"/>
                </a:solidFill>
              </a:endParaRPr>
            </a:p>
            <a:p>
              <a:r>
                <a:rPr lang="en-US" altLang="bg-BG" sz="1200" b="1">
                  <a:solidFill>
                    <a:srgbClr val="800000"/>
                  </a:solidFill>
                </a:rPr>
                <a:t>         B[i]:=MIN;</a:t>
              </a:r>
            </a:p>
            <a:p>
              <a:endParaRPr lang="en-US" altLang="bg-BG" sz="1200">
                <a:solidFill>
                  <a:srgbClr val="800000"/>
                </a:solidFill>
              </a:endParaRPr>
            </a:p>
            <a:p>
              <a:r>
                <a:rPr lang="en-US" altLang="bg-BG" sz="1200" b="1">
                  <a:solidFill>
                    <a:srgbClr val="800000"/>
                  </a:solidFill>
                </a:rPr>
                <a:t>         A[Flag]:=MAX;</a:t>
              </a:r>
            </a:p>
            <a:p>
              <a:endParaRPr lang="en-US" altLang="bg-BG" sz="1200">
                <a:solidFill>
                  <a:srgbClr val="800000"/>
                </a:solidFill>
              </a:endParaRPr>
            </a:p>
            <a:p>
              <a:r>
                <a:rPr lang="en-US" altLang="bg-BG" sz="1200" b="1">
                  <a:solidFill>
                    <a:srgbClr val="800000"/>
                  </a:solidFill>
                </a:rPr>
                <a:t>End;		</a:t>
              </a:r>
              <a:endParaRPr lang="en-US" altLang="bg-BG" sz="1400">
                <a:solidFill>
                  <a:srgbClr val="800000"/>
                </a:solidFill>
              </a:endParaRPr>
            </a:p>
          </p:txBody>
        </p:sp>
        <p:sp>
          <p:nvSpPr>
            <p:cNvPr id="13369" name="Text Box 57"/>
            <p:cNvSpPr txBox="1">
              <a:spLocks noChangeArrowheads="1"/>
            </p:cNvSpPr>
            <p:nvPr/>
          </p:nvSpPr>
          <p:spPr bwMode="auto">
            <a:xfrm>
              <a:off x="8496" y="9070"/>
              <a:ext cx="2520" cy="1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>
                  <a:solidFill>
                    <a:srgbClr val="800000"/>
                  </a:solidFill>
                </a:rPr>
                <a:t>If A[j]&lt;MIN then</a:t>
              </a:r>
            </a:p>
            <a:p>
              <a:r>
                <a:rPr lang="en-US" altLang="bg-BG" sz="1200" b="1">
                  <a:solidFill>
                    <a:srgbClr val="800000"/>
                  </a:solidFill>
                </a:rPr>
                <a:t>Begin</a:t>
              </a:r>
            </a:p>
            <a:p>
              <a:r>
                <a:rPr lang="en-US" altLang="bg-BG" sz="1200" b="1">
                  <a:solidFill>
                    <a:srgbClr val="800000"/>
                  </a:solidFill>
                </a:rPr>
                <a:t>MIN:=A[j];</a:t>
              </a:r>
            </a:p>
            <a:p>
              <a:r>
                <a:rPr lang="en-US" altLang="bg-BG" sz="1200" b="1">
                  <a:solidFill>
                    <a:srgbClr val="800000"/>
                  </a:solidFill>
                </a:rPr>
                <a:t>Flag:=j;</a:t>
              </a:r>
            </a:p>
            <a:p>
              <a:r>
                <a:rPr lang="en-US" altLang="bg-BG" sz="1200" b="1">
                  <a:solidFill>
                    <a:srgbClr val="800000"/>
                  </a:solidFill>
                </a:rPr>
                <a:t>End;</a:t>
              </a:r>
              <a:endParaRPr lang="en-US" altLang="bg-BG" sz="1400">
                <a:solidFill>
                  <a:srgbClr val="800000"/>
                </a:solidFill>
              </a:endParaRPr>
            </a:p>
          </p:txBody>
        </p:sp>
        <p:sp>
          <p:nvSpPr>
            <p:cNvPr id="13370" name="Oval 58"/>
            <p:cNvSpPr>
              <a:spLocks noChangeArrowheads="1"/>
            </p:cNvSpPr>
            <p:nvPr/>
          </p:nvSpPr>
          <p:spPr bwMode="auto">
            <a:xfrm>
              <a:off x="9831" y="1156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000" b="1">
                  <a:solidFill>
                    <a:srgbClr val="800000"/>
                  </a:solidFill>
                </a:rPr>
                <a:t>5</a:t>
              </a:r>
              <a:endParaRPr lang="en-US" altLang="bg-BG" sz="1400">
                <a:solidFill>
                  <a:srgbClr val="800000"/>
                </a:solidFill>
              </a:endParaRPr>
            </a:p>
          </p:txBody>
        </p:sp>
        <p:sp>
          <p:nvSpPr>
            <p:cNvPr id="13371" name="Oval 59"/>
            <p:cNvSpPr>
              <a:spLocks noChangeArrowheads="1"/>
            </p:cNvSpPr>
            <p:nvPr/>
          </p:nvSpPr>
          <p:spPr bwMode="auto">
            <a:xfrm>
              <a:off x="10451" y="12251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000" b="1">
                  <a:solidFill>
                    <a:srgbClr val="800000"/>
                  </a:solidFill>
                </a:rPr>
                <a:t>6</a:t>
              </a:r>
              <a:endParaRPr lang="en-US" altLang="bg-BG" sz="1400">
                <a:solidFill>
                  <a:srgbClr val="800000"/>
                </a:solidFill>
              </a:endParaRPr>
            </a:p>
          </p:txBody>
        </p:sp>
        <p:sp>
          <p:nvSpPr>
            <p:cNvPr id="13372" name="Rectangle 60"/>
            <p:cNvSpPr>
              <a:spLocks noChangeArrowheads="1"/>
            </p:cNvSpPr>
            <p:nvPr/>
          </p:nvSpPr>
          <p:spPr bwMode="auto">
            <a:xfrm>
              <a:off x="11151" y="6626"/>
              <a:ext cx="7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bg-BG" b="1">
                  <a:solidFill>
                    <a:srgbClr val="800000"/>
                  </a:solidFill>
                </a:rPr>
                <a:t>II</a:t>
              </a:r>
              <a:endParaRPr lang="en-US" altLang="bg-BG" sz="1400">
                <a:solidFill>
                  <a:srgbClr val="800000"/>
                </a:solidFill>
              </a:endParaRPr>
            </a:p>
          </p:txBody>
        </p:sp>
        <p:sp>
          <p:nvSpPr>
            <p:cNvPr id="13373" name="Rectangle 61"/>
            <p:cNvSpPr>
              <a:spLocks noChangeArrowheads="1"/>
            </p:cNvSpPr>
            <p:nvPr/>
          </p:nvSpPr>
          <p:spPr bwMode="auto">
            <a:xfrm>
              <a:off x="8250" y="8520"/>
              <a:ext cx="3000" cy="261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3374" name="Rectangle 62"/>
            <p:cNvSpPr>
              <a:spLocks noChangeArrowheads="1"/>
            </p:cNvSpPr>
            <p:nvPr/>
          </p:nvSpPr>
          <p:spPr bwMode="auto">
            <a:xfrm>
              <a:off x="7230" y="6615"/>
              <a:ext cx="4680" cy="715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3375" name="Oval 63"/>
            <p:cNvSpPr>
              <a:spLocks noChangeArrowheads="1"/>
            </p:cNvSpPr>
            <p:nvPr/>
          </p:nvSpPr>
          <p:spPr bwMode="auto">
            <a:xfrm>
              <a:off x="10821" y="8306"/>
              <a:ext cx="600" cy="5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000" b="1">
                  <a:solidFill>
                    <a:srgbClr val="800000"/>
                  </a:solidFill>
                </a:rPr>
                <a:t>3</a:t>
              </a:r>
              <a:endParaRPr lang="en-US" altLang="bg-BG" sz="1400">
                <a:solidFill>
                  <a:srgbClr val="800000"/>
                </a:solidFill>
              </a:endParaRPr>
            </a:p>
          </p:txBody>
        </p:sp>
        <p:sp>
          <p:nvSpPr>
            <p:cNvPr id="13376" name="Oval 64"/>
            <p:cNvSpPr>
              <a:spLocks noChangeArrowheads="1"/>
            </p:cNvSpPr>
            <p:nvPr/>
          </p:nvSpPr>
          <p:spPr bwMode="auto">
            <a:xfrm>
              <a:off x="10291" y="10108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000" b="1">
                  <a:solidFill>
                    <a:srgbClr val="800000"/>
                  </a:solidFill>
                </a:rPr>
                <a:t>4</a:t>
              </a:r>
              <a:endParaRPr lang="en-US" altLang="bg-BG" sz="1400">
                <a:solidFill>
                  <a:srgbClr val="800000"/>
                </a:solidFill>
              </a:endParaRPr>
            </a:p>
          </p:txBody>
        </p:sp>
      </p:grpSp>
      <p:grpSp>
        <p:nvGrpSpPr>
          <p:cNvPr id="13377" name="Group 65"/>
          <p:cNvGrpSpPr>
            <a:grpSpLocks/>
          </p:cNvGrpSpPr>
          <p:nvPr/>
        </p:nvGrpSpPr>
        <p:grpSpPr bwMode="auto">
          <a:xfrm>
            <a:off x="-22225" y="169863"/>
            <a:ext cx="2520950" cy="2636837"/>
            <a:chOff x="1090" y="3834"/>
            <a:chExt cx="3969" cy="4351"/>
          </a:xfrm>
        </p:grpSpPr>
        <p:grpSp>
          <p:nvGrpSpPr>
            <p:cNvPr id="13378" name="Group 66"/>
            <p:cNvGrpSpPr>
              <a:grpSpLocks/>
            </p:cNvGrpSpPr>
            <p:nvPr/>
          </p:nvGrpSpPr>
          <p:grpSpPr bwMode="auto">
            <a:xfrm>
              <a:off x="1090" y="3834"/>
              <a:ext cx="3969" cy="4351"/>
              <a:chOff x="1090" y="3834"/>
              <a:chExt cx="3969" cy="4351"/>
            </a:xfrm>
          </p:grpSpPr>
          <p:grpSp>
            <p:nvGrpSpPr>
              <p:cNvPr id="13379" name="Group 67"/>
              <p:cNvGrpSpPr>
                <a:grpSpLocks/>
              </p:cNvGrpSpPr>
              <p:nvPr/>
            </p:nvGrpSpPr>
            <p:grpSpPr bwMode="auto">
              <a:xfrm>
                <a:off x="1090" y="3834"/>
                <a:ext cx="3969" cy="4351"/>
                <a:chOff x="1090" y="3834"/>
                <a:chExt cx="3969" cy="4351"/>
              </a:xfrm>
            </p:grpSpPr>
            <p:sp>
              <p:nvSpPr>
                <p:cNvPr id="1338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1090" y="3922"/>
                  <a:ext cx="3969" cy="396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 altLang="bg-BG" sz="1400"/>
                </a:p>
              </p:txBody>
            </p:sp>
            <p:sp>
              <p:nvSpPr>
                <p:cNvPr id="13381" name="Line 69"/>
                <p:cNvSpPr>
                  <a:spLocks noChangeShapeType="1"/>
                </p:cNvSpPr>
                <p:nvPr/>
              </p:nvSpPr>
              <p:spPr bwMode="auto">
                <a:xfrm>
                  <a:off x="2969" y="3834"/>
                  <a:ext cx="19" cy="33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13382" name="Oval 70"/>
                <p:cNvSpPr>
                  <a:spLocks noChangeArrowheads="1"/>
                </p:cNvSpPr>
                <p:nvPr/>
              </p:nvSpPr>
              <p:spPr bwMode="auto">
                <a:xfrm>
                  <a:off x="2624" y="4692"/>
                  <a:ext cx="647" cy="56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13383" name="Line 71"/>
                <p:cNvSpPr>
                  <a:spLocks noChangeShapeType="1"/>
                </p:cNvSpPr>
                <p:nvPr/>
              </p:nvSpPr>
              <p:spPr bwMode="auto">
                <a:xfrm>
                  <a:off x="2988" y="5279"/>
                  <a:ext cx="0" cy="33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13384" name="Oval 72"/>
                <p:cNvSpPr>
                  <a:spLocks noChangeArrowheads="1"/>
                </p:cNvSpPr>
                <p:nvPr/>
              </p:nvSpPr>
              <p:spPr bwMode="auto">
                <a:xfrm>
                  <a:off x="2720" y="5543"/>
                  <a:ext cx="498" cy="41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13385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2969" y="5957"/>
                  <a:ext cx="0" cy="2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13386" name="Line 74"/>
                <p:cNvSpPr>
                  <a:spLocks noChangeShapeType="1"/>
                </p:cNvSpPr>
                <p:nvPr/>
              </p:nvSpPr>
              <p:spPr bwMode="auto">
                <a:xfrm>
                  <a:off x="3007" y="6521"/>
                  <a:ext cx="0" cy="33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13387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3007" y="6521"/>
                  <a:ext cx="921" cy="2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13388" name="Line 76"/>
                <p:cNvSpPr>
                  <a:spLocks noChangeShapeType="1"/>
                </p:cNvSpPr>
                <p:nvPr/>
              </p:nvSpPr>
              <p:spPr bwMode="auto">
                <a:xfrm>
                  <a:off x="2739" y="5666"/>
                  <a:ext cx="1208" cy="41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13389" name="Line 77"/>
                <p:cNvSpPr>
                  <a:spLocks noChangeShapeType="1"/>
                </p:cNvSpPr>
                <p:nvPr/>
              </p:nvSpPr>
              <p:spPr bwMode="auto">
                <a:xfrm>
                  <a:off x="3937" y="6079"/>
                  <a:ext cx="0" cy="45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grpSp>
              <p:nvGrpSpPr>
                <p:cNvPr id="13390" name="Group 78"/>
                <p:cNvGrpSpPr>
                  <a:grpSpLocks/>
                </p:cNvGrpSpPr>
                <p:nvPr/>
              </p:nvGrpSpPr>
              <p:grpSpPr bwMode="auto">
                <a:xfrm>
                  <a:off x="2835" y="6777"/>
                  <a:ext cx="345" cy="339"/>
                  <a:chOff x="6561" y="9184"/>
                  <a:chExt cx="2160" cy="2160"/>
                </a:xfrm>
              </p:grpSpPr>
              <p:sp>
                <p:nvSpPr>
                  <p:cNvPr id="13391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6561" y="9184"/>
                    <a:ext cx="2160" cy="21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13392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7101" y="9724"/>
                    <a:ext cx="1080" cy="108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13393" name="Line 81"/>
                <p:cNvSpPr>
                  <a:spLocks noChangeShapeType="1"/>
                </p:cNvSpPr>
                <p:nvPr/>
              </p:nvSpPr>
              <p:spPr bwMode="auto">
                <a:xfrm flipH="1" flipV="1">
                  <a:off x="1934" y="6427"/>
                  <a:ext cx="978" cy="49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13394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1953" y="5321"/>
                  <a:ext cx="0" cy="11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13395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1977" y="4988"/>
                  <a:ext cx="690" cy="3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13396" name="Line 84"/>
                <p:cNvSpPr>
                  <a:spLocks noChangeShapeType="1"/>
                </p:cNvSpPr>
                <p:nvPr/>
              </p:nvSpPr>
              <p:spPr bwMode="auto">
                <a:xfrm>
                  <a:off x="2672" y="4879"/>
                  <a:ext cx="1610" cy="49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13397" name="Line 85"/>
                <p:cNvSpPr>
                  <a:spLocks noChangeShapeType="1"/>
                </p:cNvSpPr>
                <p:nvPr/>
              </p:nvSpPr>
              <p:spPr bwMode="auto">
                <a:xfrm>
                  <a:off x="4292" y="5376"/>
                  <a:ext cx="0" cy="14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13398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2988" y="6823"/>
                  <a:ext cx="1285" cy="37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13399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9" y="3921"/>
                  <a:ext cx="690" cy="60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bg-BG" b="1"/>
                    <a:t>I</a:t>
                  </a:r>
                  <a:endParaRPr lang="en-US" altLang="bg-BG" sz="1400"/>
                </a:p>
              </p:txBody>
            </p:sp>
            <p:sp>
              <p:nvSpPr>
                <p:cNvPr id="13400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3233" y="4697"/>
                  <a:ext cx="1553" cy="3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bg-BG" sz="900" b="1"/>
                    <a:t>i </a:t>
                  </a:r>
                  <a:r>
                    <a:rPr lang="en-US" altLang="bg-BG" sz="900" b="1">
                      <a:latin typeface="Times New Roman" pitchFamily="18" charset="0"/>
                    </a:rPr>
                    <a:t>от 2 до n </a:t>
                  </a:r>
                  <a:endParaRPr lang="en-US" altLang="bg-BG" sz="1400"/>
                </a:p>
              </p:txBody>
            </p:sp>
            <p:sp>
              <p:nvSpPr>
                <p:cNvPr id="13401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3122" y="5513"/>
                  <a:ext cx="1280" cy="3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bg-BG" sz="900"/>
                    <a:t>A[i]&gt;MAX ?</a:t>
                  </a:r>
                  <a:endParaRPr lang="en-US" altLang="bg-BG" sz="1400"/>
                </a:p>
              </p:txBody>
            </p:sp>
            <p:sp>
              <p:nvSpPr>
                <p:cNvPr id="13402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1871" y="4888"/>
                  <a:ext cx="518" cy="33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bg-BG" sz="1000" b="1"/>
                    <a:t>+1</a:t>
                  </a:r>
                  <a:endParaRPr lang="en-US" altLang="bg-BG" sz="1400"/>
                </a:p>
              </p:txBody>
            </p:sp>
            <p:sp>
              <p:nvSpPr>
                <p:cNvPr id="13403" name="Line 91"/>
                <p:cNvSpPr>
                  <a:spLocks noChangeShapeType="1"/>
                </p:cNvSpPr>
                <p:nvPr/>
              </p:nvSpPr>
              <p:spPr bwMode="auto">
                <a:xfrm>
                  <a:off x="2950" y="4444"/>
                  <a:ext cx="0" cy="3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13404" name="Line 92"/>
                <p:cNvSpPr>
                  <a:spLocks noChangeShapeType="1"/>
                </p:cNvSpPr>
                <p:nvPr/>
              </p:nvSpPr>
              <p:spPr bwMode="auto">
                <a:xfrm>
                  <a:off x="2998" y="7320"/>
                  <a:ext cx="14" cy="9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13405" name="Line 93"/>
                <p:cNvSpPr>
                  <a:spLocks noChangeShapeType="1"/>
                </p:cNvSpPr>
                <p:nvPr/>
              </p:nvSpPr>
              <p:spPr bwMode="auto">
                <a:xfrm>
                  <a:off x="2992" y="7663"/>
                  <a:ext cx="0" cy="52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13406" name="Text Box 94"/>
              <p:cNvSpPr txBox="1">
                <a:spLocks noChangeArrowheads="1"/>
              </p:cNvSpPr>
              <p:nvPr/>
            </p:nvSpPr>
            <p:spPr bwMode="auto">
              <a:xfrm>
                <a:off x="2242" y="4070"/>
                <a:ext cx="1509" cy="37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000" b="1"/>
                  <a:t>MAX</a:t>
                </a:r>
                <a:r>
                  <a:rPr lang="en-US" altLang="bg-BG" sz="1000" b="1" noProof="1">
                    <a:sym typeface="Wingdings" pitchFamily="2" charset="2"/>
                  </a:rPr>
                  <a:t></a:t>
                </a:r>
                <a:r>
                  <a:rPr lang="en-US" altLang="bg-BG" sz="1000" b="1"/>
                  <a:t>A[1];</a:t>
                </a:r>
                <a:endParaRPr lang="en-US" altLang="bg-BG" sz="1400"/>
              </a:p>
            </p:txBody>
          </p:sp>
          <p:sp>
            <p:nvSpPr>
              <p:cNvPr id="13407" name="Text Box 95"/>
              <p:cNvSpPr txBox="1">
                <a:spLocks noChangeArrowheads="1"/>
              </p:cNvSpPr>
              <p:nvPr/>
            </p:nvSpPr>
            <p:spPr bwMode="auto">
              <a:xfrm>
                <a:off x="2338" y="6136"/>
                <a:ext cx="1509" cy="37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000" b="1"/>
                  <a:t>MAX</a:t>
                </a:r>
                <a:r>
                  <a:rPr lang="en-US" altLang="bg-BG" sz="1000" b="1" noProof="1">
                    <a:sym typeface="Wingdings" pitchFamily="2" charset="2"/>
                  </a:rPr>
                  <a:t></a:t>
                </a:r>
                <a:r>
                  <a:rPr lang="en-US" altLang="bg-BG" sz="1000" b="1"/>
                  <a:t>A[i];</a:t>
                </a:r>
                <a:endParaRPr lang="en-US" altLang="bg-BG" sz="1400"/>
              </a:p>
            </p:txBody>
          </p:sp>
        </p:grpSp>
        <p:sp>
          <p:nvSpPr>
            <p:cNvPr id="13408" name="Text Box 96"/>
            <p:cNvSpPr txBox="1">
              <a:spLocks noChangeArrowheads="1"/>
            </p:cNvSpPr>
            <p:nvPr/>
          </p:nvSpPr>
          <p:spPr bwMode="auto">
            <a:xfrm>
              <a:off x="2083" y="7389"/>
              <a:ext cx="1886" cy="3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bg-BG" sz="1000" b="1"/>
                <a:t>B[n]</a:t>
              </a:r>
              <a:r>
                <a:rPr lang="en-US" altLang="bg-BG" sz="1000" b="1" noProof="1"/>
                <a:t> </a:t>
              </a:r>
              <a:r>
                <a:rPr lang="en-US" altLang="bg-BG" sz="1000" b="1" noProof="1">
                  <a:sym typeface="Wingdings" pitchFamily="2" charset="2"/>
                </a:rPr>
                <a:t></a:t>
              </a:r>
              <a:r>
                <a:rPr lang="en-US" altLang="bg-BG" sz="1000" b="1" noProof="1"/>
                <a:t> </a:t>
              </a:r>
              <a:r>
                <a:rPr lang="en-US" altLang="bg-BG" sz="1000" b="1"/>
                <a:t>MAX ;</a:t>
              </a:r>
              <a:endParaRPr lang="en-US" altLang="bg-BG" sz="1400"/>
            </a:p>
          </p:txBody>
        </p:sp>
      </p:grpSp>
      <p:grpSp>
        <p:nvGrpSpPr>
          <p:cNvPr id="13409" name="Group 97"/>
          <p:cNvGrpSpPr>
            <a:grpSpLocks/>
          </p:cNvGrpSpPr>
          <p:nvPr/>
        </p:nvGrpSpPr>
        <p:grpSpPr bwMode="auto">
          <a:xfrm>
            <a:off x="6178550" y="215900"/>
            <a:ext cx="2867025" cy="2397125"/>
            <a:chOff x="7221" y="2238"/>
            <a:chExt cx="4710" cy="4205"/>
          </a:xfrm>
        </p:grpSpPr>
        <p:sp>
          <p:nvSpPr>
            <p:cNvPr id="13410" name="Text Box 98"/>
            <p:cNvSpPr txBox="1">
              <a:spLocks noChangeArrowheads="1"/>
            </p:cNvSpPr>
            <p:nvPr/>
          </p:nvSpPr>
          <p:spPr bwMode="auto">
            <a:xfrm>
              <a:off x="7221" y="2238"/>
              <a:ext cx="4710" cy="42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1400">
                <a:solidFill>
                  <a:schemeClr val="accent2"/>
                </a:solidFill>
              </a:endParaRPr>
            </a:p>
          </p:txBody>
        </p:sp>
        <p:sp>
          <p:nvSpPr>
            <p:cNvPr id="13411" name="Text Box 99"/>
            <p:cNvSpPr txBox="1">
              <a:spLocks noChangeArrowheads="1"/>
            </p:cNvSpPr>
            <p:nvPr/>
          </p:nvSpPr>
          <p:spPr bwMode="auto">
            <a:xfrm>
              <a:off x="7571" y="2349"/>
              <a:ext cx="4000" cy="38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bg-BG" sz="1200" b="1">
                  <a:solidFill>
                    <a:schemeClr val="accent2"/>
                  </a:solidFill>
                  <a:latin typeface="Times New Roman" pitchFamily="18" charset="0"/>
                </a:rPr>
                <a:t>МAX =A[0];</a:t>
              </a:r>
              <a:endParaRPr lang="en-US" altLang="bg-BG" sz="1200" b="1">
                <a:solidFill>
                  <a:schemeClr val="accent2"/>
                </a:solidFill>
              </a:endParaRPr>
            </a:p>
            <a:p>
              <a:endParaRPr lang="en-US" altLang="bg-BG" sz="1200">
                <a:solidFill>
                  <a:schemeClr val="accent2"/>
                </a:solidFill>
              </a:endParaRPr>
            </a:p>
            <a:p>
              <a:endParaRPr lang="en-US" altLang="bg-BG" sz="1200">
                <a:solidFill>
                  <a:schemeClr val="accent2"/>
                </a:solidFill>
              </a:endParaRPr>
            </a:p>
            <a:p>
              <a:endParaRPr lang="en-US" altLang="bg-BG" sz="1200">
                <a:solidFill>
                  <a:schemeClr val="accent2"/>
                </a:solidFill>
              </a:endParaRPr>
            </a:p>
            <a:p>
              <a:endParaRPr lang="en-US" altLang="bg-BG" sz="1200">
                <a:solidFill>
                  <a:schemeClr val="accent2"/>
                </a:solidFill>
              </a:endParaRPr>
            </a:p>
            <a:p>
              <a:endParaRPr lang="en-US" altLang="bg-BG" sz="1200">
                <a:solidFill>
                  <a:schemeClr val="accent2"/>
                </a:solidFill>
              </a:endParaRPr>
            </a:p>
            <a:p>
              <a:endParaRPr lang="en-US" altLang="bg-BG" sz="1200">
                <a:solidFill>
                  <a:schemeClr val="accent2"/>
                </a:solidFill>
              </a:endParaRPr>
            </a:p>
            <a:p>
              <a:endParaRPr lang="en-US" altLang="bg-BG" sz="1200">
                <a:solidFill>
                  <a:schemeClr val="accent2"/>
                </a:solidFill>
              </a:endParaRPr>
            </a:p>
            <a:p>
              <a:endParaRPr lang="en-US" altLang="bg-BG" sz="1200">
                <a:solidFill>
                  <a:schemeClr val="accent2"/>
                </a:solidFill>
              </a:endParaRPr>
            </a:p>
            <a:p>
              <a:r>
                <a:rPr lang="en-US" altLang="bg-BG" sz="1200" b="1">
                  <a:solidFill>
                    <a:schemeClr val="accent2"/>
                  </a:solidFill>
                </a:rPr>
                <a:t>B[n-1] = MAX;</a:t>
              </a:r>
              <a:endParaRPr lang="en-US" altLang="bg-BG" sz="1400">
                <a:solidFill>
                  <a:schemeClr val="accent2"/>
                </a:solidFill>
              </a:endParaRPr>
            </a:p>
          </p:txBody>
        </p:sp>
        <p:sp>
          <p:nvSpPr>
            <p:cNvPr id="13412" name="Text Box 100"/>
            <p:cNvSpPr txBox="1">
              <a:spLocks noChangeArrowheads="1"/>
            </p:cNvSpPr>
            <p:nvPr/>
          </p:nvSpPr>
          <p:spPr bwMode="auto">
            <a:xfrm>
              <a:off x="7651" y="2997"/>
              <a:ext cx="3310" cy="22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100" b="1">
                  <a:solidFill>
                    <a:schemeClr val="accent2"/>
                  </a:solidFill>
                </a:rPr>
                <a:t>for ( i=1; i&lt;n ; i++)</a:t>
              </a:r>
              <a:endParaRPr lang="en-US" altLang="bg-BG" sz="1400">
                <a:solidFill>
                  <a:schemeClr val="accent2"/>
                </a:solidFill>
              </a:endParaRPr>
            </a:p>
          </p:txBody>
        </p:sp>
        <p:sp>
          <p:nvSpPr>
            <p:cNvPr id="13413" name="Text Box 101"/>
            <p:cNvSpPr txBox="1">
              <a:spLocks noChangeArrowheads="1"/>
            </p:cNvSpPr>
            <p:nvPr/>
          </p:nvSpPr>
          <p:spPr bwMode="auto">
            <a:xfrm>
              <a:off x="7916" y="4024"/>
              <a:ext cx="2520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>
                  <a:solidFill>
                    <a:schemeClr val="accent2"/>
                  </a:solidFill>
                </a:rPr>
                <a:t>if (A[i]&gt;MAX)</a:t>
              </a:r>
            </a:p>
            <a:p>
              <a:r>
                <a:rPr lang="en-US" altLang="bg-BG" sz="1200" b="1">
                  <a:solidFill>
                    <a:schemeClr val="accent2"/>
                  </a:solidFill>
                </a:rPr>
                <a:t>MAX =A[i];</a:t>
              </a:r>
              <a:endParaRPr lang="en-US" altLang="bg-BG" sz="1400">
                <a:solidFill>
                  <a:schemeClr val="accent2"/>
                </a:solidFill>
              </a:endParaRPr>
            </a:p>
          </p:txBody>
        </p:sp>
        <p:sp>
          <p:nvSpPr>
            <p:cNvPr id="13414" name="Rectangle 102"/>
            <p:cNvSpPr>
              <a:spLocks noChangeArrowheads="1"/>
            </p:cNvSpPr>
            <p:nvPr/>
          </p:nvSpPr>
          <p:spPr bwMode="auto">
            <a:xfrm>
              <a:off x="11191" y="2245"/>
              <a:ext cx="720" cy="6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bg-BG" b="1">
                  <a:solidFill>
                    <a:schemeClr val="accent2"/>
                  </a:solidFill>
                </a:rPr>
                <a:t>I</a:t>
              </a:r>
              <a:endParaRPr lang="en-US" altLang="bg-BG" sz="1400">
                <a:solidFill>
                  <a:schemeClr val="accent2"/>
                </a:solidFill>
              </a:endParaRPr>
            </a:p>
          </p:txBody>
        </p:sp>
        <p:sp>
          <p:nvSpPr>
            <p:cNvPr id="13415" name="Oval 103"/>
            <p:cNvSpPr>
              <a:spLocks noChangeArrowheads="1"/>
            </p:cNvSpPr>
            <p:nvPr/>
          </p:nvSpPr>
          <p:spPr bwMode="auto">
            <a:xfrm>
              <a:off x="9341" y="5477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000" b="1">
                  <a:solidFill>
                    <a:schemeClr val="accent2"/>
                  </a:solidFill>
                </a:rPr>
                <a:t>2</a:t>
              </a:r>
              <a:endParaRPr lang="en-US" altLang="bg-BG" sz="1400">
                <a:solidFill>
                  <a:schemeClr val="accent2"/>
                </a:solidFill>
              </a:endParaRPr>
            </a:p>
          </p:txBody>
        </p:sp>
        <p:sp>
          <p:nvSpPr>
            <p:cNvPr id="13416" name="Oval 104"/>
            <p:cNvSpPr>
              <a:spLocks noChangeArrowheads="1"/>
            </p:cNvSpPr>
            <p:nvPr/>
          </p:nvSpPr>
          <p:spPr bwMode="auto">
            <a:xfrm>
              <a:off x="10541" y="2906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000" b="1">
                  <a:solidFill>
                    <a:schemeClr val="accent2"/>
                  </a:solidFill>
                </a:rPr>
                <a:t>1</a:t>
              </a:r>
              <a:endParaRPr lang="en-US" altLang="bg-BG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3417" name="Group 105"/>
          <p:cNvGrpSpPr>
            <a:grpSpLocks/>
          </p:cNvGrpSpPr>
          <p:nvPr/>
        </p:nvGrpSpPr>
        <p:grpSpPr bwMode="auto">
          <a:xfrm>
            <a:off x="6175375" y="2706688"/>
            <a:ext cx="2847975" cy="4079875"/>
            <a:chOff x="7230" y="6615"/>
            <a:chExt cx="4681" cy="7155"/>
          </a:xfrm>
        </p:grpSpPr>
        <p:sp>
          <p:nvSpPr>
            <p:cNvPr id="13418" name="Text Box 106"/>
            <p:cNvSpPr txBox="1">
              <a:spLocks noChangeArrowheads="1"/>
            </p:cNvSpPr>
            <p:nvPr/>
          </p:nvSpPr>
          <p:spPr bwMode="auto">
            <a:xfrm>
              <a:off x="7511" y="6806"/>
              <a:ext cx="4030" cy="67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>
                  <a:solidFill>
                    <a:schemeClr val="accent2"/>
                  </a:solidFill>
                </a:rPr>
                <a:t>for (i= 0; i &lt; n-1; i++)</a:t>
              </a:r>
            </a:p>
            <a:p>
              <a:r>
                <a:rPr lang="en-US" altLang="bg-BG" sz="1200" b="1">
                  <a:solidFill>
                    <a:schemeClr val="accent2"/>
                  </a:solidFill>
                </a:rPr>
                <a:t>{</a:t>
              </a:r>
            </a:p>
            <a:p>
              <a:pPr lvl="1"/>
              <a:endParaRPr lang="en-US" altLang="bg-BG" sz="1200">
                <a:solidFill>
                  <a:schemeClr val="accent2"/>
                </a:solidFill>
              </a:endParaRPr>
            </a:p>
            <a:p>
              <a:r>
                <a:rPr lang="en-US" altLang="bg-BG" sz="1200" b="1">
                  <a:solidFill>
                    <a:schemeClr val="accent2"/>
                  </a:solidFill>
                </a:rPr>
                <a:t>         MIN=A[1]; Flag=1;</a:t>
              </a:r>
            </a:p>
            <a:p>
              <a:pPr lvl="1"/>
              <a:endParaRPr lang="en-US" altLang="bg-BG" sz="1200">
                <a:solidFill>
                  <a:schemeClr val="accent2"/>
                </a:solidFill>
              </a:endParaRPr>
            </a:p>
            <a:p>
              <a:r>
                <a:rPr lang="en-US" altLang="bg-BG" sz="1200" b="1">
                  <a:solidFill>
                    <a:schemeClr val="accent2"/>
                  </a:solidFill>
                </a:rPr>
                <a:t>          for (j =1; j&lt;n; j++ )</a:t>
              </a:r>
              <a:endParaRPr lang="en-US" altLang="bg-BG" sz="1200">
                <a:solidFill>
                  <a:schemeClr val="accent2"/>
                </a:solidFill>
              </a:endParaRPr>
            </a:p>
            <a:p>
              <a:pPr lvl="2"/>
              <a:endParaRPr lang="en-US" altLang="bg-BG" sz="1200">
                <a:solidFill>
                  <a:schemeClr val="accent2"/>
                </a:solidFill>
              </a:endParaRPr>
            </a:p>
            <a:p>
              <a:pPr lvl="2"/>
              <a:endParaRPr lang="en-US" altLang="bg-BG" sz="1200">
                <a:solidFill>
                  <a:schemeClr val="accent2"/>
                </a:solidFill>
              </a:endParaRPr>
            </a:p>
            <a:p>
              <a:pPr lvl="2"/>
              <a:endParaRPr lang="en-US" altLang="bg-BG" sz="1200">
                <a:solidFill>
                  <a:schemeClr val="accent2"/>
                </a:solidFill>
              </a:endParaRPr>
            </a:p>
            <a:p>
              <a:pPr lvl="2"/>
              <a:endParaRPr lang="en-US" altLang="bg-BG" sz="1200">
                <a:solidFill>
                  <a:schemeClr val="accent2"/>
                </a:solidFill>
              </a:endParaRPr>
            </a:p>
            <a:p>
              <a:pPr lvl="2"/>
              <a:endParaRPr lang="en-US" altLang="bg-BG" sz="1200">
                <a:solidFill>
                  <a:schemeClr val="accent2"/>
                </a:solidFill>
              </a:endParaRPr>
            </a:p>
            <a:p>
              <a:endParaRPr lang="en-US" altLang="bg-BG" sz="1200">
                <a:solidFill>
                  <a:schemeClr val="accent2"/>
                </a:solidFill>
              </a:endParaRPr>
            </a:p>
            <a:p>
              <a:endParaRPr lang="en-US" altLang="bg-BG" sz="1200">
                <a:solidFill>
                  <a:schemeClr val="accent2"/>
                </a:solidFill>
              </a:endParaRPr>
            </a:p>
            <a:p>
              <a:r>
                <a:rPr lang="en-US" altLang="bg-BG" sz="1200" b="1">
                  <a:solidFill>
                    <a:schemeClr val="accent2"/>
                  </a:solidFill>
                </a:rPr>
                <a:t>         B[i]=MIN;</a:t>
              </a:r>
            </a:p>
            <a:p>
              <a:endParaRPr lang="en-US" altLang="bg-BG" sz="1200">
                <a:solidFill>
                  <a:schemeClr val="accent2"/>
                </a:solidFill>
              </a:endParaRPr>
            </a:p>
            <a:p>
              <a:r>
                <a:rPr lang="en-US" altLang="bg-BG" sz="1200" b="1">
                  <a:solidFill>
                    <a:schemeClr val="accent2"/>
                  </a:solidFill>
                </a:rPr>
                <a:t>         A[Flag]=MAX;</a:t>
              </a:r>
            </a:p>
            <a:p>
              <a:endParaRPr lang="en-US" altLang="bg-BG" sz="1200">
                <a:solidFill>
                  <a:schemeClr val="accent2"/>
                </a:solidFill>
              </a:endParaRPr>
            </a:p>
            <a:p>
              <a:r>
                <a:rPr lang="en-US" altLang="bg-BG" sz="1200" b="1">
                  <a:solidFill>
                    <a:schemeClr val="accent2"/>
                  </a:solidFill>
                </a:rPr>
                <a:t>}		</a:t>
              </a:r>
              <a:endParaRPr lang="en-US" altLang="bg-BG" sz="1400">
                <a:solidFill>
                  <a:schemeClr val="accent2"/>
                </a:solidFill>
              </a:endParaRPr>
            </a:p>
          </p:txBody>
        </p:sp>
        <p:sp>
          <p:nvSpPr>
            <p:cNvPr id="13419" name="Text Box 107"/>
            <p:cNvSpPr txBox="1">
              <a:spLocks noChangeArrowheads="1"/>
            </p:cNvSpPr>
            <p:nvPr/>
          </p:nvSpPr>
          <p:spPr bwMode="auto">
            <a:xfrm>
              <a:off x="8496" y="9070"/>
              <a:ext cx="2520" cy="1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200" b="1">
                  <a:solidFill>
                    <a:schemeClr val="accent2"/>
                  </a:solidFill>
                </a:rPr>
                <a:t>if (A[j]&lt;MIN )</a:t>
              </a:r>
            </a:p>
            <a:p>
              <a:r>
                <a:rPr lang="en-US" altLang="bg-BG" sz="1200" b="1">
                  <a:solidFill>
                    <a:schemeClr val="accent2"/>
                  </a:solidFill>
                </a:rPr>
                <a:t>{</a:t>
              </a:r>
            </a:p>
            <a:p>
              <a:r>
                <a:rPr lang="en-US" altLang="bg-BG" sz="1200" b="1">
                  <a:solidFill>
                    <a:schemeClr val="accent2"/>
                  </a:solidFill>
                </a:rPr>
                <a:t>MIN=A[j];</a:t>
              </a:r>
            </a:p>
            <a:p>
              <a:r>
                <a:rPr lang="en-US" altLang="bg-BG" sz="1200" b="1">
                  <a:solidFill>
                    <a:schemeClr val="accent2"/>
                  </a:solidFill>
                </a:rPr>
                <a:t>Flag=j;</a:t>
              </a:r>
            </a:p>
            <a:p>
              <a:r>
                <a:rPr lang="en-US" altLang="bg-BG" sz="1200" b="1">
                  <a:solidFill>
                    <a:schemeClr val="accent2"/>
                  </a:solidFill>
                </a:rPr>
                <a:t>}</a:t>
              </a:r>
              <a:endParaRPr lang="en-US" altLang="bg-BG" sz="1400">
                <a:solidFill>
                  <a:schemeClr val="accent2"/>
                </a:solidFill>
              </a:endParaRPr>
            </a:p>
          </p:txBody>
        </p:sp>
        <p:sp>
          <p:nvSpPr>
            <p:cNvPr id="13420" name="Oval 108"/>
            <p:cNvSpPr>
              <a:spLocks noChangeArrowheads="1"/>
            </p:cNvSpPr>
            <p:nvPr/>
          </p:nvSpPr>
          <p:spPr bwMode="auto">
            <a:xfrm>
              <a:off x="9831" y="11563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000" b="1">
                  <a:solidFill>
                    <a:schemeClr val="accent2"/>
                  </a:solidFill>
                </a:rPr>
                <a:t>5</a:t>
              </a:r>
              <a:endParaRPr lang="en-US" altLang="bg-BG" sz="1400">
                <a:solidFill>
                  <a:schemeClr val="accent2"/>
                </a:solidFill>
              </a:endParaRPr>
            </a:p>
          </p:txBody>
        </p:sp>
        <p:sp>
          <p:nvSpPr>
            <p:cNvPr id="13421" name="Oval 109"/>
            <p:cNvSpPr>
              <a:spLocks noChangeArrowheads="1"/>
            </p:cNvSpPr>
            <p:nvPr/>
          </p:nvSpPr>
          <p:spPr bwMode="auto">
            <a:xfrm>
              <a:off x="10451" y="12251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000" b="1">
                  <a:solidFill>
                    <a:schemeClr val="accent2"/>
                  </a:solidFill>
                </a:rPr>
                <a:t>6</a:t>
              </a:r>
              <a:endParaRPr lang="en-US" altLang="bg-BG" sz="1400">
                <a:solidFill>
                  <a:schemeClr val="accent2"/>
                </a:solidFill>
              </a:endParaRPr>
            </a:p>
          </p:txBody>
        </p:sp>
        <p:sp>
          <p:nvSpPr>
            <p:cNvPr id="13422" name="Rectangle 110"/>
            <p:cNvSpPr>
              <a:spLocks noChangeArrowheads="1"/>
            </p:cNvSpPr>
            <p:nvPr/>
          </p:nvSpPr>
          <p:spPr bwMode="auto">
            <a:xfrm>
              <a:off x="11151" y="6626"/>
              <a:ext cx="76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bg-BG" b="1">
                  <a:solidFill>
                    <a:schemeClr val="accent2"/>
                  </a:solidFill>
                </a:rPr>
                <a:t>II</a:t>
              </a:r>
              <a:endParaRPr lang="en-US" altLang="bg-BG" sz="1400">
                <a:solidFill>
                  <a:schemeClr val="accent2"/>
                </a:solidFill>
              </a:endParaRPr>
            </a:p>
          </p:txBody>
        </p:sp>
        <p:sp>
          <p:nvSpPr>
            <p:cNvPr id="13423" name="Rectangle 111"/>
            <p:cNvSpPr>
              <a:spLocks noChangeArrowheads="1"/>
            </p:cNvSpPr>
            <p:nvPr/>
          </p:nvSpPr>
          <p:spPr bwMode="auto">
            <a:xfrm>
              <a:off x="8250" y="8520"/>
              <a:ext cx="3000" cy="261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3424" name="Rectangle 112"/>
            <p:cNvSpPr>
              <a:spLocks noChangeArrowheads="1"/>
            </p:cNvSpPr>
            <p:nvPr/>
          </p:nvSpPr>
          <p:spPr bwMode="auto">
            <a:xfrm>
              <a:off x="7230" y="6615"/>
              <a:ext cx="4680" cy="715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3425" name="Oval 113"/>
            <p:cNvSpPr>
              <a:spLocks noChangeArrowheads="1"/>
            </p:cNvSpPr>
            <p:nvPr/>
          </p:nvSpPr>
          <p:spPr bwMode="auto">
            <a:xfrm>
              <a:off x="10821" y="8306"/>
              <a:ext cx="600" cy="5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000" b="1">
                  <a:solidFill>
                    <a:schemeClr val="accent2"/>
                  </a:solidFill>
                </a:rPr>
                <a:t>3</a:t>
              </a:r>
              <a:endParaRPr lang="en-US" altLang="bg-BG" sz="1400">
                <a:solidFill>
                  <a:schemeClr val="accent2"/>
                </a:solidFill>
              </a:endParaRPr>
            </a:p>
          </p:txBody>
        </p:sp>
        <p:sp>
          <p:nvSpPr>
            <p:cNvPr id="13426" name="Oval 114"/>
            <p:cNvSpPr>
              <a:spLocks noChangeArrowheads="1"/>
            </p:cNvSpPr>
            <p:nvPr/>
          </p:nvSpPr>
          <p:spPr bwMode="auto">
            <a:xfrm>
              <a:off x="10291" y="10108"/>
              <a:ext cx="54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000" b="1">
                  <a:solidFill>
                    <a:schemeClr val="accent2"/>
                  </a:solidFill>
                </a:rPr>
                <a:t>4</a:t>
              </a:r>
              <a:endParaRPr lang="en-US" altLang="bg-BG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96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-3175" y="2701925"/>
            <a:ext cx="2513013" cy="404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 sz="140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2700" y="2705100"/>
            <a:ext cx="461963" cy="307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bg-BG" b="1"/>
              <a:t>II</a:t>
            </a:r>
            <a:endParaRPr lang="en-US" altLang="bg-BG" sz="1400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1201738" y="4078288"/>
            <a:ext cx="0" cy="204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1201738" y="4494213"/>
            <a:ext cx="0" cy="128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606425" y="3330575"/>
            <a:ext cx="1423988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 b="1"/>
              <a:t>MIN</a:t>
            </a:r>
            <a:r>
              <a:rPr lang="en-US" altLang="bg-BG" sz="900" b="1" noProof="1">
                <a:sym typeface="Wingdings" pitchFamily="2" charset="2"/>
              </a:rPr>
              <a:t></a:t>
            </a:r>
            <a:r>
              <a:rPr lang="en-US" altLang="bg-BG" sz="900" b="1"/>
              <a:t>A[1]; Flag</a:t>
            </a:r>
            <a:r>
              <a:rPr lang="en-US" altLang="bg-BG" sz="900" b="1" noProof="1">
                <a:sym typeface="Wingdings" pitchFamily="2" charset="2"/>
              </a:rPr>
              <a:t></a:t>
            </a:r>
            <a:r>
              <a:rPr lang="en-US" altLang="bg-BG" sz="900" b="1"/>
              <a:t>1 ;</a:t>
            </a:r>
            <a:endParaRPr lang="en-US" altLang="bg-BG" sz="900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1190625" y="3594100"/>
            <a:ext cx="0" cy="204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958850" y="2784475"/>
            <a:ext cx="438150" cy="3841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1168400" y="3178175"/>
            <a:ext cx="9525" cy="179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800100" y="4603750"/>
            <a:ext cx="876300" cy="409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 b="1"/>
              <a:t>MIN</a:t>
            </a:r>
            <a:r>
              <a:rPr lang="en-US" altLang="bg-BG" sz="900" b="1" noProof="1">
                <a:sym typeface="Wingdings" pitchFamily="2" charset="2"/>
              </a:rPr>
              <a:t></a:t>
            </a:r>
            <a:r>
              <a:rPr lang="en-US" altLang="bg-BG" sz="900" b="1"/>
              <a:t>A[j];</a:t>
            </a:r>
          </a:p>
          <a:p>
            <a:r>
              <a:rPr lang="en-US" altLang="bg-BG" sz="900" b="1"/>
              <a:t>Flag</a:t>
            </a:r>
            <a:r>
              <a:rPr lang="en-US" altLang="bg-BG" sz="900" b="1" noProof="1">
                <a:sym typeface="Wingdings" pitchFamily="2" charset="2"/>
              </a:rPr>
              <a:t></a:t>
            </a:r>
            <a:r>
              <a:rPr lang="en-US" altLang="bg-BG" sz="900" b="1"/>
              <a:t>j;</a:t>
            </a:r>
            <a:endParaRPr lang="en-US" altLang="bg-BG" sz="900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1044575" y="4254500"/>
            <a:ext cx="292100" cy="250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1201738" y="5029200"/>
            <a:ext cx="0" cy="307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V="1">
            <a:off x="1214438" y="5029200"/>
            <a:ext cx="644525" cy="103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1081088" y="4359275"/>
            <a:ext cx="790575" cy="188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>
            <a:off x="1858963" y="4527550"/>
            <a:ext cx="0" cy="525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18448" name="Group 16"/>
          <p:cNvGrpSpPr>
            <a:grpSpLocks/>
          </p:cNvGrpSpPr>
          <p:nvPr/>
        </p:nvGrpSpPr>
        <p:grpSpPr bwMode="auto">
          <a:xfrm>
            <a:off x="1092200" y="5154613"/>
            <a:ext cx="219075" cy="206375"/>
            <a:chOff x="6561" y="9184"/>
            <a:chExt cx="2160" cy="2160"/>
          </a:xfrm>
        </p:grpSpPr>
        <p:sp>
          <p:nvSpPr>
            <p:cNvPr id="18449" name="Oval 17"/>
            <p:cNvSpPr>
              <a:spLocks noChangeArrowheads="1"/>
            </p:cNvSpPr>
            <p:nvPr/>
          </p:nvSpPr>
          <p:spPr bwMode="auto">
            <a:xfrm>
              <a:off x="6561" y="9184"/>
              <a:ext cx="2160" cy="21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8450" name="Oval 18"/>
            <p:cNvSpPr>
              <a:spLocks noChangeArrowheads="1"/>
            </p:cNvSpPr>
            <p:nvPr/>
          </p:nvSpPr>
          <p:spPr bwMode="auto">
            <a:xfrm>
              <a:off x="7101" y="9724"/>
              <a:ext cx="1080" cy="10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8451" name="Line 19"/>
          <p:cNvSpPr>
            <a:spLocks noChangeShapeType="1"/>
          </p:cNvSpPr>
          <p:nvPr/>
        </p:nvSpPr>
        <p:spPr bwMode="auto">
          <a:xfrm flipH="1" flipV="1">
            <a:off x="508000" y="5078413"/>
            <a:ext cx="706438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flipV="1">
            <a:off x="533400" y="4184650"/>
            <a:ext cx="0" cy="900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995363" y="2924175"/>
            <a:ext cx="1204912" cy="307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1993900" y="4090988"/>
            <a:ext cx="0" cy="1104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 flipH="1">
            <a:off x="1177925" y="5205413"/>
            <a:ext cx="815975" cy="217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1190625" y="6713538"/>
            <a:ext cx="0" cy="204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57" name="Oval 25"/>
          <p:cNvSpPr>
            <a:spLocks noChangeArrowheads="1"/>
          </p:cNvSpPr>
          <p:nvPr/>
        </p:nvSpPr>
        <p:spPr bwMode="auto">
          <a:xfrm>
            <a:off x="1008063" y="3763963"/>
            <a:ext cx="388937" cy="3317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1008063" y="3883025"/>
            <a:ext cx="985837" cy="204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1287463" y="3686175"/>
            <a:ext cx="815975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900" b="1">
                <a:latin typeface="Times New Roman" pitchFamily="18" charset="0"/>
              </a:rPr>
              <a:t>j  2 до n </a:t>
            </a:r>
            <a:endParaRPr lang="en-US" altLang="bg-BG" sz="900"/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1250950" y="4117975"/>
            <a:ext cx="7905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900" b="1"/>
              <a:t>A[j]&lt;MIN ?</a:t>
            </a:r>
            <a:endParaRPr lang="en-US" altLang="bg-BG" sz="900"/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 flipV="1">
            <a:off x="527050" y="3960813"/>
            <a:ext cx="492125" cy="231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520700" y="3946525"/>
            <a:ext cx="328613" cy="2047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 b="1"/>
              <a:t>+1</a:t>
            </a:r>
            <a:endParaRPr lang="en-US" altLang="bg-BG" sz="900"/>
          </a:p>
        </p:txBody>
      </p:sp>
      <p:sp>
        <p:nvSpPr>
          <p:cNvPr id="18463" name="Line 31"/>
          <p:cNvSpPr>
            <a:spLocks noChangeShapeType="1"/>
          </p:cNvSpPr>
          <p:nvPr/>
        </p:nvSpPr>
        <p:spPr bwMode="auto">
          <a:xfrm flipH="1">
            <a:off x="161925" y="3328988"/>
            <a:ext cx="0" cy="2924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496888" y="5530850"/>
            <a:ext cx="1423987" cy="307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bg-BG" sz="900" b="1"/>
              <a:t>B[i] </a:t>
            </a:r>
            <a:r>
              <a:rPr lang="en-US" altLang="bg-BG" sz="900" b="1" noProof="1">
                <a:sym typeface="Wingdings" pitchFamily="2" charset="2"/>
              </a:rPr>
              <a:t></a:t>
            </a:r>
            <a:r>
              <a:rPr lang="en-US" altLang="bg-BG" sz="900" b="1" noProof="1"/>
              <a:t> </a:t>
            </a:r>
            <a:r>
              <a:rPr lang="en-US" altLang="bg-BG" sz="900" b="1"/>
              <a:t>MIN;</a:t>
            </a:r>
            <a:endParaRPr lang="en-US" altLang="bg-BG" sz="900"/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520700" y="5992813"/>
            <a:ext cx="1423988" cy="3063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bg-BG" sz="900" b="1"/>
              <a:t>A[Flag]</a:t>
            </a:r>
            <a:r>
              <a:rPr lang="en-US" altLang="bg-BG" sz="900" b="1" noProof="1"/>
              <a:t> </a:t>
            </a:r>
            <a:r>
              <a:rPr lang="en-US" altLang="bg-BG" sz="900" b="1" noProof="1">
                <a:sym typeface="Wingdings" pitchFamily="2" charset="2"/>
              </a:rPr>
              <a:t></a:t>
            </a:r>
            <a:r>
              <a:rPr lang="en-US" altLang="bg-BG" sz="900" b="1" noProof="1"/>
              <a:t> </a:t>
            </a:r>
            <a:r>
              <a:rPr lang="en-US" altLang="bg-BG" sz="900" b="1"/>
              <a:t>MAX;</a:t>
            </a:r>
            <a:endParaRPr lang="en-US" altLang="bg-BG" sz="900"/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1201738" y="5418138"/>
            <a:ext cx="0" cy="147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1165225" y="6284913"/>
            <a:ext cx="0" cy="182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18468" name="Group 36"/>
          <p:cNvGrpSpPr>
            <a:grpSpLocks/>
          </p:cNvGrpSpPr>
          <p:nvPr/>
        </p:nvGrpSpPr>
        <p:grpSpPr bwMode="auto">
          <a:xfrm>
            <a:off x="1055688" y="6421438"/>
            <a:ext cx="219075" cy="204787"/>
            <a:chOff x="6561" y="9184"/>
            <a:chExt cx="2160" cy="2160"/>
          </a:xfrm>
        </p:grpSpPr>
        <p:sp>
          <p:nvSpPr>
            <p:cNvPr id="18469" name="Oval 37"/>
            <p:cNvSpPr>
              <a:spLocks noChangeArrowheads="1"/>
            </p:cNvSpPr>
            <p:nvPr/>
          </p:nvSpPr>
          <p:spPr bwMode="auto">
            <a:xfrm>
              <a:off x="6561" y="9184"/>
              <a:ext cx="2160" cy="21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8470" name="Oval 38"/>
            <p:cNvSpPr>
              <a:spLocks noChangeArrowheads="1"/>
            </p:cNvSpPr>
            <p:nvPr/>
          </p:nvSpPr>
          <p:spPr bwMode="auto">
            <a:xfrm>
              <a:off x="7101" y="9724"/>
              <a:ext cx="1080" cy="10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8471" name="Line 39"/>
          <p:cNvSpPr>
            <a:spLocks noChangeShapeType="1"/>
          </p:cNvSpPr>
          <p:nvPr/>
        </p:nvSpPr>
        <p:spPr bwMode="auto">
          <a:xfrm flipH="1" flipV="1">
            <a:off x="155575" y="6219825"/>
            <a:ext cx="876300" cy="307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72" name="Line 40"/>
          <p:cNvSpPr>
            <a:spLocks noChangeShapeType="1"/>
          </p:cNvSpPr>
          <p:nvPr/>
        </p:nvSpPr>
        <p:spPr bwMode="auto">
          <a:xfrm>
            <a:off x="2187575" y="3217863"/>
            <a:ext cx="0" cy="3192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73" name="Line 41"/>
          <p:cNvSpPr>
            <a:spLocks noChangeShapeType="1"/>
          </p:cNvSpPr>
          <p:nvPr/>
        </p:nvSpPr>
        <p:spPr bwMode="auto">
          <a:xfrm flipH="1">
            <a:off x="1165225" y="6394450"/>
            <a:ext cx="1022350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 flipV="1">
            <a:off x="188913" y="2943225"/>
            <a:ext cx="830262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75" name="Text Box 43"/>
          <p:cNvSpPr txBox="1">
            <a:spLocks noChangeArrowheads="1"/>
          </p:cNvSpPr>
          <p:nvPr/>
        </p:nvSpPr>
        <p:spPr bwMode="auto">
          <a:xfrm>
            <a:off x="301625" y="3092450"/>
            <a:ext cx="328613" cy="2047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900" b="1"/>
              <a:t>+1</a:t>
            </a:r>
            <a:endParaRPr lang="en-US" altLang="bg-BG" sz="900"/>
          </a:p>
        </p:txBody>
      </p:sp>
      <p:sp>
        <p:nvSpPr>
          <p:cNvPr id="18476" name="Text Box 44"/>
          <p:cNvSpPr txBox="1">
            <a:spLocks noChangeArrowheads="1"/>
          </p:cNvSpPr>
          <p:nvPr/>
        </p:nvSpPr>
        <p:spPr bwMode="auto">
          <a:xfrm>
            <a:off x="1365250" y="2770188"/>
            <a:ext cx="868363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900" b="1"/>
              <a:t>i </a:t>
            </a:r>
            <a:r>
              <a:rPr lang="en-US" altLang="bg-BG" sz="900" b="1">
                <a:latin typeface="Times New Roman" pitchFamily="18" charset="0"/>
              </a:rPr>
              <a:t>от 1 до n-1 </a:t>
            </a:r>
            <a:endParaRPr lang="en-US" altLang="bg-BG" sz="1400"/>
          </a:p>
        </p:txBody>
      </p:sp>
      <p:sp>
        <p:nvSpPr>
          <p:cNvPr id="18477" name="Text Box 45"/>
          <p:cNvSpPr txBox="1">
            <a:spLocks noChangeArrowheads="1"/>
          </p:cNvSpPr>
          <p:nvPr/>
        </p:nvSpPr>
        <p:spPr bwMode="auto">
          <a:xfrm>
            <a:off x="2416175" y="214313"/>
            <a:ext cx="89376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bg-BG"/>
              <a:t>*</a:t>
            </a:r>
          </a:p>
          <a:p>
            <a:pPr algn="ctr"/>
            <a:r>
              <a:rPr lang="en-US" altLang="bg-BG" sz="1000" b="1">
                <a:latin typeface="Times New Roman" pitchFamily="18" charset="0"/>
              </a:rPr>
              <a:t>броене</a:t>
            </a:r>
            <a:endParaRPr lang="en-US" altLang="bg-BG" sz="1400"/>
          </a:p>
        </p:txBody>
      </p:sp>
      <p:sp>
        <p:nvSpPr>
          <p:cNvPr id="18478" name="Text Box 46"/>
          <p:cNvSpPr txBox="1">
            <a:spLocks noChangeArrowheads="1"/>
          </p:cNvSpPr>
          <p:nvPr/>
        </p:nvSpPr>
        <p:spPr bwMode="auto">
          <a:xfrm>
            <a:off x="2443163" y="1139825"/>
            <a:ext cx="87630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bg-BG" sz="1000" b="1"/>
              <a:t>n-1</a:t>
            </a:r>
          </a:p>
          <a:p>
            <a:pPr algn="ctr"/>
            <a:r>
              <a:rPr lang="en-US" altLang="bg-BG" sz="1000" b="1">
                <a:latin typeface="Times New Roman" pitchFamily="18" charset="0"/>
              </a:rPr>
              <a:t>сравнения</a:t>
            </a:r>
          </a:p>
          <a:p>
            <a:pPr algn="ctr"/>
            <a:r>
              <a:rPr lang="en-US" altLang="bg-BG" sz="1000" b="1"/>
              <a:t>A[i]&gt;MAX</a:t>
            </a:r>
            <a:endParaRPr lang="en-US" altLang="bg-BG" sz="1400"/>
          </a:p>
        </p:txBody>
      </p:sp>
      <p:sp>
        <p:nvSpPr>
          <p:cNvPr id="18479" name="Text Box 47"/>
          <p:cNvSpPr txBox="1">
            <a:spLocks noChangeArrowheads="1"/>
          </p:cNvSpPr>
          <p:nvPr/>
        </p:nvSpPr>
        <p:spPr bwMode="auto">
          <a:xfrm>
            <a:off x="2449513" y="2878138"/>
            <a:ext cx="8763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bg-BG" sz="1000" b="1"/>
              <a:t>n-1</a:t>
            </a:r>
          </a:p>
          <a:p>
            <a:pPr algn="ctr"/>
            <a:r>
              <a:rPr lang="en-US" altLang="bg-BG" sz="1000" b="1">
                <a:latin typeface="Times New Roman" pitchFamily="18" charset="0"/>
              </a:rPr>
              <a:t>пъти</a:t>
            </a:r>
            <a:endParaRPr lang="en-US" altLang="bg-BG" sz="1400"/>
          </a:p>
        </p:txBody>
      </p:sp>
      <p:sp>
        <p:nvSpPr>
          <p:cNvPr id="18480" name="Text Box 48"/>
          <p:cNvSpPr txBox="1">
            <a:spLocks noChangeArrowheads="1"/>
          </p:cNvSpPr>
          <p:nvPr/>
        </p:nvSpPr>
        <p:spPr bwMode="auto">
          <a:xfrm>
            <a:off x="2376488" y="4011613"/>
            <a:ext cx="8763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bg-BG" sz="1000" b="1"/>
              <a:t>n-1</a:t>
            </a:r>
          </a:p>
          <a:p>
            <a:pPr algn="ctr"/>
            <a:r>
              <a:rPr lang="en-US" altLang="bg-BG" sz="1000" b="1">
                <a:latin typeface="Times New Roman" pitchFamily="18" charset="0"/>
              </a:rPr>
              <a:t>  сравнения</a:t>
            </a:r>
          </a:p>
          <a:p>
            <a:pPr algn="ctr"/>
            <a:r>
              <a:rPr lang="en-US" altLang="bg-BG" sz="1000" b="1"/>
              <a:t>A[j]&lt;MIN</a:t>
            </a:r>
            <a:endParaRPr lang="en-US" altLang="bg-BG" sz="1400"/>
          </a:p>
        </p:txBody>
      </p:sp>
      <p:sp>
        <p:nvSpPr>
          <p:cNvPr id="18481" name="Text Box 49"/>
          <p:cNvSpPr txBox="1">
            <a:spLocks noChangeArrowheads="1"/>
          </p:cNvSpPr>
          <p:nvPr/>
        </p:nvSpPr>
        <p:spPr bwMode="auto">
          <a:xfrm>
            <a:off x="-22225" y="223838"/>
            <a:ext cx="2520950" cy="2403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 altLang="bg-BG" sz="1400"/>
          </a:p>
        </p:txBody>
      </p:sp>
      <p:sp>
        <p:nvSpPr>
          <p:cNvPr id="18482" name="Line 50"/>
          <p:cNvSpPr>
            <a:spLocks noChangeShapeType="1"/>
          </p:cNvSpPr>
          <p:nvPr/>
        </p:nvSpPr>
        <p:spPr bwMode="auto">
          <a:xfrm>
            <a:off x="1171575" y="169863"/>
            <a:ext cx="11113" cy="204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83" name="Oval 51"/>
          <p:cNvSpPr>
            <a:spLocks noChangeArrowheads="1"/>
          </p:cNvSpPr>
          <p:nvPr/>
        </p:nvSpPr>
        <p:spPr bwMode="auto">
          <a:xfrm>
            <a:off x="952500" y="690563"/>
            <a:ext cx="411163" cy="3413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8484" name="Line 52"/>
          <p:cNvSpPr>
            <a:spLocks noChangeShapeType="1"/>
          </p:cNvSpPr>
          <p:nvPr/>
        </p:nvSpPr>
        <p:spPr bwMode="auto">
          <a:xfrm>
            <a:off x="1182688" y="1046163"/>
            <a:ext cx="0" cy="204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85" name="Oval 53"/>
          <p:cNvSpPr>
            <a:spLocks noChangeArrowheads="1"/>
          </p:cNvSpPr>
          <p:nvPr/>
        </p:nvSpPr>
        <p:spPr bwMode="auto">
          <a:xfrm>
            <a:off x="1012825" y="1204913"/>
            <a:ext cx="315913" cy="254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8486" name="Line 54"/>
          <p:cNvSpPr>
            <a:spLocks noChangeShapeType="1"/>
          </p:cNvSpPr>
          <p:nvPr/>
        </p:nvSpPr>
        <p:spPr bwMode="auto">
          <a:xfrm flipH="1">
            <a:off x="1171575" y="1455738"/>
            <a:ext cx="0" cy="153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87" name="Line 55"/>
          <p:cNvSpPr>
            <a:spLocks noChangeShapeType="1"/>
          </p:cNvSpPr>
          <p:nvPr/>
        </p:nvSpPr>
        <p:spPr bwMode="auto">
          <a:xfrm>
            <a:off x="1195388" y="1798638"/>
            <a:ext cx="0" cy="204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88" name="Line 56"/>
          <p:cNvSpPr>
            <a:spLocks noChangeShapeType="1"/>
          </p:cNvSpPr>
          <p:nvPr/>
        </p:nvSpPr>
        <p:spPr bwMode="auto">
          <a:xfrm flipV="1">
            <a:off x="1195388" y="1798638"/>
            <a:ext cx="584200" cy="128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89" name="Line 57"/>
          <p:cNvSpPr>
            <a:spLocks noChangeShapeType="1"/>
          </p:cNvSpPr>
          <p:nvPr/>
        </p:nvSpPr>
        <p:spPr bwMode="auto">
          <a:xfrm>
            <a:off x="1025525" y="1279525"/>
            <a:ext cx="766763" cy="250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90" name="Line 58"/>
          <p:cNvSpPr>
            <a:spLocks noChangeShapeType="1"/>
          </p:cNvSpPr>
          <p:nvPr/>
        </p:nvSpPr>
        <p:spPr bwMode="auto">
          <a:xfrm>
            <a:off x="1785938" y="1530350"/>
            <a:ext cx="0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18491" name="Group 59"/>
          <p:cNvGrpSpPr>
            <a:grpSpLocks/>
          </p:cNvGrpSpPr>
          <p:nvPr/>
        </p:nvGrpSpPr>
        <p:grpSpPr bwMode="auto">
          <a:xfrm>
            <a:off x="1085850" y="1952625"/>
            <a:ext cx="219075" cy="206375"/>
            <a:chOff x="6561" y="9184"/>
            <a:chExt cx="2160" cy="2160"/>
          </a:xfrm>
        </p:grpSpPr>
        <p:sp>
          <p:nvSpPr>
            <p:cNvPr id="18492" name="Oval 60"/>
            <p:cNvSpPr>
              <a:spLocks noChangeArrowheads="1"/>
            </p:cNvSpPr>
            <p:nvPr/>
          </p:nvSpPr>
          <p:spPr bwMode="auto">
            <a:xfrm>
              <a:off x="6561" y="9184"/>
              <a:ext cx="2160" cy="21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8493" name="Oval 61"/>
            <p:cNvSpPr>
              <a:spLocks noChangeArrowheads="1"/>
            </p:cNvSpPr>
            <p:nvPr/>
          </p:nvSpPr>
          <p:spPr bwMode="auto">
            <a:xfrm>
              <a:off x="7101" y="9724"/>
              <a:ext cx="1080" cy="10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18494" name="Line 62"/>
          <p:cNvSpPr>
            <a:spLocks noChangeShapeType="1"/>
          </p:cNvSpPr>
          <p:nvPr/>
        </p:nvSpPr>
        <p:spPr bwMode="auto">
          <a:xfrm flipH="1" flipV="1">
            <a:off x="514350" y="1741488"/>
            <a:ext cx="620713" cy="296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95" name="Line 63"/>
          <p:cNvSpPr>
            <a:spLocks noChangeShapeType="1"/>
          </p:cNvSpPr>
          <p:nvPr/>
        </p:nvSpPr>
        <p:spPr bwMode="auto">
          <a:xfrm flipV="1">
            <a:off x="525463" y="1071563"/>
            <a:ext cx="0" cy="6715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96" name="Line 64"/>
          <p:cNvSpPr>
            <a:spLocks noChangeShapeType="1"/>
          </p:cNvSpPr>
          <p:nvPr/>
        </p:nvSpPr>
        <p:spPr bwMode="auto">
          <a:xfrm flipV="1">
            <a:off x="541338" y="869950"/>
            <a:ext cx="438150" cy="204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97" name="Line 65"/>
          <p:cNvSpPr>
            <a:spLocks noChangeShapeType="1"/>
          </p:cNvSpPr>
          <p:nvPr/>
        </p:nvSpPr>
        <p:spPr bwMode="auto">
          <a:xfrm>
            <a:off x="982663" y="803275"/>
            <a:ext cx="1022350" cy="300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98" name="Line 66"/>
          <p:cNvSpPr>
            <a:spLocks noChangeShapeType="1"/>
          </p:cNvSpPr>
          <p:nvPr/>
        </p:nvSpPr>
        <p:spPr bwMode="auto">
          <a:xfrm>
            <a:off x="2011363" y="1104900"/>
            <a:ext cx="0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99" name="Line 67"/>
          <p:cNvSpPr>
            <a:spLocks noChangeShapeType="1"/>
          </p:cNvSpPr>
          <p:nvPr/>
        </p:nvSpPr>
        <p:spPr bwMode="auto">
          <a:xfrm flipH="1">
            <a:off x="1182688" y="1981200"/>
            <a:ext cx="817562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500" name="Rectangle 68"/>
          <p:cNvSpPr>
            <a:spLocks noChangeArrowheads="1"/>
          </p:cNvSpPr>
          <p:nvPr/>
        </p:nvSpPr>
        <p:spPr bwMode="auto">
          <a:xfrm>
            <a:off x="-3175" y="222250"/>
            <a:ext cx="438150" cy="365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bg-BG" b="1"/>
              <a:t>I</a:t>
            </a:r>
            <a:endParaRPr lang="en-US" altLang="bg-BG" sz="1400"/>
          </a:p>
        </p:txBody>
      </p:sp>
      <p:sp>
        <p:nvSpPr>
          <p:cNvPr id="18501" name="Text Box 69"/>
          <p:cNvSpPr txBox="1">
            <a:spLocks noChangeArrowheads="1"/>
          </p:cNvSpPr>
          <p:nvPr/>
        </p:nvSpPr>
        <p:spPr bwMode="auto">
          <a:xfrm>
            <a:off x="1338263" y="692150"/>
            <a:ext cx="98742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900" b="1"/>
              <a:t>i </a:t>
            </a:r>
            <a:r>
              <a:rPr lang="en-US" altLang="bg-BG" sz="900" b="1">
                <a:latin typeface="Times New Roman" pitchFamily="18" charset="0"/>
              </a:rPr>
              <a:t>от 2 до n </a:t>
            </a:r>
            <a:endParaRPr lang="en-US" altLang="bg-BG" sz="1400"/>
          </a:p>
        </p:txBody>
      </p:sp>
      <p:sp>
        <p:nvSpPr>
          <p:cNvPr id="18502" name="Text Box 70"/>
          <p:cNvSpPr txBox="1">
            <a:spLocks noChangeArrowheads="1"/>
          </p:cNvSpPr>
          <p:nvPr/>
        </p:nvSpPr>
        <p:spPr bwMode="auto">
          <a:xfrm>
            <a:off x="1268413" y="1187450"/>
            <a:ext cx="97155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000" b="1"/>
              <a:t>A[i]&gt;MAX ?</a:t>
            </a:r>
          </a:p>
        </p:txBody>
      </p:sp>
      <p:sp>
        <p:nvSpPr>
          <p:cNvPr id="18503" name="Text Box 71"/>
          <p:cNvSpPr txBox="1">
            <a:spLocks noChangeArrowheads="1"/>
          </p:cNvSpPr>
          <p:nvPr/>
        </p:nvSpPr>
        <p:spPr bwMode="auto">
          <a:xfrm>
            <a:off x="473075" y="808038"/>
            <a:ext cx="330200" cy="2063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000" b="1"/>
              <a:t>+1</a:t>
            </a:r>
            <a:endParaRPr lang="en-US" altLang="bg-BG" sz="1400"/>
          </a:p>
        </p:txBody>
      </p:sp>
      <p:sp>
        <p:nvSpPr>
          <p:cNvPr id="18504" name="Line 72"/>
          <p:cNvSpPr>
            <a:spLocks noChangeShapeType="1"/>
          </p:cNvSpPr>
          <p:nvPr/>
        </p:nvSpPr>
        <p:spPr bwMode="auto">
          <a:xfrm>
            <a:off x="1158875" y="539750"/>
            <a:ext cx="0" cy="204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505" name="Line 73"/>
          <p:cNvSpPr>
            <a:spLocks noChangeShapeType="1"/>
          </p:cNvSpPr>
          <p:nvPr/>
        </p:nvSpPr>
        <p:spPr bwMode="auto">
          <a:xfrm>
            <a:off x="1189038" y="2282825"/>
            <a:ext cx="9525" cy="60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506" name="Line 74"/>
          <p:cNvSpPr>
            <a:spLocks noChangeShapeType="1"/>
          </p:cNvSpPr>
          <p:nvPr/>
        </p:nvSpPr>
        <p:spPr bwMode="auto">
          <a:xfrm>
            <a:off x="1185863" y="2490788"/>
            <a:ext cx="0" cy="315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507" name="Text Box 75"/>
          <p:cNvSpPr txBox="1">
            <a:spLocks noChangeArrowheads="1"/>
          </p:cNvSpPr>
          <p:nvPr/>
        </p:nvSpPr>
        <p:spPr bwMode="auto">
          <a:xfrm>
            <a:off x="709613" y="312738"/>
            <a:ext cx="958850" cy="230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000" b="1"/>
              <a:t>MAX</a:t>
            </a:r>
            <a:r>
              <a:rPr lang="en-US" altLang="bg-BG" sz="1000" b="1" noProof="1">
                <a:sym typeface="Wingdings" pitchFamily="2" charset="2"/>
              </a:rPr>
              <a:t></a:t>
            </a:r>
            <a:r>
              <a:rPr lang="en-US" altLang="bg-BG" sz="1000" b="1"/>
              <a:t>A[1];</a:t>
            </a:r>
            <a:endParaRPr lang="en-US" altLang="bg-BG" sz="1400"/>
          </a:p>
        </p:txBody>
      </p:sp>
      <p:sp>
        <p:nvSpPr>
          <p:cNvPr id="18508" name="Text Box 76"/>
          <p:cNvSpPr txBox="1">
            <a:spLocks noChangeArrowheads="1"/>
          </p:cNvSpPr>
          <p:nvPr/>
        </p:nvSpPr>
        <p:spPr bwMode="auto">
          <a:xfrm>
            <a:off x="769938" y="1565275"/>
            <a:ext cx="95885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000" b="1"/>
              <a:t>MAX</a:t>
            </a:r>
            <a:r>
              <a:rPr lang="en-US" altLang="bg-BG" sz="1000" b="1" noProof="1">
                <a:sym typeface="Wingdings" pitchFamily="2" charset="2"/>
              </a:rPr>
              <a:t></a:t>
            </a:r>
            <a:r>
              <a:rPr lang="en-US" altLang="bg-BG" sz="1000" b="1"/>
              <a:t>A[i];</a:t>
            </a:r>
            <a:endParaRPr lang="en-US" altLang="bg-BG" sz="1400"/>
          </a:p>
        </p:txBody>
      </p:sp>
      <p:sp>
        <p:nvSpPr>
          <p:cNvPr id="18509" name="Text Box 77"/>
          <p:cNvSpPr txBox="1">
            <a:spLocks noChangeArrowheads="1"/>
          </p:cNvSpPr>
          <p:nvPr/>
        </p:nvSpPr>
        <p:spPr bwMode="auto">
          <a:xfrm>
            <a:off x="608013" y="2324100"/>
            <a:ext cx="1198562" cy="2301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bg-BG" sz="1000" b="1"/>
              <a:t>B[n]</a:t>
            </a:r>
            <a:r>
              <a:rPr lang="en-US" altLang="bg-BG" sz="1000" b="1" noProof="1"/>
              <a:t> </a:t>
            </a:r>
            <a:r>
              <a:rPr lang="en-US" altLang="bg-BG" sz="1000" b="1" noProof="1">
                <a:sym typeface="Wingdings" pitchFamily="2" charset="2"/>
              </a:rPr>
              <a:t></a:t>
            </a:r>
            <a:r>
              <a:rPr lang="en-US" altLang="bg-BG" sz="1000" b="1" noProof="1"/>
              <a:t> </a:t>
            </a:r>
            <a:r>
              <a:rPr lang="en-US" altLang="bg-BG" sz="1000" b="1"/>
              <a:t>MAX ;</a:t>
            </a:r>
            <a:endParaRPr lang="en-US" altLang="bg-BG" sz="1400"/>
          </a:p>
        </p:txBody>
      </p:sp>
      <p:sp>
        <p:nvSpPr>
          <p:cNvPr id="18510" name="Rectangle 78"/>
          <p:cNvSpPr>
            <a:spLocks noChangeArrowheads="1"/>
          </p:cNvSpPr>
          <p:nvPr/>
        </p:nvSpPr>
        <p:spPr bwMode="auto">
          <a:xfrm>
            <a:off x="4413508" y="90260"/>
            <a:ext cx="203934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 altLang="bg-BG" sz="1400" b="1" dirty="0" smtClean="0"/>
              <a:t>T</a:t>
            </a:r>
            <a:r>
              <a:rPr lang="en-US" altLang="bg-BG" sz="1400" b="1" dirty="0"/>
              <a:t>(</a:t>
            </a:r>
            <a:r>
              <a:rPr lang="fr-FR" altLang="bg-BG" sz="1400" b="1" dirty="0" smtClean="0"/>
              <a:t>n) = </a:t>
            </a:r>
            <a:r>
              <a:rPr lang="bg-BG" altLang="bg-BG" sz="1400" b="1" dirty="0" smtClean="0"/>
              <a:t>(n–1</a:t>
            </a:r>
            <a:r>
              <a:rPr lang="bg-BG" altLang="bg-BG" sz="1400" b="1" dirty="0"/>
              <a:t>)+(n–1)*(n–1) </a:t>
            </a:r>
          </a:p>
        </p:txBody>
      </p:sp>
      <p:sp>
        <p:nvSpPr>
          <p:cNvPr id="18511" name="Rectangle 79"/>
          <p:cNvSpPr>
            <a:spLocks noChangeArrowheads="1"/>
          </p:cNvSpPr>
          <p:nvPr/>
        </p:nvSpPr>
        <p:spPr bwMode="auto">
          <a:xfrm>
            <a:off x="0" y="2563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/>
          </a:p>
        </p:txBody>
      </p:sp>
      <p:sp>
        <p:nvSpPr>
          <p:cNvPr id="18512" name="Rectangle 80"/>
          <p:cNvSpPr>
            <a:spLocks noChangeArrowheads="1"/>
          </p:cNvSpPr>
          <p:nvPr/>
        </p:nvSpPr>
        <p:spPr bwMode="auto">
          <a:xfrm>
            <a:off x="4366843" y="428953"/>
            <a:ext cx="33265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endParaRPr lang="bg-BG" altLang="bg-BG" sz="1400" b="1" dirty="0">
              <a:cs typeface="Times New Roman" pitchFamily="18" charset="0"/>
            </a:endParaRPr>
          </a:p>
          <a:p>
            <a:pPr algn="just" eaLnBrk="0" hangingPunct="0"/>
            <a:r>
              <a:rPr lang="fr-FR" altLang="bg-BG" sz="1400" b="1" dirty="0" smtClean="0"/>
              <a:t>T</a:t>
            </a:r>
            <a:r>
              <a:rPr lang="en-US" altLang="bg-BG" sz="1400" b="1" dirty="0" smtClean="0"/>
              <a:t>(</a:t>
            </a:r>
            <a:r>
              <a:rPr lang="fr-FR" altLang="bg-BG" sz="1400" b="1" dirty="0" smtClean="0"/>
              <a:t>n) = </a:t>
            </a:r>
            <a:r>
              <a:rPr lang="bg-BG" altLang="bg-BG" sz="1400" b="1" dirty="0" smtClean="0">
                <a:cs typeface="Times New Roman" pitchFamily="18" charset="0"/>
              </a:rPr>
              <a:t>(</a:t>
            </a:r>
            <a:r>
              <a:rPr lang="bg-BG" altLang="bg-BG" sz="1400" b="1" dirty="0">
                <a:cs typeface="Times New Roman" pitchFamily="18" charset="0"/>
              </a:rPr>
              <a:t>n–1)+(n–1)</a:t>
            </a:r>
            <a:r>
              <a:rPr lang="bg-BG" altLang="bg-BG" sz="1400" b="1" baseline="30000" dirty="0">
                <a:cs typeface="Times New Roman" pitchFamily="18" charset="0"/>
              </a:rPr>
              <a:t>2</a:t>
            </a:r>
            <a:r>
              <a:rPr lang="bg-BG" altLang="bg-BG" sz="1400" b="1" dirty="0">
                <a:cs typeface="Times New Roman" pitchFamily="18" charset="0"/>
              </a:rPr>
              <a:t> = n–1+n</a:t>
            </a:r>
            <a:r>
              <a:rPr lang="bg-BG" altLang="bg-BG" sz="1400" b="1" baseline="30000" dirty="0">
                <a:cs typeface="Times New Roman" pitchFamily="18" charset="0"/>
              </a:rPr>
              <a:t>2</a:t>
            </a:r>
            <a:r>
              <a:rPr lang="bg-BG" altLang="bg-BG" sz="1400" b="1" dirty="0">
                <a:cs typeface="Times New Roman" pitchFamily="18" charset="0"/>
              </a:rPr>
              <a:t>-2n+1= n</a:t>
            </a:r>
            <a:r>
              <a:rPr lang="bg-BG" altLang="bg-BG" sz="1400" b="1" baseline="30000" dirty="0">
                <a:cs typeface="Times New Roman" pitchFamily="18" charset="0"/>
              </a:rPr>
              <a:t>2 </a:t>
            </a:r>
            <a:r>
              <a:rPr lang="bg-BG" altLang="bg-BG" sz="1400" b="1" dirty="0">
                <a:cs typeface="Times New Roman" pitchFamily="18" charset="0"/>
              </a:rPr>
              <a:t>– n. </a:t>
            </a:r>
            <a:endParaRPr lang="bg-BG" altLang="bg-BG" b="1" dirty="0"/>
          </a:p>
        </p:txBody>
      </p:sp>
      <p:sp>
        <p:nvSpPr>
          <p:cNvPr id="18513" name="Line 81"/>
          <p:cNvSpPr>
            <a:spLocks noChangeShapeType="1"/>
          </p:cNvSpPr>
          <p:nvPr/>
        </p:nvSpPr>
        <p:spPr bwMode="auto">
          <a:xfrm flipV="1">
            <a:off x="5303838" y="3549650"/>
            <a:ext cx="0" cy="2000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514" name="Freeform 82"/>
          <p:cNvSpPr>
            <a:spLocks/>
          </p:cNvSpPr>
          <p:nvPr/>
        </p:nvSpPr>
        <p:spPr bwMode="auto">
          <a:xfrm>
            <a:off x="5303838" y="3746500"/>
            <a:ext cx="1452562" cy="1677988"/>
          </a:xfrm>
          <a:custGeom>
            <a:avLst/>
            <a:gdLst>
              <a:gd name="T0" fmla="*/ 0 w 1010"/>
              <a:gd name="T1" fmla="*/ 1890 h 1890"/>
              <a:gd name="T2" fmla="*/ 709 w 1010"/>
              <a:gd name="T3" fmla="*/ 1352 h 1890"/>
              <a:gd name="T4" fmla="*/ 972 w 1010"/>
              <a:gd name="T5" fmla="*/ 0 h 1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10" h="1890">
                <a:moveTo>
                  <a:pt x="0" y="1890"/>
                </a:moveTo>
                <a:cubicBezTo>
                  <a:pt x="118" y="1800"/>
                  <a:pt x="408" y="1888"/>
                  <a:pt x="709" y="1352"/>
                </a:cubicBezTo>
                <a:cubicBezTo>
                  <a:pt x="1010" y="816"/>
                  <a:pt x="917" y="282"/>
                  <a:pt x="972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515" name="Line 83"/>
          <p:cNvSpPr>
            <a:spLocks noChangeShapeType="1"/>
          </p:cNvSpPr>
          <p:nvPr/>
        </p:nvSpPr>
        <p:spPr bwMode="auto">
          <a:xfrm>
            <a:off x="5110163" y="5407025"/>
            <a:ext cx="2352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516" name="WordArt 84"/>
          <p:cNvSpPr>
            <a:spLocks noChangeArrowheads="1" noChangeShapeType="1" noTextEdit="1"/>
          </p:cNvSpPr>
          <p:nvPr/>
        </p:nvSpPr>
        <p:spPr bwMode="auto">
          <a:xfrm>
            <a:off x="7397750" y="5518150"/>
            <a:ext cx="182563" cy="158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517" name="Rectangle 85"/>
          <p:cNvSpPr>
            <a:spLocks noChangeArrowheads="1"/>
          </p:cNvSpPr>
          <p:nvPr/>
        </p:nvSpPr>
        <p:spPr bwMode="auto">
          <a:xfrm>
            <a:off x="5326063" y="3741738"/>
            <a:ext cx="2260600" cy="1663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18518" name="Object 86"/>
          <p:cNvGraphicFramePr>
            <a:graphicFrameLocks noChangeAspect="1"/>
          </p:cNvGraphicFramePr>
          <p:nvPr/>
        </p:nvGraphicFramePr>
        <p:xfrm>
          <a:off x="6958013" y="3751263"/>
          <a:ext cx="88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Уравнение" r:id="rId3" imgW="381000" imgH="228600" progId="Equation.3">
                  <p:embed/>
                </p:oleObj>
              </mc:Choice>
              <mc:Fallback>
                <p:oleObj name="Уравнение" r:id="rId3" imgW="381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013" y="3751263"/>
                        <a:ext cx="889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519" name="Group 87"/>
          <p:cNvGrpSpPr>
            <a:grpSpLocks/>
          </p:cNvGrpSpPr>
          <p:nvPr/>
        </p:nvGrpSpPr>
        <p:grpSpPr bwMode="auto">
          <a:xfrm>
            <a:off x="5283200" y="2497138"/>
            <a:ext cx="2079625" cy="1979612"/>
            <a:chOff x="7477" y="4657"/>
            <a:chExt cx="2018" cy="1653"/>
          </a:xfrm>
        </p:grpSpPr>
        <p:sp>
          <p:nvSpPr>
            <p:cNvPr id="18520" name="Freeform 88"/>
            <p:cNvSpPr>
              <a:spLocks/>
            </p:cNvSpPr>
            <p:nvPr/>
          </p:nvSpPr>
          <p:spPr bwMode="auto">
            <a:xfrm flipH="1">
              <a:off x="7477" y="4657"/>
              <a:ext cx="2018" cy="1653"/>
            </a:xfrm>
            <a:custGeom>
              <a:avLst/>
              <a:gdLst>
                <a:gd name="T0" fmla="*/ 695 w 1407"/>
                <a:gd name="T1" fmla="*/ 515 h 1452"/>
                <a:gd name="T2" fmla="*/ 665 w 1407"/>
                <a:gd name="T3" fmla="*/ 305 h 1452"/>
                <a:gd name="T4" fmla="*/ 710 w 1407"/>
                <a:gd name="T5" fmla="*/ 95 h 1452"/>
                <a:gd name="T6" fmla="*/ 860 w 1407"/>
                <a:gd name="T7" fmla="*/ 5 h 1452"/>
                <a:gd name="T8" fmla="*/ 995 w 1407"/>
                <a:gd name="T9" fmla="*/ 65 h 1452"/>
                <a:gd name="T10" fmla="*/ 1070 w 1407"/>
                <a:gd name="T11" fmla="*/ 200 h 1452"/>
                <a:gd name="T12" fmla="*/ 1070 w 1407"/>
                <a:gd name="T13" fmla="*/ 515 h 1452"/>
                <a:gd name="T14" fmla="*/ 1265 w 1407"/>
                <a:gd name="T15" fmla="*/ 590 h 1452"/>
                <a:gd name="T16" fmla="*/ 1355 w 1407"/>
                <a:gd name="T17" fmla="*/ 830 h 1452"/>
                <a:gd name="T18" fmla="*/ 950 w 1407"/>
                <a:gd name="T19" fmla="*/ 1205 h 1452"/>
                <a:gd name="T20" fmla="*/ 1010 w 1407"/>
                <a:gd name="T21" fmla="*/ 1025 h 1452"/>
                <a:gd name="T22" fmla="*/ 650 w 1407"/>
                <a:gd name="T23" fmla="*/ 1445 h 1452"/>
                <a:gd name="T24" fmla="*/ 485 w 1407"/>
                <a:gd name="T25" fmla="*/ 980 h 1452"/>
                <a:gd name="T26" fmla="*/ 50 w 1407"/>
                <a:gd name="T27" fmla="*/ 980 h 1452"/>
                <a:gd name="T28" fmla="*/ 185 w 1407"/>
                <a:gd name="T29" fmla="*/ 635 h 1452"/>
                <a:gd name="T30" fmla="*/ 560 w 1407"/>
                <a:gd name="T31" fmla="*/ 485 h 1452"/>
                <a:gd name="T32" fmla="*/ 695 w 1407"/>
                <a:gd name="T33" fmla="*/ 515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7" h="1452">
                  <a:moveTo>
                    <a:pt x="695" y="515"/>
                  </a:moveTo>
                  <a:cubicBezTo>
                    <a:pt x="712" y="485"/>
                    <a:pt x="662" y="375"/>
                    <a:pt x="665" y="305"/>
                  </a:cubicBezTo>
                  <a:cubicBezTo>
                    <a:pt x="668" y="235"/>
                    <a:pt x="678" y="145"/>
                    <a:pt x="710" y="95"/>
                  </a:cubicBezTo>
                  <a:cubicBezTo>
                    <a:pt x="742" y="45"/>
                    <a:pt x="813" y="10"/>
                    <a:pt x="860" y="5"/>
                  </a:cubicBezTo>
                  <a:cubicBezTo>
                    <a:pt x="907" y="0"/>
                    <a:pt x="960" y="33"/>
                    <a:pt x="995" y="65"/>
                  </a:cubicBezTo>
                  <a:cubicBezTo>
                    <a:pt x="1030" y="97"/>
                    <a:pt x="1058" y="125"/>
                    <a:pt x="1070" y="200"/>
                  </a:cubicBezTo>
                  <a:cubicBezTo>
                    <a:pt x="1082" y="275"/>
                    <a:pt x="1038" y="450"/>
                    <a:pt x="1070" y="515"/>
                  </a:cubicBezTo>
                  <a:cubicBezTo>
                    <a:pt x="1102" y="580"/>
                    <a:pt x="1218" y="538"/>
                    <a:pt x="1265" y="590"/>
                  </a:cubicBezTo>
                  <a:cubicBezTo>
                    <a:pt x="1312" y="642"/>
                    <a:pt x="1407" y="728"/>
                    <a:pt x="1355" y="830"/>
                  </a:cubicBezTo>
                  <a:cubicBezTo>
                    <a:pt x="1303" y="932"/>
                    <a:pt x="1007" y="1173"/>
                    <a:pt x="950" y="1205"/>
                  </a:cubicBezTo>
                  <a:cubicBezTo>
                    <a:pt x="893" y="1237"/>
                    <a:pt x="1060" y="985"/>
                    <a:pt x="1010" y="1025"/>
                  </a:cubicBezTo>
                  <a:cubicBezTo>
                    <a:pt x="960" y="1065"/>
                    <a:pt x="737" y="1452"/>
                    <a:pt x="650" y="1445"/>
                  </a:cubicBezTo>
                  <a:cubicBezTo>
                    <a:pt x="563" y="1438"/>
                    <a:pt x="585" y="1057"/>
                    <a:pt x="485" y="980"/>
                  </a:cubicBezTo>
                  <a:cubicBezTo>
                    <a:pt x="385" y="903"/>
                    <a:pt x="100" y="1037"/>
                    <a:pt x="50" y="980"/>
                  </a:cubicBezTo>
                  <a:cubicBezTo>
                    <a:pt x="0" y="923"/>
                    <a:pt x="100" y="717"/>
                    <a:pt x="185" y="635"/>
                  </a:cubicBezTo>
                  <a:cubicBezTo>
                    <a:pt x="270" y="553"/>
                    <a:pt x="475" y="505"/>
                    <a:pt x="560" y="485"/>
                  </a:cubicBezTo>
                  <a:cubicBezTo>
                    <a:pt x="645" y="465"/>
                    <a:pt x="678" y="545"/>
                    <a:pt x="695" y="51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6667"/>
                    <a:invGamma/>
                  </a:srgbClr>
                </a:gs>
              </a:gsLst>
              <a:path path="rect">
                <a:fillToRect t="100000" r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18521" name="Oval 89"/>
            <p:cNvSpPr>
              <a:spLocks noChangeArrowheads="1"/>
            </p:cNvSpPr>
            <p:nvPr/>
          </p:nvSpPr>
          <p:spPr bwMode="auto">
            <a:xfrm flipH="1">
              <a:off x="8003" y="4748"/>
              <a:ext cx="430" cy="4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8274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90" name="Rectangle 89"/>
          <p:cNvSpPr/>
          <p:nvPr/>
        </p:nvSpPr>
        <p:spPr>
          <a:xfrm>
            <a:off x="5000734" y="872094"/>
            <a:ext cx="17684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altLang="bg-BG" sz="5400" b="1" dirty="0" smtClean="0">
                <a:cs typeface="Times New Roman" pitchFamily="18" charset="0"/>
              </a:rPr>
              <a:t>n</a:t>
            </a:r>
            <a:r>
              <a:rPr lang="bg-BG" altLang="bg-BG" sz="5400" b="1" baseline="30000" dirty="0" smtClean="0">
                <a:cs typeface="Times New Roman" pitchFamily="18" charset="0"/>
              </a:rPr>
              <a:t>2 </a:t>
            </a:r>
            <a:r>
              <a:rPr lang="bg-BG" altLang="bg-BG" sz="5400" b="1" dirty="0" smtClean="0">
                <a:cs typeface="Times New Roman" pitchFamily="18" charset="0"/>
              </a:rPr>
              <a:t>– n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598226" y="5809637"/>
            <a:ext cx="28972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2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При всякакви</a:t>
            </a:r>
            <a:r>
              <a:rPr lang="en-US" sz="2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</a:t>
            </a:r>
            <a:endParaRPr lang="en-US" sz="28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45180" y="1850887"/>
            <a:ext cx="52193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2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При какви данни?</a:t>
            </a:r>
            <a:endParaRPr lang="en-US" sz="28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690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111E-6 -0.00185 L 0.25 -0.00185 " pathEditMode="relative" rAng="0" ptsTypes="AA">
                                      <p:cBhvr>
                                        <p:cTn id="29" dur="3000" fill="hold"/>
                                        <p:tgtEl>
                                          <p:spTgt spid="18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10" grpId="0"/>
      <p:bldP spid="18512" grpId="0"/>
      <p:bldP spid="18517" grpId="0" animBg="1"/>
      <p:bldP spid="90" grpId="0"/>
      <p:bldP spid="91" grpId="0"/>
      <p:bldP spid="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141413" y="550863"/>
            <a:ext cx="5032375" cy="67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056" tIns="152352" bIns="38088" anchor="ctr">
            <a:spAutoFit/>
          </a:bodyPr>
          <a:lstStyle/>
          <a:p>
            <a:pPr lvl="2">
              <a:buFontTx/>
              <a:buChar char="•"/>
            </a:pPr>
            <a:r>
              <a:rPr lang="bg-BG" altLang="bg-BG" sz="1400" b="1"/>
              <a:t>Сортиране по метода “пряка селекция”</a:t>
            </a:r>
          </a:p>
          <a:p>
            <a:pPr eaLnBrk="0" hangingPunct="0"/>
            <a:endParaRPr lang="bg-BG" altLang="bg-BG"/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3627438" y="1171575"/>
            <a:ext cx="487362" cy="5256213"/>
            <a:chOff x="2241" y="3244"/>
            <a:chExt cx="540" cy="6480"/>
          </a:xfrm>
        </p:grpSpPr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241" y="3244"/>
              <a:ext cx="540" cy="5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2241" y="3784"/>
              <a:ext cx="540" cy="5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2241" y="4324"/>
              <a:ext cx="540" cy="5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2241" y="4864"/>
              <a:ext cx="540" cy="5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241" y="5404"/>
              <a:ext cx="540" cy="5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2241" y="5944"/>
              <a:ext cx="540" cy="5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2241" y="6484"/>
              <a:ext cx="540" cy="5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83" name="Rectangle 11"/>
            <p:cNvSpPr>
              <a:spLocks noChangeArrowheads="1"/>
            </p:cNvSpPr>
            <p:nvPr/>
          </p:nvSpPr>
          <p:spPr bwMode="auto">
            <a:xfrm>
              <a:off x="2241" y="7024"/>
              <a:ext cx="540" cy="5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84" name="Rectangle 12"/>
            <p:cNvSpPr>
              <a:spLocks noChangeArrowheads="1"/>
            </p:cNvSpPr>
            <p:nvPr/>
          </p:nvSpPr>
          <p:spPr bwMode="auto">
            <a:xfrm>
              <a:off x="2241" y="7564"/>
              <a:ext cx="540" cy="5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85" name="Rectangle 13"/>
            <p:cNvSpPr>
              <a:spLocks noChangeArrowheads="1"/>
            </p:cNvSpPr>
            <p:nvPr/>
          </p:nvSpPr>
          <p:spPr bwMode="auto">
            <a:xfrm>
              <a:off x="2241" y="8104"/>
              <a:ext cx="540" cy="5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2241" y="8644"/>
              <a:ext cx="540" cy="5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2241" y="9184"/>
              <a:ext cx="540" cy="5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088" name="Freeform 16"/>
          <p:cNvSpPr>
            <a:spLocks/>
          </p:cNvSpPr>
          <p:nvPr/>
        </p:nvSpPr>
        <p:spPr bwMode="auto">
          <a:xfrm>
            <a:off x="3440113" y="5999163"/>
            <a:ext cx="944562" cy="0"/>
          </a:xfrm>
          <a:custGeom>
            <a:avLst/>
            <a:gdLst>
              <a:gd name="T0" fmla="*/ 0 w 930"/>
              <a:gd name="T1" fmla="*/ 0 h 1"/>
              <a:gd name="T2" fmla="*/ 930 w 93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30" h="1">
                <a:moveTo>
                  <a:pt x="0" y="0"/>
                </a:moveTo>
                <a:lnTo>
                  <a:pt x="930" y="0"/>
                </a:lnTo>
              </a:path>
            </a:pathLst>
          </a:custGeom>
          <a:noFill/>
          <a:ln w="38100" cmpd="sng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89" name="Oval 17"/>
          <p:cNvSpPr>
            <a:spLocks noChangeArrowheads="1"/>
          </p:cNvSpPr>
          <p:nvPr/>
        </p:nvSpPr>
        <p:spPr bwMode="auto">
          <a:xfrm>
            <a:off x="3759200" y="2625725"/>
            <a:ext cx="174625" cy="1460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auto">
          <a:xfrm>
            <a:off x="3736975" y="6057900"/>
            <a:ext cx="263525" cy="2905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091" name="Oval 19"/>
          <p:cNvSpPr>
            <a:spLocks noChangeArrowheads="1"/>
          </p:cNvSpPr>
          <p:nvPr/>
        </p:nvSpPr>
        <p:spPr bwMode="auto">
          <a:xfrm>
            <a:off x="3698875" y="5586413"/>
            <a:ext cx="323850" cy="3492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092" name="Oval 20"/>
          <p:cNvSpPr>
            <a:spLocks noChangeArrowheads="1"/>
          </p:cNvSpPr>
          <p:nvPr/>
        </p:nvSpPr>
        <p:spPr bwMode="auto">
          <a:xfrm>
            <a:off x="3706813" y="5145088"/>
            <a:ext cx="323850" cy="3492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093" name="Oval 21"/>
          <p:cNvSpPr>
            <a:spLocks noChangeArrowheads="1"/>
          </p:cNvSpPr>
          <p:nvPr/>
        </p:nvSpPr>
        <p:spPr bwMode="auto">
          <a:xfrm>
            <a:off x="3749675" y="4738688"/>
            <a:ext cx="265113" cy="2762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094" name="Oval 22"/>
          <p:cNvSpPr>
            <a:spLocks noChangeArrowheads="1"/>
          </p:cNvSpPr>
          <p:nvPr/>
        </p:nvSpPr>
        <p:spPr bwMode="auto">
          <a:xfrm>
            <a:off x="3733800" y="4379913"/>
            <a:ext cx="214313" cy="1984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095" name="Oval 23"/>
          <p:cNvSpPr>
            <a:spLocks noChangeArrowheads="1"/>
          </p:cNvSpPr>
          <p:nvPr/>
        </p:nvSpPr>
        <p:spPr bwMode="auto">
          <a:xfrm>
            <a:off x="3751263" y="3867150"/>
            <a:ext cx="266700" cy="2762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096" name="Oval 24"/>
          <p:cNvSpPr>
            <a:spLocks noChangeArrowheads="1"/>
          </p:cNvSpPr>
          <p:nvPr/>
        </p:nvSpPr>
        <p:spPr bwMode="auto">
          <a:xfrm>
            <a:off x="3684588" y="3381375"/>
            <a:ext cx="323850" cy="3492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097" name="Oval 25"/>
          <p:cNvSpPr>
            <a:spLocks noChangeArrowheads="1"/>
          </p:cNvSpPr>
          <p:nvPr/>
        </p:nvSpPr>
        <p:spPr bwMode="auto">
          <a:xfrm>
            <a:off x="3727450" y="2974975"/>
            <a:ext cx="265113" cy="2762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098" name="Oval 26"/>
          <p:cNvSpPr>
            <a:spLocks noChangeArrowheads="1"/>
          </p:cNvSpPr>
          <p:nvPr/>
        </p:nvSpPr>
        <p:spPr bwMode="auto">
          <a:xfrm>
            <a:off x="3697288" y="1668463"/>
            <a:ext cx="265112" cy="2619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099" name="Oval 27"/>
          <p:cNvSpPr>
            <a:spLocks noChangeArrowheads="1"/>
          </p:cNvSpPr>
          <p:nvPr/>
        </p:nvSpPr>
        <p:spPr bwMode="auto">
          <a:xfrm>
            <a:off x="3729038" y="2103438"/>
            <a:ext cx="266700" cy="2762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3100" name="Oval 28"/>
          <p:cNvSpPr>
            <a:spLocks noChangeArrowheads="1"/>
          </p:cNvSpPr>
          <p:nvPr/>
        </p:nvSpPr>
        <p:spPr bwMode="auto">
          <a:xfrm>
            <a:off x="3749675" y="1239838"/>
            <a:ext cx="266700" cy="2762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494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67362E-19 2.77457E-6 C 0.01319 -0.003 0.02639 -0.00601 0.04444 0.01896 C 0.0625 0.04393 0.09635 0.0874 0.10799 0.15006 C 0.11962 0.21272 0.11632 0.33503 0.11441 0.39538 C 0.1125 0.45572 0.1151 0.49017 0.09687 0.51168 C 0.07865 0.53318 0.04167 0.52879 0.00486 0.52439 " pathEditMode="relative" ptsTypes="aaaaaA">
                                      <p:cBhvr>
                                        <p:cTn id="11" dur="20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96296E-6 C -0.02864 0.0132 -0.05711 0.02662 -0.06805 -0.04259 C -0.07899 -0.1118 -0.07708 -0.33495 -0.06527 -0.41481 C -0.05347 -0.49467 -0.02534 -0.50856 0.00278 -0.52222 " pathEditMode="relative" ptsTypes="aaaA">
                                      <p:cBhvr>
                                        <p:cTn id="13" dur="20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8" grpId="0" animBg="1"/>
      <p:bldP spid="3089" grpId="0" animBg="1"/>
      <p:bldP spid="3089" grpId="1" animBg="1"/>
      <p:bldP spid="309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141413" y="550863"/>
            <a:ext cx="5032375" cy="67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056" tIns="152352" bIns="38088" anchor="ctr">
            <a:spAutoFit/>
          </a:bodyPr>
          <a:lstStyle/>
          <a:p>
            <a:pPr lvl="2">
              <a:buFontTx/>
              <a:buChar char="•"/>
            </a:pPr>
            <a:r>
              <a:rPr lang="bg-BG" altLang="bg-BG" sz="1400" b="1"/>
              <a:t>Сортиране по метода “пряка селекция”</a:t>
            </a:r>
          </a:p>
          <a:p>
            <a:pPr eaLnBrk="0" hangingPunct="0"/>
            <a:endParaRPr lang="bg-BG" altLang="bg-BG"/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3627438" y="1171575"/>
            <a:ext cx="487362" cy="5256213"/>
            <a:chOff x="2241" y="3244"/>
            <a:chExt cx="540" cy="6480"/>
          </a:xfrm>
        </p:grpSpPr>
        <p:sp>
          <p:nvSpPr>
            <p:cNvPr id="4100" name="Rectangle 4"/>
            <p:cNvSpPr>
              <a:spLocks noChangeArrowheads="1"/>
            </p:cNvSpPr>
            <p:nvPr/>
          </p:nvSpPr>
          <p:spPr bwMode="auto">
            <a:xfrm>
              <a:off x="2241" y="3244"/>
              <a:ext cx="540" cy="5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2241" y="3784"/>
              <a:ext cx="540" cy="5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241" y="4324"/>
              <a:ext cx="540" cy="5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241" y="4864"/>
              <a:ext cx="540" cy="5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2241" y="5404"/>
              <a:ext cx="540" cy="5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2241" y="5944"/>
              <a:ext cx="540" cy="5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2241" y="6484"/>
              <a:ext cx="540" cy="5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2241" y="7024"/>
              <a:ext cx="540" cy="5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2241" y="7564"/>
              <a:ext cx="540" cy="5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2241" y="8104"/>
              <a:ext cx="540" cy="5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110" name="Rectangle 14"/>
            <p:cNvSpPr>
              <a:spLocks noChangeArrowheads="1"/>
            </p:cNvSpPr>
            <p:nvPr/>
          </p:nvSpPr>
          <p:spPr bwMode="auto">
            <a:xfrm>
              <a:off x="2241" y="8644"/>
              <a:ext cx="540" cy="5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111" name="Rectangle 15"/>
            <p:cNvSpPr>
              <a:spLocks noChangeArrowheads="1"/>
            </p:cNvSpPr>
            <p:nvPr/>
          </p:nvSpPr>
          <p:spPr bwMode="auto">
            <a:xfrm>
              <a:off x="2241" y="9184"/>
              <a:ext cx="540" cy="5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112" name="Freeform 16"/>
          <p:cNvSpPr>
            <a:spLocks/>
          </p:cNvSpPr>
          <p:nvPr/>
        </p:nvSpPr>
        <p:spPr bwMode="auto">
          <a:xfrm>
            <a:off x="3440113" y="5554663"/>
            <a:ext cx="944562" cy="0"/>
          </a:xfrm>
          <a:custGeom>
            <a:avLst/>
            <a:gdLst>
              <a:gd name="T0" fmla="*/ 0 w 930"/>
              <a:gd name="T1" fmla="*/ 0 h 1"/>
              <a:gd name="T2" fmla="*/ 930 w 93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30" h="1">
                <a:moveTo>
                  <a:pt x="0" y="0"/>
                </a:moveTo>
                <a:lnTo>
                  <a:pt x="930" y="0"/>
                </a:lnTo>
              </a:path>
            </a:pathLst>
          </a:custGeom>
          <a:noFill/>
          <a:ln w="38100" cmpd="sng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3771900" y="6118225"/>
            <a:ext cx="174625" cy="1460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>
            <a:off x="3724275" y="2540000"/>
            <a:ext cx="263525" cy="2905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115" name="Oval 19"/>
          <p:cNvSpPr>
            <a:spLocks noChangeArrowheads="1"/>
          </p:cNvSpPr>
          <p:nvPr/>
        </p:nvSpPr>
        <p:spPr bwMode="auto">
          <a:xfrm>
            <a:off x="3698875" y="5586413"/>
            <a:ext cx="323850" cy="3492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116" name="Oval 20"/>
          <p:cNvSpPr>
            <a:spLocks noChangeArrowheads="1"/>
          </p:cNvSpPr>
          <p:nvPr/>
        </p:nvSpPr>
        <p:spPr bwMode="auto">
          <a:xfrm>
            <a:off x="3706813" y="5145088"/>
            <a:ext cx="323850" cy="3492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117" name="Oval 21"/>
          <p:cNvSpPr>
            <a:spLocks noChangeArrowheads="1"/>
          </p:cNvSpPr>
          <p:nvPr/>
        </p:nvSpPr>
        <p:spPr bwMode="auto">
          <a:xfrm>
            <a:off x="3749675" y="4738688"/>
            <a:ext cx="265113" cy="2762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118" name="Oval 22"/>
          <p:cNvSpPr>
            <a:spLocks noChangeArrowheads="1"/>
          </p:cNvSpPr>
          <p:nvPr/>
        </p:nvSpPr>
        <p:spPr bwMode="auto">
          <a:xfrm>
            <a:off x="3733800" y="4367213"/>
            <a:ext cx="214313" cy="2111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119" name="Oval 23"/>
          <p:cNvSpPr>
            <a:spLocks noChangeArrowheads="1"/>
          </p:cNvSpPr>
          <p:nvPr/>
        </p:nvSpPr>
        <p:spPr bwMode="auto">
          <a:xfrm>
            <a:off x="3751263" y="3867150"/>
            <a:ext cx="266700" cy="2762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120" name="Oval 24"/>
          <p:cNvSpPr>
            <a:spLocks noChangeArrowheads="1"/>
          </p:cNvSpPr>
          <p:nvPr/>
        </p:nvSpPr>
        <p:spPr bwMode="auto">
          <a:xfrm>
            <a:off x="3684588" y="3381375"/>
            <a:ext cx="323850" cy="3492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121" name="Oval 25"/>
          <p:cNvSpPr>
            <a:spLocks noChangeArrowheads="1"/>
          </p:cNvSpPr>
          <p:nvPr/>
        </p:nvSpPr>
        <p:spPr bwMode="auto">
          <a:xfrm>
            <a:off x="3727450" y="2974975"/>
            <a:ext cx="265113" cy="2762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122" name="Oval 26"/>
          <p:cNvSpPr>
            <a:spLocks noChangeArrowheads="1"/>
          </p:cNvSpPr>
          <p:nvPr/>
        </p:nvSpPr>
        <p:spPr bwMode="auto">
          <a:xfrm>
            <a:off x="3697288" y="1668463"/>
            <a:ext cx="265112" cy="2619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123" name="Oval 27"/>
          <p:cNvSpPr>
            <a:spLocks noChangeArrowheads="1"/>
          </p:cNvSpPr>
          <p:nvPr/>
        </p:nvSpPr>
        <p:spPr bwMode="auto">
          <a:xfrm>
            <a:off x="3729038" y="2103438"/>
            <a:ext cx="266700" cy="2762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4124" name="Oval 28"/>
          <p:cNvSpPr>
            <a:spLocks noChangeArrowheads="1"/>
          </p:cNvSpPr>
          <p:nvPr/>
        </p:nvSpPr>
        <p:spPr bwMode="auto">
          <a:xfrm>
            <a:off x="3749675" y="1239838"/>
            <a:ext cx="266700" cy="2762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206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1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5556E-6 -1.11111E-6 C 0.04131 0.01829 0.08281 0.03681 0.09444 0.07408 C 0.10607 0.11135 0.08246 0.20162 0.06944 0.22408 C 0.05642 0.24653 0.02708 0.2132 0.01666 0.20926 C 0.00624 0.20533 0.00659 0.20255 0.00694 0.2 " pathEditMode="relative" ptsTypes="aaaaA">
                                      <p:cBhvr>
                                        <p:cTn id="11" dur="20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59259E-6 C -0.03021 0.01296 -0.06024 0.02615 -0.07361 2.59259E-6 C -0.08698 -0.02616 -0.09358 -0.12454 -0.08056 -0.15718 C -0.06753 -0.18982 -0.03177 -0.1926 0.00417 -0.19537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2" grpId="0" animBg="1"/>
      <p:bldP spid="4115" grpId="0" animBg="1"/>
      <p:bldP spid="4118" grpId="0" animBg="1"/>
      <p:bldP spid="411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384" name="Group 216"/>
          <p:cNvGrpSpPr>
            <a:grpSpLocks/>
          </p:cNvGrpSpPr>
          <p:nvPr/>
        </p:nvGrpSpPr>
        <p:grpSpPr bwMode="auto">
          <a:xfrm>
            <a:off x="6426200" y="1330325"/>
            <a:ext cx="512763" cy="533400"/>
            <a:chOff x="4048" y="838"/>
            <a:chExt cx="323" cy="336"/>
          </a:xfrm>
        </p:grpSpPr>
        <p:sp>
          <p:nvSpPr>
            <p:cNvPr id="519345" name="AutoShape 177"/>
            <p:cNvSpPr>
              <a:spLocks noChangeArrowheads="1"/>
            </p:cNvSpPr>
            <p:nvPr/>
          </p:nvSpPr>
          <p:spPr bwMode="auto">
            <a:xfrm>
              <a:off x="4048" y="914"/>
              <a:ext cx="323" cy="260"/>
            </a:xfrm>
            <a:prstGeom prst="cube">
              <a:avLst>
                <a:gd name="adj" fmla="val 2312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19346" name="Oval 178"/>
            <p:cNvSpPr>
              <a:spLocks noChangeArrowheads="1"/>
            </p:cNvSpPr>
            <p:nvPr/>
          </p:nvSpPr>
          <p:spPr bwMode="auto">
            <a:xfrm>
              <a:off x="4122" y="838"/>
              <a:ext cx="195" cy="17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53333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19369" name="Text Box 201"/>
            <p:cNvSpPr txBox="1">
              <a:spLocks noChangeArrowheads="1"/>
            </p:cNvSpPr>
            <p:nvPr/>
          </p:nvSpPr>
          <p:spPr bwMode="auto">
            <a:xfrm>
              <a:off x="4048" y="987"/>
              <a:ext cx="298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bg-BG" sz="1000"/>
                <a:t>min</a:t>
              </a:r>
              <a:endParaRPr lang="en-US" altLang="bg-BG"/>
            </a:p>
          </p:txBody>
        </p:sp>
      </p:grpSp>
      <p:grpSp>
        <p:nvGrpSpPr>
          <p:cNvPr id="519383" name="Group 215"/>
          <p:cNvGrpSpPr>
            <a:grpSpLocks/>
          </p:cNvGrpSpPr>
          <p:nvPr/>
        </p:nvGrpSpPr>
        <p:grpSpPr bwMode="auto">
          <a:xfrm>
            <a:off x="5568950" y="1392238"/>
            <a:ext cx="512763" cy="500062"/>
            <a:chOff x="3508" y="877"/>
            <a:chExt cx="323" cy="315"/>
          </a:xfrm>
        </p:grpSpPr>
        <p:sp>
          <p:nvSpPr>
            <p:cNvPr id="519342" name="AutoShape 174"/>
            <p:cNvSpPr>
              <a:spLocks noChangeArrowheads="1"/>
            </p:cNvSpPr>
            <p:nvPr/>
          </p:nvSpPr>
          <p:spPr bwMode="auto">
            <a:xfrm>
              <a:off x="3508" y="933"/>
              <a:ext cx="323" cy="259"/>
            </a:xfrm>
            <a:prstGeom prst="cube">
              <a:avLst>
                <a:gd name="adj" fmla="val 2312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19343" name="Oval 175"/>
            <p:cNvSpPr>
              <a:spLocks noChangeArrowheads="1"/>
            </p:cNvSpPr>
            <p:nvPr/>
          </p:nvSpPr>
          <p:spPr bwMode="auto">
            <a:xfrm>
              <a:off x="3587" y="877"/>
              <a:ext cx="181" cy="15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19368" name="Text Box 200"/>
            <p:cNvSpPr txBox="1">
              <a:spLocks noChangeArrowheads="1"/>
            </p:cNvSpPr>
            <p:nvPr/>
          </p:nvSpPr>
          <p:spPr bwMode="auto">
            <a:xfrm>
              <a:off x="3509" y="1006"/>
              <a:ext cx="297" cy="1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bg-BG" sz="1000"/>
                <a:t>min</a:t>
              </a:r>
              <a:endParaRPr lang="en-US" altLang="bg-BG"/>
            </a:p>
          </p:txBody>
        </p:sp>
      </p:grpSp>
      <p:grpSp>
        <p:nvGrpSpPr>
          <p:cNvPr id="519379" name="Group 211"/>
          <p:cNvGrpSpPr>
            <a:grpSpLocks/>
          </p:cNvGrpSpPr>
          <p:nvPr/>
        </p:nvGrpSpPr>
        <p:grpSpPr bwMode="auto">
          <a:xfrm>
            <a:off x="4668838" y="1431925"/>
            <a:ext cx="512762" cy="460375"/>
            <a:chOff x="2941" y="902"/>
            <a:chExt cx="323" cy="290"/>
          </a:xfrm>
        </p:grpSpPr>
        <p:sp>
          <p:nvSpPr>
            <p:cNvPr id="519339" name="AutoShape 171"/>
            <p:cNvSpPr>
              <a:spLocks noChangeArrowheads="1"/>
            </p:cNvSpPr>
            <p:nvPr/>
          </p:nvSpPr>
          <p:spPr bwMode="auto">
            <a:xfrm>
              <a:off x="2941" y="933"/>
              <a:ext cx="323" cy="259"/>
            </a:xfrm>
            <a:prstGeom prst="cube">
              <a:avLst>
                <a:gd name="adj" fmla="val 2312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19340" name="Oval 172"/>
            <p:cNvSpPr>
              <a:spLocks noChangeArrowheads="1"/>
            </p:cNvSpPr>
            <p:nvPr/>
          </p:nvSpPr>
          <p:spPr bwMode="auto">
            <a:xfrm>
              <a:off x="3021" y="902"/>
              <a:ext cx="152" cy="12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5058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19367" name="Text Box 199"/>
            <p:cNvSpPr txBox="1">
              <a:spLocks noChangeArrowheads="1"/>
            </p:cNvSpPr>
            <p:nvPr/>
          </p:nvSpPr>
          <p:spPr bwMode="auto">
            <a:xfrm>
              <a:off x="2941" y="1005"/>
              <a:ext cx="298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bg-BG" sz="1000"/>
                <a:t>min</a:t>
              </a:r>
              <a:endParaRPr lang="en-US" altLang="bg-BG"/>
            </a:p>
          </p:txBody>
        </p:sp>
      </p:grpSp>
      <p:grpSp>
        <p:nvGrpSpPr>
          <p:cNvPr id="519386" name="Group 218"/>
          <p:cNvGrpSpPr>
            <a:grpSpLocks/>
          </p:cNvGrpSpPr>
          <p:nvPr/>
        </p:nvGrpSpPr>
        <p:grpSpPr bwMode="auto">
          <a:xfrm>
            <a:off x="3825875" y="1446213"/>
            <a:ext cx="511175" cy="431800"/>
            <a:chOff x="2410" y="911"/>
            <a:chExt cx="322" cy="272"/>
          </a:xfrm>
        </p:grpSpPr>
        <p:grpSp>
          <p:nvGrpSpPr>
            <p:cNvPr id="519378" name="Group 210"/>
            <p:cNvGrpSpPr>
              <a:grpSpLocks/>
            </p:cNvGrpSpPr>
            <p:nvPr/>
          </p:nvGrpSpPr>
          <p:grpSpPr bwMode="auto">
            <a:xfrm>
              <a:off x="2410" y="911"/>
              <a:ext cx="322" cy="272"/>
              <a:chOff x="2410" y="911"/>
              <a:chExt cx="322" cy="272"/>
            </a:xfrm>
          </p:grpSpPr>
          <p:sp>
            <p:nvSpPr>
              <p:cNvPr id="519336" name="AutoShape 168"/>
              <p:cNvSpPr>
                <a:spLocks noChangeArrowheads="1"/>
              </p:cNvSpPr>
              <p:nvPr/>
            </p:nvSpPr>
            <p:spPr bwMode="auto">
              <a:xfrm>
                <a:off x="2410" y="924"/>
                <a:ext cx="322" cy="259"/>
              </a:xfrm>
              <a:prstGeom prst="cube">
                <a:avLst>
                  <a:gd name="adj" fmla="val 23125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337" name="Oval 169"/>
              <p:cNvSpPr>
                <a:spLocks noChangeArrowheads="1"/>
              </p:cNvSpPr>
              <p:nvPr/>
            </p:nvSpPr>
            <p:spPr bwMode="auto">
              <a:xfrm>
                <a:off x="2509" y="911"/>
                <a:ext cx="115" cy="10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53333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19366" name="Text Box 198"/>
            <p:cNvSpPr txBox="1">
              <a:spLocks noChangeArrowheads="1"/>
            </p:cNvSpPr>
            <p:nvPr/>
          </p:nvSpPr>
          <p:spPr bwMode="auto">
            <a:xfrm>
              <a:off x="2410" y="996"/>
              <a:ext cx="298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bg-BG" sz="1000"/>
                <a:t>min</a:t>
              </a:r>
              <a:endParaRPr lang="en-US" altLang="bg-BG"/>
            </a:p>
          </p:txBody>
        </p:sp>
      </p:grpSp>
      <p:sp>
        <p:nvSpPr>
          <p:cNvPr id="519173" name="Rectangle 5"/>
          <p:cNvSpPr>
            <a:spLocks noChangeArrowheads="1"/>
          </p:cNvSpPr>
          <p:nvPr/>
        </p:nvSpPr>
        <p:spPr bwMode="auto">
          <a:xfrm>
            <a:off x="1101725" y="1938338"/>
            <a:ext cx="314325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174" name="Rectangle 6"/>
          <p:cNvSpPr>
            <a:spLocks noChangeArrowheads="1"/>
          </p:cNvSpPr>
          <p:nvPr/>
        </p:nvSpPr>
        <p:spPr bwMode="auto">
          <a:xfrm>
            <a:off x="1101725" y="2255838"/>
            <a:ext cx="314325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175" name="Rectangle 7"/>
          <p:cNvSpPr>
            <a:spLocks noChangeArrowheads="1"/>
          </p:cNvSpPr>
          <p:nvPr/>
        </p:nvSpPr>
        <p:spPr bwMode="auto">
          <a:xfrm>
            <a:off x="1101725" y="2573338"/>
            <a:ext cx="314325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176" name="Rectangle 8"/>
          <p:cNvSpPr>
            <a:spLocks noChangeArrowheads="1"/>
          </p:cNvSpPr>
          <p:nvPr/>
        </p:nvSpPr>
        <p:spPr bwMode="auto">
          <a:xfrm>
            <a:off x="1101725" y="2890838"/>
            <a:ext cx="314325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177" name="Rectangle 9"/>
          <p:cNvSpPr>
            <a:spLocks noChangeArrowheads="1"/>
          </p:cNvSpPr>
          <p:nvPr/>
        </p:nvSpPr>
        <p:spPr bwMode="auto">
          <a:xfrm>
            <a:off x="1101725" y="3208338"/>
            <a:ext cx="314325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178" name="Rectangle 10"/>
          <p:cNvSpPr>
            <a:spLocks noChangeArrowheads="1"/>
          </p:cNvSpPr>
          <p:nvPr/>
        </p:nvSpPr>
        <p:spPr bwMode="auto">
          <a:xfrm>
            <a:off x="1101725" y="3525838"/>
            <a:ext cx="314325" cy="3159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179" name="Rectangle 11"/>
          <p:cNvSpPr>
            <a:spLocks noChangeArrowheads="1"/>
          </p:cNvSpPr>
          <p:nvPr/>
        </p:nvSpPr>
        <p:spPr bwMode="auto">
          <a:xfrm>
            <a:off x="1101725" y="3841750"/>
            <a:ext cx="314325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180" name="Rectangle 12"/>
          <p:cNvSpPr>
            <a:spLocks noChangeArrowheads="1"/>
          </p:cNvSpPr>
          <p:nvPr/>
        </p:nvSpPr>
        <p:spPr bwMode="auto">
          <a:xfrm>
            <a:off x="2716213" y="1938338"/>
            <a:ext cx="312737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519181" name="Group 13"/>
          <p:cNvGrpSpPr>
            <a:grpSpLocks/>
          </p:cNvGrpSpPr>
          <p:nvPr/>
        </p:nvGrpSpPr>
        <p:grpSpPr bwMode="auto">
          <a:xfrm>
            <a:off x="2716213" y="2255838"/>
            <a:ext cx="312737" cy="1903412"/>
            <a:chOff x="3810" y="4634"/>
            <a:chExt cx="432" cy="2592"/>
          </a:xfrm>
        </p:grpSpPr>
        <p:sp>
          <p:nvSpPr>
            <p:cNvPr id="519182" name="Rectangle 14"/>
            <p:cNvSpPr>
              <a:spLocks noChangeArrowheads="1"/>
            </p:cNvSpPr>
            <p:nvPr/>
          </p:nvSpPr>
          <p:spPr bwMode="auto">
            <a:xfrm>
              <a:off x="3810" y="4634"/>
              <a:ext cx="432" cy="43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19183" name="Rectangle 15"/>
            <p:cNvSpPr>
              <a:spLocks noChangeArrowheads="1"/>
            </p:cNvSpPr>
            <p:nvPr/>
          </p:nvSpPr>
          <p:spPr bwMode="auto">
            <a:xfrm>
              <a:off x="3810" y="5066"/>
              <a:ext cx="432" cy="43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19184" name="Rectangle 16"/>
            <p:cNvSpPr>
              <a:spLocks noChangeArrowheads="1"/>
            </p:cNvSpPr>
            <p:nvPr/>
          </p:nvSpPr>
          <p:spPr bwMode="auto">
            <a:xfrm>
              <a:off x="3810" y="5498"/>
              <a:ext cx="432" cy="43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19185" name="Rectangle 17"/>
            <p:cNvSpPr>
              <a:spLocks noChangeArrowheads="1"/>
            </p:cNvSpPr>
            <p:nvPr/>
          </p:nvSpPr>
          <p:spPr bwMode="auto">
            <a:xfrm>
              <a:off x="3810" y="5930"/>
              <a:ext cx="432" cy="43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19186" name="Rectangle 18"/>
            <p:cNvSpPr>
              <a:spLocks noChangeArrowheads="1"/>
            </p:cNvSpPr>
            <p:nvPr/>
          </p:nvSpPr>
          <p:spPr bwMode="auto">
            <a:xfrm>
              <a:off x="3810" y="6362"/>
              <a:ext cx="432" cy="43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19187" name="Rectangle 19"/>
            <p:cNvSpPr>
              <a:spLocks noChangeArrowheads="1"/>
            </p:cNvSpPr>
            <p:nvPr/>
          </p:nvSpPr>
          <p:spPr bwMode="auto">
            <a:xfrm>
              <a:off x="3810" y="6794"/>
              <a:ext cx="432" cy="432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19188" name="Rectangle 20"/>
          <p:cNvSpPr>
            <a:spLocks noChangeArrowheads="1"/>
          </p:cNvSpPr>
          <p:nvPr/>
        </p:nvSpPr>
        <p:spPr bwMode="auto">
          <a:xfrm>
            <a:off x="3584575" y="1938338"/>
            <a:ext cx="314325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189" name="Rectangle 21"/>
          <p:cNvSpPr>
            <a:spLocks noChangeArrowheads="1"/>
          </p:cNvSpPr>
          <p:nvPr/>
        </p:nvSpPr>
        <p:spPr bwMode="auto">
          <a:xfrm>
            <a:off x="3584575" y="2255838"/>
            <a:ext cx="314325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190" name="Rectangle 22"/>
          <p:cNvSpPr>
            <a:spLocks noChangeArrowheads="1"/>
          </p:cNvSpPr>
          <p:nvPr/>
        </p:nvSpPr>
        <p:spPr bwMode="auto">
          <a:xfrm>
            <a:off x="3584575" y="2573338"/>
            <a:ext cx="314325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191" name="Rectangle 23"/>
          <p:cNvSpPr>
            <a:spLocks noChangeArrowheads="1"/>
          </p:cNvSpPr>
          <p:nvPr/>
        </p:nvSpPr>
        <p:spPr bwMode="auto">
          <a:xfrm>
            <a:off x="3584575" y="2890838"/>
            <a:ext cx="314325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192" name="Rectangle 24"/>
          <p:cNvSpPr>
            <a:spLocks noChangeArrowheads="1"/>
          </p:cNvSpPr>
          <p:nvPr/>
        </p:nvSpPr>
        <p:spPr bwMode="auto">
          <a:xfrm>
            <a:off x="3584575" y="3208338"/>
            <a:ext cx="314325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193" name="Rectangle 25"/>
          <p:cNvSpPr>
            <a:spLocks noChangeArrowheads="1"/>
          </p:cNvSpPr>
          <p:nvPr/>
        </p:nvSpPr>
        <p:spPr bwMode="auto">
          <a:xfrm>
            <a:off x="3584575" y="3525838"/>
            <a:ext cx="314325" cy="315912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194" name="Rectangle 26"/>
          <p:cNvSpPr>
            <a:spLocks noChangeArrowheads="1"/>
          </p:cNvSpPr>
          <p:nvPr/>
        </p:nvSpPr>
        <p:spPr bwMode="auto">
          <a:xfrm>
            <a:off x="3584575" y="3841750"/>
            <a:ext cx="314325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195" name="Rectangle 27"/>
          <p:cNvSpPr>
            <a:spLocks noChangeArrowheads="1"/>
          </p:cNvSpPr>
          <p:nvPr/>
        </p:nvSpPr>
        <p:spPr bwMode="auto">
          <a:xfrm>
            <a:off x="4418013" y="1938338"/>
            <a:ext cx="314325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196" name="Rectangle 28"/>
          <p:cNvSpPr>
            <a:spLocks noChangeArrowheads="1"/>
          </p:cNvSpPr>
          <p:nvPr/>
        </p:nvSpPr>
        <p:spPr bwMode="auto">
          <a:xfrm>
            <a:off x="4418013" y="2255838"/>
            <a:ext cx="314325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197" name="Rectangle 29"/>
          <p:cNvSpPr>
            <a:spLocks noChangeArrowheads="1"/>
          </p:cNvSpPr>
          <p:nvPr/>
        </p:nvSpPr>
        <p:spPr bwMode="auto">
          <a:xfrm>
            <a:off x="4418013" y="2573338"/>
            <a:ext cx="314325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198" name="Rectangle 30"/>
          <p:cNvSpPr>
            <a:spLocks noChangeArrowheads="1"/>
          </p:cNvSpPr>
          <p:nvPr/>
        </p:nvSpPr>
        <p:spPr bwMode="auto">
          <a:xfrm>
            <a:off x="4418013" y="2890838"/>
            <a:ext cx="314325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199" name="Rectangle 31"/>
          <p:cNvSpPr>
            <a:spLocks noChangeArrowheads="1"/>
          </p:cNvSpPr>
          <p:nvPr/>
        </p:nvSpPr>
        <p:spPr bwMode="auto">
          <a:xfrm>
            <a:off x="4418013" y="3208338"/>
            <a:ext cx="314325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200" name="Rectangle 32"/>
          <p:cNvSpPr>
            <a:spLocks noChangeArrowheads="1"/>
          </p:cNvSpPr>
          <p:nvPr/>
        </p:nvSpPr>
        <p:spPr bwMode="auto">
          <a:xfrm>
            <a:off x="4418013" y="3525838"/>
            <a:ext cx="314325" cy="315912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201" name="Rectangle 33"/>
          <p:cNvSpPr>
            <a:spLocks noChangeArrowheads="1"/>
          </p:cNvSpPr>
          <p:nvPr/>
        </p:nvSpPr>
        <p:spPr bwMode="auto">
          <a:xfrm>
            <a:off x="4418013" y="3841750"/>
            <a:ext cx="314325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202" name="Rectangle 34"/>
          <p:cNvSpPr>
            <a:spLocks noChangeArrowheads="1"/>
          </p:cNvSpPr>
          <p:nvPr/>
        </p:nvSpPr>
        <p:spPr bwMode="auto">
          <a:xfrm>
            <a:off x="5316538" y="1938338"/>
            <a:ext cx="312737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203" name="Rectangle 35"/>
          <p:cNvSpPr>
            <a:spLocks noChangeArrowheads="1"/>
          </p:cNvSpPr>
          <p:nvPr/>
        </p:nvSpPr>
        <p:spPr bwMode="auto">
          <a:xfrm>
            <a:off x="5316538" y="2255838"/>
            <a:ext cx="312737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204" name="Rectangle 36"/>
          <p:cNvSpPr>
            <a:spLocks noChangeArrowheads="1"/>
          </p:cNvSpPr>
          <p:nvPr/>
        </p:nvSpPr>
        <p:spPr bwMode="auto">
          <a:xfrm>
            <a:off x="5316538" y="2573338"/>
            <a:ext cx="312737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205" name="Rectangle 37"/>
          <p:cNvSpPr>
            <a:spLocks noChangeArrowheads="1"/>
          </p:cNvSpPr>
          <p:nvPr/>
        </p:nvSpPr>
        <p:spPr bwMode="auto">
          <a:xfrm>
            <a:off x="5316538" y="2890838"/>
            <a:ext cx="312737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206" name="Rectangle 38"/>
          <p:cNvSpPr>
            <a:spLocks noChangeArrowheads="1"/>
          </p:cNvSpPr>
          <p:nvPr/>
        </p:nvSpPr>
        <p:spPr bwMode="auto">
          <a:xfrm>
            <a:off x="5316538" y="3208338"/>
            <a:ext cx="312737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207" name="Rectangle 39"/>
          <p:cNvSpPr>
            <a:spLocks noChangeArrowheads="1"/>
          </p:cNvSpPr>
          <p:nvPr/>
        </p:nvSpPr>
        <p:spPr bwMode="auto">
          <a:xfrm>
            <a:off x="5316538" y="3525838"/>
            <a:ext cx="312737" cy="315912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208" name="Rectangle 40"/>
          <p:cNvSpPr>
            <a:spLocks noChangeArrowheads="1"/>
          </p:cNvSpPr>
          <p:nvPr/>
        </p:nvSpPr>
        <p:spPr bwMode="auto">
          <a:xfrm>
            <a:off x="5316538" y="3841750"/>
            <a:ext cx="312737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209" name="Rectangle 41"/>
          <p:cNvSpPr>
            <a:spLocks noChangeArrowheads="1"/>
          </p:cNvSpPr>
          <p:nvPr/>
        </p:nvSpPr>
        <p:spPr bwMode="auto">
          <a:xfrm>
            <a:off x="6203950" y="1938338"/>
            <a:ext cx="312738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210" name="Rectangle 42"/>
          <p:cNvSpPr>
            <a:spLocks noChangeArrowheads="1"/>
          </p:cNvSpPr>
          <p:nvPr/>
        </p:nvSpPr>
        <p:spPr bwMode="auto">
          <a:xfrm>
            <a:off x="6203950" y="2255838"/>
            <a:ext cx="312738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211" name="Rectangle 43"/>
          <p:cNvSpPr>
            <a:spLocks noChangeArrowheads="1"/>
          </p:cNvSpPr>
          <p:nvPr/>
        </p:nvSpPr>
        <p:spPr bwMode="auto">
          <a:xfrm>
            <a:off x="6203950" y="2573338"/>
            <a:ext cx="312738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212" name="Rectangle 44"/>
          <p:cNvSpPr>
            <a:spLocks noChangeArrowheads="1"/>
          </p:cNvSpPr>
          <p:nvPr/>
        </p:nvSpPr>
        <p:spPr bwMode="auto">
          <a:xfrm>
            <a:off x="6203950" y="2890838"/>
            <a:ext cx="312738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213" name="Rectangle 45"/>
          <p:cNvSpPr>
            <a:spLocks noChangeArrowheads="1"/>
          </p:cNvSpPr>
          <p:nvPr/>
        </p:nvSpPr>
        <p:spPr bwMode="auto">
          <a:xfrm>
            <a:off x="6203950" y="3208338"/>
            <a:ext cx="312738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214" name="Rectangle 46"/>
          <p:cNvSpPr>
            <a:spLocks noChangeArrowheads="1"/>
          </p:cNvSpPr>
          <p:nvPr/>
        </p:nvSpPr>
        <p:spPr bwMode="auto">
          <a:xfrm>
            <a:off x="6203950" y="3525838"/>
            <a:ext cx="312738" cy="315912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215" name="Rectangle 47"/>
          <p:cNvSpPr>
            <a:spLocks noChangeArrowheads="1"/>
          </p:cNvSpPr>
          <p:nvPr/>
        </p:nvSpPr>
        <p:spPr bwMode="auto">
          <a:xfrm>
            <a:off x="6203950" y="3841750"/>
            <a:ext cx="312738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216" name="Rectangle 48"/>
          <p:cNvSpPr>
            <a:spLocks noChangeArrowheads="1"/>
          </p:cNvSpPr>
          <p:nvPr/>
        </p:nvSpPr>
        <p:spPr bwMode="auto">
          <a:xfrm>
            <a:off x="7004050" y="1938338"/>
            <a:ext cx="312738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217" name="Rectangle 49"/>
          <p:cNvSpPr>
            <a:spLocks noChangeArrowheads="1"/>
          </p:cNvSpPr>
          <p:nvPr/>
        </p:nvSpPr>
        <p:spPr bwMode="auto">
          <a:xfrm>
            <a:off x="7004050" y="2255838"/>
            <a:ext cx="312738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218" name="Rectangle 50"/>
          <p:cNvSpPr>
            <a:spLocks noChangeArrowheads="1"/>
          </p:cNvSpPr>
          <p:nvPr/>
        </p:nvSpPr>
        <p:spPr bwMode="auto">
          <a:xfrm>
            <a:off x="7004050" y="2573338"/>
            <a:ext cx="312738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219" name="Rectangle 51"/>
          <p:cNvSpPr>
            <a:spLocks noChangeArrowheads="1"/>
          </p:cNvSpPr>
          <p:nvPr/>
        </p:nvSpPr>
        <p:spPr bwMode="auto">
          <a:xfrm>
            <a:off x="7004050" y="2890838"/>
            <a:ext cx="312738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220" name="Rectangle 52"/>
          <p:cNvSpPr>
            <a:spLocks noChangeArrowheads="1"/>
          </p:cNvSpPr>
          <p:nvPr/>
        </p:nvSpPr>
        <p:spPr bwMode="auto">
          <a:xfrm>
            <a:off x="7004050" y="3208338"/>
            <a:ext cx="312738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221" name="Rectangle 53"/>
          <p:cNvSpPr>
            <a:spLocks noChangeArrowheads="1"/>
          </p:cNvSpPr>
          <p:nvPr/>
        </p:nvSpPr>
        <p:spPr bwMode="auto">
          <a:xfrm>
            <a:off x="7004050" y="3525838"/>
            <a:ext cx="312738" cy="315912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222" name="Rectangle 54"/>
          <p:cNvSpPr>
            <a:spLocks noChangeArrowheads="1"/>
          </p:cNvSpPr>
          <p:nvPr/>
        </p:nvSpPr>
        <p:spPr bwMode="auto">
          <a:xfrm>
            <a:off x="7004050" y="3841750"/>
            <a:ext cx="312738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223" name="Rectangle 55"/>
          <p:cNvSpPr>
            <a:spLocks noChangeArrowheads="1"/>
          </p:cNvSpPr>
          <p:nvPr/>
        </p:nvSpPr>
        <p:spPr bwMode="auto">
          <a:xfrm>
            <a:off x="7905750" y="1938338"/>
            <a:ext cx="312738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224" name="Rectangle 56"/>
          <p:cNvSpPr>
            <a:spLocks noChangeArrowheads="1"/>
          </p:cNvSpPr>
          <p:nvPr/>
        </p:nvSpPr>
        <p:spPr bwMode="auto">
          <a:xfrm>
            <a:off x="7905750" y="2255838"/>
            <a:ext cx="312738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225" name="Rectangle 57"/>
          <p:cNvSpPr>
            <a:spLocks noChangeArrowheads="1"/>
          </p:cNvSpPr>
          <p:nvPr/>
        </p:nvSpPr>
        <p:spPr bwMode="auto">
          <a:xfrm>
            <a:off x="7905750" y="2573338"/>
            <a:ext cx="312738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226" name="Rectangle 58"/>
          <p:cNvSpPr>
            <a:spLocks noChangeArrowheads="1"/>
          </p:cNvSpPr>
          <p:nvPr/>
        </p:nvSpPr>
        <p:spPr bwMode="auto">
          <a:xfrm>
            <a:off x="7905750" y="2890838"/>
            <a:ext cx="312738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227" name="Rectangle 59"/>
          <p:cNvSpPr>
            <a:spLocks noChangeArrowheads="1"/>
          </p:cNvSpPr>
          <p:nvPr/>
        </p:nvSpPr>
        <p:spPr bwMode="auto">
          <a:xfrm>
            <a:off x="7905750" y="3208338"/>
            <a:ext cx="312738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228" name="Rectangle 60"/>
          <p:cNvSpPr>
            <a:spLocks noChangeArrowheads="1"/>
          </p:cNvSpPr>
          <p:nvPr/>
        </p:nvSpPr>
        <p:spPr bwMode="auto">
          <a:xfrm>
            <a:off x="7905750" y="3525838"/>
            <a:ext cx="312738" cy="315912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229" name="Rectangle 61"/>
          <p:cNvSpPr>
            <a:spLocks noChangeArrowheads="1"/>
          </p:cNvSpPr>
          <p:nvPr/>
        </p:nvSpPr>
        <p:spPr bwMode="auto">
          <a:xfrm>
            <a:off x="7905750" y="3841750"/>
            <a:ext cx="312738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230" name="Line 62"/>
          <p:cNvSpPr>
            <a:spLocks noChangeShapeType="1"/>
          </p:cNvSpPr>
          <p:nvPr/>
        </p:nvSpPr>
        <p:spPr bwMode="auto">
          <a:xfrm>
            <a:off x="739775" y="5237163"/>
            <a:ext cx="74231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231" name="Text Box 63"/>
          <p:cNvSpPr txBox="1">
            <a:spLocks noChangeArrowheads="1"/>
          </p:cNvSpPr>
          <p:nvPr/>
        </p:nvSpPr>
        <p:spPr bwMode="auto">
          <a:xfrm>
            <a:off x="1001713" y="4618038"/>
            <a:ext cx="748823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000" b="1" dirty="0"/>
              <a:t>         </a:t>
            </a:r>
            <a:r>
              <a:rPr lang="en-US" altLang="bg-BG" sz="900" b="1" dirty="0">
                <a:latin typeface="Times New Roman" pitchFamily="18" charset="0"/>
              </a:rPr>
              <a:t>1-во                                           2-ро                           3-то                     4-то                        5-то                        6-то                    7-мо                 </a:t>
            </a:r>
            <a:r>
              <a:rPr lang="en-US" altLang="bg-BG" sz="900" b="1" dirty="0" err="1">
                <a:latin typeface="Times New Roman" pitchFamily="18" charset="0"/>
              </a:rPr>
              <a:t>крайно</a:t>
            </a:r>
            <a:r>
              <a:rPr lang="en-US" altLang="bg-BG" sz="900" b="1" dirty="0">
                <a:latin typeface="Times New Roman" pitchFamily="18" charset="0"/>
              </a:rPr>
              <a:t> </a:t>
            </a:r>
            <a:endParaRPr lang="en-US" altLang="bg-BG" sz="900" b="1" dirty="0"/>
          </a:p>
          <a:p>
            <a:r>
              <a:rPr lang="en-US" altLang="bg-BG" sz="900" b="1" dirty="0">
                <a:latin typeface="Times New Roman" pitchFamily="18" charset="0"/>
              </a:rPr>
              <a:t>(</a:t>
            </a:r>
            <a:r>
              <a:rPr lang="en-US" altLang="bg-BG" sz="900" b="1" dirty="0" err="1">
                <a:latin typeface="Times New Roman" pitchFamily="18" charset="0"/>
              </a:rPr>
              <a:t>началното</a:t>
            </a:r>
            <a:r>
              <a:rPr lang="en-US" altLang="bg-BG" sz="900" b="1" dirty="0">
                <a:latin typeface="Times New Roman" pitchFamily="18" charset="0"/>
              </a:rPr>
              <a:t>)                                   </a:t>
            </a:r>
            <a:r>
              <a:rPr lang="en-US" altLang="bg-BG" sz="900" b="1" dirty="0" err="1">
                <a:latin typeface="Times New Roman" pitchFamily="18" charset="0"/>
              </a:rPr>
              <a:t>състояние</a:t>
            </a:r>
            <a:r>
              <a:rPr lang="en-US" altLang="bg-BG" sz="900" b="1" dirty="0">
                <a:latin typeface="Times New Roman" pitchFamily="18" charset="0"/>
              </a:rPr>
              <a:t>                </a:t>
            </a:r>
            <a:r>
              <a:rPr lang="en-US" altLang="bg-BG" sz="900" b="1" dirty="0" err="1">
                <a:latin typeface="Times New Roman" pitchFamily="18" charset="0"/>
              </a:rPr>
              <a:t>състояние</a:t>
            </a:r>
            <a:r>
              <a:rPr lang="en-US" altLang="bg-BG" sz="900" b="1" dirty="0">
                <a:latin typeface="Times New Roman" pitchFamily="18" charset="0"/>
              </a:rPr>
              <a:t>          </a:t>
            </a:r>
            <a:r>
              <a:rPr lang="en-US" altLang="bg-BG" sz="900" b="1" dirty="0" err="1">
                <a:latin typeface="Times New Roman" pitchFamily="18" charset="0"/>
              </a:rPr>
              <a:t>състояние</a:t>
            </a:r>
            <a:r>
              <a:rPr lang="en-US" altLang="bg-BG" sz="900" b="1" dirty="0">
                <a:latin typeface="Times New Roman" pitchFamily="18" charset="0"/>
              </a:rPr>
              <a:t>            </a:t>
            </a:r>
            <a:r>
              <a:rPr lang="en-US" altLang="bg-BG" sz="900" b="1" dirty="0" err="1">
                <a:latin typeface="Times New Roman" pitchFamily="18" charset="0"/>
              </a:rPr>
              <a:t>състояние</a:t>
            </a:r>
            <a:r>
              <a:rPr lang="en-US" altLang="bg-BG" sz="900" b="1" dirty="0">
                <a:latin typeface="Times New Roman" pitchFamily="18" charset="0"/>
              </a:rPr>
              <a:t>            </a:t>
            </a:r>
            <a:r>
              <a:rPr lang="en-US" altLang="bg-BG" sz="900" b="1" dirty="0" err="1">
                <a:latin typeface="Times New Roman" pitchFamily="18" charset="0"/>
              </a:rPr>
              <a:t>състояние</a:t>
            </a:r>
            <a:r>
              <a:rPr lang="en-US" altLang="bg-BG" sz="900" b="1" dirty="0">
                <a:latin typeface="Times New Roman" pitchFamily="18" charset="0"/>
              </a:rPr>
              <a:t>         </a:t>
            </a:r>
            <a:r>
              <a:rPr lang="en-US" altLang="bg-BG" sz="900" b="1" dirty="0" err="1">
                <a:latin typeface="Times New Roman" pitchFamily="18" charset="0"/>
              </a:rPr>
              <a:t>състояние</a:t>
            </a:r>
            <a:r>
              <a:rPr lang="en-US" altLang="bg-BG" sz="900" b="1" dirty="0">
                <a:latin typeface="Times New Roman" pitchFamily="18" charset="0"/>
              </a:rPr>
              <a:t>  </a:t>
            </a:r>
            <a:endParaRPr lang="en-US" altLang="bg-BG" dirty="0"/>
          </a:p>
        </p:txBody>
      </p:sp>
      <p:sp>
        <p:nvSpPr>
          <p:cNvPr id="519232" name="Line 64"/>
          <p:cNvSpPr>
            <a:spLocks noChangeShapeType="1"/>
          </p:cNvSpPr>
          <p:nvPr/>
        </p:nvSpPr>
        <p:spPr bwMode="auto">
          <a:xfrm>
            <a:off x="747713" y="3721100"/>
            <a:ext cx="0" cy="1541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233" name="Line 65"/>
          <p:cNvSpPr>
            <a:spLocks noChangeShapeType="1"/>
          </p:cNvSpPr>
          <p:nvPr/>
        </p:nvSpPr>
        <p:spPr bwMode="auto">
          <a:xfrm>
            <a:off x="768350" y="4452938"/>
            <a:ext cx="7554913" cy="11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234" name="Line 66"/>
          <p:cNvSpPr>
            <a:spLocks noChangeShapeType="1"/>
          </p:cNvSpPr>
          <p:nvPr/>
        </p:nvSpPr>
        <p:spPr bwMode="auto">
          <a:xfrm flipV="1">
            <a:off x="4391025" y="4178300"/>
            <a:ext cx="0" cy="1057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235" name="Line 67"/>
          <p:cNvSpPr>
            <a:spLocks noChangeShapeType="1"/>
          </p:cNvSpPr>
          <p:nvPr/>
        </p:nvSpPr>
        <p:spPr bwMode="auto">
          <a:xfrm flipV="1">
            <a:off x="5264150" y="4189413"/>
            <a:ext cx="0" cy="1057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236" name="Line 68"/>
          <p:cNvSpPr>
            <a:spLocks noChangeShapeType="1"/>
          </p:cNvSpPr>
          <p:nvPr/>
        </p:nvSpPr>
        <p:spPr bwMode="auto">
          <a:xfrm flipV="1">
            <a:off x="6157913" y="4167188"/>
            <a:ext cx="0" cy="1057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237" name="Line 69"/>
          <p:cNvSpPr>
            <a:spLocks noChangeShapeType="1"/>
          </p:cNvSpPr>
          <p:nvPr/>
        </p:nvSpPr>
        <p:spPr bwMode="auto">
          <a:xfrm flipV="1">
            <a:off x="6942138" y="4178300"/>
            <a:ext cx="0" cy="1057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238" name="Line 70"/>
          <p:cNvSpPr>
            <a:spLocks noChangeShapeType="1"/>
          </p:cNvSpPr>
          <p:nvPr/>
        </p:nvSpPr>
        <p:spPr bwMode="auto">
          <a:xfrm flipV="1">
            <a:off x="3541713" y="4167188"/>
            <a:ext cx="0" cy="1057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239" name="Line 71"/>
          <p:cNvSpPr>
            <a:spLocks noChangeShapeType="1"/>
          </p:cNvSpPr>
          <p:nvPr/>
        </p:nvSpPr>
        <p:spPr bwMode="auto">
          <a:xfrm flipV="1">
            <a:off x="2560638" y="4167188"/>
            <a:ext cx="0" cy="1057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240" name="Oval 72"/>
          <p:cNvSpPr>
            <a:spLocks noChangeArrowheads="1"/>
          </p:cNvSpPr>
          <p:nvPr/>
        </p:nvSpPr>
        <p:spPr bwMode="auto">
          <a:xfrm>
            <a:off x="1119188" y="3844925"/>
            <a:ext cx="277812" cy="2968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5058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241" name="Freeform 73"/>
          <p:cNvSpPr>
            <a:spLocks/>
          </p:cNvSpPr>
          <p:nvPr/>
        </p:nvSpPr>
        <p:spPr bwMode="auto">
          <a:xfrm>
            <a:off x="773113" y="1938338"/>
            <a:ext cx="7502525" cy="4762"/>
          </a:xfrm>
          <a:custGeom>
            <a:avLst/>
            <a:gdLst>
              <a:gd name="T0" fmla="*/ 0 w 10326"/>
              <a:gd name="T1" fmla="*/ 0 h 5"/>
              <a:gd name="T2" fmla="*/ 10326 w 10326"/>
              <a:gd name="T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326" h="5">
                <a:moveTo>
                  <a:pt x="0" y="0"/>
                </a:moveTo>
                <a:lnTo>
                  <a:pt x="10326" y="5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242" name="Freeform 74"/>
          <p:cNvSpPr>
            <a:spLocks/>
          </p:cNvSpPr>
          <p:nvPr/>
        </p:nvSpPr>
        <p:spPr bwMode="auto">
          <a:xfrm>
            <a:off x="782638" y="2257425"/>
            <a:ext cx="7489825" cy="1588"/>
          </a:xfrm>
          <a:custGeom>
            <a:avLst/>
            <a:gdLst>
              <a:gd name="T0" fmla="*/ 0 w 10305"/>
              <a:gd name="T1" fmla="*/ 0 h 1"/>
              <a:gd name="T2" fmla="*/ 10305 w 1030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305" h="1">
                <a:moveTo>
                  <a:pt x="0" y="0"/>
                </a:moveTo>
                <a:lnTo>
                  <a:pt x="10305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243" name="Freeform 75"/>
          <p:cNvSpPr>
            <a:spLocks/>
          </p:cNvSpPr>
          <p:nvPr/>
        </p:nvSpPr>
        <p:spPr bwMode="auto">
          <a:xfrm>
            <a:off x="762000" y="2578100"/>
            <a:ext cx="7519988" cy="0"/>
          </a:xfrm>
          <a:custGeom>
            <a:avLst/>
            <a:gdLst>
              <a:gd name="T0" fmla="*/ 0 w 10350"/>
              <a:gd name="T1" fmla="*/ 0 h 1"/>
              <a:gd name="T2" fmla="*/ 10350 w 1035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350" h="1">
                <a:moveTo>
                  <a:pt x="0" y="0"/>
                </a:moveTo>
                <a:lnTo>
                  <a:pt x="10350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244" name="Freeform 76"/>
          <p:cNvSpPr>
            <a:spLocks/>
          </p:cNvSpPr>
          <p:nvPr/>
        </p:nvSpPr>
        <p:spPr bwMode="auto">
          <a:xfrm>
            <a:off x="782638" y="2897188"/>
            <a:ext cx="7489825" cy="0"/>
          </a:xfrm>
          <a:custGeom>
            <a:avLst/>
            <a:gdLst>
              <a:gd name="T0" fmla="*/ 0 w 10305"/>
              <a:gd name="T1" fmla="*/ 0 h 1"/>
              <a:gd name="T2" fmla="*/ 10305 w 1030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305" h="1">
                <a:moveTo>
                  <a:pt x="0" y="0"/>
                </a:moveTo>
                <a:lnTo>
                  <a:pt x="10305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245" name="Freeform 77"/>
          <p:cNvSpPr>
            <a:spLocks/>
          </p:cNvSpPr>
          <p:nvPr/>
        </p:nvSpPr>
        <p:spPr bwMode="auto">
          <a:xfrm>
            <a:off x="782638" y="3205163"/>
            <a:ext cx="7489825" cy="1587"/>
          </a:xfrm>
          <a:custGeom>
            <a:avLst/>
            <a:gdLst>
              <a:gd name="T0" fmla="*/ 0 w 10305"/>
              <a:gd name="T1" fmla="*/ 0 h 1"/>
              <a:gd name="T2" fmla="*/ 10305 w 1030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305" h="1">
                <a:moveTo>
                  <a:pt x="0" y="0"/>
                </a:moveTo>
                <a:lnTo>
                  <a:pt x="10305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246" name="Freeform 78"/>
          <p:cNvSpPr>
            <a:spLocks/>
          </p:cNvSpPr>
          <p:nvPr/>
        </p:nvSpPr>
        <p:spPr bwMode="auto">
          <a:xfrm>
            <a:off x="773113" y="3524250"/>
            <a:ext cx="7502525" cy="4763"/>
          </a:xfrm>
          <a:custGeom>
            <a:avLst/>
            <a:gdLst>
              <a:gd name="T0" fmla="*/ 0 w 10326"/>
              <a:gd name="T1" fmla="*/ 0 h 5"/>
              <a:gd name="T2" fmla="*/ 10326 w 10326"/>
              <a:gd name="T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326" h="5">
                <a:moveTo>
                  <a:pt x="0" y="0"/>
                </a:moveTo>
                <a:lnTo>
                  <a:pt x="10326" y="5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247" name="Freeform 79"/>
          <p:cNvSpPr>
            <a:spLocks/>
          </p:cNvSpPr>
          <p:nvPr/>
        </p:nvSpPr>
        <p:spPr bwMode="auto">
          <a:xfrm>
            <a:off x="762000" y="3844925"/>
            <a:ext cx="7488238" cy="0"/>
          </a:xfrm>
          <a:custGeom>
            <a:avLst/>
            <a:gdLst>
              <a:gd name="T0" fmla="*/ 0 w 10305"/>
              <a:gd name="T1" fmla="*/ 0 h 1"/>
              <a:gd name="T2" fmla="*/ 10305 w 1030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305" h="1">
                <a:moveTo>
                  <a:pt x="0" y="0"/>
                </a:moveTo>
                <a:lnTo>
                  <a:pt x="10305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248" name="Freeform 80"/>
          <p:cNvSpPr>
            <a:spLocks/>
          </p:cNvSpPr>
          <p:nvPr/>
        </p:nvSpPr>
        <p:spPr bwMode="auto">
          <a:xfrm>
            <a:off x="773113" y="4164013"/>
            <a:ext cx="7488237" cy="0"/>
          </a:xfrm>
          <a:custGeom>
            <a:avLst/>
            <a:gdLst>
              <a:gd name="T0" fmla="*/ 0 w 10305"/>
              <a:gd name="T1" fmla="*/ 0 h 1"/>
              <a:gd name="T2" fmla="*/ 10305 w 1030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305" h="1">
                <a:moveTo>
                  <a:pt x="0" y="0"/>
                </a:moveTo>
                <a:lnTo>
                  <a:pt x="10305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519377" name="Group 209"/>
          <p:cNvGrpSpPr>
            <a:grpSpLocks/>
          </p:cNvGrpSpPr>
          <p:nvPr/>
        </p:nvGrpSpPr>
        <p:grpSpPr bwMode="auto">
          <a:xfrm>
            <a:off x="2943225" y="1981200"/>
            <a:ext cx="238125" cy="257175"/>
            <a:chOff x="1854" y="1248"/>
            <a:chExt cx="150" cy="162"/>
          </a:xfrm>
        </p:grpSpPr>
        <p:grpSp>
          <p:nvGrpSpPr>
            <p:cNvPr id="519249" name="Group 81"/>
            <p:cNvGrpSpPr>
              <a:grpSpLocks/>
            </p:cNvGrpSpPr>
            <p:nvPr/>
          </p:nvGrpSpPr>
          <p:grpSpPr bwMode="auto">
            <a:xfrm rot="2274891" flipH="1">
              <a:off x="1854" y="1273"/>
              <a:ext cx="150" cy="137"/>
              <a:chOff x="4643" y="7488"/>
              <a:chExt cx="2125" cy="1954"/>
            </a:xfrm>
          </p:grpSpPr>
          <p:sp>
            <p:nvSpPr>
              <p:cNvPr id="519250" name="Freeform 82"/>
              <p:cNvSpPr>
                <a:spLocks/>
              </p:cNvSpPr>
              <p:nvPr/>
            </p:nvSpPr>
            <p:spPr bwMode="auto">
              <a:xfrm>
                <a:off x="4702" y="7848"/>
                <a:ext cx="1922" cy="1436"/>
              </a:xfrm>
              <a:custGeom>
                <a:avLst/>
                <a:gdLst>
                  <a:gd name="T0" fmla="*/ 1908 w 1922"/>
                  <a:gd name="T1" fmla="*/ 0 h 1436"/>
                  <a:gd name="T2" fmla="*/ 1170 w 1922"/>
                  <a:gd name="T3" fmla="*/ 198 h 1436"/>
                  <a:gd name="T4" fmla="*/ 762 w 1922"/>
                  <a:gd name="T5" fmla="*/ 278 h 1436"/>
                  <a:gd name="T6" fmla="*/ 584 w 1922"/>
                  <a:gd name="T7" fmla="*/ 590 h 1436"/>
                  <a:gd name="T8" fmla="*/ 122 w 1922"/>
                  <a:gd name="T9" fmla="*/ 899 h 1436"/>
                  <a:gd name="T10" fmla="*/ 339 w 1922"/>
                  <a:gd name="T11" fmla="*/ 1075 h 1436"/>
                  <a:gd name="T12" fmla="*/ 0 w 1922"/>
                  <a:gd name="T13" fmla="*/ 1404 h 1436"/>
                  <a:gd name="T14" fmla="*/ 257 w 1922"/>
                  <a:gd name="T15" fmla="*/ 1436 h 1436"/>
                  <a:gd name="T16" fmla="*/ 525 w 1922"/>
                  <a:gd name="T17" fmla="*/ 1408 h 1436"/>
                  <a:gd name="T18" fmla="*/ 743 w 1922"/>
                  <a:gd name="T19" fmla="*/ 1326 h 1436"/>
                  <a:gd name="T20" fmla="*/ 704 w 1922"/>
                  <a:gd name="T21" fmla="*/ 1044 h 1436"/>
                  <a:gd name="T22" fmla="*/ 980 w 1922"/>
                  <a:gd name="T23" fmla="*/ 1017 h 1436"/>
                  <a:gd name="T24" fmla="*/ 1395 w 1922"/>
                  <a:gd name="T25" fmla="*/ 985 h 1436"/>
                  <a:gd name="T26" fmla="*/ 1922 w 1922"/>
                  <a:gd name="T27" fmla="*/ 831 h 1436"/>
                  <a:gd name="T28" fmla="*/ 1908 w 1922"/>
                  <a:gd name="T29" fmla="*/ 0 h 1436"/>
                  <a:gd name="T30" fmla="*/ 1908 w 1922"/>
                  <a:gd name="T31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22" h="1436">
                    <a:moveTo>
                      <a:pt x="1908" y="0"/>
                    </a:moveTo>
                    <a:lnTo>
                      <a:pt x="1170" y="198"/>
                    </a:lnTo>
                    <a:lnTo>
                      <a:pt x="762" y="278"/>
                    </a:lnTo>
                    <a:lnTo>
                      <a:pt x="584" y="590"/>
                    </a:lnTo>
                    <a:lnTo>
                      <a:pt x="122" y="899"/>
                    </a:lnTo>
                    <a:lnTo>
                      <a:pt x="339" y="1075"/>
                    </a:lnTo>
                    <a:lnTo>
                      <a:pt x="0" y="1404"/>
                    </a:lnTo>
                    <a:lnTo>
                      <a:pt x="257" y="1436"/>
                    </a:lnTo>
                    <a:lnTo>
                      <a:pt x="525" y="1408"/>
                    </a:lnTo>
                    <a:lnTo>
                      <a:pt x="743" y="1326"/>
                    </a:lnTo>
                    <a:lnTo>
                      <a:pt x="704" y="1044"/>
                    </a:lnTo>
                    <a:lnTo>
                      <a:pt x="980" y="1017"/>
                    </a:lnTo>
                    <a:lnTo>
                      <a:pt x="1395" y="985"/>
                    </a:lnTo>
                    <a:lnTo>
                      <a:pt x="1922" y="831"/>
                    </a:lnTo>
                    <a:lnTo>
                      <a:pt x="1908" y="0"/>
                    </a:lnTo>
                    <a:lnTo>
                      <a:pt x="1908" y="0"/>
                    </a:lnTo>
                    <a:close/>
                  </a:path>
                </a:pathLst>
              </a:custGeom>
              <a:solidFill>
                <a:srgbClr val="9CB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251" name="Freeform 83"/>
              <p:cNvSpPr>
                <a:spLocks/>
              </p:cNvSpPr>
              <p:nvPr/>
            </p:nvSpPr>
            <p:spPr bwMode="auto">
              <a:xfrm>
                <a:off x="6104" y="7824"/>
                <a:ext cx="376" cy="96"/>
              </a:xfrm>
              <a:custGeom>
                <a:avLst/>
                <a:gdLst>
                  <a:gd name="T0" fmla="*/ 376 w 376"/>
                  <a:gd name="T1" fmla="*/ 32 h 96"/>
                  <a:gd name="T2" fmla="*/ 357 w 376"/>
                  <a:gd name="T3" fmla="*/ 35 h 96"/>
                  <a:gd name="T4" fmla="*/ 341 w 376"/>
                  <a:gd name="T5" fmla="*/ 39 h 96"/>
                  <a:gd name="T6" fmla="*/ 324 w 376"/>
                  <a:gd name="T7" fmla="*/ 41 h 96"/>
                  <a:gd name="T8" fmla="*/ 306 w 376"/>
                  <a:gd name="T9" fmla="*/ 47 h 96"/>
                  <a:gd name="T10" fmla="*/ 288 w 376"/>
                  <a:gd name="T11" fmla="*/ 49 h 96"/>
                  <a:gd name="T12" fmla="*/ 271 w 376"/>
                  <a:gd name="T13" fmla="*/ 55 h 96"/>
                  <a:gd name="T14" fmla="*/ 253 w 376"/>
                  <a:gd name="T15" fmla="*/ 59 h 96"/>
                  <a:gd name="T16" fmla="*/ 235 w 376"/>
                  <a:gd name="T17" fmla="*/ 65 h 96"/>
                  <a:gd name="T18" fmla="*/ 218 w 376"/>
                  <a:gd name="T19" fmla="*/ 67 h 96"/>
                  <a:gd name="T20" fmla="*/ 200 w 376"/>
                  <a:gd name="T21" fmla="*/ 71 h 96"/>
                  <a:gd name="T22" fmla="*/ 182 w 376"/>
                  <a:gd name="T23" fmla="*/ 73 h 96"/>
                  <a:gd name="T24" fmla="*/ 165 w 376"/>
                  <a:gd name="T25" fmla="*/ 79 h 96"/>
                  <a:gd name="T26" fmla="*/ 147 w 376"/>
                  <a:gd name="T27" fmla="*/ 81 h 96"/>
                  <a:gd name="T28" fmla="*/ 130 w 376"/>
                  <a:gd name="T29" fmla="*/ 84 h 96"/>
                  <a:gd name="T30" fmla="*/ 112 w 376"/>
                  <a:gd name="T31" fmla="*/ 88 h 96"/>
                  <a:gd name="T32" fmla="*/ 96 w 376"/>
                  <a:gd name="T33" fmla="*/ 90 h 96"/>
                  <a:gd name="T34" fmla="*/ 87 w 376"/>
                  <a:gd name="T35" fmla="*/ 90 h 96"/>
                  <a:gd name="T36" fmla="*/ 75 w 376"/>
                  <a:gd name="T37" fmla="*/ 88 h 96"/>
                  <a:gd name="T38" fmla="*/ 61 w 376"/>
                  <a:gd name="T39" fmla="*/ 86 h 96"/>
                  <a:gd name="T40" fmla="*/ 47 w 376"/>
                  <a:gd name="T41" fmla="*/ 86 h 96"/>
                  <a:gd name="T42" fmla="*/ 32 w 376"/>
                  <a:gd name="T43" fmla="*/ 86 h 96"/>
                  <a:gd name="T44" fmla="*/ 20 w 376"/>
                  <a:gd name="T45" fmla="*/ 88 h 96"/>
                  <a:gd name="T46" fmla="*/ 6 w 376"/>
                  <a:gd name="T47" fmla="*/ 90 h 96"/>
                  <a:gd name="T48" fmla="*/ 0 w 376"/>
                  <a:gd name="T49" fmla="*/ 96 h 96"/>
                  <a:gd name="T50" fmla="*/ 12 w 376"/>
                  <a:gd name="T51" fmla="*/ 84 h 96"/>
                  <a:gd name="T52" fmla="*/ 28 w 376"/>
                  <a:gd name="T53" fmla="*/ 75 h 96"/>
                  <a:gd name="T54" fmla="*/ 41 w 376"/>
                  <a:gd name="T55" fmla="*/ 65 h 96"/>
                  <a:gd name="T56" fmla="*/ 61 w 376"/>
                  <a:gd name="T57" fmla="*/ 57 h 96"/>
                  <a:gd name="T58" fmla="*/ 79 w 376"/>
                  <a:gd name="T59" fmla="*/ 47 h 96"/>
                  <a:gd name="T60" fmla="*/ 96 w 376"/>
                  <a:gd name="T61" fmla="*/ 37 h 96"/>
                  <a:gd name="T62" fmla="*/ 118 w 376"/>
                  <a:gd name="T63" fmla="*/ 30 h 96"/>
                  <a:gd name="T64" fmla="*/ 139 w 376"/>
                  <a:gd name="T65" fmla="*/ 24 h 96"/>
                  <a:gd name="T66" fmla="*/ 159 w 376"/>
                  <a:gd name="T67" fmla="*/ 16 h 96"/>
                  <a:gd name="T68" fmla="*/ 179 w 376"/>
                  <a:gd name="T69" fmla="*/ 10 h 96"/>
                  <a:gd name="T70" fmla="*/ 198 w 376"/>
                  <a:gd name="T71" fmla="*/ 4 h 96"/>
                  <a:gd name="T72" fmla="*/ 218 w 376"/>
                  <a:gd name="T73" fmla="*/ 2 h 96"/>
                  <a:gd name="T74" fmla="*/ 235 w 376"/>
                  <a:gd name="T75" fmla="*/ 0 h 96"/>
                  <a:gd name="T76" fmla="*/ 253 w 376"/>
                  <a:gd name="T77" fmla="*/ 0 h 96"/>
                  <a:gd name="T78" fmla="*/ 269 w 376"/>
                  <a:gd name="T79" fmla="*/ 2 h 96"/>
                  <a:gd name="T80" fmla="*/ 284 w 376"/>
                  <a:gd name="T81" fmla="*/ 8 h 96"/>
                  <a:gd name="T82" fmla="*/ 296 w 376"/>
                  <a:gd name="T83" fmla="*/ 12 h 96"/>
                  <a:gd name="T84" fmla="*/ 308 w 376"/>
                  <a:gd name="T85" fmla="*/ 16 h 96"/>
                  <a:gd name="T86" fmla="*/ 318 w 376"/>
                  <a:gd name="T87" fmla="*/ 18 h 96"/>
                  <a:gd name="T88" fmla="*/ 331 w 376"/>
                  <a:gd name="T89" fmla="*/ 24 h 96"/>
                  <a:gd name="T90" fmla="*/ 341 w 376"/>
                  <a:gd name="T91" fmla="*/ 24 h 96"/>
                  <a:gd name="T92" fmla="*/ 353 w 376"/>
                  <a:gd name="T93" fmla="*/ 28 h 96"/>
                  <a:gd name="T94" fmla="*/ 365 w 376"/>
                  <a:gd name="T95" fmla="*/ 30 h 96"/>
                  <a:gd name="T96" fmla="*/ 376 w 376"/>
                  <a:gd name="T97" fmla="*/ 32 h 96"/>
                  <a:gd name="T98" fmla="*/ 376 w 376"/>
                  <a:gd name="T99" fmla="*/ 3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76" h="96">
                    <a:moveTo>
                      <a:pt x="376" y="32"/>
                    </a:moveTo>
                    <a:lnTo>
                      <a:pt x="357" y="35"/>
                    </a:lnTo>
                    <a:lnTo>
                      <a:pt x="341" y="39"/>
                    </a:lnTo>
                    <a:lnTo>
                      <a:pt x="324" y="41"/>
                    </a:lnTo>
                    <a:lnTo>
                      <a:pt x="306" y="47"/>
                    </a:lnTo>
                    <a:lnTo>
                      <a:pt x="288" y="49"/>
                    </a:lnTo>
                    <a:lnTo>
                      <a:pt x="271" y="55"/>
                    </a:lnTo>
                    <a:lnTo>
                      <a:pt x="253" y="59"/>
                    </a:lnTo>
                    <a:lnTo>
                      <a:pt x="235" y="65"/>
                    </a:lnTo>
                    <a:lnTo>
                      <a:pt x="218" y="67"/>
                    </a:lnTo>
                    <a:lnTo>
                      <a:pt x="200" y="71"/>
                    </a:lnTo>
                    <a:lnTo>
                      <a:pt x="182" y="73"/>
                    </a:lnTo>
                    <a:lnTo>
                      <a:pt x="165" y="79"/>
                    </a:lnTo>
                    <a:lnTo>
                      <a:pt x="147" y="81"/>
                    </a:lnTo>
                    <a:lnTo>
                      <a:pt x="130" y="84"/>
                    </a:lnTo>
                    <a:lnTo>
                      <a:pt x="112" y="88"/>
                    </a:lnTo>
                    <a:lnTo>
                      <a:pt x="96" y="90"/>
                    </a:lnTo>
                    <a:lnTo>
                      <a:pt x="87" y="90"/>
                    </a:lnTo>
                    <a:lnTo>
                      <a:pt x="75" y="88"/>
                    </a:lnTo>
                    <a:lnTo>
                      <a:pt x="61" y="86"/>
                    </a:lnTo>
                    <a:lnTo>
                      <a:pt x="47" y="86"/>
                    </a:lnTo>
                    <a:lnTo>
                      <a:pt x="32" y="86"/>
                    </a:lnTo>
                    <a:lnTo>
                      <a:pt x="20" y="88"/>
                    </a:lnTo>
                    <a:lnTo>
                      <a:pt x="6" y="90"/>
                    </a:lnTo>
                    <a:lnTo>
                      <a:pt x="0" y="96"/>
                    </a:lnTo>
                    <a:lnTo>
                      <a:pt x="12" y="84"/>
                    </a:lnTo>
                    <a:lnTo>
                      <a:pt x="28" y="75"/>
                    </a:lnTo>
                    <a:lnTo>
                      <a:pt x="41" y="65"/>
                    </a:lnTo>
                    <a:lnTo>
                      <a:pt x="61" y="57"/>
                    </a:lnTo>
                    <a:lnTo>
                      <a:pt x="79" y="47"/>
                    </a:lnTo>
                    <a:lnTo>
                      <a:pt x="96" y="37"/>
                    </a:lnTo>
                    <a:lnTo>
                      <a:pt x="118" y="30"/>
                    </a:lnTo>
                    <a:lnTo>
                      <a:pt x="139" y="24"/>
                    </a:lnTo>
                    <a:lnTo>
                      <a:pt x="159" y="16"/>
                    </a:lnTo>
                    <a:lnTo>
                      <a:pt x="179" y="10"/>
                    </a:lnTo>
                    <a:lnTo>
                      <a:pt x="198" y="4"/>
                    </a:lnTo>
                    <a:lnTo>
                      <a:pt x="218" y="2"/>
                    </a:lnTo>
                    <a:lnTo>
                      <a:pt x="235" y="0"/>
                    </a:lnTo>
                    <a:lnTo>
                      <a:pt x="253" y="0"/>
                    </a:lnTo>
                    <a:lnTo>
                      <a:pt x="269" y="2"/>
                    </a:lnTo>
                    <a:lnTo>
                      <a:pt x="284" y="8"/>
                    </a:lnTo>
                    <a:lnTo>
                      <a:pt x="296" y="12"/>
                    </a:lnTo>
                    <a:lnTo>
                      <a:pt x="308" y="16"/>
                    </a:lnTo>
                    <a:lnTo>
                      <a:pt x="318" y="18"/>
                    </a:lnTo>
                    <a:lnTo>
                      <a:pt x="331" y="24"/>
                    </a:lnTo>
                    <a:lnTo>
                      <a:pt x="341" y="24"/>
                    </a:lnTo>
                    <a:lnTo>
                      <a:pt x="353" y="28"/>
                    </a:lnTo>
                    <a:lnTo>
                      <a:pt x="365" y="30"/>
                    </a:lnTo>
                    <a:lnTo>
                      <a:pt x="376" y="32"/>
                    </a:lnTo>
                    <a:lnTo>
                      <a:pt x="376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252" name="Freeform 84"/>
              <p:cNvSpPr>
                <a:spLocks/>
              </p:cNvSpPr>
              <p:nvPr/>
            </p:nvSpPr>
            <p:spPr bwMode="auto">
              <a:xfrm>
                <a:off x="6331" y="7768"/>
                <a:ext cx="437" cy="72"/>
              </a:xfrm>
              <a:custGeom>
                <a:avLst/>
                <a:gdLst>
                  <a:gd name="T0" fmla="*/ 437 w 437"/>
                  <a:gd name="T1" fmla="*/ 14 h 72"/>
                  <a:gd name="T2" fmla="*/ 394 w 437"/>
                  <a:gd name="T3" fmla="*/ 25 h 72"/>
                  <a:gd name="T4" fmla="*/ 357 w 437"/>
                  <a:gd name="T5" fmla="*/ 35 h 72"/>
                  <a:gd name="T6" fmla="*/ 324 w 437"/>
                  <a:gd name="T7" fmla="*/ 43 h 72"/>
                  <a:gd name="T8" fmla="*/ 296 w 437"/>
                  <a:gd name="T9" fmla="*/ 53 h 72"/>
                  <a:gd name="T10" fmla="*/ 271 w 437"/>
                  <a:gd name="T11" fmla="*/ 59 h 72"/>
                  <a:gd name="T12" fmla="*/ 249 w 437"/>
                  <a:gd name="T13" fmla="*/ 65 h 72"/>
                  <a:gd name="T14" fmla="*/ 230 w 437"/>
                  <a:gd name="T15" fmla="*/ 67 h 72"/>
                  <a:gd name="T16" fmla="*/ 210 w 437"/>
                  <a:gd name="T17" fmla="*/ 72 h 72"/>
                  <a:gd name="T18" fmla="*/ 190 w 437"/>
                  <a:gd name="T19" fmla="*/ 71 h 72"/>
                  <a:gd name="T20" fmla="*/ 171 w 437"/>
                  <a:gd name="T21" fmla="*/ 71 h 72"/>
                  <a:gd name="T22" fmla="*/ 151 w 437"/>
                  <a:gd name="T23" fmla="*/ 69 h 72"/>
                  <a:gd name="T24" fmla="*/ 128 w 437"/>
                  <a:gd name="T25" fmla="*/ 67 h 72"/>
                  <a:gd name="T26" fmla="*/ 102 w 437"/>
                  <a:gd name="T27" fmla="*/ 59 h 72"/>
                  <a:gd name="T28" fmla="*/ 71 w 437"/>
                  <a:gd name="T29" fmla="*/ 55 h 72"/>
                  <a:gd name="T30" fmla="*/ 40 w 437"/>
                  <a:gd name="T31" fmla="*/ 45 h 72"/>
                  <a:gd name="T32" fmla="*/ 0 w 437"/>
                  <a:gd name="T33" fmla="*/ 37 h 72"/>
                  <a:gd name="T34" fmla="*/ 8 w 437"/>
                  <a:gd name="T35" fmla="*/ 29 h 72"/>
                  <a:gd name="T36" fmla="*/ 26 w 437"/>
                  <a:gd name="T37" fmla="*/ 24 h 72"/>
                  <a:gd name="T38" fmla="*/ 47 w 437"/>
                  <a:gd name="T39" fmla="*/ 18 h 72"/>
                  <a:gd name="T40" fmla="*/ 79 w 437"/>
                  <a:gd name="T41" fmla="*/ 14 h 72"/>
                  <a:gd name="T42" fmla="*/ 110 w 437"/>
                  <a:gd name="T43" fmla="*/ 10 h 72"/>
                  <a:gd name="T44" fmla="*/ 147 w 437"/>
                  <a:gd name="T45" fmla="*/ 6 h 72"/>
                  <a:gd name="T46" fmla="*/ 187 w 437"/>
                  <a:gd name="T47" fmla="*/ 2 h 72"/>
                  <a:gd name="T48" fmla="*/ 228 w 437"/>
                  <a:gd name="T49" fmla="*/ 2 h 72"/>
                  <a:gd name="T50" fmla="*/ 267 w 437"/>
                  <a:gd name="T51" fmla="*/ 0 h 72"/>
                  <a:gd name="T52" fmla="*/ 306 w 437"/>
                  <a:gd name="T53" fmla="*/ 0 h 72"/>
                  <a:gd name="T54" fmla="*/ 339 w 437"/>
                  <a:gd name="T55" fmla="*/ 0 h 72"/>
                  <a:gd name="T56" fmla="*/ 373 w 437"/>
                  <a:gd name="T57" fmla="*/ 2 h 72"/>
                  <a:gd name="T58" fmla="*/ 398 w 437"/>
                  <a:gd name="T59" fmla="*/ 2 h 72"/>
                  <a:gd name="T60" fmla="*/ 420 w 437"/>
                  <a:gd name="T61" fmla="*/ 4 h 72"/>
                  <a:gd name="T62" fmla="*/ 431 w 437"/>
                  <a:gd name="T63" fmla="*/ 10 h 72"/>
                  <a:gd name="T64" fmla="*/ 437 w 437"/>
                  <a:gd name="T65" fmla="*/ 14 h 72"/>
                  <a:gd name="T66" fmla="*/ 437 w 437"/>
                  <a:gd name="T67" fmla="*/ 1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7" h="72">
                    <a:moveTo>
                      <a:pt x="437" y="14"/>
                    </a:moveTo>
                    <a:lnTo>
                      <a:pt x="394" y="25"/>
                    </a:lnTo>
                    <a:lnTo>
                      <a:pt x="357" y="35"/>
                    </a:lnTo>
                    <a:lnTo>
                      <a:pt x="324" y="43"/>
                    </a:lnTo>
                    <a:lnTo>
                      <a:pt x="296" y="53"/>
                    </a:lnTo>
                    <a:lnTo>
                      <a:pt x="271" y="59"/>
                    </a:lnTo>
                    <a:lnTo>
                      <a:pt x="249" y="65"/>
                    </a:lnTo>
                    <a:lnTo>
                      <a:pt x="230" y="67"/>
                    </a:lnTo>
                    <a:lnTo>
                      <a:pt x="210" y="72"/>
                    </a:lnTo>
                    <a:lnTo>
                      <a:pt x="190" y="71"/>
                    </a:lnTo>
                    <a:lnTo>
                      <a:pt x="171" y="71"/>
                    </a:lnTo>
                    <a:lnTo>
                      <a:pt x="151" y="69"/>
                    </a:lnTo>
                    <a:lnTo>
                      <a:pt x="128" y="67"/>
                    </a:lnTo>
                    <a:lnTo>
                      <a:pt x="102" y="59"/>
                    </a:lnTo>
                    <a:lnTo>
                      <a:pt x="71" y="55"/>
                    </a:lnTo>
                    <a:lnTo>
                      <a:pt x="40" y="45"/>
                    </a:lnTo>
                    <a:lnTo>
                      <a:pt x="0" y="37"/>
                    </a:lnTo>
                    <a:lnTo>
                      <a:pt x="8" y="29"/>
                    </a:lnTo>
                    <a:lnTo>
                      <a:pt x="26" y="24"/>
                    </a:lnTo>
                    <a:lnTo>
                      <a:pt x="47" y="18"/>
                    </a:lnTo>
                    <a:lnTo>
                      <a:pt x="79" y="14"/>
                    </a:lnTo>
                    <a:lnTo>
                      <a:pt x="110" y="10"/>
                    </a:lnTo>
                    <a:lnTo>
                      <a:pt x="147" y="6"/>
                    </a:lnTo>
                    <a:lnTo>
                      <a:pt x="187" y="2"/>
                    </a:lnTo>
                    <a:lnTo>
                      <a:pt x="228" y="2"/>
                    </a:lnTo>
                    <a:lnTo>
                      <a:pt x="267" y="0"/>
                    </a:lnTo>
                    <a:lnTo>
                      <a:pt x="306" y="0"/>
                    </a:lnTo>
                    <a:lnTo>
                      <a:pt x="339" y="0"/>
                    </a:lnTo>
                    <a:lnTo>
                      <a:pt x="373" y="2"/>
                    </a:lnTo>
                    <a:lnTo>
                      <a:pt x="398" y="2"/>
                    </a:lnTo>
                    <a:lnTo>
                      <a:pt x="420" y="4"/>
                    </a:lnTo>
                    <a:lnTo>
                      <a:pt x="431" y="10"/>
                    </a:lnTo>
                    <a:lnTo>
                      <a:pt x="437" y="14"/>
                    </a:lnTo>
                    <a:lnTo>
                      <a:pt x="437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253" name="Freeform 85"/>
              <p:cNvSpPr>
                <a:spLocks/>
              </p:cNvSpPr>
              <p:nvPr/>
            </p:nvSpPr>
            <p:spPr bwMode="auto">
              <a:xfrm>
                <a:off x="5238" y="7999"/>
                <a:ext cx="810" cy="1226"/>
              </a:xfrm>
              <a:custGeom>
                <a:avLst/>
                <a:gdLst>
                  <a:gd name="T0" fmla="*/ 297 w 810"/>
                  <a:gd name="T1" fmla="*/ 67 h 1226"/>
                  <a:gd name="T2" fmla="*/ 382 w 810"/>
                  <a:gd name="T3" fmla="*/ 41 h 1226"/>
                  <a:gd name="T4" fmla="*/ 470 w 810"/>
                  <a:gd name="T5" fmla="*/ 26 h 1226"/>
                  <a:gd name="T6" fmla="*/ 554 w 810"/>
                  <a:gd name="T7" fmla="*/ 12 h 1226"/>
                  <a:gd name="T8" fmla="*/ 640 w 810"/>
                  <a:gd name="T9" fmla="*/ 4 h 1226"/>
                  <a:gd name="T10" fmla="*/ 707 w 810"/>
                  <a:gd name="T11" fmla="*/ 88 h 1226"/>
                  <a:gd name="T12" fmla="*/ 252 w 810"/>
                  <a:gd name="T13" fmla="*/ 272 h 1226"/>
                  <a:gd name="T14" fmla="*/ 311 w 810"/>
                  <a:gd name="T15" fmla="*/ 415 h 1226"/>
                  <a:gd name="T16" fmla="*/ 280 w 810"/>
                  <a:gd name="T17" fmla="*/ 435 h 1226"/>
                  <a:gd name="T18" fmla="*/ 250 w 810"/>
                  <a:gd name="T19" fmla="*/ 458 h 1226"/>
                  <a:gd name="T20" fmla="*/ 217 w 810"/>
                  <a:gd name="T21" fmla="*/ 476 h 1226"/>
                  <a:gd name="T22" fmla="*/ 186 w 810"/>
                  <a:gd name="T23" fmla="*/ 496 h 1226"/>
                  <a:gd name="T24" fmla="*/ 152 w 810"/>
                  <a:gd name="T25" fmla="*/ 511 h 1226"/>
                  <a:gd name="T26" fmla="*/ 131 w 810"/>
                  <a:gd name="T27" fmla="*/ 638 h 1226"/>
                  <a:gd name="T28" fmla="*/ 113 w 810"/>
                  <a:gd name="T29" fmla="*/ 811 h 1226"/>
                  <a:gd name="T30" fmla="*/ 109 w 810"/>
                  <a:gd name="T31" fmla="*/ 824 h 1226"/>
                  <a:gd name="T32" fmla="*/ 133 w 810"/>
                  <a:gd name="T33" fmla="*/ 826 h 1226"/>
                  <a:gd name="T34" fmla="*/ 170 w 810"/>
                  <a:gd name="T35" fmla="*/ 823 h 1226"/>
                  <a:gd name="T36" fmla="*/ 219 w 810"/>
                  <a:gd name="T37" fmla="*/ 813 h 1226"/>
                  <a:gd name="T38" fmla="*/ 250 w 810"/>
                  <a:gd name="T39" fmla="*/ 811 h 1226"/>
                  <a:gd name="T40" fmla="*/ 207 w 810"/>
                  <a:gd name="T41" fmla="*/ 846 h 1226"/>
                  <a:gd name="T42" fmla="*/ 176 w 810"/>
                  <a:gd name="T43" fmla="*/ 887 h 1226"/>
                  <a:gd name="T44" fmla="*/ 248 w 810"/>
                  <a:gd name="T45" fmla="*/ 871 h 1226"/>
                  <a:gd name="T46" fmla="*/ 362 w 810"/>
                  <a:gd name="T47" fmla="*/ 844 h 1226"/>
                  <a:gd name="T48" fmla="*/ 483 w 810"/>
                  <a:gd name="T49" fmla="*/ 834 h 1226"/>
                  <a:gd name="T50" fmla="*/ 601 w 810"/>
                  <a:gd name="T51" fmla="*/ 826 h 1226"/>
                  <a:gd name="T52" fmla="*/ 715 w 810"/>
                  <a:gd name="T53" fmla="*/ 817 h 1226"/>
                  <a:gd name="T54" fmla="*/ 810 w 810"/>
                  <a:gd name="T55" fmla="*/ 883 h 1226"/>
                  <a:gd name="T56" fmla="*/ 705 w 810"/>
                  <a:gd name="T57" fmla="*/ 899 h 1226"/>
                  <a:gd name="T58" fmla="*/ 593 w 810"/>
                  <a:gd name="T59" fmla="*/ 907 h 1226"/>
                  <a:gd name="T60" fmla="*/ 479 w 810"/>
                  <a:gd name="T61" fmla="*/ 909 h 1226"/>
                  <a:gd name="T62" fmla="*/ 368 w 810"/>
                  <a:gd name="T63" fmla="*/ 917 h 1226"/>
                  <a:gd name="T64" fmla="*/ 262 w 810"/>
                  <a:gd name="T65" fmla="*/ 940 h 1226"/>
                  <a:gd name="T66" fmla="*/ 376 w 810"/>
                  <a:gd name="T67" fmla="*/ 962 h 1226"/>
                  <a:gd name="T68" fmla="*/ 362 w 810"/>
                  <a:gd name="T69" fmla="*/ 1009 h 1226"/>
                  <a:gd name="T70" fmla="*/ 342 w 810"/>
                  <a:gd name="T71" fmla="*/ 1058 h 1226"/>
                  <a:gd name="T72" fmla="*/ 319 w 810"/>
                  <a:gd name="T73" fmla="*/ 1103 h 1226"/>
                  <a:gd name="T74" fmla="*/ 293 w 810"/>
                  <a:gd name="T75" fmla="*/ 1146 h 1226"/>
                  <a:gd name="T76" fmla="*/ 262 w 810"/>
                  <a:gd name="T77" fmla="*/ 1189 h 1226"/>
                  <a:gd name="T78" fmla="*/ 121 w 810"/>
                  <a:gd name="T79" fmla="*/ 1163 h 1226"/>
                  <a:gd name="T80" fmla="*/ 86 w 810"/>
                  <a:gd name="T81" fmla="*/ 1075 h 1226"/>
                  <a:gd name="T82" fmla="*/ 45 w 810"/>
                  <a:gd name="T83" fmla="*/ 942 h 1226"/>
                  <a:gd name="T84" fmla="*/ 27 w 810"/>
                  <a:gd name="T85" fmla="*/ 805 h 1226"/>
                  <a:gd name="T86" fmla="*/ 17 w 810"/>
                  <a:gd name="T87" fmla="*/ 662 h 1226"/>
                  <a:gd name="T88" fmla="*/ 9 w 810"/>
                  <a:gd name="T89" fmla="*/ 521 h 1226"/>
                  <a:gd name="T90" fmla="*/ 19 w 810"/>
                  <a:gd name="T91" fmla="*/ 415 h 1226"/>
                  <a:gd name="T92" fmla="*/ 74 w 810"/>
                  <a:gd name="T93" fmla="*/ 360 h 1226"/>
                  <a:gd name="T94" fmla="*/ 115 w 810"/>
                  <a:gd name="T95" fmla="*/ 294 h 1226"/>
                  <a:gd name="T96" fmla="*/ 156 w 810"/>
                  <a:gd name="T97" fmla="*/ 221 h 1226"/>
                  <a:gd name="T98" fmla="*/ 199 w 810"/>
                  <a:gd name="T99" fmla="*/ 151 h 1226"/>
                  <a:gd name="T100" fmla="*/ 248 w 810"/>
                  <a:gd name="T101" fmla="*/ 88 h 1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0" h="1226">
                    <a:moveTo>
                      <a:pt x="248" y="88"/>
                    </a:moveTo>
                    <a:lnTo>
                      <a:pt x="272" y="76"/>
                    </a:lnTo>
                    <a:lnTo>
                      <a:pt x="297" y="67"/>
                    </a:lnTo>
                    <a:lnTo>
                      <a:pt x="325" y="57"/>
                    </a:lnTo>
                    <a:lnTo>
                      <a:pt x="352" y="51"/>
                    </a:lnTo>
                    <a:lnTo>
                      <a:pt x="382" y="41"/>
                    </a:lnTo>
                    <a:lnTo>
                      <a:pt x="409" y="35"/>
                    </a:lnTo>
                    <a:lnTo>
                      <a:pt x="438" y="31"/>
                    </a:lnTo>
                    <a:lnTo>
                      <a:pt x="470" y="26"/>
                    </a:lnTo>
                    <a:lnTo>
                      <a:pt x="497" y="22"/>
                    </a:lnTo>
                    <a:lnTo>
                      <a:pt x="526" y="16"/>
                    </a:lnTo>
                    <a:lnTo>
                      <a:pt x="554" y="12"/>
                    </a:lnTo>
                    <a:lnTo>
                      <a:pt x="585" y="10"/>
                    </a:lnTo>
                    <a:lnTo>
                      <a:pt x="611" y="6"/>
                    </a:lnTo>
                    <a:lnTo>
                      <a:pt x="640" y="4"/>
                    </a:lnTo>
                    <a:lnTo>
                      <a:pt x="666" y="0"/>
                    </a:lnTo>
                    <a:lnTo>
                      <a:pt x="695" y="0"/>
                    </a:lnTo>
                    <a:lnTo>
                      <a:pt x="707" y="88"/>
                    </a:lnTo>
                    <a:lnTo>
                      <a:pt x="380" y="127"/>
                    </a:lnTo>
                    <a:lnTo>
                      <a:pt x="474" y="139"/>
                    </a:lnTo>
                    <a:lnTo>
                      <a:pt x="252" y="272"/>
                    </a:lnTo>
                    <a:lnTo>
                      <a:pt x="407" y="253"/>
                    </a:lnTo>
                    <a:lnTo>
                      <a:pt x="170" y="411"/>
                    </a:lnTo>
                    <a:lnTo>
                      <a:pt x="311" y="415"/>
                    </a:lnTo>
                    <a:lnTo>
                      <a:pt x="299" y="421"/>
                    </a:lnTo>
                    <a:lnTo>
                      <a:pt x="291" y="429"/>
                    </a:lnTo>
                    <a:lnTo>
                      <a:pt x="280" y="435"/>
                    </a:lnTo>
                    <a:lnTo>
                      <a:pt x="270" y="443"/>
                    </a:lnTo>
                    <a:lnTo>
                      <a:pt x="260" y="449"/>
                    </a:lnTo>
                    <a:lnTo>
                      <a:pt x="250" y="458"/>
                    </a:lnTo>
                    <a:lnTo>
                      <a:pt x="239" y="464"/>
                    </a:lnTo>
                    <a:lnTo>
                      <a:pt x="229" y="472"/>
                    </a:lnTo>
                    <a:lnTo>
                      <a:pt x="217" y="476"/>
                    </a:lnTo>
                    <a:lnTo>
                      <a:pt x="207" y="482"/>
                    </a:lnTo>
                    <a:lnTo>
                      <a:pt x="193" y="490"/>
                    </a:lnTo>
                    <a:lnTo>
                      <a:pt x="186" y="496"/>
                    </a:lnTo>
                    <a:lnTo>
                      <a:pt x="174" y="499"/>
                    </a:lnTo>
                    <a:lnTo>
                      <a:pt x="162" y="507"/>
                    </a:lnTo>
                    <a:lnTo>
                      <a:pt x="152" y="511"/>
                    </a:lnTo>
                    <a:lnTo>
                      <a:pt x="143" y="517"/>
                    </a:lnTo>
                    <a:lnTo>
                      <a:pt x="260" y="539"/>
                    </a:lnTo>
                    <a:lnTo>
                      <a:pt x="131" y="638"/>
                    </a:lnTo>
                    <a:lnTo>
                      <a:pt x="111" y="727"/>
                    </a:lnTo>
                    <a:lnTo>
                      <a:pt x="244" y="709"/>
                    </a:lnTo>
                    <a:lnTo>
                      <a:pt x="113" y="811"/>
                    </a:lnTo>
                    <a:lnTo>
                      <a:pt x="105" y="817"/>
                    </a:lnTo>
                    <a:lnTo>
                      <a:pt x="105" y="824"/>
                    </a:lnTo>
                    <a:lnTo>
                      <a:pt x="109" y="824"/>
                    </a:lnTo>
                    <a:lnTo>
                      <a:pt x="115" y="824"/>
                    </a:lnTo>
                    <a:lnTo>
                      <a:pt x="121" y="824"/>
                    </a:lnTo>
                    <a:lnTo>
                      <a:pt x="133" y="826"/>
                    </a:lnTo>
                    <a:lnTo>
                      <a:pt x="143" y="824"/>
                    </a:lnTo>
                    <a:lnTo>
                      <a:pt x="154" y="824"/>
                    </a:lnTo>
                    <a:lnTo>
                      <a:pt x="170" y="823"/>
                    </a:lnTo>
                    <a:lnTo>
                      <a:pt x="186" y="821"/>
                    </a:lnTo>
                    <a:lnTo>
                      <a:pt x="201" y="817"/>
                    </a:lnTo>
                    <a:lnTo>
                      <a:pt x="219" y="813"/>
                    </a:lnTo>
                    <a:lnTo>
                      <a:pt x="239" y="809"/>
                    </a:lnTo>
                    <a:lnTo>
                      <a:pt x="260" y="803"/>
                    </a:lnTo>
                    <a:lnTo>
                      <a:pt x="250" y="811"/>
                    </a:lnTo>
                    <a:lnTo>
                      <a:pt x="237" y="821"/>
                    </a:lnTo>
                    <a:lnTo>
                      <a:pt x="221" y="832"/>
                    </a:lnTo>
                    <a:lnTo>
                      <a:pt x="207" y="846"/>
                    </a:lnTo>
                    <a:lnTo>
                      <a:pt x="193" y="858"/>
                    </a:lnTo>
                    <a:lnTo>
                      <a:pt x="182" y="873"/>
                    </a:lnTo>
                    <a:lnTo>
                      <a:pt x="176" y="887"/>
                    </a:lnTo>
                    <a:lnTo>
                      <a:pt x="178" y="901"/>
                    </a:lnTo>
                    <a:lnTo>
                      <a:pt x="211" y="883"/>
                    </a:lnTo>
                    <a:lnTo>
                      <a:pt x="248" y="871"/>
                    </a:lnTo>
                    <a:lnTo>
                      <a:pt x="284" y="860"/>
                    </a:lnTo>
                    <a:lnTo>
                      <a:pt x="325" y="852"/>
                    </a:lnTo>
                    <a:lnTo>
                      <a:pt x="362" y="844"/>
                    </a:lnTo>
                    <a:lnTo>
                      <a:pt x="403" y="842"/>
                    </a:lnTo>
                    <a:lnTo>
                      <a:pt x="442" y="836"/>
                    </a:lnTo>
                    <a:lnTo>
                      <a:pt x="483" y="834"/>
                    </a:lnTo>
                    <a:lnTo>
                      <a:pt x="523" y="832"/>
                    </a:lnTo>
                    <a:lnTo>
                      <a:pt x="562" y="830"/>
                    </a:lnTo>
                    <a:lnTo>
                      <a:pt x="601" y="826"/>
                    </a:lnTo>
                    <a:lnTo>
                      <a:pt x="642" y="824"/>
                    </a:lnTo>
                    <a:lnTo>
                      <a:pt x="677" y="821"/>
                    </a:lnTo>
                    <a:lnTo>
                      <a:pt x="715" y="817"/>
                    </a:lnTo>
                    <a:lnTo>
                      <a:pt x="750" y="811"/>
                    </a:lnTo>
                    <a:lnTo>
                      <a:pt x="787" y="803"/>
                    </a:lnTo>
                    <a:lnTo>
                      <a:pt x="810" y="883"/>
                    </a:lnTo>
                    <a:lnTo>
                      <a:pt x="775" y="891"/>
                    </a:lnTo>
                    <a:lnTo>
                      <a:pt x="740" y="897"/>
                    </a:lnTo>
                    <a:lnTo>
                      <a:pt x="705" y="899"/>
                    </a:lnTo>
                    <a:lnTo>
                      <a:pt x="669" y="905"/>
                    </a:lnTo>
                    <a:lnTo>
                      <a:pt x="632" y="905"/>
                    </a:lnTo>
                    <a:lnTo>
                      <a:pt x="593" y="907"/>
                    </a:lnTo>
                    <a:lnTo>
                      <a:pt x="556" y="907"/>
                    </a:lnTo>
                    <a:lnTo>
                      <a:pt x="519" y="909"/>
                    </a:lnTo>
                    <a:lnTo>
                      <a:pt x="479" y="909"/>
                    </a:lnTo>
                    <a:lnTo>
                      <a:pt x="442" y="911"/>
                    </a:lnTo>
                    <a:lnTo>
                      <a:pt x="405" y="913"/>
                    </a:lnTo>
                    <a:lnTo>
                      <a:pt x="368" y="917"/>
                    </a:lnTo>
                    <a:lnTo>
                      <a:pt x="331" y="922"/>
                    </a:lnTo>
                    <a:lnTo>
                      <a:pt x="297" y="932"/>
                    </a:lnTo>
                    <a:lnTo>
                      <a:pt x="262" y="940"/>
                    </a:lnTo>
                    <a:lnTo>
                      <a:pt x="233" y="956"/>
                    </a:lnTo>
                    <a:lnTo>
                      <a:pt x="240" y="989"/>
                    </a:lnTo>
                    <a:lnTo>
                      <a:pt x="376" y="962"/>
                    </a:lnTo>
                    <a:lnTo>
                      <a:pt x="372" y="977"/>
                    </a:lnTo>
                    <a:lnTo>
                      <a:pt x="366" y="993"/>
                    </a:lnTo>
                    <a:lnTo>
                      <a:pt x="362" y="1009"/>
                    </a:lnTo>
                    <a:lnTo>
                      <a:pt x="356" y="1026"/>
                    </a:lnTo>
                    <a:lnTo>
                      <a:pt x="348" y="1040"/>
                    </a:lnTo>
                    <a:lnTo>
                      <a:pt x="342" y="1058"/>
                    </a:lnTo>
                    <a:lnTo>
                      <a:pt x="335" y="1071"/>
                    </a:lnTo>
                    <a:lnTo>
                      <a:pt x="329" y="1089"/>
                    </a:lnTo>
                    <a:lnTo>
                      <a:pt x="319" y="1103"/>
                    </a:lnTo>
                    <a:lnTo>
                      <a:pt x="309" y="1118"/>
                    </a:lnTo>
                    <a:lnTo>
                      <a:pt x="299" y="1132"/>
                    </a:lnTo>
                    <a:lnTo>
                      <a:pt x="293" y="1146"/>
                    </a:lnTo>
                    <a:lnTo>
                      <a:pt x="282" y="1159"/>
                    </a:lnTo>
                    <a:lnTo>
                      <a:pt x="272" y="1175"/>
                    </a:lnTo>
                    <a:lnTo>
                      <a:pt x="262" y="1189"/>
                    </a:lnTo>
                    <a:lnTo>
                      <a:pt x="252" y="1202"/>
                    </a:lnTo>
                    <a:lnTo>
                      <a:pt x="190" y="1226"/>
                    </a:lnTo>
                    <a:lnTo>
                      <a:pt x="121" y="1163"/>
                    </a:lnTo>
                    <a:lnTo>
                      <a:pt x="131" y="1159"/>
                    </a:lnTo>
                    <a:lnTo>
                      <a:pt x="105" y="1116"/>
                    </a:lnTo>
                    <a:lnTo>
                      <a:pt x="86" y="1075"/>
                    </a:lnTo>
                    <a:lnTo>
                      <a:pt x="68" y="1030"/>
                    </a:lnTo>
                    <a:lnTo>
                      <a:pt x="56" y="989"/>
                    </a:lnTo>
                    <a:lnTo>
                      <a:pt x="45" y="942"/>
                    </a:lnTo>
                    <a:lnTo>
                      <a:pt x="37" y="897"/>
                    </a:lnTo>
                    <a:lnTo>
                      <a:pt x="31" y="850"/>
                    </a:lnTo>
                    <a:lnTo>
                      <a:pt x="27" y="805"/>
                    </a:lnTo>
                    <a:lnTo>
                      <a:pt x="23" y="758"/>
                    </a:lnTo>
                    <a:lnTo>
                      <a:pt x="21" y="711"/>
                    </a:lnTo>
                    <a:lnTo>
                      <a:pt x="17" y="662"/>
                    </a:lnTo>
                    <a:lnTo>
                      <a:pt x="15" y="615"/>
                    </a:lnTo>
                    <a:lnTo>
                      <a:pt x="13" y="568"/>
                    </a:lnTo>
                    <a:lnTo>
                      <a:pt x="9" y="521"/>
                    </a:lnTo>
                    <a:lnTo>
                      <a:pt x="5" y="474"/>
                    </a:lnTo>
                    <a:lnTo>
                      <a:pt x="0" y="431"/>
                    </a:lnTo>
                    <a:lnTo>
                      <a:pt x="19" y="415"/>
                    </a:lnTo>
                    <a:lnTo>
                      <a:pt x="39" y="398"/>
                    </a:lnTo>
                    <a:lnTo>
                      <a:pt x="56" y="378"/>
                    </a:lnTo>
                    <a:lnTo>
                      <a:pt x="74" y="360"/>
                    </a:lnTo>
                    <a:lnTo>
                      <a:pt x="88" y="339"/>
                    </a:lnTo>
                    <a:lnTo>
                      <a:pt x="101" y="317"/>
                    </a:lnTo>
                    <a:lnTo>
                      <a:pt x="115" y="294"/>
                    </a:lnTo>
                    <a:lnTo>
                      <a:pt x="131" y="270"/>
                    </a:lnTo>
                    <a:lnTo>
                      <a:pt x="145" y="245"/>
                    </a:lnTo>
                    <a:lnTo>
                      <a:pt x="156" y="221"/>
                    </a:lnTo>
                    <a:lnTo>
                      <a:pt x="170" y="198"/>
                    </a:lnTo>
                    <a:lnTo>
                      <a:pt x="186" y="174"/>
                    </a:lnTo>
                    <a:lnTo>
                      <a:pt x="199" y="151"/>
                    </a:lnTo>
                    <a:lnTo>
                      <a:pt x="213" y="129"/>
                    </a:lnTo>
                    <a:lnTo>
                      <a:pt x="229" y="106"/>
                    </a:lnTo>
                    <a:lnTo>
                      <a:pt x="248" y="88"/>
                    </a:lnTo>
                    <a:lnTo>
                      <a:pt x="248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254" name="Freeform 86"/>
              <p:cNvSpPr>
                <a:spLocks/>
              </p:cNvSpPr>
              <p:nvPr/>
            </p:nvSpPr>
            <p:spPr bwMode="auto">
              <a:xfrm>
                <a:off x="5904" y="7488"/>
                <a:ext cx="862" cy="1954"/>
              </a:xfrm>
              <a:custGeom>
                <a:avLst/>
                <a:gdLst>
                  <a:gd name="T0" fmla="*/ 860 w 862"/>
                  <a:gd name="T1" fmla="*/ 449 h 1954"/>
                  <a:gd name="T2" fmla="*/ 848 w 862"/>
                  <a:gd name="T3" fmla="*/ 1093 h 1954"/>
                  <a:gd name="T4" fmla="*/ 819 w 862"/>
                  <a:gd name="T5" fmla="*/ 1725 h 1954"/>
                  <a:gd name="T6" fmla="*/ 732 w 862"/>
                  <a:gd name="T7" fmla="*/ 1857 h 1954"/>
                  <a:gd name="T8" fmla="*/ 740 w 862"/>
                  <a:gd name="T9" fmla="*/ 1622 h 1954"/>
                  <a:gd name="T10" fmla="*/ 742 w 862"/>
                  <a:gd name="T11" fmla="*/ 1385 h 1954"/>
                  <a:gd name="T12" fmla="*/ 707 w 862"/>
                  <a:gd name="T13" fmla="*/ 1220 h 1954"/>
                  <a:gd name="T14" fmla="*/ 519 w 862"/>
                  <a:gd name="T15" fmla="*/ 1287 h 1954"/>
                  <a:gd name="T16" fmla="*/ 325 w 862"/>
                  <a:gd name="T17" fmla="*/ 1328 h 1954"/>
                  <a:gd name="T18" fmla="*/ 131 w 862"/>
                  <a:gd name="T19" fmla="*/ 1363 h 1954"/>
                  <a:gd name="T20" fmla="*/ 237 w 862"/>
                  <a:gd name="T21" fmla="*/ 1263 h 1954"/>
                  <a:gd name="T22" fmla="*/ 399 w 862"/>
                  <a:gd name="T23" fmla="*/ 1230 h 1954"/>
                  <a:gd name="T24" fmla="*/ 554 w 862"/>
                  <a:gd name="T25" fmla="*/ 1179 h 1954"/>
                  <a:gd name="T26" fmla="*/ 562 w 862"/>
                  <a:gd name="T27" fmla="*/ 1140 h 1954"/>
                  <a:gd name="T28" fmla="*/ 425 w 862"/>
                  <a:gd name="T29" fmla="*/ 1163 h 1954"/>
                  <a:gd name="T30" fmla="*/ 286 w 862"/>
                  <a:gd name="T31" fmla="*/ 1171 h 1954"/>
                  <a:gd name="T32" fmla="*/ 206 w 862"/>
                  <a:gd name="T33" fmla="*/ 1163 h 1954"/>
                  <a:gd name="T34" fmla="*/ 351 w 862"/>
                  <a:gd name="T35" fmla="*/ 1116 h 1954"/>
                  <a:gd name="T36" fmla="*/ 497 w 862"/>
                  <a:gd name="T37" fmla="*/ 1063 h 1954"/>
                  <a:gd name="T38" fmla="*/ 640 w 862"/>
                  <a:gd name="T39" fmla="*/ 1003 h 1954"/>
                  <a:gd name="T40" fmla="*/ 595 w 862"/>
                  <a:gd name="T41" fmla="*/ 969 h 1954"/>
                  <a:gd name="T42" fmla="*/ 407 w 862"/>
                  <a:gd name="T43" fmla="*/ 1022 h 1954"/>
                  <a:gd name="T44" fmla="*/ 221 w 862"/>
                  <a:gd name="T45" fmla="*/ 1060 h 1954"/>
                  <a:gd name="T46" fmla="*/ 270 w 862"/>
                  <a:gd name="T47" fmla="*/ 1022 h 1954"/>
                  <a:gd name="T48" fmla="*/ 433 w 862"/>
                  <a:gd name="T49" fmla="*/ 962 h 1954"/>
                  <a:gd name="T50" fmla="*/ 586 w 862"/>
                  <a:gd name="T51" fmla="*/ 883 h 1954"/>
                  <a:gd name="T52" fmla="*/ 652 w 862"/>
                  <a:gd name="T53" fmla="*/ 809 h 1954"/>
                  <a:gd name="T54" fmla="*/ 531 w 862"/>
                  <a:gd name="T55" fmla="*/ 856 h 1954"/>
                  <a:gd name="T56" fmla="*/ 407 w 862"/>
                  <a:gd name="T57" fmla="*/ 891 h 1954"/>
                  <a:gd name="T58" fmla="*/ 286 w 862"/>
                  <a:gd name="T59" fmla="*/ 915 h 1954"/>
                  <a:gd name="T60" fmla="*/ 580 w 862"/>
                  <a:gd name="T61" fmla="*/ 709 h 1954"/>
                  <a:gd name="T62" fmla="*/ 423 w 862"/>
                  <a:gd name="T63" fmla="*/ 750 h 1954"/>
                  <a:gd name="T64" fmla="*/ 262 w 862"/>
                  <a:gd name="T65" fmla="*/ 781 h 1954"/>
                  <a:gd name="T66" fmla="*/ 225 w 862"/>
                  <a:gd name="T67" fmla="*/ 766 h 1954"/>
                  <a:gd name="T68" fmla="*/ 382 w 862"/>
                  <a:gd name="T69" fmla="*/ 703 h 1954"/>
                  <a:gd name="T70" fmla="*/ 539 w 862"/>
                  <a:gd name="T71" fmla="*/ 642 h 1954"/>
                  <a:gd name="T72" fmla="*/ 656 w 862"/>
                  <a:gd name="T73" fmla="*/ 554 h 1954"/>
                  <a:gd name="T74" fmla="*/ 511 w 862"/>
                  <a:gd name="T75" fmla="*/ 601 h 1954"/>
                  <a:gd name="T76" fmla="*/ 360 w 862"/>
                  <a:gd name="T77" fmla="*/ 640 h 1954"/>
                  <a:gd name="T78" fmla="*/ 209 w 862"/>
                  <a:gd name="T79" fmla="*/ 666 h 1954"/>
                  <a:gd name="T80" fmla="*/ 429 w 862"/>
                  <a:gd name="T81" fmla="*/ 517 h 1954"/>
                  <a:gd name="T82" fmla="*/ 315 w 862"/>
                  <a:gd name="T83" fmla="*/ 554 h 1954"/>
                  <a:gd name="T84" fmla="*/ 200 w 862"/>
                  <a:gd name="T85" fmla="*/ 586 h 1954"/>
                  <a:gd name="T86" fmla="*/ 178 w 862"/>
                  <a:gd name="T87" fmla="*/ 523 h 1954"/>
                  <a:gd name="T88" fmla="*/ 131 w 862"/>
                  <a:gd name="T89" fmla="*/ 539 h 1954"/>
                  <a:gd name="T90" fmla="*/ 86 w 862"/>
                  <a:gd name="T91" fmla="*/ 552 h 1954"/>
                  <a:gd name="T92" fmla="*/ 39 w 862"/>
                  <a:gd name="T93" fmla="*/ 558 h 1954"/>
                  <a:gd name="T94" fmla="*/ 67 w 862"/>
                  <a:gd name="T95" fmla="*/ 464 h 1954"/>
                  <a:gd name="T96" fmla="*/ 343 w 862"/>
                  <a:gd name="T97" fmla="*/ 394 h 1954"/>
                  <a:gd name="T98" fmla="*/ 638 w 862"/>
                  <a:gd name="T99" fmla="*/ 298 h 1954"/>
                  <a:gd name="T100" fmla="*/ 748 w 862"/>
                  <a:gd name="T101" fmla="*/ 237 h 1954"/>
                  <a:gd name="T102" fmla="*/ 766 w 862"/>
                  <a:gd name="T103" fmla="*/ 143 h 1954"/>
                  <a:gd name="T104" fmla="*/ 787 w 862"/>
                  <a:gd name="T105" fmla="*/ 39 h 1954"/>
                  <a:gd name="T106" fmla="*/ 803 w 862"/>
                  <a:gd name="T107" fmla="*/ 0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2" h="1954">
                    <a:moveTo>
                      <a:pt x="803" y="0"/>
                    </a:moveTo>
                    <a:lnTo>
                      <a:pt x="823" y="104"/>
                    </a:lnTo>
                    <a:lnTo>
                      <a:pt x="840" y="212"/>
                    </a:lnTo>
                    <a:lnTo>
                      <a:pt x="852" y="327"/>
                    </a:lnTo>
                    <a:lnTo>
                      <a:pt x="860" y="449"/>
                    </a:lnTo>
                    <a:lnTo>
                      <a:pt x="862" y="572"/>
                    </a:lnTo>
                    <a:lnTo>
                      <a:pt x="862" y="701"/>
                    </a:lnTo>
                    <a:lnTo>
                      <a:pt x="858" y="828"/>
                    </a:lnTo>
                    <a:lnTo>
                      <a:pt x="854" y="962"/>
                    </a:lnTo>
                    <a:lnTo>
                      <a:pt x="848" y="1093"/>
                    </a:lnTo>
                    <a:lnTo>
                      <a:pt x="840" y="1224"/>
                    </a:lnTo>
                    <a:lnTo>
                      <a:pt x="830" y="1351"/>
                    </a:lnTo>
                    <a:lnTo>
                      <a:pt x="827" y="1481"/>
                    </a:lnTo>
                    <a:lnTo>
                      <a:pt x="821" y="1604"/>
                    </a:lnTo>
                    <a:lnTo>
                      <a:pt x="819" y="1725"/>
                    </a:lnTo>
                    <a:lnTo>
                      <a:pt x="817" y="1843"/>
                    </a:lnTo>
                    <a:lnTo>
                      <a:pt x="823" y="1954"/>
                    </a:lnTo>
                    <a:lnTo>
                      <a:pt x="732" y="1947"/>
                    </a:lnTo>
                    <a:lnTo>
                      <a:pt x="732" y="1902"/>
                    </a:lnTo>
                    <a:lnTo>
                      <a:pt x="732" y="1857"/>
                    </a:lnTo>
                    <a:lnTo>
                      <a:pt x="734" y="1810"/>
                    </a:lnTo>
                    <a:lnTo>
                      <a:pt x="736" y="1763"/>
                    </a:lnTo>
                    <a:lnTo>
                      <a:pt x="736" y="1716"/>
                    </a:lnTo>
                    <a:lnTo>
                      <a:pt x="738" y="1669"/>
                    </a:lnTo>
                    <a:lnTo>
                      <a:pt x="740" y="1622"/>
                    </a:lnTo>
                    <a:lnTo>
                      <a:pt x="742" y="1575"/>
                    </a:lnTo>
                    <a:lnTo>
                      <a:pt x="742" y="1526"/>
                    </a:lnTo>
                    <a:lnTo>
                      <a:pt x="742" y="1479"/>
                    </a:lnTo>
                    <a:lnTo>
                      <a:pt x="742" y="1432"/>
                    </a:lnTo>
                    <a:lnTo>
                      <a:pt x="742" y="1385"/>
                    </a:lnTo>
                    <a:lnTo>
                      <a:pt x="742" y="1338"/>
                    </a:lnTo>
                    <a:lnTo>
                      <a:pt x="742" y="1291"/>
                    </a:lnTo>
                    <a:lnTo>
                      <a:pt x="742" y="1248"/>
                    </a:lnTo>
                    <a:lnTo>
                      <a:pt x="742" y="1204"/>
                    </a:lnTo>
                    <a:lnTo>
                      <a:pt x="707" y="1220"/>
                    </a:lnTo>
                    <a:lnTo>
                      <a:pt x="670" y="1236"/>
                    </a:lnTo>
                    <a:lnTo>
                      <a:pt x="633" y="1249"/>
                    </a:lnTo>
                    <a:lnTo>
                      <a:pt x="595" y="1265"/>
                    </a:lnTo>
                    <a:lnTo>
                      <a:pt x="556" y="1275"/>
                    </a:lnTo>
                    <a:lnTo>
                      <a:pt x="519" y="1287"/>
                    </a:lnTo>
                    <a:lnTo>
                      <a:pt x="480" y="1296"/>
                    </a:lnTo>
                    <a:lnTo>
                      <a:pt x="443" y="1304"/>
                    </a:lnTo>
                    <a:lnTo>
                      <a:pt x="403" y="1312"/>
                    </a:lnTo>
                    <a:lnTo>
                      <a:pt x="364" y="1320"/>
                    </a:lnTo>
                    <a:lnTo>
                      <a:pt x="325" y="1328"/>
                    </a:lnTo>
                    <a:lnTo>
                      <a:pt x="286" y="1336"/>
                    </a:lnTo>
                    <a:lnTo>
                      <a:pt x="247" y="1340"/>
                    </a:lnTo>
                    <a:lnTo>
                      <a:pt x="208" y="1347"/>
                    </a:lnTo>
                    <a:lnTo>
                      <a:pt x="168" y="1355"/>
                    </a:lnTo>
                    <a:lnTo>
                      <a:pt x="131" y="1363"/>
                    </a:lnTo>
                    <a:lnTo>
                      <a:pt x="110" y="1283"/>
                    </a:lnTo>
                    <a:lnTo>
                      <a:pt x="141" y="1277"/>
                    </a:lnTo>
                    <a:lnTo>
                      <a:pt x="172" y="1273"/>
                    </a:lnTo>
                    <a:lnTo>
                      <a:pt x="206" y="1267"/>
                    </a:lnTo>
                    <a:lnTo>
                      <a:pt x="237" y="1263"/>
                    </a:lnTo>
                    <a:lnTo>
                      <a:pt x="270" y="1257"/>
                    </a:lnTo>
                    <a:lnTo>
                      <a:pt x="302" y="1251"/>
                    </a:lnTo>
                    <a:lnTo>
                      <a:pt x="335" y="1246"/>
                    </a:lnTo>
                    <a:lnTo>
                      <a:pt x="368" y="1240"/>
                    </a:lnTo>
                    <a:lnTo>
                      <a:pt x="399" y="1230"/>
                    </a:lnTo>
                    <a:lnTo>
                      <a:pt x="431" y="1222"/>
                    </a:lnTo>
                    <a:lnTo>
                      <a:pt x="462" y="1212"/>
                    </a:lnTo>
                    <a:lnTo>
                      <a:pt x="494" y="1202"/>
                    </a:lnTo>
                    <a:lnTo>
                      <a:pt x="523" y="1191"/>
                    </a:lnTo>
                    <a:lnTo>
                      <a:pt x="554" y="1179"/>
                    </a:lnTo>
                    <a:lnTo>
                      <a:pt x="586" y="1165"/>
                    </a:lnTo>
                    <a:lnTo>
                      <a:pt x="617" y="1152"/>
                    </a:lnTo>
                    <a:lnTo>
                      <a:pt x="617" y="1126"/>
                    </a:lnTo>
                    <a:lnTo>
                      <a:pt x="590" y="1132"/>
                    </a:lnTo>
                    <a:lnTo>
                      <a:pt x="562" y="1140"/>
                    </a:lnTo>
                    <a:lnTo>
                      <a:pt x="537" y="1146"/>
                    </a:lnTo>
                    <a:lnTo>
                      <a:pt x="509" y="1152"/>
                    </a:lnTo>
                    <a:lnTo>
                      <a:pt x="480" y="1155"/>
                    </a:lnTo>
                    <a:lnTo>
                      <a:pt x="452" y="1159"/>
                    </a:lnTo>
                    <a:lnTo>
                      <a:pt x="425" y="1163"/>
                    </a:lnTo>
                    <a:lnTo>
                      <a:pt x="398" y="1167"/>
                    </a:lnTo>
                    <a:lnTo>
                      <a:pt x="368" y="1167"/>
                    </a:lnTo>
                    <a:lnTo>
                      <a:pt x="341" y="1169"/>
                    </a:lnTo>
                    <a:lnTo>
                      <a:pt x="311" y="1169"/>
                    </a:lnTo>
                    <a:lnTo>
                      <a:pt x="286" y="1171"/>
                    </a:lnTo>
                    <a:lnTo>
                      <a:pt x="257" y="1171"/>
                    </a:lnTo>
                    <a:lnTo>
                      <a:pt x="229" y="1171"/>
                    </a:lnTo>
                    <a:lnTo>
                      <a:pt x="204" y="1171"/>
                    </a:lnTo>
                    <a:lnTo>
                      <a:pt x="178" y="1173"/>
                    </a:lnTo>
                    <a:lnTo>
                      <a:pt x="206" y="1163"/>
                    </a:lnTo>
                    <a:lnTo>
                      <a:pt x="235" y="1154"/>
                    </a:lnTo>
                    <a:lnTo>
                      <a:pt x="264" y="1144"/>
                    </a:lnTo>
                    <a:lnTo>
                      <a:pt x="294" y="1136"/>
                    </a:lnTo>
                    <a:lnTo>
                      <a:pt x="323" y="1126"/>
                    </a:lnTo>
                    <a:lnTo>
                      <a:pt x="351" y="1116"/>
                    </a:lnTo>
                    <a:lnTo>
                      <a:pt x="382" y="1107"/>
                    </a:lnTo>
                    <a:lnTo>
                      <a:pt x="411" y="1097"/>
                    </a:lnTo>
                    <a:lnTo>
                      <a:pt x="441" y="1085"/>
                    </a:lnTo>
                    <a:lnTo>
                      <a:pt x="468" y="1075"/>
                    </a:lnTo>
                    <a:lnTo>
                      <a:pt x="497" y="1063"/>
                    </a:lnTo>
                    <a:lnTo>
                      <a:pt x="527" y="1052"/>
                    </a:lnTo>
                    <a:lnTo>
                      <a:pt x="554" y="1040"/>
                    </a:lnTo>
                    <a:lnTo>
                      <a:pt x="584" y="1026"/>
                    </a:lnTo>
                    <a:lnTo>
                      <a:pt x="611" y="1015"/>
                    </a:lnTo>
                    <a:lnTo>
                      <a:pt x="640" y="1003"/>
                    </a:lnTo>
                    <a:lnTo>
                      <a:pt x="660" y="950"/>
                    </a:lnTo>
                    <a:lnTo>
                      <a:pt x="654" y="950"/>
                    </a:lnTo>
                    <a:lnTo>
                      <a:pt x="642" y="954"/>
                    </a:lnTo>
                    <a:lnTo>
                      <a:pt x="621" y="960"/>
                    </a:lnTo>
                    <a:lnTo>
                      <a:pt x="595" y="969"/>
                    </a:lnTo>
                    <a:lnTo>
                      <a:pt x="564" y="979"/>
                    </a:lnTo>
                    <a:lnTo>
                      <a:pt x="531" y="989"/>
                    </a:lnTo>
                    <a:lnTo>
                      <a:pt x="490" y="1001"/>
                    </a:lnTo>
                    <a:lnTo>
                      <a:pt x="450" y="1013"/>
                    </a:lnTo>
                    <a:lnTo>
                      <a:pt x="407" y="1022"/>
                    </a:lnTo>
                    <a:lnTo>
                      <a:pt x="368" y="1034"/>
                    </a:lnTo>
                    <a:lnTo>
                      <a:pt x="327" y="1044"/>
                    </a:lnTo>
                    <a:lnTo>
                      <a:pt x="288" y="1052"/>
                    </a:lnTo>
                    <a:lnTo>
                      <a:pt x="253" y="1056"/>
                    </a:lnTo>
                    <a:lnTo>
                      <a:pt x="221" y="1060"/>
                    </a:lnTo>
                    <a:lnTo>
                      <a:pt x="192" y="1060"/>
                    </a:lnTo>
                    <a:lnTo>
                      <a:pt x="172" y="1058"/>
                    </a:lnTo>
                    <a:lnTo>
                      <a:pt x="206" y="1044"/>
                    </a:lnTo>
                    <a:lnTo>
                      <a:pt x="237" y="1034"/>
                    </a:lnTo>
                    <a:lnTo>
                      <a:pt x="270" y="1022"/>
                    </a:lnTo>
                    <a:lnTo>
                      <a:pt x="304" y="1011"/>
                    </a:lnTo>
                    <a:lnTo>
                      <a:pt x="335" y="999"/>
                    </a:lnTo>
                    <a:lnTo>
                      <a:pt x="368" y="987"/>
                    </a:lnTo>
                    <a:lnTo>
                      <a:pt x="399" y="973"/>
                    </a:lnTo>
                    <a:lnTo>
                      <a:pt x="433" y="962"/>
                    </a:lnTo>
                    <a:lnTo>
                      <a:pt x="464" y="946"/>
                    </a:lnTo>
                    <a:lnTo>
                      <a:pt x="495" y="930"/>
                    </a:lnTo>
                    <a:lnTo>
                      <a:pt x="525" y="915"/>
                    </a:lnTo>
                    <a:lnTo>
                      <a:pt x="556" y="901"/>
                    </a:lnTo>
                    <a:lnTo>
                      <a:pt x="586" y="883"/>
                    </a:lnTo>
                    <a:lnTo>
                      <a:pt x="615" y="866"/>
                    </a:lnTo>
                    <a:lnTo>
                      <a:pt x="644" y="848"/>
                    </a:lnTo>
                    <a:lnTo>
                      <a:pt x="676" y="832"/>
                    </a:lnTo>
                    <a:lnTo>
                      <a:pt x="676" y="799"/>
                    </a:lnTo>
                    <a:lnTo>
                      <a:pt x="652" y="809"/>
                    </a:lnTo>
                    <a:lnTo>
                      <a:pt x="627" y="821"/>
                    </a:lnTo>
                    <a:lnTo>
                      <a:pt x="603" y="830"/>
                    </a:lnTo>
                    <a:lnTo>
                      <a:pt x="580" y="840"/>
                    </a:lnTo>
                    <a:lnTo>
                      <a:pt x="554" y="848"/>
                    </a:lnTo>
                    <a:lnTo>
                      <a:pt x="531" y="856"/>
                    </a:lnTo>
                    <a:lnTo>
                      <a:pt x="507" y="864"/>
                    </a:lnTo>
                    <a:lnTo>
                      <a:pt x="484" y="874"/>
                    </a:lnTo>
                    <a:lnTo>
                      <a:pt x="458" y="879"/>
                    </a:lnTo>
                    <a:lnTo>
                      <a:pt x="433" y="887"/>
                    </a:lnTo>
                    <a:lnTo>
                      <a:pt x="407" y="891"/>
                    </a:lnTo>
                    <a:lnTo>
                      <a:pt x="384" y="897"/>
                    </a:lnTo>
                    <a:lnTo>
                      <a:pt x="360" y="903"/>
                    </a:lnTo>
                    <a:lnTo>
                      <a:pt x="335" y="907"/>
                    </a:lnTo>
                    <a:lnTo>
                      <a:pt x="309" y="911"/>
                    </a:lnTo>
                    <a:lnTo>
                      <a:pt x="286" y="915"/>
                    </a:lnTo>
                    <a:lnTo>
                      <a:pt x="672" y="709"/>
                    </a:lnTo>
                    <a:lnTo>
                      <a:pt x="676" y="686"/>
                    </a:lnTo>
                    <a:lnTo>
                      <a:pt x="642" y="693"/>
                    </a:lnTo>
                    <a:lnTo>
                      <a:pt x="611" y="701"/>
                    </a:lnTo>
                    <a:lnTo>
                      <a:pt x="580" y="709"/>
                    </a:lnTo>
                    <a:lnTo>
                      <a:pt x="548" y="719"/>
                    </a:lnTo>
                    <a:lnTo>
                      <a:pt x="515" y="727"/>
                    </a:lnTo>
                    <a:lnTo>
                      <a:pt x="486" y="734"/>
                    </a:lnTo>
                    <a:lnTo>
                      <a:pt x="452" y="742"/>
                    </a:lnTo>
                    <a:lnTo>
                      <a:pt x="423" y="750"/>
                    </a:lnTo>
                    <a:lnTo>
                      <a:pt x="390" y="758"/>
                    </a:lnTo>
                    <a:lnTo>
                      <a:pt x="358" y="764"/>
                    </a:lnTo>
                    <a:lnTo>
                      <a:pt x="327" y="770"/>
                    </a:lnTo>
                    <a:lnTo>
                      <a:pt x="294" y="776"/>
                    </a:lnTo>
                    <a:lnTo>
                      <a:pt x="262" y="781"/>
                    </a:lnTo>
                    <a:lnTo>
                      <a:pt x="229" y="785"/>
                    </a:lnTo>
                    <a:lnTo>
                      <a:pt x="196" y="789"/>
                    </a:lnTo>
                    <a:lnTo>
                      <a:pt x="164" y="797"/>
                    </a:lnTo>
                    <a:lnTo>
                      <a:pt x="194" y="780"/>
                    </a:lnTo>
                    <a:lnTo>
                      <a:pt x="225" y="766"/>
                    </a:lnTo>
                    <a:lnTo>
                      <a:pt x="255" y="752"/>
                    </a:lnTo>
                    <a:lnTo>
                      <a:pt x="288" y="740"/>
                    </a:lnTo>
                    <a:lnTo>
                      <a:pt x="319" y="725"/>
                    </a:lnTo>
                    <a:lnTo>
                      <a:pt x="351" y="715"/>
                    </a:lnTo>
                    <a:lnTo>
                      <a:pt x="382" y="703"/>
                    </a:lnTo>
                    <a:lnTo>
                      <a:pt x="415" y="691"/>
                    </a:lnTo>
                    <a:lnTo>
                      <a:pt x="445" y="680"/>
                    </a:lnTo>
                    <a:lnTo>
                      <a:pt x="476" y="668"/>
                    </a:lnTo>
                    <a:lnTo>
                      <a:pt x="507" y="654"/>
                    </a:lnTo>
                    <a:lnTo>
                      <a:pt x="539" y="642"/>
                    </a:lnTo>
                    <a:lnTo>
                      <a:pt x="570" y="627"/>
                    </a:lnTo>
                    <a:lnTo>
                      <a:pt x="599" y="611"/>
                    </a:lnTo>
                    <a:lnTo>
                      <a:pt x="629" y="595"/>
                    </a:lnTo>
                    <a:lnTo>
                      <a:pt x="660" y="578"/>
                    </a:lnTo>
                    <a:lnTo>
                      <a:pt x="656" y="554"/>
                    </a:lnTo>
                    <a:lnTo>
                      <a:pt x="627" y="564"/>
                    </a:lnTo>
                    <a:lnTo>
                      <a:pt x="597" y="574"/>
                    </a:lnTo>
                    <a:lnTo>
                      <a:pt x="570" y="584"/>
                    </a:lnTo>
                    <a:lnTo>
                      <a:pt x="541" y="593"/>
                    </a:lnTo>
                    <a:lnTo>
                      <a:pt x="511" y="601"/>
                    </a:lnTo>
                    <a:lnTo>
                      <a:pt x="480" y="611"/>
                    </a:lnTo>
                    <a:lnTo>
                      <a:pt x="450" y="619"/>
                    </a:lnTo>
                    <a:lnTo>
                      <a:pt x="423" y="627"/>
                    </a:lnTo>
                    <a:lnTo>
                      <a:pt x="392" y="635"/>
                    </a:lnTo>
                    <a:lnTo>
                      <a:pt x="360" y="640"/>
                    </a:lnTo>
                    <a:lnTo>
                      <a:pt x="329" y="646"/>
                    </a:lnTo>
                    <a:lnTo>
                      <a:pt x="302" y="652"/>
                    </a:lnTo>
                    <a:lnTo>
                      <a:pt x="270" y="658"/>
                    </a:lnTo>
                    <a:lnTo>
                      <a:pt x="239" y="662"/>
                    </a:lnTo>
                    <a:lnTo>
                      <a:pt x="209" y="666"/>
                    </a:lnTo>
                    <a:lnTo>
                      <a:pt x="180" y="670"/>
                    </a:lnTo>
                    <a:lnTo>
                      <a:pt x="482" y="529"/>
                    </a:lnTo>
                    <a:lnTo>
                      <a:pt x="474" y="503"/>
                    </a:lnTo>
                    <a:lnTo>
                      <a:pt x="450" y="509"/>
                    </a:lnTo>
                    <a:lnTo>
                      <a:pt x="429" y="517"/>
                    </a:lnTo>
                    <a:lnTo>
                      <a:pt x="407" y="525"/>
                    </a:lnTo>
                    <a:lnTo>
                      <a:pt x="384" y="533"/>
                    </a:lnTo>
                    <a:lnTo>
                      <a:pt x="360" y="539"/>
                    </a:lnTo>
                    <a:lnTo>
                      <a:pt x="339" y="546"/>
                    </a:lnTo>
                    <a:lnTo>
                      <a:pt x="315" y="554"/>
                    </a:lnTo>
                    <a:lnTo>
                      <a:pt x="294" y="562"/>
                    </a:lnTo>
                    <a:lnTo>
                      <a:pt x="270" y="570"/>
                    </a:lnTo>
                    <a:lnTo>
                      <a:pt x="245" y="576"/>
                    </a:lnTo>
                    <a:lnTo>
                      <a:pt x="221" y="580"/>
                    </a:lnTo>
                    <a:lnTo>
                      <a:pt x="200" y="586"/>
                    </a:lnTo>
                    <a:lnTo>
                      <a:pt x="176" y="590"/>
                    </a:lnTo>
                    <a:lnTo>
                      <a:pt x="155" y="595"/>
                    </a:lnTo>
                    <a:lnTo>
                      <a:pt x="131" y="597"/>
                    </a:lnTo>
                    <a:lnTo>
                      <a:pt x="110" y="601"/>
                    </a:lnTo>
                    <a:lnTo>
                      <a:pt x="178" y="523"/>
                    </a:lnTo>
                    <a:lnTo>
                      <a:pt x="168" y="527"/>
                    </a:lnTo>
                    <a:lnTo>
                      <a:pt x="159" y="529"/>
                    </a:lnTo>
                    <a:lnTo>
                      <a:pt x="149" y="533"/>
                    </a:lnTo>
                    <a:lnTo>
                      <a:pt x="141" y="537"/>
                    </a:lnTo>
                    <a:lnTo>
                      <a:pt x="131" y="539"/>
                    </a:lnTo>
                    <a:lnTo>
                      <a:pt x="123" y="543"/>
                    </a:lnTo>
                    <a:lnTo>
                      <a:pt x="114" y="545"/>
                    </a:lnTo>
                    <a:lnTo>
                      <a:pt x="106" y="548"/>
                    </a:lnTo>
                    <a:lnTo>
                      <a:pt x="96" y="550"/>
                    </a:lnTo>
                    <a:lnTo>
                      <a:pt x="86" y="552"/>
                    </a:lnTo>
                    <a:lnTo>
                      <a:pt x="76" y="552"/>
                    </a:lnTo>
                    <a:lnTo>
                      <a:pt x="67" y="556"/>
                    </a:lnTo>
                    <a:lnTo>
                      <a:pt x="59" y="556"/>
                    </a:lnTo>
                    <a:lnTo>
                      <a:pt x="49" y="558"/>
                    </a:lnTo>
                    <a:lnTo>
                      <a:pt x="39" y="558"/>
                    </a:lnTo>
                    <a:lnTo>
                      <a:pt x="31" y="560"/>
                    </a:lnTo>
                    <a:lnTo>
                      <a:pt x="0" y="472"/>
                    </a:lnTo>
                    <a:lnTo>
                      <a:pt x="10" y="472"/>
                    </a:lnTo>
                    <a:lnTo>
                      <a:pt x="33" y="470"/>
                    </a:lnTo>
                    <a:lnTo>
                      <a:pt x="67" y="464"/>
                    </a:lnTo>
                    <a:lnTo>
                      <a:pt x="112" y="454"/>
                    </a:lnTo>
                    <a:lnTo>
                      <a:pt x="162" y="439"/>
                    </a:lnTo>
                    <a:lnTo>
                      <a:pt x="219" y="427"/>
                    </a:lnTo>
                    <a:lnTo>
                      <a:pt x="278" y="409"/>
                    </a:lnTo>
                    <a:lnTo>
                      <a:pt x="343" y="394"/>
                    </a:lnTo>
                    <a:lnTo>
                      <a:pt x="407" y="374"/>
                    </a:lnTo>
                    <a:lnTo>
                      <a:pt x="470" y="355"/>
                    </a:lnTo>
                    <a:lnTo>
                      <a:pt x="531" y="335"/>
                    </a:lnTo>
                    <a:lnTo>
                      <a:pt x="588" y="317"/>
                    </a:lnTo>
                    <a:lnTo>
                      <a:pt x="638" y="298"/>
                    </a:lnTo>
                    <a:lnTo>
                      <a:pt x="685" y="282"/>
                    </a:lnTo>
                    <a:lnTo>
                      <a:pt x="721" y="266"/>
                    </a:lnTo>
                    <a:lnTo>
                      <a:pt x="748" y="259"/>
                    </a:lnTo>
                    <a:lnTo>
                      <a:pt x="748" y="249"/>
                    </a:lnTo>
                    <a:lnTo>
                      <a:pt x="748" y="237"/>
                    </a:lnTo>
                    <a:lnTo>
                      <a:pt x="750" y="223"/>
                    </a:lnTo>
                    <a:lnTo>
                      <a:pt x="754" y="206"/>
                    </a:lnTo>
                    <a:lnTo>
                      <a:pt x="758" y="186"/>
                    </a:lnTo>
                    <a:lnTo>
                      <a:pt x="760" y="165"/>
                    </a:lnTo>
                    <a:lnTo>
                      <a:pt x="766" y="143"/>
                    </a:lnTo>
                    <a:lnTo>
                      <a:pt x="770" y="120"/>
                    </a:lnTo>
                    <a:lnTo>
                      <a:pt x="774" y="96"/>
                    </a:lnTo>
                    <a:lnTo>
                      <a:pt x="778" y="77"/>
                    </a:lnTo>
                    <a:lnTo>
                      <a:pt x="781" y="55"/>
                    </a:lnTo>
                    <a:lnTo>
                      <a:pt x="787" y="39"/>
                    </a:lnTo>
                    <a:lnTo>
                      <a:pt x="789" y="22"/>
                    </a:lnTo>
                    <a:lnTo>
                      <a:pt x="795" y="10"/>
                    </a:lnTo>
                    <a:lnTo>
                      <a:pt x="797" y="2"/>
                    </a:lnTo>
                    <a:lnTo>
                      <a:pt x="803" y="0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255" name="Freeform 87"/>
              <p:cNvSpPr>
                <a:spLocks/>
              </p:cNvSpPr>
              <p:nvPr/>
            </p:nvSpPr>
            <p:spPr bwMode="auto">
              <a:xfrm>
                <a:off x="4643" y="8402"/>
                <a:ext cx="829" cy="905"/>
              </a:xfrm>
              <a:custGeom>
                <a:avLst/>
                <a:gdLst>
                  <a:gd name="T0" fmla="*/ 398 w 829"/>
                  <a:gd name="T1" fmla="*/ 267 h 905"/>
                  <a:gd name="T2" fmla="*/ 274 w 829"/>
                  <a:gd name="T3" fmla="*/ 371 h 905"/>
                  <a:gd name="T4" fmla="*/ 311 w 829"/>
                  <a:gd name="T5" fmla="*/ 367 h 905"/>
                  <a:gd name="T6" fmla="*/ 349 w 829"/>
                  <a:gd name="T7" fmla="*/ 357 h 905"/>
                  <a:gd name="T8" fmla="*/ 384 w 829"/>
                  <a:gd name="T9" fmla="*/ 349 h 905"/>
                  <a:gd name="T10" fmla="*/ 419 w 829"/>
                  <a:gd name="T11" fmla="*/ 343 h 905"/>
                  <a:gd name="T12" fmla="*/ 458 w 829"/>
                  <a:gd name="T13" fmla="*/ 345 h 905"/>
                  <a:gd name="T14" fmla="*/ 437 w 829"/>
                  <a:gd name="T15" fmla="*/ 353 h 905"/>
                  <a:gd name="T16" fmla="*/ 404 w 829"/>
                  <a:gd name="T17" fmla="*/ 369 h 905"/>
                  <a:gd name="T18" fmla="*/ 364 w 829"/>
                  <a:gd name="T19" fmla="*/ 388 h 905"/>
                  <a:gd name="T20" fmla="*/ 341 w 829"/>
                  <a:gd name="T21" fmla="*/ 410 h 905"/>
                  <a:gd name="T22" fmla="*/ 541 w 829"/>
                  <a:gd name="T23" fmla="*/ 396 h 905"/>
                  <a:gd name="T24" fmla="*/ 429 w 829"/>
                  <a:gd name="T25" fmla="*/ 574 h 905"/>
                  <a:gd name="T26" fmla="*/ 413 w 829"/>
                  <a:gd name="T27" fmla="*/ 608 h 905"/>
                  <a:gd name="T28" fmla="*/ 499 w 829"/>
                  <a:gd name="T29" fmla="*/ 641 h 905"/>
                  <a:gd name="T30" fmla="*/ 437 w 829"/>
                  <a:gd name="T31" fmla="*/ 666 h 905"/>
                  <a:gd name="T32" fmla="*/ 368 w 829"/>
                  <a:gd name="T33" fmla="*/ 684 h 905"/>
                  <a:gd name="T34" fmla="*/ 300 w 829"/>
                  <a:gd name="T35" fmla="*/ 705 h 905"/>
                  <a:gd name="T36" fmla="*/ 235 w 829"/>
                  <a:gd name="T37" fmla="*/ 733 h 905"/>
                  <a:gd name="T38" fmla="*/ 180 w 829"/>
                  <a:gd name="T39" fmla="*/ 776 h 905"/>
                  <a:gd name="T40" fmla="*/ 210 w 829"/>
                  <a:gd name="T41" fmla="*/ 772 h 905"/>
                  <a:gd name="T42" fmla="*/ 272 w 829"/>
                  <a:gd name="T43" fmla="*/ 758 h 905"/>
                  <a:gd name="T44" fmla="*/ 349 w 829"/>
                  <a:gd name="T45" fmla="*/ 741 h 905"/>
                  <a:gd name="T46" fmla="*/ 419 w 829"/>
                  <a:gd name="T47" fmla="*/ 725 h 905"/>
                  <a:gd name="T48" fmla="*/ 460 w 829"/>
                  <a:gd name="T49" fmla="*/ 717 h 905"/>
                  <a:gd name="T50" fmla="*/ 429 w 829"/>
                  <a:gd name="T51" fmla="*/ 731 h 905"/>
                  <a:gd name="T52" fmla="*/ 372 w 829"/>
                  <a:gd name="T53" fmla="*/ 752 h 905"/>
                  <a:gd name="T54" fmla="*/ 315 w 829"/>
                  <a:gd name="T55" fmla="*/ 778 h 905"/>
                  <a:gd name="T56" fmla="*/ 257 w 829"/>
                  <a:gd name="T57" fmla="*/ 797 h 905"/>
                  <a:gd name="T58" fmla="*/ 200 w 829"/>
                  <a:gd name="T59" fmla="*/ 819 h 905"/>
                  <a:gd name="T60" fmla="*/ 161 w 829"/>
                  <a:gd name="T61" fmla="*/ 833 h 905"/>
                  <a:gd name="T62" fmla="*/ 202 w 829"/>
                  <a:gd name="T63" fmla="*/ 829 h 905"/>
                  <a:gd name="T64" fmla="*/ 288 w 829"/>
                  <a:gd name="T65" fmla="*/ 809 h 905"/>
                  <a:gd name="T66" fmla="*/ 388 w 829"/>
                  <a:gd name="T67" fmla="*/ 788 h 905"/>
                  <a:gd name="T68" fmla="*/ 476 w 829"/>
                  <a:gd name="T69" fmla="*/ 772 h 905"/>
                  <a:gd name="T70" fmla="*/ 521 w 829"/>
                  <a:gd name="T71" fmla="*/ 772 h 905"/>
                  <a:gd name="T72" fmla="*/ 460 w 829"/>
                  <a:gd name="T73" fmla="*/ 839 h 905"/>
                  <a:gd name="T74" fmla="*/ 517 w 829"/>
                  <a:gd name="T75" fmla="*/ 823 h 905"/>
                  <a:gd name="T76" fmla="*/ 586 w 829"/>
                  <a:gd name="T77" fmla="*/ 803 h 905"/>
                  <a:gd name="T78" fmla="*/ 650 w 829"/>
                  <a:gd name="T79" fmla="*/ 778 h 905"/>
                  <a:gd name="T80" fmla="*/ 707 w 829"/>
                  <a:gd name="T81" fmla="*/ 756 h 905"/>
                  <a:gd name="T82" fmla="*/ 742 w 829"/>
                  <a:gd name="T83" fmla="*/ 750 h 905"/>
                  <a:gd name="T84" fmla="*/ 778 w 829"/>
                  <a:gd name="T85" fmla="*/ 778 h 905"/>
                  <a:gd name="T86" fmla="*/ 817 w 829"/>
                  <a:gd name="T87" fmla="*/ 797 h 905"/>
                  <a:gd name="T88" fmla="*/ 731 w 829"/>
                  <a:gd name="T89" fmla="*/ 835 h 905"/>
                  <a:gd name="T90" fmla="*/ 574 w 829"/>
                  <a:gd name="T91" fmla="*/ 874 h 905"/>
                  <a:gd name="T92" fmla="*/ 409 w 829"/>
                  <a:gd name="T93" fmla="*/ 901 h 905"/>
                  <a:gd name="T94" fmla="*/ 241 w 829"/>
                  <a:gd name="T95" fmla="*/ 905 h 905"/>
                  <a:gd name="T96" fmla="*/ 84 w 829"/>
                  <a:gd name="T97" fmla="*/ 884 h 905"/>
                  <a:gd name="T98" fmla="*/ 4 w 829"/>
                  <a:gd name="T99" fmla="*/ 831 h 905"/>
                  <a:gd name="T100" fmla="*/ 63 w 829"/>
                  <a:gd name="T101" fmla="*/ 772 h 905"/>
                  <a:gd name="T102" fmla="*/ 129 w 829"/>
                  <a:gd name="T103" fmla="*/ 717 h 905"/>
                  <a:gd name="T104" fmla="*/ 200 w 829"/>
                  <a:gd name="T105" fmla="*/ 660 h 905"/>
                  <a:gd name="T106" fmla="*/ 268 w 829"/>
                  <a:gd name="T107" fmla="*/ 604 h 905"/>
                  <a:gd name="T108" fmla="*/ 335 w 829"/>
                  <a:gd name="T109" fmla="*/ 545 h 905"/>
                  <a:gd name="T110" fmla="*/ 292 w 829"/>
                  <a:gd name="T111" fmla="*/ 508 h 905"/>
                  <a:gd name="T112" fmla="*/ 235 w 829"/>
                  <a:gd name="T113" fmla="*/ 470 h 905"/>
                  <a:gd name="T114" fmla="*/ 168 w 829"/>
                  <a:gd name="T115" fmla="*/ 439 h 905"/>
                  <a:gd name="T116" fmla="*/ 104 w 829"/>
                  <a:gd name="T117" fmla="*/ 414 h 905"/>
                  <a:gd name="T118" fmla="*/ 43 w 829"/>
                  <a:gd name="T119" fmla="*/ 402 h 905"/>
                  <a:gd name="T120" fmla="*/ 633 w 829"/>
                  <a:gd name="T121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29" h="905">
                    <a:moveTo>
                      <a:pt x="633" y="0"/>
                    </a:moveTo>
                    <a:lnTo>
                      <a:pt x="642" y="106"/>
                    </a:lnTo>
                    <a:lnTo>
                      <a:pt x="398" y="267"/>
                    </a:lnTo>
                    <a:lnTo>
                      <a:pt x="458" y="259"/>
                    </a:lnTo>
                    <a:lnTo>
                      <a:pt x="264" y="373"/>
                    </a:lnTo>
                    <a:lnTo>
                      <a:pt x="274" y="371"/>
                    </a:lnTo>
                    <a:lnTo>
                      <a:pt x="288" y="371"/>
                    </a:lnTo>
                    <a:lnTo>
                      <a:pt x="300" y="369"/>
                    </a:lnTo>
                    <a:lnTo>
                      <a:pt x="311" y="367"/>
                    </a:lnTo>
                    <a:lnTo>
                      <a:pt x="323" y="365"/>
                    </a:lnTo>
                    <a:lnTo>
                      <a:pt x="335" y="361"/>
                    </a:lnTo>
                    <a:lnTo>
                      <a:pt x="349" y="357"/>
                    </a:lnTo>
                    <a:lnTo>
                      <a:pt x="360" y="357"/>
                    </a:lnTo>
                    <a:lnTo>
                      <a:pt x="372" y="351"/>
                    </a:lnTo>
                    <a:lnTo>
                      <a:pt x="384" y="349"/>
                    </a:lnTo>
                    <a:lnTo>
                      <a:pt x="396" y="347"/>
                    </a:lnTo>
                    <a:lnTo>
                      <a:pt x="407" y="345"/>
                    </a:lnTo>
                    <a:lnTo>
                      <a:pt x="419" y="343"/>
                    </a:lnTo>
                    <a:lnTo>
                      <a:pt x="431" y="341"/>
                    </a:lnTo>
                    <a:lnTo>
                      <a:pt x="445" y="341"/>
                    </a:lnTo>
                    <a:lnTo>
                      <a:pt x="458" y="345"/>
                    </a:lnTo>
                    <a:lnTo>
                      <a:pt x="452" y="345"/>
                    </a:lnTo>
                    <a:lnTo>
                      <a:pt x="445" y="349"/>
                    </a:lnTo>
                    <a:lnTo>
                      <a:pt x="437" y="353"/>
                    </a:lnTo>
                    <a:lnTo>
                      <a:pt x="427" y="357"/>
                    </a:lnTo>
                    <a:lnTo>
                      <a:pt x="413" y="363"/>
                    </a:lnTo>
                    <a:lnTo>
                      <a:pt x="404" y="369"/>
                    </a:lnTo>
                    <a:lnTo>
                      <a:pt x="390" y="374"/>
                    </a:lnTo>
                    <a:lnTo>
                      <a:pt x="380" y="382"/>
                    </a:lnTo>
                    <a:lnTo>
                      <a:pt x="364" y="388"/>
                    </a:lnTo>
                    <a:lnTo>
                      <a:pt x="356" y="396"/>
                    </a:lnTo>
                    <a:lnTo>
                      <a:pt x="347" y="402"/>
                    </a:lnTo>
                    <a:lnTo>
                      <a:pt x="341" y="410"/>
                    </a:lnTo>
                    <a:lnTo>
                      <a:pt x="331" y="421"/>
                    </a:lnTo>
                    <a:lnTo>
                      <a:pt x="339" y="435"/>
                    </a:lnTo>
                    <a:lnTo>
                      <a:pt x="541" y="396"/>
                    </a:lnTo>
                    <a:lnTo>
                      <a:pt x="429" y="490"/>
                    </a:lnTo>
                    <a:lnTo>
                      <a:pt x="556" y="496"/>
                    </a:lnTo>
                    <a:lnTo>
                      <a:pt x="429" y="574"/>
                    </a:lnTo>
                    <a:lnTo>
                      <a:pt x="423" y="582"/>
                    </a:lnTo>
                    <a:lnTo>
                      <a:pt x="417" y="594"/>
                    </a:lnTo>
                    <a:lnTo>
                      <a:pt x="413" y="608"/>
                    </a:lnTo>
                    <a:lnTo>
                      <a:pt x="413" y="621"/>
                    </a:lnTo>
                    <a:lnTo>
                      <a:pt x="521" y="633"/>
                    </a:lnTo>
                    <a:lnTo>
                      <a:pt x="499" y="641"/>
                    </a:lnTo>
                    <a:lnTo>
                      <a:pt x="478" y="651"/>
                    </a:lnTo>
                    <a:lnTo>
                      <a:pt x="456" y="658"/>
                    </a:lnTo>
                    <a:lnTo>
                      <a:pt x="437" y="666"/>
                    </a:lnTo>
                    <a:lnTo>
                      <a:pt x="413" y="672"/>
                    </a:lnTo>
                    <a:lnTo>
                      <a:pt x="390" y="678"/>
                    </a:lnTo>
                    <a:lnTo>
                      <a:pt x="368" y="684"/>
                    </a:lnTo>
                    <a:lnTo>
                      <a:pt x="347" y="692"/>
                    </a:lnTo>
                    <a:lnTo>
                      <a:pt x="323" y="698"/>
                    </a:lnTo>
                    <a:lnTo>
                      <a:pt x="300" y="705"/>
                    </a:lnTo>
                    <a:lnTo>
                      <a:pt x="278" y="713"/>
                    </a:lnTo>
                    <a:lnTo>
                      <a:pt x="259" y="725"/>
                    </a:lnTo>
                    <a:lnTo>
                      <a:pt x="235" y="733"/>
                    </a:lnTo>
                    <a:lnTo>
                      <a:pt x="217" y="747"/>
                    </a:lnTo>
                    <a:lnTo>
                      <a:pt x="198" y="758"/>
                    </a:lnTo>
                    <a:lnTo>
                      <a:pt x="180" y="776"/>
                    </a:lnTo>
                    <a:lnTo>
                      <a:pt x="186" y="774"/>
                    </a:lnTo>
                    <a:lnTo>
                      <a:pt x="194" y="774"/>
                    </a:lnTo>
                    <a:lnTo>
                      <a:pt x="210" y="772"/>
                    </a:lnTo>
                    <a:lnTo>
                      <a:pt x="227" y="768"/>
                    </a:lnTo>
                    <a:lnTo>
                      <a:pt x="249" y="764"/>
                    </a:lnTo>
                    <a:lnTo>
                      <a:pt x="272" y="758"/>
                    </a:lnTo>
                    <a:lnTo>
                      <a:pt x="298" y="752"/>
                    </a:lnTo>
                    <a:lnTo>
                      <a:pt x="323" y="749"/>
                    </a:lnTo>
                    <a:lnTo>
                      <a:pt x="349" y="741"/>
                    </a:lnTo>
                    <a:lnTo>
                      <a:pt x="372" y="735"/>
                    </a:lnTo>
                    <a:lnTo>
                      <a:pt x="398" y="731"/>
                    </a:lnTo>
                    <a:lnTo>
                      <a:pt x="419" y="725"/>
                    </a:lnTo>
                    <a:lnTo>
                      <a:pt x="437" y="721"/>
                    </a:lnTo>
                    <a:lnTo>
                      <a:pt x="451" y="717"/>
                    </a:lnTo>
                    <a:lnTo>
                      <a:pt x="460" y="717"/>
                    </a:lnTo>
                    <a:lnTo>
                      <a:pt x="466" y="717"/>
                    </a:lnTo>
                    <a:lnTo>
                      <a:pt x="447" y="723"/>
                    </a:lnTo>
                    <a:lnTo>
                      <a:pt x="429" y="731"/>
                    </a:lnTo>
                    <a:lnTo>
                      <a:pt x="409" y="737"/>
                    </a:lnTo>
                    <a:lnTo>
                      <a:pt x="390" y="747"/>
                    </a:lnTo>
                    <a:lnTo>
                      <a:pt x="372" y="752"/>
                    </a:lnTo>
                    <a:lnTo>
                      <a:pt x="353" y="760"/>
                    </a:lnTo>
                    <a:lnTo>
                      <a:pt x="333" y="768"/>
                    </a:lnTo>
                    <a:lnTo>
                      <a:pt x="315" y="778"/>
                    </a:lnTo>
                    <a:lnTo>
                      <a:pt x="294" y="784"/>
                    </a:lnTo>
                    <a:lnTo>
                      <a:pt x="274" y="792"/>
                    </a:lnTo>
                    <a:lnTo>
                      <a:pt x="257" y="797"/>
                    </a:lnTo>
                    <a:lnTo>
                      <a:pt x="237" y="807"/>
                    </a:lnTo>
                    <a:lnTo>
                      <a:pt x="217" y="813"/>
                    </a:lnTo>
                    <a:lnTo>
                      <a:pt x="200" y="819"/>
                    </a:lnTo>
                    <a:lnTo>
                      <a:pt x="182" y="825"/>
                    </a:lnTo>
                    <a:lnTo>
                      <a:pt x="165" y="831"/>
                    </a:lnTo>
                    <a:lnTo>
                      <a:pt x="161" y="833"/>
                    </a:lnTo>
                    <a:lnTo>
                      <a:pt x="168" y="833"/>
                    </a:lnTo>
                    <a:lnTo>
                      <a:pt x="182" y="831"/>
                    </a:lnTo>
                    <a:lnTo>
                      <a:pt x="202" y="829"/>
                    </a:lnTo>
                    <a:lnTo>
                      <a:pt x="225" y="823"/>
                    </a:lnTo>
                    <a:lnTo>
                      <a:pt x="257" y="815"/>
                    </a:lnTo>
                    <a:lnTo>
                      <a:pt x="288" y="809"/>
                    </a:lnTo>
                    <a:lnTo>
                      <a:pt x="323" y="803"/>
                    </a:lnTo>
                    <a:lnTo>
                      <a:pt x="356" y="795"/>
                    </a:lnTo>
                    <a:lnTo>
                      <a:pt x="388" y="788"/>
                    </a:lnTo>
                    <a:lnTo>
                      <a:pt x="421" y="782"/>
                    </a:lnTo>
                    <a:lnTo>
                      <a:pt x="452" y="776"/>
                    </a:lnTo>
                    <a:lnTo>
                      <a:pt x="476" y="772"/>
                    </a:lnTo>
                    <a:lnTo>
                      <a:pt x="498" y="768"/>
                    </a:lnTo>
                    <a:lnTo>
                      <a:pt x="511" y="768"/>
                    </a:lnTo>
                    <a:lnTo>
                      <a:pt x="521" y="772"/>
                    </a:lnTo>
                    <a:lnTo>
                      <a:pt x="429" y="846"/>
                    </a:lnTo>
                    <a:lnTo>
                      <a:pt x="443" y="842"/>
                    </a:lnTo>
                    <a:lnTo>
                      <a:pt x="460" y="839"/>
                    </a:lnTo>
                    <a:lnTo>
                      <a:pt x="478" y="833"/>
                    </a:lnTo>
                    <a:lnTo>
                      <a:pt x="498" y="829"/>
                    </a:lnTo>
                    <a:lnTo>
                      <a:pt x="517" y="823"/>
                    </a:lnTo>
                    <a:lnTo>
                      <a:pt x="541" y="815"/>
                    </a:lnTo>
                    <a:lnTo>
                      <a:pt x="562" y="809"/>
                    </a:lnTo>
                    <a:lnTo>
                      <a:pt x="586" y="803"/>
                    </a:lnTo>
                    <a:lnTo>
                      <a:pt x="607" y="794"/>
                    </a:lnTo>
                    <a:lnTo>
                      <a:pt x="631" y="788"/>
                    </a:lnTo>
                    <a:lnTo>
                      <a:pt x="650" y="778"/>
                    </a:lnTo>
                    <a:lnTo>
                      <a:pt x="672" y="772"/>
                    </a:lnTo>
                    <a:lnTo>
                      <a:pt x="689" y="764"/>
                    </a:lnTo>
                    <a:lnTo>
                      <a:pt x="707" y="756"/>
                    </a:lnTo>
                    <a:lnTo>
                      <a:pt x="723" y="750"/>
                    </a:lnTo>
                    <a:lnTo>
                      <a:pt x="738" y="745"/>
                    </a:lnTo>
                    <a:lnTo>
                      <a:pt x="742" y="750"/>
                    </a:lnTo>
                    <a:lnTo>
                      <a:pt x="752" y="760"/>
                    </a:lnTo>
                    <a:lnTo>
                      <a:pt x="762" y="768"/>
                    </a:lnTo>
                    <a:lnTo>
                      <a:pt x="778" y="778"/>
                    </a:lnTo>
                    <a:lnTo>
                      <a:pt x="789" y="784"/>
                    </a:lnTo>
                    <a:lnTo>
                      <a:pt x="803" y="792"/>
                    </a:lnTo>
                    <a:lnTo>
                      <a:pt x="817" y="797"/>
                    </a:lnTo>
                    <a:lnTo>
                      <a:pt x="829" y="803"/>
                    </a:lnTo>
                    <a:lnTo>
                      <a:pt x="780" y="819"/>
                    </a:lnTo>
                    <a:lnTo>
                      <a:pt x="731" y="835"/>
                    </a:lnTo>
                    <a:lnTo>
                      <a:pt x="680" y="848"/>
                    </a:lnTo>
                    <a:lnTo>
                      <a:pt x="629" y="864"/>
                    </a:lnTo>
                    <a:lnTo>
                      <a:pt x="574" y="874"/>
                    </a:lnTo>
                    <a:lnTo>
                      <a:pt x="519" y="886"/>
                    </a:lnTo>
                    <a:lnTo>
                      <a:pt x="464" y="893"/>
                    </a:lnTo>
                    <a:lnTo>
                      <a:pt x="409" y="901"/>
                    </a:lnTo>
                    <a:lnTo>
                      <a:pt x="353" y="905"/>
                    </a:lnTo>
                    <a:lnTo>
                      <a:pt x="298" y="905"/>
                    </a:lnTo>
                    <a:lnTo>
                      <a:pt x="241" y="905"/>
                    </a:lnTo>
                    <a:lnTo>
                      <a:pt x="188" y="901"/>
                    </a:lnTo>
                    <a:lnTo>
                      <a:pt x="135" y="893"/>
                    </a:lnTo>
                    <a:lnTo>
                      <a:pt x="84" y="884"/>
                    </a:lnTo>
                    <a:lnTo>
                      <a:pt x="33" y="870"/>
                    </a:lnTo>
                    <a:lnTo>
                      <a:pt x="0" y="854"/>
                    </a:lnTo>
                    <a:lnTo>
                      <a:pt x="4" y="831"/>
                    </a:lnTo>
                    <a:lnTo>
                      <a:pt x="24" y="811"/>
                    </a:lnTo>
                    <a:lnTo>
                      <a:pt x="41" y="790"/>
                    </a:lnTo>
                    <a:lnTo>
                      <a:pt x="63" y="772"/>
                    </a:lnTo>
                    <a:lnTo>
                      <a:pt x="84" y="752"/>
                    </a:lnTo>
                    <a:lnTo>
                      <a:pt x="106" y="733"/>
                    </a:lnTo>
                    <a:lnTo>
                      <a:pt x="129" y="717"/>
                    </a:lnTo>
                    <a:lnTo>
                      <a:pt x="153" y="700"/>
                    </a:lnTo>
                    <a:lnTo>
                      <a:pt x="176" y="680"/>
                    </a:lnTo>
                    <a:lnTo>
                      <a:pt x="200" y="660"/>
                    </a:lnTo>
                    <a:lnTo>
                      <a:pt x="223" y="643"/>
                    </a:lnTo>
                    <a:lnTo>
                      <a:pt x="247" y="625"/>
                    </a:lnTo>
                    <a:lnTo>
                      <a:pt x="268" y="604"/>
                    </a:lnTo>
                    <a:lnTo>
                      <a:pt x="292" y="586"/>
                    </a:lnTo>
                    <a:lnTo>
                      <a:pt x="313" y="564"/>
                    </a:lnTo>
                    <a:lnTo>
                      <a:pt x="335" y="545"/>
                    </a:lnTo>
                    <a:lnTo>
                      <a:pt x="321" y="533"/>
                    </a:lnTo>
                    <a:lnTo>
                      <a:pt x="308" y="519"/>
                    </a:lnTo>
                    <a:lnTo>
                      <a:pt x="292" y="508"/>
                    </a:lnTo>
                    <a:lnTo>
                      <a:pt x="274" y="496"/>
                    </a:lnTo>
                    <a:lnTo>
                      <a:pt x="255" y="482"/>
                    </a:lnTo>
                    <a:lnTo>
                      <a:pt x="235" y="470"/>
                    </a:lnTo>
                    <a:lnTo>
                      <a:pt x="214" y="459"/>
                    </a:lnTo>
                    <a:lnTo>
                      <a:pt x="194" y="449"/>
                    </a:lnTo>
                    <a:lnTo>
                      <a:pt x="168" y="439"/>
                    </a:lnTo>
                    <a:lnTo>
                      <a:pt x="147" y="429"/>
                    </a:lnTo>
                    <a:lnTo>
                      <a:pt x="123" y="420"/>
                    </a:lnTo>
                    <a:lnTo>
                      <a:pt x="104" y="414"/>
                    </a:lnTo>
                    <a:lnTo>
                      <a:pt x="80" y="408"/>
                    </a:lnTo>
                    <a:lnTo>
                      <a:pt x="63" y="406"/>
                    </a:lnTo>
                    <a:lnTo>
                      <a:pt x="43" y="402"/>
                    </a:lnTo>
                    <a:lnTo>
                      <a:pt x="27" y="404"/>
                    </a:lnTo>
                    <a:lnTo>
                      <a:pt x="633" y="0"/>
                    </a:lnTo>
                    <a:lnTo>
                      <a:pt x="6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256" name="Freeform 88"/>
              <p:cNvSpPr>
                <a:spLocks/>
              </p:cNvSpPr>
              <p:nvPr/>
            </p:nvSpPr>
            <p:spPr bwMode="auto">
              <a:xfrm>
                <a:off x="5509" y="8111"/>
                <a:ext cx="827" cy="707"/>
              </a:xfrm>
              <a:custGeom>
                <a:avLst/>
                <a:gdLst>
                  <a:gd name="T0" fmla="*/ 672 w 827"/>
                  <a:gd name="T1" fmla="*/ 23 h 707"/>
                  <a:gd name="T2" fmla="*/ 470 w 827"/>
                  <a:gd name="T3" fmla="*/ 39 h 707"/>
                  <a:gd name="T4" fmla="*/ 543 w 827"/>
                  <a:gd name="T5" fmla="*/ 0 h 707"/>
                  <a:gd name="T6" fmla="*/ 275 w 827"/>
                  <a:gd name="T7" fmla="*/ 15 h 707"/>
                  <a:gd name="T8" fmla="*/ 376 w 827"/>
                  <a:gd name="T9" fmla="*/ 51 h 707"/>
                  <a:gd name="T10" fmla="*/ 175 w 827"/>
                  <a:gd name="T11" fmla="*/ 125 h 707"/>
                  <a:gd name="T12" fmla="*/ 316 w 827"/>
                  <a:gd name="T13" fmla="*/ 121 h 707"/>
                  <a:gd name="T14" fmla="*/ 106 w 827"/>
                  <a:gd name="T15" fmla="*/ 239 h 707"/>
                  <a:gd name="T16" fmla="*/ 292 w 827"/>
                  <a:gd name="T17" fmla="*/ 248 h 707"/>
                  <a:gd name="T18" fmla="*/ 83 w 827"/>
                  <a:gd name="T19" fmla="*/ 385 h 707"/>
                  <a:gd name="T20" fmla="*/ 245 w 827"/>
                  <a:gd name="T21" fmla="*/ 382 h 707"/>
                  <a:gd name="T22" fmla="*/ 0 w 827"/>
                  <a:gd name="T23" fmla="*/ 532 h 707"/>
                  <a:gd name="T24" fmla="*/ 202 w 827"/>
                  <a:gd name="T25" fmla="*/ 528 h 707"/>
                  <a:gd name="T26" fmla="*/ 47 w 827"/>
                  <a:gd name="T27" fmla="*/ 652 h 707"/>
                  <a:gd name="T28" fmla="*/ 233 w 827"/>
                  <a:gd name="T29" fmla="*/ 628 h 707"/>
                  <a:gd name="T30" fmla="*/ 136 w 827"/>
                  <a:gd name="T31" fmla="*/ 707 h 707"/>
                  <a:gd name="T32" fmla="*/ 615 w 827"/>
                  <a:gd name="T33" fmla="*/ 660 h 707"/>
                  <a:gd name="T34" fmla="*/ 819 w 827"/>
                  <a:gd name="T35" fmla="*/ 622 h 707"/>
                  <a:gd name="T36" fmla="*/ 521 w 827"/>
                  <a:gd name="T37" fmla="*/ 615 h 707"/>
                  <a:gd name="T38" fmla="*/ 729 w 827"/>
                  <a:gd name="T39" fmla="*/ 513 h 707"/>
                  <a:gd name="T40" fmla="*/ 470 w 827"/>
                  <a:gd name="T41" fmla="*/ 509 h 707"/>
                  <a:gd name="T42" fmla="*/ 786 w 827"/>
                  <a:gd name="T43" fmla="*/ 374 h 707"/>
                  <a:gd name="T44" fmla="*/ 621 w 827"/>
                  <a:gd name="T45" fmla="*/ 366 h 707"/>
                  <a:gd name="T46" fmla="*/ 827 w 827"/>
                  <a:gd name="T47" fmla="*/ 223 h 707"/>
                  <a:gd name="T48" fmla="*/ 521 w 827"/>
                  <a:gd name="T49" fmla="*/ 288 h 707"/>
                  <a:gd name="T50" fmla="*/ 566 w 827"/>
                  <a:gd name="T51" fmla="*/ 207 h 707"/>
                  <a:gd name="T52" fmla="*/ 737 w 827"/>
                  <a:gd name="T53" fmla="*/ 117 h 707"/>
                  <a:gd name="T54" fmla="*/ 514 w 827"/>
                  <a:gd name="T55" fmla="*/ 125 h 707"/>
                  <a:gd name="T56" fmla="*/ 672 w 827"/>
                  <a:gd name="T57" fmla="*/ 23 h 707"/>
                  <a:gd name="T58" fmla="*/ 672 w 827"/>
                  <a:gd name="T59" fmla="*/ 23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27" h="707">
                    <a:moveTo>
                      <a:pt x="672" y="23"/>
                    </a:moveTo>
                    <a:lnTo>
                      <a:pt x="470" y="39"/>
                    </a:lnTo>
                    <a:lnTo>
                      <a:pt x="543" y="0"/>
                    </a:lnTo>
                    <a:lnTo>
                      <a:pt x="275" y="15"/>
                    </a:lnTo>
                    <a:lnTo>
                      <a:pt x="376" y="51"/>
                    </a:lnTo>
                    <a:lnTo>
                      <a:pt x="175" y="125"/>
                    </a:lnTo>
                    <a:lnTo>
                      <a:pt x="316" y="121"/>
                    </a:lnTo>
                    <a:lnTo>
                      <a:pt x="106" y="239"/>
                    </a:lnTo>
                    <a:lnTo>
                      <a:pt x="292" y="248"/>
                    </a:lnTo>
                    <a:lnTo>
                      <a:pt x="83" y="385"/>
                    </a:lnTo>
                    <a:lnTo>
                      <a:pt x="245" y="382"/>
                    </a:lnTo>
                    <a:lnTo>
                      <a:pt x="0" y="532"/>
                    </a:lnTo>
                    <a:lnTo>
                      <a:pt x="202" y="528"/>
                    </a:lnTo>
                    <a:lnTo>
                      <a:pt x="47" y="652"/>
                    </a:lnTo>
                    <a:lnTo>
                      <a:pt x="233" y="628"/>
                    </a:lnTo>
                    <a:lnTo>
                      <a:pt x="136" y="707"/>
                    </a:lnTo>
                    <a:lnTo>
                      <a:pt x="615" y="660"/>
                    </a:lnTo>
                    <a:lnTo>
                      <a:pt x="819" y="622"/>
                    </a:lnTo>
                    <a:lnTo>
                      <a:pt x="521" y="615"/>
                    </a:lnTo>
                    <a:lnTo>
                      <a:pt x="729" y="513"/>
                    </a:lnTo>
                    <a:lnTo>
                      <a:pt x="470" y="509"/>
                    </a:lnTo>
                    <a:lnTo>
                      <a:pt x="786" y="374"/>
                    </a:lnTo>
                    <a:lnTo>
                      <a:pt x="621" y="366"/>
                    </a:lnTo>
                    <a:lnTo>
                      <a:pt x="827" y="223"/>
                    </a:lnTo>
                    <a:lnTo>
                      <a:pt x="521" y="288"/>
                    </a:lnTo>
                    <a:lnTo>
                      <a:pt x="566" y="207"/>
                    </a:lnTo>
                    <a:lnTo>
                      <a:pt x="737" y="117"/>
                    </a:lnTo>
                    <a:lnTo>
                      <a:pt x="514" y="125"/>
                    </a:lnTo>
                    <a:lnTo>
                      <a:pt x="672" y="23"/>
                    </a:lnTo>
                    <a:lnTo>
                      <a:pt x="672" y="23"/>
                    </a:lnTo>
                    <a:close/>
                  </a:path>
                </a:pathLst>
              </a:custGeom>
              <a:solidFill>
                <a:srgbClr val="B3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257" name="Freeform 89"/>
              <p:cNvSpPr>
                <a:spLocks/>
              </p:cNvSpPr>
              <p:nvPr/>
            </p:nvSpPr>
            <p:spPr bwMode="auto">
              <a:xfrm>
                <a:off x="5079" y="8589"/>
                <a:ext cx="249" cy="624"/>
              </a:xfrm>
              <a:custGeom>
                <a:avLst/>
                <a:gdLst>
                  <a:gd name="T0" fmla="*/ 147 w 249"/>
                  <a:gd name="T1" fmla="*/ 0 h 624"/>
                  <a:gd name="T2" fmla="*/ 167 w 249"/>
                  <a:gd name="T3" fmla="*/ 178 h 624"/>
                  <a:gd name="T4" fmla="*/ 194 w 249"/>
                  <a:gd name="T5" fmla="*/ 364 h 624"/>
                  <a:gd name="T6" fmla="*/ 249 w 249"/>
                  <a:gd name="T7" fmla="*/ 546 h 624"/>
                  <a:gd name="T8" fmla="*/ 128 w 249"/>
                  <a:gd name="T9" fmla="*/ 624 h 624"/>
                  <a:gd name="T10" fmla="*/ 167 w 249"/>
                  <a:gd name="T11" fmla="*/ 526 h 624"/>
                  <a:gd name="T12" fmla="*/ 34 w 249"/>
                  <a:gd name="T13" fmla="*/ 577 h 624"/>
                  <a:gd name="T14" fmla="*/ 81 w 249"/>
                  <a:gd name="T15" fmla="*/ 513 h 624"/>
                  <a:gd name="T16" fmla="*/ 8 w 249"/>
                  <a:gd name="T17" fmla="*/ 526 h 624"/>
                  <a:gd name="T18" fmla="*/ 167 w 249"/>
                  <a:gd name="T19" fmla="*/ 407 h 624"/>
                  <a:gd name="T20" fmla="*/ 57 w 249"/>
                  <a:gd name="T21" fmla="*/ 407 h 624"/>
                  <a:gd name="T22" fmla="*/ 163 w 249"/>
                  <a:gd name="T23" fmla="*/ 280 h 624"/>
                  <a:gd name="T24" fmla="*/ 84 w 249"/>
                  <a:gd name="T25" fmla="*/ 283 h 624"/>
                  <a:gd name="T26" fmla="*/ 139 w 249"/>
                  <a:gd name="T27" fmla="*/ 158 h 624"/>
                  <a:gd name="T28" fmla="*/ 34 w 249"/>
                  <a:gd name="T29" fmla="*/ 197 h 624"/>
                  <a:gd name="T30" fmla="*/ 120 w 249"/>
                  <a:gd name="T31" fmla="*/ 119 h 624"/>
                  <a:gd name="T32" fmla="*/ 0 w 249"/>
                  <a:gd name="T33" fmla="*/ 135 h 624"/>
                  <a:gd name="T34" fmla="*/ 147 w 249"/>
                  <a:gd name="T35" fmla="*/ 0 h 624"/>
                  <a:gd name="T36" fmla="*/ 147 w 249"/>
                  <a:gd name="T3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9" h="624">
                    <a:moveTo>
                      <a:pt x="147" y="0"/>
                    </a:moveTo>
                    <a:lnTo>
                      <a:pt x="167" y="178"/>
                    </a:lnTo>
                    <a:lnTo>
                      <a:pt x="194" y="364"/>
                    </a:lnTo>
                    <a:lnTo>
                      <a:pt x="249" y="546"/>
                    </a:lnTo>
                    <a:lnTo>
                      <a:pt x="128" y="624"/>
                    </a:lnTo>
                    <a:lnTo>
                      <a:pt x="167" y="526"/>
                    </a:lnTo>
                    <a:lnTo>
                      <a:pt x="34" y="577"/>
                    </a:lnTo>
                    <a:lnTo>
                      <a:pt x="81" y="513"/>
                    </a:lnTo>
                    <a:lnTo>
                      <a:pt x="8" y="526"/>
                    </a:lnTo>
                    <a:lnTo>
                      <a:pt x="167" y="407"/>
                    </a:lnTo>
                    <a:lnTo>
                      <a:pt x="57" y="407"/>
                    </a:lnTo>
                    <a:lnTo>
                      <a:pt x="163" y="280"/>
                    </a:lnTo>
                    <a:lnTo>
                      <a:pt x="84" y="283"/>
                    </a:lnTo>
                    <a:lnTo>
                      <a:pt x="139" y="158"/>
                    </a:lnTo>
                    <a:lnTo>
                      <a:pt x="34" y="197"/>
                    </a:lnTo>
                    <a:lnTo>
                      <a:pt x="120" y="119"/>
                    </a:lnTo>
                    <a:lnTo>
                      <a:pt x="0" y="135"/>
                    </a:lnTo>
                    <a:lnTo>
                      <a:pt x="147" y="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B3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19258" name="WordArt 90"/>
            <p:cNvSpPr>
              <a:spLocks noChangeArrowheads="1" noChangeShapeType="1" noTextEdit="1"/>
            </p:cNvSpPr>
            <p:nvPr/>
          </p:nvSpPr>
          <p:spPr bwMode="auto">
            <a:xfrm rot="3264337">
              <a:off x="1909" y="1288"/>
              <a:ext cx="119" cy="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Wave1">
                <a:avLst>
                  <a:gd name="adj1" fmla="val 13005"/>
                  <a:gd name="adj2" fmla="val 0"/>
                </a:avLst>
              </a:prstTxWarp>
            </a:bodyPr>
            <a:lstStyle/>
            <a:p>
              <a:pPr algn="ctr"/>
              <a:r>
                <a:rPr lang="en-GB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/>
                </a:rPr>
                <a:t>flag</a:t>
              </a:r>
              <a:endParaRPr lang="bg-BG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endParaRPr>
            </a:p>
          </p:txBody>
        </p:sp>
      </p:grpSp>
      <p:grpSp>
        <p:nvGrpSpPr>
          <p:cNvPr id="519265" name="Group 97"/>
          <p:cNvGrpSpPr>
            <a:grpSpLocks/>
          </p:cNvGrpSpPr>
          <p:nvPr/>
        </p:nvGrpSpPr>
        <p:grpSpPr bwMode="auto">
          <a:xfrm rot="3847388" flipH="1">
            <a:off x="1408113" y="2703512"/>
            <a:ext cx="279400" cy="282575"/>
            <a:chOff x="4643" y="7488"/>
            <a:chExt cx="2125" cy="1954"/>
          </a:xfrm>
        </p:grpSpPr>
        <p:sp>
          <p:nvSpPr>
            <p:cNvPr id="519266" name="Freeform 98"/>
            <p:cNvSpPr>
              <a:spLocks/>
            </p:cNvSpPr>
            <p:nvPr/>
          </p:nvSpPr>
          <p:spPr bwMode="auto">
            <a:xfrm>
              <a:off x="4702" y="7848"/>
              <a:ext cx="1922" cy="1436"/>
            </a:xfrm>
            <a:custGeom>
              <a:avLst/>
              <a:gdLst>
                <a:gd name="T0" fmla="*/ 1908 w 1922"/>
                <a:gd name="T1" fmla="*/ 0 h 1436"/>
                <a:gd name="T2" fmla="*/ 1170 w 1922"/>
                <a:gd name="T3" fmla="*/ 198 h 1436"/>
                <a:gd name="T4" fmla="*/ 762 w 1922"/>
                <a:gd name="T5" fmla="*/ 278 h 1436"/>
                <a:gd name="T6" fmla="*/ 584 w 1922"/>
                <a:gd name="T7" fmla="*/ 590 h 1436"/>
                <a:gd name="T8" fmla="*/ 122 w 1922"/>
                <a:gd name="T9" fmla="*/ 899 h 1436"/>
                <a:gd name="T10" fmla="*/ 339 w 1922"/>
                <a:gd name="T11" fmla="*/ 1075 h 1436"/>
                <a:gd name="T12" fmla="*/ 0 w 1922"/>
                <a:gd name="T13" fmla="*/ 1404 h 1436"/>
                <a:gd name="T14" fmla="*/ 257 w 1922"/>
                <a:gd name="T15" fmla="*/ 1436 h 1436"/>
                <a:gd name="T16" fmla="*/ 525 w 1922"/>
                <a:gd name="T17" fmla="*/ 1408 h 1436"/>
                <a:gd name="T18" fmla="*/ 743 w 1922"/>
                <a:gd name="T19" fmla="*/ 1326 h 1436"/>
                <a:gd name="T20" fmla="*/ 704 w 1922"/>
                <a:gd name="T21" fmla="*/ 1044 h 1436"/>
                <a:gd name="T22" fmla="*/ 980 w 1922"/>
                <a:gd name="T23" fmla="*/ 1017 h 1436"/>
                <a:gd name="T24" fmla="*/ 1395 w 1922"/>
                <a:gd name="T25" fmla="*/ 985 h 1436"/>
                <a:gd name="T26" fmla="*/ 1922 w 1922"/>
                <a:gd name="T27" fmla="*/ 831 h 1436"/>
                <a:gd name="T28" fmla="*/ 1908 w 1922"/>
                <a:gd name="T29" fmla="*/ 0 h 1436"/>
                <a:gd name="T30" fmla="*/ 1908 w 1922"/>
                <a:gd name="T31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2" h="1436">
                  <a:moveTo>
                    <a:pt x="1908" y="0"/>
                  </a:moveTo>
                  <a:lnTo>
                    <a:pt x="1170" y="198"/>
                  </a:lnTo>
                  <a:lnTo>
                    <a:pt x="762" y="278"/>
                  </a:lnTo>
                  <a:lnTo>
                    <a:pt x="584" y="590"/>
                  </a:lnTo>
                  <a:lnTo>
                    <a:pt x="122" y="899"/>
                  </a:lnTo>
                  <a:lnTo>
                    <a:pt x="339" y="1075"/>
                  </a:lnTo>
                  <a:lnTo>
                    <a:pt x="0" y="1404"/>
                  </a:lnTo>
                  <a:lnTo>
                    <a:pt x="257" y="1436"/>
                  </a:lnTo>
                  <a:lnTo>
                    <a:pt x="525" y="1408"/>
                  </a:lnTo>
                  <a:lnTo>
                    <a:pt x="743" y="1326"/>
                  </a:lnTo>
                  <a:lnTo>
                    <a:pt x="704" y="1044"/>
                  </a:lnTo>
                  <a:lnTo>
                    <a:pt x="980" y="1017"/>
                  </a:lnTo>
                  <a:lnTo>
                    <a:pt x="1395" y="985"/>
                  </a:lnTo>
                  <a:lnTo>
                    <a:pt x="1922" y="831"/>
                  </a:lnTo>
                  <a:lnTo>
                    <a:pt x="1908" y="0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19267" name="Freeform 99"/>
            <p:cNvSpPr>
              <a:spLocks/>
            </p:cNvSpPr>
            <p:nvPr/>
          </p:nvSpPr>
          <p:spPr bwMode="auto">
            <a:xfrm>
              <a:off x="6104" y="7824"/>
              <a:ext cx="376" cy="96"/>
            </a:xfrm>
            <a:custGeom>
              <a:avLst/>
              <a:gdLst>
                <a:gd name="T0" fmla="*/ 376 w 376"/>
                <a:gd name="T1" fmla="*/ 32 h 96"/>
                <a:gd name="T2" fmla="*/ 357 w 376"/>
                <a:gd name="T3" fmla="*/ 35 h 96"/>
                <a:gd name="T4" fmla="*/ 341 w 376"/>
                <a:gd name="T5" fmla="*/ 39 h 96"/>
                <a:gd name="T6" fmla="*/ 324 w 376"/>
                <a:gd name="T7" fmla="*/ 41 h 96"/>
                <a:gd name="T8" fmla="*/ 306 w 376"/>
                <a:gd name="T9" fmla="*/ 47 h 96"/>
                <a:gd name="T10" fmla="*/ 288 w 376"/>
                <a:gd name="T11" fmla="*/ 49 h 96"/>
                <a:gd name="T12" fmla="*/ 271 w 376"/>
                <a:gd name="T13" fmla="*/ 55 h 96"/>
                <a:gd name="T14" fmla="*/ 253 w 376"/>
                <a:gd name="T15" fmla="*/ 59 h 96"/>
                <a:gd name="T16" fmla="*/ 235 w 376"/>
                <a:gd name="T17" fmla="*/ 65 h 96"/>
                <a:gd name="T18" fmla="*/ 218 w 376"/>
                <a:gd name="T19" fmla="*/ 67 h 96"/>
                <a:gd name="T20" fmla="*/ 200 w 376"/>
                <a:gd name="T21" fmla="*/ 71 h 96"/>
                <a:gd name="T22" fmla="*/ 182 w 376"/>
                <a:gd name="T23" fmla="*/ 73 h 96"/>
                <a:gd name="T24" fmla="*/ 165 w 376"/>
                <a:gd name="T25" fmla="*/ 79 h 96"/>
                <a:gd name="T26" fmla="*/ 147 w 376"/>
                <a:gd name="T27" fmla="*/ 81 h 96"/>
                <a:gd name="T28" fmla="*/ 130 w 376"/>
                <a:gd name="T29" fmla="*/ 84 h 96"/>
                <a:gd name="T30" fmla="*/ 112 w 376"/>
                <a:gd name="T31" fmla="*/ 88 h 96"/>
                <a:gd name="T32" fmla="*/ 96 w 376"/>
                <a:gd name="T33" fmla="*/ 90 h 96"/>
                <a:gd name="T34" fmla="*/ 87 w 376"/>
                <a:gd name="T35" fmla="*/ 90 h 96"/>
                <a:gd name="T36" fmla="*/ 75 w 376"/>
                <a:gd name="T37" fmla="*/ 88 h 96"/>
                <a:gd name="T38" fmla="*/ 61 w 376"/>
                <a:gd name="T39" fmla="*/ 86 h 96"/>
                <a:gd name="T40" fmla="*/ 47 w 376"/>
                <a:gd name="T41" fmla="*/ 86 h 96"/>
                <a:gd name="T42" fmla="*/ 32 w 376"/>
                <a:gd name="T43" fmla="*/ 86 h 96"/>
                <a:gd name="T44" fmla="*/ 20 w 376"/>
                <a:gd name="T45" fmla="*/ 88 h 96"/>
                <a:gd name="T46" fmla="*/ 6 w 376"/>
                <a:gd name="T47" fmla="*/ 90 h 96"/>
                <a:gd name="T48" fmla="*/ 0 w 376"/>
                <a:gd name="T49" fmla="*/ 96 h 96"/>
                <a:gd name="T50" fmla="*/ 12 w 376"/>
                <a:gd name="T51" fmla="*/ 84 h 96"/>
                <a:gd name="T52" fmla="*/ 28 w 376"/>
                <a:gd name="T53" fmla="*/ 75 h 96"/>
                <a:gd name="T54" fmla="*/ 41 w 376"/>
                <a:gd name="T55" fmla="*/ 65 h 96"/>
                <a:gd name="T56" fmla="*/ 61 w 376"/>
                <a:gd name="T57" fmla="*/ 57 h 96"/>
                <a:gd name="T58" fmla="*/ 79 w 376"/>
                <a:gd name="T59" fmla="*/ 47 h 96"/>
                <a:gd name="T60" fmla="*/ 96 w 376"/>
                <a:gd name="T61" fmla="*/ 37 h 96"/>
                <a:gd name="T62" fmla="*/ 118 w 376"/>
                <a:gd name="T63" fmla="*/ 30 h 96"/>
                <a:gd name="T64" fmla="*/ 139 w 376"/>
                <a:gd name="T65" fmla="*/ 24 h 96"/>
                <a:gd name="T66" fmla="*/ 159 w 376"/>
                <a:gd name="T67" fmla="*/ 16 h 96"/>
                <a:gd name="T68" fmla="*/ 179 w 376"/>
                <a:gd name="T69" fmla="*/ 10 h 96"/>
                <a:gd name="T70" fmla="*/ 198 w 376"/>
                <a:gd name="T71" fmla="*/ 4 h 96"/>
                <a:gd name="T72" fmla="*/ 218 w 376"/>
                <a:gd name="T73" fmla="*/ 2 h 96"/>
                <a:gd name="T74" fmla="*/ 235 w 376"/>
                <a:gd name="T75" fmla="*/ 0 h 96"/>
                <a:gd name="T76" fmla="*/ 253 w 376"/>
                <a:gd name="T77" fmla="*/ 0 h 96"/>
                <a:gd name="T78" fmla="*/ 269 w 376"/>
                <a:gd name="T79" fmla="*/ 2 h 96"/>
                <a:gd name="T80" fmla="*/ 284 w 376"/>
                <a:gd name="T81" fmla="*/ 8 h 96"/>
                <a:gd name="T82" fmla="*/ 296 w 376"/>
                <a:gd name="T83" fmla="*/ 12 h 96"/>
                <a:gd name="T84" fmla="*/ 308 w 376"/>
                <a:gd name="T85" fmla="*/ 16 h 96"/>
                <a:gd name="T86" fmla="*/ 318 w 376"/>
                <a:gd name="T87" fmla="*/ 18 h 96"/>
                <a:gd name="T88" fmla="*/ 331 w 376"/>
                <a:gd name="T89" fmla="*/ 24 h 96"/>
                <a:gd name="T90" fmla="*/ 341 w 376"/>
                <a:gd name="T91" fmla="*/ 24 h 96"/>
                <a:gd name="T92" fmla="*/ 353 w 376"/>
                <a:gd name="T93" fmla="*/ 28 h 96"/>
                <a:gd name="T94" fmla="*/ 365 w 376"/>
                <a:gd name="T95" fmla="*/ 30 h 96"/>
                <a:gd name="T96" fmla="*/ 376 w 376"/>
                <a:gd name="T97" fmla="*/ 32 h 96"/>
                <a:gd name="T98" fmla="*/ 376 w 376"/>
                <a:gd name="T99" fmla="*/ 3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6" h="96">
                  <a:moveTo>
                    <a:pt x="376" y="32"/>
                  </a:moveTo>
                  <a:lnTo>
                    <a:pt x="357" y="35"/>
                  </a:lnTo>
                  <a:lnTo>
                    <a:pt x="341" y="39"/>
                  </a:lnTo>
                  <a:lnTo>
                    <a:pt x="324" y="41"/>
                  </a:lnTo>
                  <a:lnTo>
                    <a:pt x="306" y="47"/>
                  </a:lnTo>
                  <a:lnTo>
                    <a:pt x="288" y="49"/>
                  </a:lnTo>
                  <a:lnTo>
                    <a:pt x="271" y="55"/>
                  </a:lnTo>
                  <a:lnTo>
                    <a:pt x="253" y="59"/>
                  </a:lnTo>
                  <a:lnTo>
                    <a:pt x="235" y="65"/>
                  </a:lnTo>
                  <a:lnTo>
                    <a:pt x="218" y="67"/>
                  </a:lnTo>
                  <a:lnTo>
                    <a:pt x="200" y="71"/>
                  </a:lnTo>
                  <a:lnTo>
                    <a:pt x="182" y="73"/>
                  </a:lnTo>
                  <a:lnTo>
                    <a:pt x="165" y="79"/>
                  </a:lnTo>
                  <a:lnTo>
                    <a:pt x="147" y="81"/>
                  </a:lnTo>
                  <a:lnTo>
                    <a:pt x="130" y="84"/>
                  </a:lnTo>
                  <a:lnTo>
                    <a:pt x="112" y="88"/>
                  </a:lnTo>
                  <a:lnTo>
                    <a:pt x="96" y="90"/>
                  </a:lnTo>
                  <a:lnTo>
                    <a:pt x="87" y="90"/>
                  </a:lnTo>
                  <a:lnTo>
                    <a:pt x="75" y="88"/>
                  </a:lnTo>
                  <a:lnTo>
                    <a:pt x="61" y="86"/>
                  </a:lnTo>
                  <a:lnTo>
                    <a:pt x="47" y="86"/>
                  </a:lnTo>
                  <a:lnTo>
                    <a:pt x="32" y="86"/>
                  </a:lnTo>
                  <a:lnTo>
                    <a:pt x="20" y="88"/>
                  </a:lnTo>
                  <a:lnTo>
                    <a:pt x="6" y="90"/>
                  </a:lnTo>
                  <a:lnTo>
                    <a:pt x="0" y="96"/>
                  </a:lnTo>
                  <a:lnTo>
                    <a:pt x="12" y="84"/>
                  </a:lnTo>
                  <a:lnTo>
                    <a:pt x="28" y="75"/>
                  </a:lnTo>
                  <a:lnTo>
                    <a:pt x="41" y="65"/>
                  </a:lnTo>
                  <a:lnTo>
                    <a:pt x="61" y="57"/>
                  </a:lnTo>
                  <a:lnTo>
                    <a:pt x="79" y="47"/>
                  </a:lnTo>
                  <a:lnTo>
                    <a:pt x="96" y="37"/>
                  </a:lnTo>
                  <a:lnTo>
                    <a:pt x="118" y="30"/>
                  </a:lnTo>
                  <a:lnTo>
                    <a:pt x="139" y="24"/>
                  </a:lnTo>
                  <a:lnTo>
                    <a:pt x="159" y="16"/>
                  </a:lnTo>
                  <a:lnTo>
                    <a:pt x="179" y="10"/>
                  </a:lnTo>
                  <a:lnTo>
                    <a:pt x="198" y="4"/>
                  </a:lnTo>
                  <a:lnTo>
                    <a:pt x="218" y="2"/>
                  </a:lnTo>
                  <a:lnTo>
                    <a:pt x="235" y="0"/>
                  </a:lnTo>
                  <a:lnTo>
                    <a:pt x="253" y="0"/>
                  </a:lnTo>
                  <a:lnTo>
                    <a:pt x="269" y="2"/>
                  </a:lnTo>
                  <a:lnTo>
                    <a:pt x="284" y="8"/>
                  </a:lnTo>
                  <a:lnTo>
                    <a:pt x="296" y="12"/>
                  </a:lnTo>
                  <a:lnTo>
                    <a:pt x="308" y="16"/>
                  </a:lnTo>
                  <a:lnTo>
                    <a:pt x="318" y="18"/>
                  </a:lnTo>
                  <a:lnTo>
                    <a:pt x="331" y="24"/>
                  </a:lnTo>
                  <a:lnTo>
                    <a:pt x="341" y="24"/>
                  </a:lnTo>
                  <a:lnTo>
                    <a:pt x="353" y="28"/>
                  </a:lnTo>
                  <a:lnTo>
                    <a:pt x="365" y="30"/>
                  </a:lnTo>
                  <a:lnTo>
                    <a:pt x="376" y="32"/>
                  </a:lnTo>
                  <a:lnTo>
                    <a:pt x="37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19268" name="Freeform 100"/>
            <p:cNvSpPr>
              <a:spLocks/>
            </p:cNvSpPr>
            <p:nvPr/>
          </p:nvSpPr>
          <p:spPr bwMode="auto">
            <a:xfrm>
              <a:off x="6331" y="7768"/>
              <a:ext cx="437" cy="72"/>
            </a:xfrm>
            <a:custGeom>
              <a:avLst/>
              <a:gdLst>
                <a:gd name="T0" fmla="*/ 437 w 437"/>
                <a:gd name="T1" fmla="*/ 14 h 72"/>
                <a:gd name="T2" fmla="*/ 394 w 437"/>
                <a:gd name="T3" fmla="*/ 25 h 72"/>
                <a:gd name="T4" fmla="*/ 357 w 437"/>
                <a:gd name="T5" fmla="*/ 35 h 72"/>
                <a:gd name="T6" fmla="*/ 324 w 437"/>
                <a:gd name="T7" fmla="*/ 43 h 72"/>
                <a:gd name="T8" fmla="*/ 296 w 437"/>
                <a:gd name="T9" fmla="*/ 53 h 72"/>
                <a:gd name="T10" fmla="*/ 271 w 437"/>
                <a:gd name="T11" fmla="*/ 59 h 72"/>
                <a:gd name="T12" fmla="*/ 249 w 437"/>
                <a:gd name="T13" fmla="*/ 65 h 72"/>
                <a:gd name="T14" fmla="*/ 230 w 437"/>
                <a:gd name="T15" fmla="*/ 67 h 72"/>
                <a:gd name="T16" fmla="*/ 210 w 437"/>
                <a:gd name="T17" fmla="*/ 72 h 72"/>
                <a:gd name="T18" fmla="*/ 190 w 437"/>
                <a:gd name="T19" fmla="*/ 71 h 72"/>
                <a:gd name="T20" fmla="*/ 171 w 437"/>
                <a:gd name="T21" fmla="*/ 71 h 72"/>
                <a:gd name="T22" fmla="*/ 151 w 437"/>
                <a:gd name="T23" fmla="*/ 69 h 72"/>
                <a:gd name="T24" fmla="*/ 128 w 437"/>
                <a:gd name="T25" fmla="*/ 67 h 72"/>
                <a:gd name="T26" fmla="*/ 102 w 437"/>
                <a:gd name="T27" fmla="*/ 59 h 72"/>
                <a:gd name="T28" fmla="*/ 71 w 437"/>
                <a:gd name="T29" fmla="*/ 55 h 72"/>
                <a:gd name="T30" fmla="*/ 40 w 437"/>
                <a:gd name="T31" fmla="*/ 45 h 72"/>
                <a:gd name="T32" fmla="*/ 0 w 437"/>
                <a:gd name="T33" fmla="*/ 37 h 72"/>
                <a:gd name="T34" fmla="*/ 8 w 437"/>
                <a:gd name="T35" fmla="*/ 29 h 72"/>
                <a:gd name="T36" fmla="*/ 26 w 437"/>
                <a:gd name="T37" fmla="*/ 24 h 72"/>
                <a:gd name="T38" fmla="*/ 47 w 437"/>
                <a:gd name="T39" fmla="*/ 18 h 72"/>
                <a:gd name="T40" fmla="*/ 79 w 437"/>
                <a:gd name="T41" fmla="*/ 14 h 72"/>
                <a:gd name="T42" fmla="*/ 110 w 437"/>
                <a:gd name="T43" fmla="*/ 10 h 72"/>
                <a:gd name="T44" fmla="*/ 147 w 437"/>
                <a:gd name="T45" fmla="*/ 6 h 72"/>
                <a:gd name="T46" fmla="*/ 187 w 437"/>
                <a:gd name="T47" fmla="*/ 2 h 72"/>
                <a:gd name="T48" fmla="*/ 228 w 437"/>
                <a:gd name="T49" fmla="*/ 2 h 72"/>
                <a:gd name="T50" fmla="*/ 267 w 437"/>
                <a:gd name="T51" fmla="*/ 0 h 72"/>
                <a:gd name="T52" fmla="*/ 306 w 437"/>
                <a:gd name="T53" fmla="*/ 0 h 72"/>
                <a:gd name="T54" fmla="*/ 339 w 437"/>
                <a:gd name="T55" fmla="*/ 0 h 72"/>
                <a:gd name="T56" fmla="*/ 373 w 437"/>
                <a:gd name="T57" fmla="*/ 2 h 72"/>
                <a:gd name="T58" fmla="*/ 398 w 437"/>
                <a:gd name="T59" fmla="*/ 2 h 72"/>
                <a:gd name="T60" fmla="*/ 420 w 437"/>
                <a:gd name="T61" fmla="*/ 4 h 72"/>
                <a:gd name="T62" fmla="*/ 431 w 437"/>
                <a:gd name="T63" fmla="*/ 10 h 72"/>
                <a:gd name="T64" fmla="*/ 437 w 437"/>
                <a:gd name="T65" fmla="*/ 14 h 72"/>
                <a:gd name="T66" fmla="*/ 437 w 437"/>
                <a:gd name="T67" fmla="*/ 1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7" h="72">
                  <a:moveTo>
                    <a:pt x="437" y="14"/>
                  </a:moveTo>
                  <a:lnTo>
                    <a:pt x="394" y="25"/>
                  </a:lnTo>
                  <a:lnTo>
                    <a:pt x="357" y="35"/>
                  </a:lnTo>
                  <a:lnTo>
                    <a:pt x="324" y="43"/>
                  </a:lnTo>
                  <a:lnTo>
                    <a:pt x="296" y="53"/>
                  </a:lnTo>
                  <a:lnTo>
                    <a:pt x="271" y="59"/>
                  </a:lnTo>
                  <a:lnTo>
                    <a:pt x="249" y="65"/>
                  </a:lnTo>
                  <a:lnTo>
                    <a:pt x="230" y="67"/>
                  </a:lnTo>
                  <a:lnTo>
                    <a:pt x="210" y="72"/>
                  </a:lnTo>
                  <a:lnTo>
                    <a:pt x="190" y="71"/>
                  </a:lnTo>
                  <a:lnTo>
                    <a:pt x="171" y="71"/>
                  </a:lnTo>
                  <a:lnTo>
                    <a:pt x="151" y="69"/>
                  </a:lnTo>
                  <a:lnTo>
                    <a:pt x="128" y="67"/>
                  </a:lnTo>
                  <a:lnTo>
                    <a:pt x="102" y="59"/>
                  </a:lnTo>
                  <a:lnTo>
                    <a:pt x="71" y="55"/>
                  </a:lnTo>
                  <a:lnTo>
                    <a:pt x="40" y="45"/>
                  </a:lnTo>
                  <a:lnTo>
                    <a:pt x="0" y="37"/>
                  </a:lnTo>
                  <a:lnTo>
                    <a:pt x="8" y="29"/>
                  </a:lnTo>
                  <a:lnTo>
                    <a:pt x="26" y="24"/>
                  </a:lnTo>
                  <a:lnTo>
                    <a:pt x="47" y="18"/>
                  </a:lnTo>
                  <a:lnTo>
                    <a:pt x="79" y="14"/>
                  </a:lnTo>
                  <a:lnTo>
                    <a:pt x="110" y="10"/>
                  </a:lnTo>
                  <a:lnTo>
                    <a:pt x="147" y="6"/>
                  </a:lnTo>
                  <a:lnTo>
                    <a:pt x="187" y="2"/>
                  </a:lnTo>
                  <a:lnTo>
                    <a:pt x="228" y="2"/>
                  </a:lnTo>
                  <a:lnTo>
                    <a:pt x="267" y="0"/>
                  </a:lnTo>
                  <a:lnTo>
                    <a:pt x="306" y="0"/>
                  </a:lnTo>
                  <a:lnTo>
                    <a:pt x="339" y="0"/>
                  </a:lnTo>
                  <a:lnTo>
                    <a:pt x="373" y="2"/>
                  </a:lnTo>
                  <a:lnTo>
                    <a:pt x="398" y="2"/>
                  </a:lnTo>
                  <a:lnTo>
                    <a:pt x="420" y="4"/>
                  </a:lnTo>
                  <a:lnTo>
                    <a:pt x="431" y="10"/>
                  </a:lnTo>
                  <a:lnTo>
                    <a:pt x="437" y="14"/>
                  </a:lnTo>
                  <a:lnTo>
                    <a:pt x="43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19269" name="Freeform 101"/>
            <p:cNvSpPr>
              <a:spLocks/>
            </p:cNvSpPr>
            <p:nvPr/>
          </p:nvSpPr>
          <p:spPr bwMode="auto">
            <a:xfrm>
              <a:off x="5238" y="7999"/>
              <a:ext cx="810" cy="1226"/>
            </a:xfrm>
            <a:custGeom>
              <a:avLst/>
              <a:gdLst>
                <a:gd name="T0" fmla="*/ 297 w 810"/>
                <a:gd name="T1" fmla="*/ 67 h 1226"/>
                <a:gd name="T2" fmla="*/ 382 w 810"/>
                <a:gd name="T3" fmla="*/ 41 h 1226"/>
                <a:gd name="T4" fmla="*/ 470 w 810"/>
                <a:gd name="T5" fmla="*/ 26 h 1226"/>
                <a:gd name="T6" fmla="*/ 554 w 810"/>
                <a:gd name="T7" fmla="*/ 12 h 1226"/>
                <a:gd name="T8" fmla="*/ 640 w 810"/>
                <a:gd name="T9" fmla="*/ 4 h 1226"/>
                <a:gd name="T10" fmla="*/ 707 w 810"/>
                <a:gd name="T11" fmla="*/ 88 h 1226"/>
                <a:gd name="T12" fmla="*/ 252 w 810"/>
                <a:gd name="T13" fmla="*/ 272 h 1226"/>
                <a:gd name="T14" fmla="*/ 311 w 810"/>
                <a:gd name="T15" fmla="*/ 415 h 1226"/>
                <a:gd name="T16" fmla="*/ 280 w 810"/>
                <a:gd name="T17" fmla="*/ 435 h 1226"/>
                <a:gd name="T18" fmla="*/ 250 w 810"/>
                <a:gd name="T19" fmla="*/ 458 h 1226"/>
                <a:gd name="T20" fmla="*/ 217 w 810"/>
                <a:gd name="T21" fmla="*/ 476 h 1226"/>
                <a:gd name="T22" fmla="*/ 186 w 810"/>
                <a:gd name="T23" fmla="*/ 496 h 1226"/>
                <a:gd name="T24" fmla="*/ 152 w 810"/>
                <a:gd name="T25" fmla="*/ 511 h 1226"/>
                <a:gd name="T26" fmla="*/ 131 w 810"/>
                <a:gd name="T27" fmla="*/ 638 h 1226"/>
                <a:gd name="T28" fmla="*/ 113 w 810"/>
                <a:gd name="T29" fmla="*/ 811 h 1226"/>
                <a:gd name="T30" fmla="*/ 109 w 810"/>
                <a:gd name="T31" fmla="*/ 824 h 1226"/>
                <a:gd name="T32" fmla="*/ 133 w 810"/>
                <a:gd name="T33" fmla="*/ 826 h 1226"/>
                <a:gd name="T34" fmla="*/ 170 w 810"/>
                <a:gd name="T35" fmla="*/ 823 h 1226"/>
                <a:gd name="T36" fmla="*/ 219 w 810"/>
                <a:gd name="T37" fmla="*/ 813 h 1226"/>
                <a:gd name="T38" fmla="*/ 250 w 810"/>
                <a:gd name="T39" fmla="*/ 811 h 1226"/>
                <a:gd name="T40" fmla="*/ 207 w 810"/>
                <a:gd name="T41" fmla="*/ 846 h 1226"/>
                <a:gd name="T42" fmla="*/ 176 w 810"/>
                <a:gd name="T43" fmla="*/ 887 h 1226"/>
                <a:gd name="T44" fmla="*/ 248 w 810"/>
                <a:gd name="T45" fmla="*/ 871 h 1226"/>
                <a:gd name="T46" fmla="*/ 362 w 810"/>
                <a:gd name="T47" fmla="*/ 844 h 1226"/>
                <a:gd name="T48" fmla="*/ 483 w 810"/>
                <a:gd name="T49" fmla="*/ 834 h 1226"/>
                <a:gd name="T50" fmla="*/ 601 w 810"/>
                <a:gd name="T51" fmla="*/ 826 h 1226"/>
                <a:gd name="T52" fmla="*/ 715 w 810"/>
                <a:gd name="T53" fmla="*/ 817 h 1226"/>
                <a:gd name="T54" fmla="*/ 810 w 810"/>
                <a:gd name="T55" fmla="*/ 883 h 1226"/>
                <a:gd name="T56" fmla="*/ 705 w 810"/>
                <a:gd name="T57" fmla="*/ 899 h 1226"/>
                <a:gd name="T58" fmla="*/ 593 w 810"/>
                <a:gd name="T59" fmla="*/ 907 h 1226"/>
                <a:gd name="T60" fmla="*/ 479 w 810"/>
                <a:gd name="T61" fmla="*/ 909 h 1226"/>
                <a:gd name="T62" fmla="*/ 368 w 810"/>
                <a:gd name="T63" fmla="*/ 917 h 1226"/>
                <a:gd name="T64" fmla="*/ 262 w 810"/>
                <a:gd name="T65" fmla="*/ 940 h 1226"/>
                <a:gd name="T66" fmla="*/ 376 w 810"/>
                <a:gd name="T67" fmla="*/ 962 h 1226"/>
                <a:gd name="T68" fmla="*/ 362 w 810"/>
                <a:gd name="T69" fmla="*/ 1009 h 1226"/>
                <a:gd name="T70" fmla="*/ 342 w 810"/>
                <a:gd name="T71" fmla="*/ 1058 h 1226"/>
                <a:gd name="T72" fmla="*/ 319 w 810"/>
                <a:gd name="T73" fmla="*/ 1103 h 1226"/>
                <a:gd name="T74" fmla="*/ 293 w 810"/>
                <a:gd name="T75" fmla="*/ 1146 h 1226"/>
                <a:gd name="T76" fmla="*/ 262 w 810"/>
                <a:gd name="T77" fmla="*/ 1189 h 1226"/>
                <a:gd name="T78" fmla="*/ 121 w 810"/>
                <a:gd name="T79" fmla="*/ 1163 h 1226"/>
                <a:gd name="T80" fmla="*/ 86 w 810"/>
                <a:gd name="T81" fmla="*/ 1075 h 1226"/>
                <a:gd name="T82" fmla="*/ 45 w 810"/>
                <a:gd name="T83" fmla="*/ 942 h 1226"/>
                <a:gd name="T84" fmla="*/ 27 w 810"/>
                <a:gd name="T85" fmla="*/ 805 h 1226"/>
                <a:gd name="T86" fmla="*/ 17 w 810"/>
                <a:gd name="T87" fmla="*/ 662 h 1226"/>
                <a:gd name="T88" fmla="*/ 9 w 810"/>
                <a:gd name="T89" fmla="*/ 521 h 1226"/>
                <a:gd name="T90" fmla="*/ 19 w 810"/>
                <a:gd name="T91" fmla="*/ 415 h 1226"/>
                <a:gd name="T92" fmla="*/ 74 w 810"/>
                <a:gd name="T93" fmla="*/ 360 h 1226"/>
                <a:gd name="T94" fmla="*/ 115 w 810"/>
                <a:gd name="T95" fmla="*/ 294 h 1226"/>
                <a:gd name="T96" fmla="*/ 156 w 810"/>
                <a:gd name="T97" fmla="*/ 221 h 1226"/>
                <a:gd name="T98" fmla="*/ 199 w 810"/>
                <a:gd name="T99" fmla="*/ 151 h 1226"/>
                <a:gd name="T100" fmla="*/ 248 w 810"/>
                <a:gd name="T101" fmla="*/ 88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10" h="1226">
                  <a:moveTo>
                    <a:pt x="248" y="88"/>
                  </a:moveTo>
                  <a:lnTo>
                    <a:pt x="272" y="76"/>
                  </a:lnTo>
                  <a:lnTo>
                    <a:pt x="297" y="67"/>
                  </a:lnTo>
                  <a:lnTo>
                    <a:pt x="325" y="57"/>
                  </a:lnTo>
                  <a:lnTo>
                    <a:pt x="352" y="51"/>
                  </a:lnTo>
                  <a:lnTo>
                    <a:pt x="382" y="41"/>
                  </a:lnTo>
                  <a:lnTo>
                    <a:pt x="409" y="35"/>
                  </a:lnTo>
                  <a:lnTo>
                    <a:pt x="438" y="31"/>
                  </a:lnTo>
                  <a:lnTo>
                    <a:pt x="470" y="26"/>
                  </a:lnTo>
                  <a:lnTo>
                    <a:pt x="497" y="22"/>
                  </a:lnTo>
                  <a:lnTo>
                    <a:pt x="526" y="16"/>
                  </a:lnTo>
                  <a:lnTo>
                    <a:pt x="554" y="12"/>
                  </a:lnTo>
                  <a:lnTo>
                    <a:pt x="585" y="10"/>
                  </a:lnTo>
                  <a:lnTo>
                    <a:pt x="611" y="6"/>
                  </a:lnTo>
                  <a:lnTo>
                    <a:pt x="640" y="4"/>
                  </a:lnTo>
                  <a:lnTo>
                    <a:pt x="666" y="0"/>
                  </a:lnTo>
                  <a:lnTo>
                    <a:pt x="695" y="0"/>
                  </a:lnTo>
                  <a:lnTo>
                    <a:pt x="707" y="88"/>
                  </a:lnTo>
                  <a:lnTo>
                    <a:pt x="380" y="127"/>
                  </a:lnTo>
                  <a:lnTo>
                    <a:pt x="474" y="139"/>
                  </a:lnTo>
                  <a:lnTo>
                    <a:pt x="252" y="272"/>
                  </a:lnTo>
                  <a:lnTo>
                    <a:pt x="407" y="253"/>
                  </a:lnTo>
                  <a:lnTo>
                    <a:pt x="170" y="411"/>
                  </a:lnTo>
                  <a:lnTo>
                    <a:pt x="311" y="415"/>
                  </a:lnTo>
                  <a:lnTo>
                    <a:pt x="299" y="421"/>
                  </a:lnTo>
                  <a:lnTo>
                    <a:pt x="291" y="429"/>
                  </a:lnTo>
                  <a:lnTo>
                    <a:pt x="280" y="435"/>
                  </a:lnTo>
                  <a:lnTo>
                    <a:pt x="270" y="443"/>
                  </a:lnTo>
                  <a:lnTo>
                    <a:pt x="260" y="449"/>
                  </a:lnTo>
                  <a:lnTo>
                    <a:pt x="250" y="458"/>
                  </a:lnTo>
                  <a:lnTo>
                    <a:pt x="239" y="464"/>
                  </a:lnTo>
                  <a:lnTo>
                    <a:pt x="229" y="472"/>
                  </a:lnTo>
                  <a:lnTo>
                    <a:pt x="217" y="476"/>
                  </a:lnTo>
                  <a:lnTo>
                    <a:pt x="207" y="482"/>
                  </a:lnTo>
                  <a:lnTo>
                    <a:pt x="193" y="490"/>
                  </a:lnTo>
                  <a:lnTo>
                    <a:pt x="186" y="496"/>
                  </a:lnTo>
                  <a:lnTo>
                    <a:pt x="174" y="499"/>
                  </a:lnTo>
                  <a:lnTo>
                    <a:pt x="162" y="507"/>
                  </a:lnTo>
                  <a:lnTo>
                    <a:pt x="152" y="511"/>
                  </a:lnTo>
                  <a:lnTo>
                    <a:pt x="143" y="517"/>
                  </a:lnTo>
                  <a:lnTo>
                    <a:pt x="260" y="539"/>
                  </a:lnTo>
                  <a:lnTo>
                    <a:pt x="131" y="638"/>
                  </a:lnTo>
                  <a:lnTo>
                    <a:pt x="111" y="727"/>
                  </a:lnTo>
                  <a:lnTo>
                    <a:pt x="244" y="709"/>
                  </a:lnTo>
                  <a:lnTo>
                    <a:pt x="113" y="811"/>
                  </a:lnTo>
                  <a:lnTo>
                    <a:pt x="105" y="817"/>
                  </a:lnTo>
                  <a:lnTo>
                    <a:pt x="105" y="824"/>
                  </a:lnTo>
                  <a:lnTo>
                    <a:pt x="109" y="824"/>
                  </a:lnTo>
                  <a:lnTo>
                    <a:pt x="115" y="824"/>
                  </a:lnTo>
                  <a:lnTo>
                    <a:pt x="121" y="824"/>
                  </a:lnTo>
                  <a:lnTo>
                    <a:pt x="133" y="826"/>
                  </a:lnTo>
                  <a:lnTo>
                    <a:pt x="143" y="824"/>
                  </a:lnTo>
                  <a:lnTo>
                    <a:pt x="154" y="824"/>
                  </a:lnTo>
                  <a:lnTo>
                    <a:pt x="170" y="823"/>
                  </a:lnTo>
                  <a:lnTo>
                    <a:pt x="186" y="821"/>
                  </a:lnTo>
                  <a:lnTo>
                    <a:pt x="201" y="817"/>
                  </a:lnTo>
                  <a:lnTo>
                    <a:pt x="219" y="813"/>
                  </a:lnTo>
                  <a:lnTo>
                    <a:pt x="239" y="809"/>
                  </a:lnTo>
                  <a:lnTo>
                    <a:pt x="260" y="803"/>
                  </a:lnTo>
                  <a:lnTo>
                    <a:pt x="250" y="811"/>
                  </a:lnTo>
                  <a:lnTo>
                    <a:pt x="237" y="821"/>
                  </a:lnTo>
                  <a:lnTo>
                    <a:pt x="221" y="832"/>
                  </a:lnTo>
                  <a:lnTo>
                    <a:pt x="207" y="846"/>
                  </a:lnTo>
                  <a:lnTo>
                    <a:pt x="193" y="858"/>
                  </a:lnTo>
                  <a:lnTo>
                    <a:pt x="182" y="873"/>
                  </a:lnTo>
                  <a:lnTo>
                    <a:pt x="176" y="887"/>
                  </a:lnTo>
                  <a:lnTo>
                    <a:pt x="178" y="901"/>
                  </a:lnTo>
                  <a:lnTo>
                    <a:pt x="211" y="883"/>
                  </a:lnTo>
                  <a:lnTo>
                    <a:pt x="248" y="871"/>
                  </a:lnTo>
                  <a:lnTo>
                    <a:pt x="284" y="860"/>
                  </a:lnTo>
                  <a:lnTo>
                    <a:pt x="325" y="852"/>
                  </a:lnTo>
                  <a:lnTo>
                    <a:pt x="362" y="844"/>
                  </a:lnTo>
                  <a:lnTo>
                    <a:pt x="403" y="842"/>
                  </a:lnTo>
                  <a:lnTo>
                    <a:pt x="442" y="836"/>
                  </a:lnTo>
                  <a:lnTo>
                    <a:pt x="483" y="834"/>
                  </a:lnTo>
                  <a:lnTo>
                    <a:pt x="523" y="832"/>
                  </a:lnTo>
                  <a:lnTo>
                    <a:pt x="562" y="830"/>
                  </a:lnTo>
                  <a:lnTo>
                    <a:pt x="601" y="826"/>
                  </a:lnTo>
                  <a:lnTo>
                    <a:pt x="642" y="824"/>
                  </a:lnTo>
                  <a:lnTo>
                    <a:pt x="677" y="821"/>
                  </a:lnTo>
                  <a:lnTo>
                    <a:pt x="715" y="817"/>
                  </a:lnTo>
                  <a:lnTo>
                    <a:pt x="750" y="811"/>
                  </a:lnTo>
                  <a:lnTo>
                    <a:pt x="787" y="803"/>
                  </a:lnTo>
                  <a:lnTo>
                    <a:pt x="810" y="883"/>
                  </a:lnTo>
                  <a:lnTo>
                    <a:pt x="775" y="891"/>
                  </a:lnTo>
                  <a:lnTo>
                    <a:pt x="740" y="897"/>
                  </a:lnTo>
                  <a:lnTo>
                    <a:pt x="705" y="899"/>
                  </a:lnTo>
                  <a:lnTo>
                    <a:pt x="669" y="905"/>
                  </a:lnTo>
                  <a:lnTo>
                    <a:pt x="632" y="905"/>
                  </a:lnTo>
                  <a:lnTo>
                    <a:pt x="593" y="907"/>
                  </a:lnTo>
                  <a:lnTo>
                    <a:pt x="556" y="907"/>
                  </a:lnTo>
                  <a:lnTo>
                    <a:pt x="519" y="909"/>
                  </a:lnTo>
                  <a:lnTo>
                    <a:pt x="479" y="909"/>
                  </a:lnTo>
                  <a:lnTo>
                    <a:pt x="442" y="911"/>
                  </a:lnTo>
                  <a:lnTo>
                    <a:pt x="405" y="913"/>
                  </a:lnTo>
                  <a:lnTo>
                    <a:pt x="368" y="917"/>
                  </a:lnTo>
                  <a:lnTo>
                    <a:pt x="331" y="922"/>
                  </a:lnTo>
                  <a:lnTo>
                    <a:pt x="297" y="932"/>
                  </a:lnTo>
                  <a:lnTo>
                    <a:pt x="262" y="940"/>
                  </a:lnTo>
                  <a:lnTo>
                    <a:pt x="233" y="956"/>
                  </a:lnTo>
                  <a:lnTo>
                    <a:pt x="240" y="989"/>
                  </a:lnTo>
                  <a:lnTo>
                    <a:pt x="376" y="962"/>
                  </a:lnTo>
                  <a:lnTo>
                    <a:pt x="372" y="977"/>
                  </a:lnTo>
                  <a:lnTo>
                    <a:pt x="366" y="993"/>
                  </a:lnTo>
                  <a:lnTo>
                    <a:pt x="362" y="1009"/>
                  </a:lnTo>
                  <a:lnTo>
                    <a:pt x="356" y="1026"/>
                  </a:lnTo>
                  <a:lnTo>
                    <a:pt x="348" y="1040"/>
                  </a:lnTo>
                  <a:lnTo>
                    <a:pt x="342" y="1058"/>
                  </a:lnTo>
                  <a:lnTo>
                    <a:pt x="335" y="1071"/>
                  </a:lnTo>
                  <a:lnTo>
                    <a:pt x="329" y="1089"/>
                  </a:lnTo>
                  <a:lnTo>
                    <a:pt x="319" y="1103"/>
                  </a:lnTo>
                  <a:lnTo>
                    <a:pt x="309" y="1118"/>
                  </a:lnTo>
                  <a:lnTo>
                    <a:pt x="299" y="1132"/>
                  </a:lnTo>
                  <a:lnTo>
                    <a:pt x="293" y="1146"/>
                  </a:lnTo>
                  <a:lnTo>
                    <a:pt x="282" y="1159"/>
                  </a:lnTo>
                  <a:lnTo>
                    <a:pt x="272" y="1175"/>
                  </a:lnTo>
                  <a:lnTo>
                    <a:pt x="262" y="1189"/>
                  </a:lnTo>
                  <a:lnTo>
                    <a:pt x="252" y="1202"/>
                  </a:lnTo>
                  <a:lnTo>
                    <a:pt x="190" y="1226"/>
                  </a:lnTo>
                  <a:lnTo>
                    <a:pt x="121" y="1163"/>
                  </a:lnTo>
                  <a:lnTo>
                    <a:pt x="131" y="1159"/>
                  </a:lnTo>
                  <a:lnTo>
                    <a:pt x="105" y="1116"/>
                  </a:lnTo>
                  <a:lnTo>
                    <a:pt x="86" y="1075"/>
                  </a:lnTo>
                  <a:lnTo>
                    <a:pt x="68" y="1030"/>
                  </a:lnTo>
                  <a:lnTo>
                    <a:pt x="56" y="989"/>
                  </a:lnTo>
                  <a:lnTo>
                    <a:pt x="45" y="942"/>
                  </a:lnTo>
                  <a:lnTo>
                    <a:pt x="37" y="897"/>
                  </a:lnTo>
                  <a:lnTo>
                    <a:pt x="31" y="850"/>
                  </a:lnTo>
                  <a:lnTo>
                    <a:pt x="27" y="805"/>
                  </a:lnTo>
                  <a:lnTo>
                    <a:pt x="23" y="758"/>
                  </a:lnTo>
                  <a:lnTo>
                    <a:pt x="21" y="711"/>
                  </a:lnTo>
                  <a:lnTo>
                    <a:pt x="17" y="662"/>
                  </a:lnTo>
                  <a:lnTo>
                    <a:pt x="15" y="615"/>
                  </a:lnTo>
                  <a:lnTo>
                    <a:pt x="13" y="568"/>
                  </a:lnTo>
                  <a:lnTo>
                    <a:pt x="9" y="521"/>
                  </a:lnTo>
                  <a:lnTo>
                    <a:pt x="5" y="474"/>
                  </a:lnTo>
                  <a:lnTo>
                    <a:pt x="0" y="431"/>
                  </a:lnTo>
                  <a:lnTo>
                    <a:pt x="19" y="415"/>
                  </a:lnTo>
                  <a:lnTo>
                    <a:pt x="39" y="398"/>
                  </a:lnTo>
                  <a:lnTo>
                    <a:pt x="56" y="378"/>
                  </a:lnTo>
                  <a:lnTo>
                    <a:pt x="74" y="360"/>
                  </a:lnTo>
                  <a:lnTo>
                    <a:pt x="88" y="339"/>
                  </a:lnTo>
                  <a:lnTo>
                    <a:pt x="101" y="317"/>
                  </a:lnTo>
                  <a:lnTo>
                    <a:pt x="115" y="294"/>
                  </a:lnTo>
                  <a:lnTo>
                    <a:pt x="131" y="270"/>
                  </a:lnTo>
                  <a:lnTo>
                    <a:pt x="145" y="245"/>
                  </a:lnTo>
                  <a:lnTo>
                    <a:pt x="156" y="221"/>
                  </a:lnTo>
                  <a:lnTo>
                    <a:pt x="170" y="198"/>
                  </a:lnTo>
                  <a:lnTo>
                    <a:pt x="186" y="174"/>
                  </a:lnTo>
                  <a:lnTo>
                    <a:pt x="199" y="151"/>
                  </a:lnTo>
                  <a:lnTo>
                    <a:pt x="213" y="129"/>
                  </a:lnTo>
                  <a:lnTo>
                    <a:pt x="229" y="106"/>
                  </a:lnTo>
                  <a:lnTo>
                    <a:pt x="248" y="88"/>
                  </a:lnTo>
                  <a:lnTo>
                    <a:pt x="248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19270" name="Freeform 102"/>
            <p:cNvSpPr>
              <a:spLocks/>
            </p:cNvSpPr>
            <p:nvPr/>
          </p:nvSpPr>
          <p:spPr bwMode="auto">
            <a:xfrm>
              <a:off x="5904" y="7488"/>
              <a:ext cx="862" cy="1954"/>
            </a:xfrm>
            <a:custGeom>
              <a:avLst/>
              <a:gdLst>
                <a:gd name="T0" fmla="*/ 860 w 862"/>
                <a:gd name="T1" fmla="*/ 449 h 1954"/>
                <a:gd name="T2" fmla="*/ 848 w 862"/>
                <a:gd name="T3" fmla="*/ 1093 h 1954"/>
                <a:gd name="T4" fmla="*/ 819 w 862"/>
                <a:gd name="T5" fmla="*/ 1725 h 1954"/>
                <a:gd name="T6" fmla="*/ 732 w 862"/>
                <a:gd name="T7" fmla="*/ 1857 h 1954"/>
                <a:gd name="T8" fmla="*/ 740 w 862"/>
                <a:gd name="T9" fmla="*/ 1622 h 1954"/>
                <a:gd name="T10" fmla="*/ 742 w 862"/>
                <a:gd name="T11" fmla="*/ 1385 h 1954"/>
                <a:gd name="T12" fmla="*/ 707 w 862"/>
                <a:gd name="T13" fmla="*/ 1220 h 1954"/>
                <a:gd name="T14" fmla="*/ 519 w 862"/>
                <a:gd name="T15" fmla="*/ 1287 h 1954"/>
                <a:gd name="T16" fmla="*/ 325 w 862"/>
                <a:gd name="T17" fmla="*/ 1328 h 1954"/>
                <a:gd name="T18" fmla="*/ 131 w 862"/>
                <a:gd name="T19" fmla="*/ 1363 h 1954"/>
                <a:gd name="T20" fmla="*/ 237 w 862"/>
                <a:gd name="T21" fmla="*/ 1263 h 1954"/>
                <a:gd name="T22" fmla="*/ 399 w 862"/>
                <a:gd name="T23" fmla="*/ 1230 h 1954"/>
                <a:gd name="T24" fmla="*/ 554 w 862"/>
                <a:gd name="T25" fmla="*/ 1179 h 1954"/>
                <a:gd name="T26" fmla="*/ 562 w 862"/>
                <a:gd name="T27" fmla="*/ 1140 h 1954"/>
                <a:gd name="T28" fmla="*/ 425 w 862"/>
                <a:gd name="T29" fmla="*/ 1163 h 1954"/>
                <a:gd name="T30" fmla="*/ 286 w 862"/>
                <a:gd name="T31" fmla="*/ 1171 h 1954"/>
                <a:gd name="T32" fmla="*/ 206 w 862"/>
                <a:gd name="T33" fmla="*/ 1163 h 1954"/>
                <a:gd name="T34" fmla="*/ 351 w 862"/>
                <a:gd name="T35" fmla="*/ 1116 h 1954"/>
                <a:gd name="T36" fmla="*/ 497 w 862"/>
                <a:gd name="T37" fmla="*/ 1063 h 1954"/>
                <a:gd name="T38" fmla="*/ 640 w 862"/>
                <a:gd name="T39" fmla="*/ 1003 h 1954"/>
                <a:gd name="T40" fmla="*/ 595 w 862"/>
                <a:gd name="T41" fmla="*/ 969 h 1954"/>
                <a:gd name="T42" fmla="*/ 407 w 862"/>
                <a:gd name="T43" fmla="*/ 1022 h 1954"/>
                <a:gd name="T44" fmla="*/ 221 w 862"/>
                <a:gd name="T45" fmla="*/ 1060 h 1954"/>
                <a:gd name="T46" fmla="*/ 270 w 862"/>
                <a:gd name="T47" fmla="*/ 1022 h 1954"/>
                <a:gd name="T48" fmla="*/ 433 w 862"/>
                <a:gd name="T49" fmla="*/ 962 h 1954"/>
                <a:gd name="T50" fmla="*/ 586 w 862"/>
                <a:gd name="T51" fmla="*/ 883 h 1954"/>
                <a:gd name="T52" fmla="*/ 652 w 862"/>
                <a:gd name="T53" fmla="*/ 809 h 1954"/>
                <a:gd name="T54" fmla="*/ 531 w 862"/>
                <a:gd name="T55" fmla="*/ 856 h 1954"/>
                <a:gd name="T56" fmla="*/ 407 w 862"/>
                <a:gd name="T57" fmla="*/ 891 h 1954"/>
                <a:gd name="T58" fmla="*/ 286 w 862"/>
                <a:gd name="T59" fmla="*/ 915 h 1954"/>
                <a:gd name="T60" fmla="*/ 580 w 862"/>
                <a:gd name="T61" fmla="*/ 709 h 1954"/>
                <a:gd name="T62" fmla="*/ 423 w 862"/>
                <a:gd name="T63" fmla="*/ 750 h 1954"/>
                <a:gd name="T64" fmla="*/ 262 w 862"/>
                <a:gd name="T65" fmla="*/ 781 h 1954"/>
                <a:gd name="T66" fmla="*/ 225 w 862"/>
                <a:gd name="T67" fmla="*/ 766 h 1954"/>
                <a:gd name="T68" fmla="*/ 382 w 862"/>
                <a:gd name="T69" fmla="*/ 703 h 1954"/>
                <a:gd name="T70" fmla="*/ 539 w 862"/>
                <a:gd name="T71" fmla="*/ 642 h 1954"/>
                <a:gd name="T72" fmla="*/ 656 w 862"/>
                <a:gd name="T73" fmla="*/ 554 h 1954"/>
                <a:gd name="T74" fmla="*/ 511 w 862"/>
                <a:gd name="T75" fmla="*/ 601 h 1954"/>
                <a:gd name="T76" fmla="*/ 360 w 862"/>
                <a:gd name="T77" fmla="*/ 640 h 1954"/>
                <a:gd name="T78" fmla="*/ 209 w 862"/>
                <a:gd name="T79" fmla="*/ 666 h 1954"/>
                <a:gd name="T80" fmla="*/ 429 w 862"/>
                <a:gd name="T81" fmla="*/ 517 h 1954"/>
                <a:gd name="T82" fmla="*/ 315 w 862"/>
                <a:gd name="T83" fmla="*/ 554 h 1954"/>
                <a:gd name="T84" fmla="*/ 200 w 862"/>
                <a:gd name="T85" fmla="*/ 586 h 1954"/>
                <a:gd name="T86" fmla="*/ 178 w 862"/>
                <a:gd name="T87" fmla="*/ 523 h 1954"/>
                <a:gd name="T88" fmla="*/ 131 w 862"/>
                <a:gd name="T89" fmla="*/ 539 h 1954"/>
                <a:gd name="T90" fmla="*/ 86 w 862"/>
                <a:gd name="T91" fmla="*/ 552 h 1954"/>
                <a:gd name="T92" fmla="*/ 39 w 862"/>
                <a:gd name="T93" fmla="*/ 558 h 1954"/>
                <a:gd name="T94" fmla="*/ 67 w 862"/>
                <a:gd name="T95" fmla="*/ 464 h 1954"/>
                <a:gd name="T96" fmla="*/ 343 w 862"/>
                <a:gd name="T97" fmla="*/ 394 h 1954"/>
                <a:gd name="T98" fmla="*/ 638 w 862"/>
                <a:gd name="T99" fmla="*/ 298 h 1954"/>
                <a:gd name="T100" fmla="*/ 748 w 862"/>
                <a:gd name="T101" fmla="*/ 237 h 1954"/>
                <a:gd name="T102" fmla="*/ 766 w 862"/>
                <a:gd name="T103" fmla="*/ 143 h 1954"/>
                <a:gd name="T104" fmla="*/ 787 w 862"/>
                <a:gd name="T105" fmla="*/ 39 h 1954"/>
                <a:gd name="T106" fmla="*/ 803 w 862"/>
                <a:gd name="T107" fmla="*/ 0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62" h="1954">
                  <a:moveTo>
                    <a:pt x="803" y="0"/>
                  </a:moveTo>
                  <a:lnTo>
                    <a:pt x="823" y="104"/>
                  </a:lnTo>
                  <a:lnTo>
                    <a:pt x="840" y="212"/>
                  </a:lnTo>
                  <a:lnTo>
                    <a:pt x="852" y="327"/>
                  </a:lnTo>
                  <a:lnTo>
                    <a:pt x="860" y="449"/>
                  </a:lnTo>
                  <a:lnTo>
                    <a:pt x="862" y="572"/>
                  </a:lnTo>
                  <a:lnTo>
                    <a:pt x="862" y="701"/>
                  </a:lnTo>
                  <a:lnTo>
                    <a:pt x="858" y="828"/>
                  </a:lnTo>
                  <a:lnTo>
                    <a:pt x="854" y="962"/>
                  </a:lnTo>
                  <a:lnTo>
                    <a:pt x="848" y="1093"/>
                  </a:lnTo>
                  <a:lnTo>
                    <a:pt x="840" y="1224"/>
                  </a:lnTo>
                  <a:lnTo>
                    <a:pt x="830" y="1351"/>
                  </a:lnTo>
                  <a:lnTo>
                    <a:pt x="827" y="1481"/>
                  </a:lnTo>
                  <a:lnTo>
                    <a:pt x="821" y="1604"/>
                  </a:lnTo>
                  <a:lnTo>
                    <a:pt x="819" y="1725"/>
                  </a:lnTo>
                  <a:lnTo>
                    <a:pt x="817" y="1843"/>
                  </a:lnTo>
                  <a:lnTo>
                    <a:pt x="823" y="1954"/>
                  </a:lnTo>
                  <a:lnTo>
                    <a:pt x="732" y="1947"/>
                  </a:lnTo>
                  <a:lnTo>
                    <a:pt x="732" y="1902"/>
                  </a:lnTo>
                  <a:lnTo>
                    <a:pt x="732" y="1857"/>
                  </a:lnTo>
                  <a:lnTo>
                    <a:pt x="734" y="1810"/>
                  </a:lnTo>
                  <a:lnTo>
                    <a:pt x="736" y="1763"/>
                  </a:lnTo>
                  <a:lnTo>
                    <a:pt x="736" y="1716"/>
                  </a:lnTo>
                  <a:lnTo>
                    <a:pt x="738" y="1669"/>
                  </a:lnTo>
                  <a:lnTo>
                    <a:pt x="740" y="1622"/>
                  </a:lnTo>
                  <a:lnTo>
                    <a:pt x="742" y="1575"/>
                  </a:lnTo>
                  <a:lnTo>
                    <a:pt x="742" y="1526"/>
                  </a:lnTo>
                  <a:lnTo>
                    <a:pt x="742" y="1479"/>
                  </a:lnTo>
                  <a:lnTo>
                    <a:pt x="742" y="1432"/>
                  </a:lnTo>
                  <a:lnTo>
                    <a:pt x="742" y="1385"/>
                  </a:lnTo>
                  <a:lnTo>
                    <a:pt x="742" y="1338"/>
                  </a:lnTo>
                  <a:lnTo>
                    <a:pt x="742" y="1291"/>
                  </a:lnTo>
                  <a:lnTo>
                    <a:pt x="742" y="1248"/>
                  </a:lnTo>
                  <a:lnTo>
                    <a:pt x="742" y="1204"/>
                  </a:lnTo>
                  <a:lnTo>
                    <a:pt x="707" y="1220"/>
                  </a:lnTo>
                  <a:lnTo>
                    <a:pt x="670" y="1236"/>
                  </a:lnTo>
                  <a:lnTo>
                    <a:pt x="633" y="1249"/>
                  </a:lnTo>
                  <a:lnTo>
                    <a:pt x="595" y="1265"/>
                  </a:lnTo>
                  <a:lnTo>
                    <a:pt x="556" y="1275"/>
                  </a:lnTo>
                  <a:lnTo>
                    <a:pt x="519" y="1287"/>
                  </a:lnTo>
                  <a:lnTo>
                    <a:pt x="480" y="1296"/>
                  </a:lnTo>
                  <a:lnTo>
                    <a:pt x="443" y="1304"/>
                  </a:lnTo>
                  <a:lnTo>
                    <a:pt x="403" y="1312"/>
                  </a:lnTo>
                  <a:lnTo>
                    <a:pt x="364" y="1320"/>
                  </a:lnTo>
                  <a:lnTo>
                    <a:pt x="325" y="1328"/>
                  </a:lnTo>
                  <a:lnTo>
                    <a:pt x="286" y="1336"/>
                  </a:lnTo>
                  <a:lnTo>
                    <a:pt x="247" y="1340"/>
                  </a:lnTo>
                  <a:lnTo>
                    <a:pt x="208" y="1347"/>
                  </a:lnTo>
                  <a:lnTo>
                    <a:pt x="168" y="1355"/>
                  </a:lnTo>
                  <a:lnTo>
                    <a:pt x="131" y="1363"/>
                  </a:lnTo>
                  <a:lnTo>
                    <a:pt x="110" y="1283"/>
                  </a:lnTo>
                  <a:lnTo>
                    <a:pt x="141" y="1277"/>
                  </a:lnTo>
                  <a:lnTo>
                    <a:pt x="172" y="1273"/>
                  </a:lnTo>
                  <a:lnTo>
                    <a:pt x="206" y="1267"/>
                  </a:lnTo>
                  <a:lnTo>
                    <a:pt x="237" y="1263"/>
                  </a:lnTo>
                  <a:lnTo>
                    <a:pt x="270" y="1257"/>
                  </a:lnTo>
                  <a:lnTo>
                    <a:pt x="302" y="1251"/>
                  </a:lnTo>
                  <a:lnTo>
                    <a:pt x="335" y="1246"/>
                  </a:lnTo>
                  <a:lnTo>
                    <a:pt x="368" y="1240"/>
                  </a:lnTo>
                  <a:lnTo>
                    <a:pt x="399" y="1230"/>
                  </a:lnTo>
                  <a:lnTo>
                    <a:pt x="431" y="1222"/>
                  </a:lnTo>
                  <a:lnTo>
                    <a:pt x="462" y="1212"/>
                  </a:lnTo>
                  <a:lnTo>
                    <a:pt x="494" y="1202"/>
                  </a:lnTo>
                  <a:lnTo>
                    <a:pt x="523" y="1191"/>
                  </a:lnTo>
                  <a:lnTo>
                    <a:pt x="554" y="1179"/>
                  </a:lnTo>
                  <a:lnTo>
                    <a:pt x="586" y="1165"/>
                  </a:lnTo>
                  <a:lnTo>
                    <a:pt x="617" y="1152"/>
                  </a:lnTo>
                  <a:lnTo>
                    <a:pt x="617" y="1126"/>
                  </a:lnTo>
                  <a:lnTo>
                    <a:pt x="590" y="1132"/>
                  </a:lnTo>
                  <a:lnTo>
                    <a:pt x="562" y="1140"/>
                  </a:lnTo>
                  <a:lnTo>
                    <a:pt x="537" y="1146"/>
                  </a:lnTo>
                  <a:lnTo>
                    <a:pt x="509" y="1152"/>
                  </a:lnTo>
                  <a:lnTo>
                    <a:pt x="480" y="1155"/>
                  </a:lnTo>
                  <a:lnTo>
                    <a:pt x="452" y="1159"/>
                  </a:lnTo>
                  <a:lnTo>
                    <a:pt x="425" y="1163"/>
                  </a:lnTo>
                  <a:lnTo>
                    <a:pt x="398" y="1167"/>
                  </a:lnTo>
                  <a:lnTo>
                    <a:pt x="368" y="1167"/>
                  </a:lnTo>
                  <a:lnTo>
                    <a:pt x="341" y="1169"/>
                  </a:lnTo>
                  <a:lnTo>
                    <a:pt x="311" y="1169"/>
                  </a:lnTo>
                  <a:lnTo>
                    <a:pt x="286" y="1171"/>
                  </a:lnTo>
                  <a:lnTo>
                    <a:pt x="257" y="1171"/>
                  </a:lnTo>
                  <a:lnTo>
                    <a:pt x="229" y="1171"/>
                  </a:lnTo>
                  <a:lnTo>
                    <a:pt x="204" y="1171"/>
                  </a:lnTo>
                  <a:lnTo>
                    <a:pt x="178" y="1173"/>
                  </a:lnTo>
                  <a:lnTo>
                    <a:pt x="206" y="1163"/>
                  </a:lnTo>
                  <a:lnTo>
                    <a:pt x="235" y="1154"/>
                  </a:lnTo>
                  <a:lnTo>
                    <a:pt x="264" y="1144"/>
                  </a:lnTo>
                  <a:lnTo>
                    <a:pt x="294" y="1136"/>
                  </a:lnTo>
                  <a:lnTo>
                    <a:pt x="323" y="1126"/>
                  </a:lnTo>
                  <a:lnTo>
                    <a:pt x="351" y="1116"/>
                  </a:lnTo>
                  <a:lnTo>
                    <a:pt x="382" y="1107"/>
                  </a:lnTo>
                  <a:lnTo>
                    <a:pt x="411" y="1097"/>
                  </a:lnTo>
                  <a:lnTo>
                    <a:pt x="441" y="1085"/>
                  </a:lnTo>
                  <a:lnTo>
                    <a:pt x="468" y="1075"/>
                  </a:lnTo>
                  <a:lnTo>
                    <a:pt x="497" y="1063"/>
                  </a:lnTo>
                  <a:lnTo>
                    <a:pt x="527" y="1052"/>
                  </a:lnTo>
                  <a:lnTo>
                    <a:pt x="554" y="1040"/>
                  </a:lnTo>
                  <a:lnTo>
                    <a:pt x="584" y="1026"/>
                  </a:lnTo>
                  <a:lnTo>
                    <a:pt x="611" y="1015"/>
                  </a:lnTo>
                  <a:lnTo>
                    <a:pt x="640" y="1003"/>
                  </a:lnTo>
                  <a:lnTo>
                    <a:pt x="660" y="950"/>
                  </a:lnTo>
                  <a:lnTo>
                    <a:pt x="654" y="950"/>
                  </a:lnTo>
                  <a:lnTo>
                    <a:pt x="642" y="954"/>
                  </a:lnTo>
                  <a:lnTo>
                    <a:pt x="621" y="960"/>
                  </a:lnTo>
                  <a:lnTo>
                    <a:pt x="595" y="969"/>
                  </a:lnTo>
                  <a:lnTo>
                    <a:pt x="564" y="979"/>
                  </a:lnTo>
                  <a:lnTo>
                    <a:pt x="531" y="989"/>
                  </a:lnTo>
                  <a:lnTo>
                    <a:pt x="490" y="1001"/>
                  </a:lnTo>
                  <a:lnTo>
                    <a:pt x="450" y="1013"/>
                  </a:lnTo>
                  <a:lnTo>
                    <a:pt x="407" y="1022"/>
                  </a:lnTo>
                  <a:lnTo>
                    <a:pt x="368" y="1034"/>
                  </a:lnTo>
                  <a:lnTo>
                    <a:pt x="327" y="1044"/>
                  </a:lnTo>
                  <a:lnTo>
                    <a:pt x="288" y="1052"/>
                  </a:lnTo>
                  <a:lnTo>
                    <a:pt x="253" y="1056"/>
                  </a:lnTo>
                  <a:lnTo>
                    <a:pt x="221" y="1060"/>
                  </a:lnTo>
                  <a:lnTo>
                    <a:pt x="192" y="1060"/>
                  </a:lnTo>
                  <a:lnTo>
                    <a:pt x="172" y="1058"/>
                  </a:lnTo>
                  <a:lnTo>
                    <a:pt x="206" y="1044"/>
                  </a:lnTo>
                  <a:lnTo>
                    <a:pt x="237" y="1034"/>
                  </a:lnTo>
                  <a:lnTo>
                    <a:pt x="270" y="1022"/>
                  </a:lnTo>
                  <a:lnTo>
                    <a:pt x="304" y="1011"/>
                  </a:lnTo>
                  <a:lnTo>
                    <a:pt x="335" y="999"/>
                  </a:lnTo>
                  <a:lnTo>
                    <a:pt x="368" y="987"/>
                  </a:lnTo>
                  <a:lnTo>
                    <a:pt x="399" y="973"/>
                  </a:lnTo>
                  <a:lnTo>
                    <a:pt x="433" y="962"/>
                  </a:lnTo>
                  <a:lnTo>
                    <a:pt x="464" y="946"/>
                  </a:lnTo>
                  <a:lnTo>
                    <a:pt x="495" y="930"/>
                  </a:lnTo>
                  <a:lnTo>
                    <a:pt x="525" y="915"/>
                  </a:lnTo>
                  <a:lnTo>
                    <a:pt x="556" y="901"/>
                  </a:lnTo>
                  <a:lnTo>
                    <a:pt x="586" y="883"/>
                  </a:lnTo>
                  <a:lnTo>
                    <a:pt x="615" y="866"/>
                  </a:lnTo>
                  <a:lnTo>
                    <a:pt x="644" y="848"/>
                  </a:lnTo>
                  <a:lnTo>
                    <a:pt x="676" y="832"/>
                  </a:lnTo>
                  <a:lnTo>
                    <a:pt x="676" y="799"/>
                  </a:lnTo>
                  <a:lnTo>
                    <a:pt x="652" y="809"/>
                  </a:lnTo>
                  <a:lnTo>
                    <a:pt x="627" y="821"/>
                  </a:lnTo>
                  <a:lnTo>
                    <a:pt x="603" y="830"/>
                  </a:lnTo>
                  <a:lnTo>
                    <a:pt x="580" y="840"/>
                  </a:lnTo>
                  <a:lnTo>
                    <a:pt x="554" y="848"/>
                  </a:lnTo>
                  <a:lnTo>
                    <a:pt x="531" y="856"/>
                  </a:lnTo>
                  <a:lnTo>
                    <a:pt x="507" y="864"/>
                  </a:lnTo>
                  <a:lnTo>
                    <a:pt x="484" y="874"/>
                  </a:lnTo>
                  <a:lnTo>
                    <a:pt x="458" y="879"/>
                  </a:lnTo>
                  <a:lnTo>
                    <a:pt x="433" y="887"/>
                  </a:lnTo>
                  <a:lnTo>
                    <a:pt x="407" y="891"/>
                  </a:lnTo>
                  <a:lnTo>
                    <a:pt x="384" y="897"/>
                  </a:lnTo>
                  <a:lnTo>
                    <a:pt x="360" y="903"/>
                  </a:lnTo>
                  <a:lnTo>
                    <a:pt x="335" y="907"/>
                  </a:lnTo>
                  <a:lnTo>
                    <a:pt x="309" y="911"/>
                  </a:lnTo>
                  <a:lnTo>
                    <a:pt x="286" y="915"/>
                  </a:lnTo>
                  <a:lnTo>
                    <a:pt x="672" y="709"/>
                  </a:lnTo>
                  <a:lnTo>
                    <a:pt x="676" y="686"/>
                  </a:lnTo>
                  <a:lnTo>
                    <a:pt x="642" y="693"/>
                  </a:lnTo>
                  <a:lnTo>
                    <a:pt x="611" y="701"/>
                  </a:lnTo>
                  <a:lnTo>
                    <a:pt x="580" y="709"/>
                  </a:lnTo>
                  <a:lnTo>
                    <a:pt x="548" y="719"/>
                  </a:lnTo>
                  <a:lnTo>
                    <a:pt x="515" y="727"/>
                  </a:lnTo>
                  <a:lnTo>
                    <a:pt x="486" y="734"/>
                  </a:lnTo>
                  <a:lnTo>
                    <a:pt x="452" y="742"/>
                  </a:lnTo>
                  <a:lnTo>
                    <a:pt x="423" y="750"/>
                  </a:lnTo>
                  <a:lnTo>
                    <a:pt x="390" y="758"/>
                  </a:lnTo>
                  <a:lnTo>
                    <a:pt x="358" y="764"/>
                  </a:lnTo>
                  <a:lnTo>
                    <a:pt x="327" y="770"/>
                  </a:lnTo>
                  <a:lnTo>
                    <a:pt x="294" y="776"/>
                  </a:lnTo>
                  <a:lnTo>
                    <a:pt x="262" y="781"/>
                  </a:lnTo>
                  <a:lnTo>
                    <a:pt x="229" y="785"/>
                  </a:lnTo>
                  <a:lnTo>
                    <a:pt x="196" y="789"/>
                  </a:lnTo>
                  <a:lnTo>
                    <a:pt x="164" y="797"/>
                  </a:lnTo>
                  <a:lnTo>
                    <a:pt x="194" y="780"/>
                  </a:lnTo>
                  <a:lnTo>
                    <a:pt x="225" y="766"/>
                  </a:lnTo>
                  <a:lnTo>
                    <a:pt x="255" y="752"/>
                  </a:lnTo>
                  <a:lnTo>
                    <a:pt x="288" y="740"/>
                  </a:lnTo>
                  <a:lnTo>
                    <a:pt x="319" y="725"/>
                  </a:lnTo>
                  <a:lnTo>
                    <a:pt x="351" y="715"/>
                  </a:lnTo>
                  <a:lnTo>
                    <a:pt x="382" y="703"/>
                  </a:lnTo>
                  <a:lnTo>
                    <a:pt x="415" y="691"/>
                  </a:lnTo>
                  <a:lnTo>
                    <a:pt x="445" y="680"/>
                  </a:lnTo>
                  <a:lnTo>
                    <a:pt x="476" y="668"/>
                  </a:lnTo>
                  <a:lnTo>
                    <a:pt x="507" y="654"/>
                  </a:lnTo>
                  <a:lnTo>
                    <a:pt x="539" y="642"/>
                  </a:lnTo>
                  <a:lnTo>
                    <a:pt x="570" y="627"/>
                  </a:lnTo>
                  <a:lnTo>
                    <a:pt x="599" y="611"/>
                  </a:lnTo>
                  <a:lnTo>
                    <a:pt x="629" y="595"/>
                  </a:lnTo>
                  <a:lnTo>
                    <a:pt x="660" y="578"/>
                  </a:lnTo>
                  <a:lnTo>
                    <a:pt x="656" y="554"/>
                  </a:lnTo>
                  <a:lnTo>
                    <a:pt x="627" y="564"/>
                  </a:lnTo>
                  <a:lnTo>
                    <a:pt x="597" y="574"/>
                  </a:lnTo>
                  <a:lnTo>
                    <a:pt x="570" y="584"/>
                  </a:lnTo>
                  <a:lnTo>
                    <a:pt x="541" y="593"/>
                  </a:lnTo>
                  <a:lnTo>
                    <a:pt x="511" y="601"/>
                  </a:lnTo>
                  <a:lnTo>
                    <a:pt x="480" y="611"/>
                  </a:lnTo>
                  <a:lnTo>
                    <a:pt x="450" y="619"/>
                  </a:lnTo>
                  <a:lnTo>
                    <a:pt x="423" y="627"/>
                  </a:lnTo>
                  <a:lnTo>
                    <a:pt x="392" y="635"/>
                  </a:lnTo>
                  <a:lnTo>
                    <a:pt x="360" y="640"/>
                  </a:lnTo>
                  <a:lnTo>
                    <a:pt x="329" y="646"/>
                  </a:lnTo>
                  <a:lnTo>
                    <a:pt x="302" y="652"/>
                  </a:lnTo>
                  <a:lnTo>
                    <a:pt x="270" y="658"/>
                  </a:lnTo>
                  <a:lnTo>
                    <a:pt x="239" y="662"/>
                  </a:lnTo>
                  <a:lnTo>
                    <a:pt x="209" y="666"/>
                  </a:lnTo>
                  <a:lnTo>
                    <a:pt x="180" y="670"/>
                  </a:lnTo>
                  <a:lnTo>
                    <a:pt x="482" y="529"/>
                  </a:lnTo>
                  <a:lnTo>
                    <a:pt x="474" y="503"/>
                  </a:lnTo>
                  <a:lnTo>
                    <a:pt x="450" y="509"/>
                  </a:lnTo>
                  <a:lnTo>
                    <a:pt x="429" y="517"/>
                  </a:lnTo>
                  <a:lnTo>
                    <a:pt x="407" y="525"/>
                  </a:lnTo>
                  <a:lnTo>
                    <a:pt x="384" y="533"/>
                  </a:lnTo>
                  <a:lnTo>
                    <a:pt x="360" y="539"/>
                  </a:lnTo>
                  <a:lnTo>
                    <a:pt x="339" y="546"/>
                  </a:lnTo>
                  <a:lnTo>
                    <a:pt x="315" y="554"/>
                  </a:lnTo>
                  <a:lnTo>
                    <a:pt x="294" y="562"/>
                  </a:lnTo>
                  <a:lnTo>
                    <a:pt x="270" y="570"/>
                  </a:lnTo>
                  <a:lnTo>
                    <a:pt x="245" y="576"/>
                  </a:lnTo>
                  <a:lnTo>
                    <a:pt x="221" y="580"/>
                  </a:lnTo>
                  <a:lnTo>
                    <a:pt x="200" y="586"/>
                  </a:lnTo>
                  <a:lnTo>
                    <a:pt x="176" y="590"/>
                  </a:lnTo>
                  <a:lnTo>
                    <a:pt x="155" y="595"/>
                  </a:lnTo>
                  <a:lnTo>
                    <a:pt x="131" y="597"/>
                  </a:lnTo>
                  <a:lnTo>
                    <a:pt x="110" y="601"/>
                  </a:lnTo>
                  <a:lnTo>
                    <a:pt x="178" y="523"/>
                  </a:lnTo>
                  <a:lnTo>
                    <a:pt x="168" y="527"/>
                  </a:lnTo>
                  <a:lnTo>
                    <a:pt x="159" y="529"/>
                  </a:lnTo>
                  <a:lnTo>
                    <a:pt x="149" y="533"/>
                  </a:lnTo>
                  <a:lnTo>
                    <a:pt x="141" y="537"/>
                  </a:lnTo>
                  <a:lnTo>
                    <a:pt x="131" y="539"/>
                  </a:lnTo>
                  <a:lnTo>
                    <a:pt x="123" y="543"/>
                  </a:lnTo>
                  <a:lnTo>
                    <a:pt x="114" y="545"/>
                  </a:lnTo>
                  <a:lnTo>
                    <a:pt x="106" y="548"/>
                  </a:lnTo>
                  <a:lnTo>
                    <a:pt x="96" y="550"/>
                  </a:lnTo>
                  <a:lnTo>
                    <a:pt x="86" y="552"/>
                  </a:lnTo>
                  <a:lnTo>
                    <a:pt x="76" y="552"/>
                  </a:lnTo>
                  <a:lnTo>
                    <a:pt x="67" y="556"/>
                  </a:lnTo>
                  <a:lnTo>
                    <a:pt x="59" y="556"/>
                  </a:lnTo>
                  <a:lnTo>
                    <a:pt x="49" y="558"/>
                  </a:lnTo>
                  <a:lnTo>
                    <a:pt x="39" y="558"/>
                  </a:lnTo>
                  <a:lnTo>
                    <a:pt x="31" y="560"/>
                  </a:lnTo>
                  <a:lnTo>
                    <a:pt x="0" y="472"/>
                  </a:lnTo>
                  <a:lnTo>
                    <a:pt x="10" y="472"/>
                  </a:lnTo>
                  <a:lnTo>
                    <a:pt x="33" y="470"/>
                  </a:lnTo>
                  <a:lnTo>
                    <a:pt x="67" y="464"/>
                  </a:lnTo>
                  <a:lnTo>
                    <a:pt x="112" y="454"/>
                  </a:lnTo>
                  <a:lnTo>
                    <a:pt x="162" y="439"/>
                  </a:lnTo>
                  <a:lnTo>
                    <a:pt x="219" y="427"/>
                  </a:lnTo>
                  <a:lnTo>
                    <a:pt x="278" y="409"/>
                  </a:lnTo>
                  <a:lnTo>
                    <a:pt x="343" y="394"/>
                  </a:lnTo>
                  <a:lnTo>
                    <a:pt x="407" y="374"/>
                  </a:lnTo>
                  <a:lnTo>
                    <a:pt x="470" y="355"/>
                  </a:lnTo>
                  <a:lnTo>
                    <a:pt x="531" y="335"/>
                  </a:lnTo>
                  <a:lnTo>
                    <a:pt x="588" y="317"/>
                  </a:lnTo>
                  <a:lnTo>
                    <a:pt x="638" y="298"/>
                  </a:lnTo>
                  <a:lnTo>
                    <a:pt x="685" y="282"/>
                  </a:lnTo>
                  <a:lnTo>
                    <a:pt x="721" y="266"/>
                  </a:lnTo>
                  <a:lnTo>
                    <a:pt x="748" y="259"/>
                  </a:lnTo>
                  <a:lnTo>
                    <a:pt x="748" y="249"/>
                  </a:lnTo>
                  <a:lnTo>
                    <a:pt x="748" y="237"/>
                  </a:lnTo>
                  <a:lnTo>
                    <a:pt x="750" y="223"/>
                  </a:lnTo>
                  <a:lnTo>
                    <a:pt x="754" y="206"/>
                  </a:lnTo>
                  <a:lnTo>
                    <a:pt x="758" y="186"/>
                  </a:lnTo>
                  <a:lnTo>
                    <a:pt x="760" y="165"/>
                  </a:lnTo>
                  <a:lnTo>
                    <a:pt x="766" y="143"/>
                  </a:lnTo>
                  <a:lnTo>
                    <a:pt x="770" y="120"/>
                  </a:lnTo>
                  <a:lnTo>
                    <a:pt x="774" y="96"/>
                  </a:lnTo>
                  <a:lnTo>
                    <a:pt x="778" y="77"/>
                  </a:lnTo>
                  <a:lnTo>
                    <a:pt x="781" y="55"/>
                  </a:lnTo>
                  <a:lnTo>
                    <a:pt x="787" y="39"/>
                  </a:lnTo>
                  <a:lnTo>
                    <a:pt x="789" y="22"/>
                  </a:lnTo>
                  <a:lnTo>
                    <a:pt x="795" y="10"/>
                  </a:lnTo>
                  <a:lnTo>
                    <a:pt x="797" y="2"/>
                  </a:lnTo>
                  <a:lnTo>
                    <a:pt x="803" y="0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19271" name="Freeform 103"/>
            <p:cNvSpPr>
              <a:spLocks/>
            </p:cNvSpPr>
            <p:nvPr/>
          </p:nvSpPr>
          <p:spPr bwMode="auto">
            <a:xfrm>
              <a:off x="4643" y="8402"/>
              <a:ext cx="829" cy="905"/>
            </a:xfrm>
            <a:custGeom>
              <a:avLst/>
              <a:gdLst>
                <a:gd name="T0" fmla="*/ 398 w 829"/>
                <a:gd name="T1" fmla="*/ 267 h 905"/>
                <a:gd name="T2" fmla="*/ 274 w 829"/>
                <a:gd name="T3" fmla="*/ 371 h 905"/>
                <a:gd name="T4" fmla="*/ 311 w 829"/>
                <a:gd name="T5" fmla="*/ 367 h 905"/>
                <a:gd name="T6" fmla="*/ 349 w 829"/>
                <a:gd name="T7" fmla="*/ 357 h 905"/>
                <a:gd name="T8" fmla="*/ 384 w 829"/>
                <a:gd name="T9" fmla="*/ 349 h 905"/>
                <a:gd name="T10" fmla="*/ 419 w 829"/>
                <a:gd name="T11" fmla="*/ 343 h 905"/>
                <a:gd name="T12" fmla="*/ 458 w 829"/>
                <a:gd name="T13" fmla="*/ 345 h 905"/>
                <a:gd name="T14" fmla="*/ 437 w 829"/>
                <a:gd name="T15" fmla="*/ 353 h 905"/>
                <a:gd name="T16" fmla="*/ 404 w 829"/>
                <a:gd name="T17" fmla="*/ 369 h 905"/>
                <a:gd name="T18" fmla="*/ 364 w 829"/>
                <a:gd name="T19" fmla="*/ 388 h 905"/>
                <a:gd name="T20" fmla="*/ 341 w 829"/>
                <a:gd name="T21" fmla="*/ 410 h 905"/>
                <a:gd name="T22" fmla="*/ 541 w 829"/>
                <a:gd name="T23" fmla="*/ 396 h 905"/>
                <a:gd name="T24" fmla="*/ 429 w 829"/>
                <a:gd name="T25" fmla="*/ 574 h 905"/>
                <a:gd name="T26" fmla="*/ 413 w 829"/>
                <a:gd name="T27" fmla="*/ 608 h 905"/>
                <a:gd name="T28" fmla="*/ 499 w 829"/>
                <a:gd name="T29" fmla="*/ 641 h 905"/>
                <a:gd name="T30" fmla="*/ 437 w 829"/>
                <a:gd name="T31" fmla="*/ 666 h 905"/>
                <a:gd name="T32" fmla="*/ 368 w 829"/>
                <a:gd name="T33" fmla="*/ 684 h 905"/>
                <a:gd name="T34" fmla="*/ 300 w 829"/>
                <a:gd name="T35" fmla="*/ 705 h 905"/>
                <a:gd name="T36" fmla="*/ 235 w 829"/>
                <a:gd name="T37" fmla="*/ 733 h 905"/>
                <a:gd name="T38" fmla="*/ 180 w 829"/>
                <a:gd name="T39" fmla="*/ 776 h 905"/>
                <a:gd name="T40" fmla="*/ 210 w 829"/>
                <a:gd name="T41" fmla="*/ 772 h 905"/>
                <a:gd name="T42" fmla="*/ 272 w 829"/>
                <a:gd name="T43" fmla="*/ 758 h 905"/>
                <a:gd name="T44" fmla="*/ 349 w 829"/>
                <a:gd name="T45" fmla="*/ 741 h 905"/>
                <a:gd name="T46" fmla="*/ 419 w 829"/>
                <a:gd name="T47" fmla="*/ 725 h 905"/>
                <a:gd name="T48" fmla="*/ 460 w 829"/>
                <a:gd name="T49" fmla="*/ 717 h 905"/>
                <a:gd name="T50" fmla="*/ 429 w 829"/>
                <a:gd name="T51" fmla="*/ 731 h 905"/>
                <a:gd name="T52" fmla="*/ 372 w 829"/>
                <a:gd name="T53" fmla="*/ 752 h 905"/>
                <a:gd name="T54" fmla="*/ 315 w 829"/>
                <a:gd name="T55" fmla="*/ 778 h 905"/>
                <a:gd name="T56" fmla="*/ 257 w 829"/>
                <a:gd name="T57" fmla="*/ 797 h 905"/>
                <a:gd name="T58" fmla="*/ 200 w 829"/>
                <a:gd name="T59" fmla="*/ 819 h 905"/>
                <a:gd name="T60" fmla="*/ 161 w 829"/>
                <a:gd name="T61" fmla="*/ 833 h 905"/>
                <a:gd name="T62" fmla="*/ 202 w 829"/>
                <a:gd name="T63" fmla="*/ 829 h 905"/>
                <a:gd name="T64" fmla="*/ 288 w 829"/>
                <a:gd name="T65" fmla="*/ 809 h 905"/>
                <a:gd name="T66" fmla="*/ 388 w 829"/>
                <a:gd name="T67" fmla="*/ 788 h 905"/>
                <a:gd name="T68" fmla="*/ 476 w 829"/>
                <a:gd name="T69" fmla="*/ 772 h 905"/>
                <a:gd name="T70" fmla="*/ 521 w 829"/>
                <a:gd name="T71" fmla="*/ 772 h 905"/>
                <a:gd name="T72" fmla="*/ 460 w 829"/>
                <a:gd name="T73" fmla="*/ 839 h 905"/>
                <a:gd name="T74" fmla="*/ 517 w 829"/>
                <a:gd name="T75" fmla="*/ 823 h 905"/>
                <a:gd name="T76" fmla="*/ 586 w 829"/>
                <a:gd name="T77" fmla="*/ 803 h 905"/>
                <a:gd name="T78" fmla="*/ 650 w 829"/>
                <a:gd name="T79" fmla="*/ 778 h 905"/>
                <a:gd name="T80" fmla="*/ 707 w 829"/>
                <a:gd name="T81" fmla="*/ 756 h 905"/>
                <a:gd name="T82" fmla="*/ 742 w 829"/>
                <a:gd name="T83" fmla="*/ 750 h 905"/>
                <a:gd name="T84" fmla="*/ 778 w 829"/>
                <a:gd name="T85" fmla="*/ 778 h 905"/>
                <a:gd name="T86" fmla="*/ 817 w 829"/>
                <a:gd name="T87" fmla="*/ 797 h 905"/>
                <a:gd name="T88" fmla="*/ 731 w 829"/>
                <a:gd name="T89" fmla="*/ 835 h 905"/>
                <a:gd name="T90" fmla="*/ 574 w 829"/>
                <a:gd name="T91" fmla="*/ 874 h 905"/>
                <a:gd name="T92" fmla="*/ 409 w 829"/>
                <a:gd name="T93" fmla="*/ 901 h 905"/>
                <a:gd name="T94" fmla="*/ 241 w 829"/>
                <a:gd name="T95" fmla="*/ 905 h 905"/>
                <a:gd name="T96" fmla="*/ 84 w 829"/>
                <a:gd name="T97" fmla="*/ 884 h 905"/>
                <a:gd name="T98" fmla="*/ 4 w 829"/>
                <a:gd name="T99" fmla="*/ 831 h 905"/>
                <a:gd name="T100" fmla="*/ 63 w 829"/>
                <a:gd name="T101" fmla="*/ 772 h 905"/>
                <a:gd name="T102" fmla="*/ 129 w 829"/>
                <a:gd name="T103" fmla="*/ 717 h 905"/>
                <a:gd name="T104" fmla="*/ 200 w 829"/>
                <a:gd name="T105" fmla="*/ 660 h 905"/>
                <a:gd name="T106" fmla="*/ 268 w 829"/>
                <a:gd name="T107" fmla="*/ 604 h 905"/>
                <a:gd name="T108" fmla="*/ 335 w 829"/>
                <a:gd name="T109" fmla="*/ 545 h 905"/>
                <a:gd name="T110" fmla="*/ 292 w 829"/>
                <a:gd name="T111" fmla="*/ 508 h 905"/>
                <a:gd name="T112" fmla="*/ 235 w 829"/>
                <a:gd name="T113" fmla="*/ 470 h 905"/>
                <a:gd name="T114" fmla="*/ 168 w 829"/>
                <a:gd name="T115" fmla="*/ 439 h 905"/>
                <a:gd name="T116" fmla="*/ 104 w 829"/>
                <a:gd name="T117" fmla="*/ 414 h 905"/>
                <a:gd name="T118" fmla="*/ 43 w 829"/>
                <a:gd name="T119" fmla="*/ 402 h 905"/>
                <a:gd name="T120" fmla="*/ 633 w 829"/>
                <a:gd name="T121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29" h="905">
                  <a:moveTo>
                    <a:pt x="633" y="0"/>
                  </a:moveTo>
                  <a:lnTo>
                    <a:pt x="642" y="106"/>
                  </a:lnTo>
                  <a:lnTo>
                    <a:pt x="398" y="267"/>
                  </a:lnTo>
                  <a:lnTo>
                    <a:pt x="458" y="259"/>
                  </a:lnTo>
                  <a:lnTo>
                    <a:pt x="264" y="373"/>
                  </a:lnTo>
                  <a:lnTo>
                    <a:pt x="274" y="371"/>
                  </a:lnTo>
                  <a:lnTo>
                    <a:pt x="288" y="371"/>
                  </a:lnTo>
                  <a:lnTo>
                    <a:pt x="300" y="369"/>
                  </a:lnTo>
                  <a:lnTo>
                    <a:pt x="311" y="367"/>
                  </a:lnTo>
                  <a:lnTo>
                    <a:pt x="323" y="365"/>
                  </a:lnTo>
                  <a:lnTo>
                    <a:pt x="335" y="361"/>
                  </a:lnTo>
                  <a:lnTo>
                    <a:pt x="349" y="357"/>
                  </a:lnTo>
                  <a:lnTo>
                    <a:pt x="360" y="357"/>
                  </a:lnTo>
                  <a:lnTo>
                    <a:pt x="372" y="351"/>
                  </a:lnTo>
                  <a:lnTo>
                    <a:pt x="384" y="349"/>
                  </a:lnTo>
                  <a:lnTo>
                    <a:pt x="396" y="347"/>
                  </a:lnTo>
                  <a:lnTo>
                    <a:pt x="407" y="345"/>
                  </a:lnTo>
                  <a:lnTo>
                    <a:pt x="419" y="343"/>
                  </a:lnTo>
                  <a:lnTo>
                    <a:pt x="431" y="341"/>
                  </a:lnTo>
                  <a:lnTo>
                    <a:pt x="445" y="341"/>
                  </a:lnTo>
                  <a:lnTo>
                    <a:pt x="458" y="345"/>
                  </a:lnTo>
                  <a:lnTo>
                    <a:pt x="452" y="345"/>
                  </a:lnTo>
                  <a:lnTo>
                    <a:pt x="445" y="349"/>
                  </a:lnTo>
                  <a:lnTo>
                    <a:pt x="437" y="353"/>
                  </a:lnTo>
                  <a:lnTo>
                    <a:pt x="427" y="357"/>
                  </a:lnTo>
                  <a:lnTo>
                    <a:pt x="413" y="363"/>
                  </a:lnTo>
                  <a:lnTo>
                    <a:pt x="404" y="369"/>
                  </a:lnTo>
                  <a:lnTo>
                    <a:pt x="390" y="374"/>
                  </a:lnTo>
                  <a:lnTo>
                    <a:pt x="380" y="382"/>
                  </a:lnTo>
                  <a:lnTo>
                    <a:pt x="364" y="388"/>
                  </a:lnTo>
                  <a:lnTo>
                    <a:pt x="356" y="396"/>
                  </a:lnTo>
                  <a:lnTo>
                    <a:pt x="347" y="402"/>
                  </a:lnTo>
                  <a:lnTo>
                    <a:pt x="341" y="410"/>
                  </a:lnTo>
                  <a:lnTo>
                    <a:pt x="331" y="421"/>
                  </a:lnTo>
                  <a:lnTo>
                    <a:pt x="339" y="435"/>
                  </a:lnTo>
                  <a:lnTo>
                    <a:pt x="541" y="396"/>
                  </a:lnTo>
                  <a:lnTo>
                    <a:pt x="429" y="490"/>
                  </a:lnTo>
                  <a:lnTo>
                    <a:pt x="556" y="496"/>
                  </a:lnTo>
                  <a:lnTo>
                    <a:pt x="429" y="574"/>
                  </a:lnTo>
                  <a:lnTo>
                    <a:pt x="423" y="582"/>
                  </a:lnTo>
                  <a:lnTo>
                    <a:pt x="417" y="594"/>
                  </a:lnTo>
                  <a:lnTo>
                    <a:pt x="413" y="608"/>
                  </a:lnTo>
                  <a:lnTo>
                    <a:pt x="413" y="621"/>
                  </a:lnTo>
                  <a:lnTo>
                    <a:pt x="521" y="633"/>
                  </a:lnTo>
                  <a:lnTo>
                    <a:pt x="499" y="641"/>
                  </a:lnTo>
                  <a:lnTo>
                    <a:pt x="478" y="651"/>
                  </a:lnTo>
                  <a:lnTo>
                    <a:pt x="456" y="658"/>
                  </a:lnTo>
                  <a:lnTo>
                    <a:pt x="437" y="666"/>
                  </a:lnTo>
                  <a:lnTo>
                    <a:pt x="413" y="672"/>
                  </a:lnTo>
                  <a:lnTo>
                    <a:pt x="390" y="678"/>
                  </a:lnTo>
                  <a:lnTo>
                    <a:pt x="368" y="684"/>
                  </a:lnTo>
                  <a:lnTo>
                    <a:pt x="347" y="692"/>
                  </a:lnTo>
                  <a:lnTo>
                    <a:pt x="323" y="698"/>
                  </a:lnTo>
                  <a:lnTo>
                    <a:pt x="300" y="705"/>
                  </a:lnTo>
                  <a:lnTo>
                    <a:pt x="278" y="713"/>
                  </a:lnTo>
                  <a:lnTo>
                    <a:pt x="259" y="725"/>
                  </a:lnTo>
                  <a:lnTo>
                    <a:pt x="235" y="733"/>
                  </a:lnTo>
                  <a:lnTo>
                    <a:pt x="217" y="747"/>
                  </a:lnTo>
                  <a:lnTo>
                    <a:pt x="198" y="758"/>
                  </a:lnTo>
                  <a:lnTo>
                    <a:pt x="180" y="776"/>
                  </a:lnTo>
                  <a:lnTo>
                    <a:pt x="186" y="774"/>
                  </a:lnTo>
                  <a:lnTo>
                    <a:pt x="194" y="774"/>
                  </a:lnTo>
                  <a:lnTo>
                    <a:pt x="210" y="772"/>
                  </a:lnTo>
                  <a:lnTo>
                    <a:pt x="227" y="768"/>
                  </a:lnTo>
                  <a:lnTo>
                    <a:pt x="249" y="764"/>
                  </a:lnTo>
                  <a:lnTo>
                    <a:pt x="272" y="758"/>
                  </a:lnTo>
                  <a:lnTo>
                    <a:pt x="298" y="752"/>
                  </a:lnTo>
                  <a:lnTo>
                    <a:pt x="323" y="749"/>
                  </a:lnTo>
                  <a:lnTo>
                    <a:pt x="349" y="741"/>
                  </a:lnTo>
                  <a:lnTo>
                    <a:pt x="372" y="735"/>
                  </a:lnTo>
                  <a:lnTo>
                    <a:pt x="398" y="731"/>
                  </a:lnTo>
                  <a:lnTo>
                    <a:pt x="419" y="725"/>
                  </a:lnTo>
                  <a:lnTo>
                    <a:pt x="437" y="721"/>
                  </a:lnTo>
                  <a:lnTo>
                    <a:pt x="451" y="717"/>
                  </a:lnTo>
                  <a:lnTo>
                    <a:pt x="460" y="717"/>
                  </a:lnTo>
                  <a:lnTo>
                    <a:pt x="466" y="717"/>
                  </a:lnTo>
                  <a:lnTo>
                    <a:pt x="447" y="723"/>
                  </a:lnTo>
                  <a:lnTo>
                    <a:pt x="429" y="731"/>
                  </a:lnTo>
                  <a:lnTo>
                    <a:pt x="409" y="737"/>
                  </a:lnTo>
                  <a:lnTo>
                    <a:pt x="390" y="747"/>
                  </a:lnTo>
                  <a:lnTo>
                    <a:pt x="372" y="752"/>
                  </a:lnTo>
                  <a:lnTo>
                    <a:pt x="353" y="760"/>
                  </a:lnTo>
                  <a:lnTo>
                    <a:pt x="333" y="768"/>
                  </a:lnTo>
                  <a:lnTo>
                    <a:pt x="315" y="778"/>
                  </a:lnTo>
                  <a:lnTo>
                    <a:pt x="294" y="784"/>
                  </a:lnTo>
                  <a:lnTo>
                    <a:pt x="274" y="792"/>
                  </a:lnTo>
                  <a:lnTo>
                    <a:pt x="257" y="797"/>
                  </a:lnTo>
                  <a:lnTo>
                    <a:pt x="237" y="807"/>
                  </a:lnTo>
                  <a:lnTo>
                    <a:pt x="217" y="813"/>
                  </a:lnTo>
                  <a:lnTo>
                    <a:pt x="200" y="819"/>
                  </a:lnTo>
                  <a:lnTo>
                    <a:pt x="182" y="825"/>
                  </a:lnTo>
                  <a:lnTo>
                    <a:pt x="165" y="831"/>
                  </a:lnTo>
                  <a:lnTo>
                    <a:pt x="161" y="833"/>
                  </a:lnTo>
                  <a:lnTo>
                    <a:pt x="168" y="833"/>
                  </a:lnTo>
                  <a:lnTo>
                    <a:pt x="182" y="831"/>
                  </a:lnTo>
                  <a:lnTo>
                    <a:pt x="202" y="829"/>
                  </a:lnTo>
                  <a:lnTo>
                    <a:pt x="225" y="823"/>
                  </a:lnTo>
                  <a:lnTo>
                    <a:pt x="257" y="815"/>
                  </a:lnTo>
                  <a:lnTo>
                    <a:pt x="288" y="809"/>
                  </a:lnTo>
                  <a:lnTo>
                    <a:pt x="323" y="803"/>
                  </a:lnTo>
                  <a:lnTo>
                    <a:pt x="356" y="795"/>
                  </a:lnTo>
                  <a:lnTo>
                    <a:pt x="388" y="788"/>
                  </a:lnTo>
                  <a:lnTo>
                    <a:pt x="421" y="782"/>
                  </a:lnTo>
                  <a:lnTo>
                    <a:pt x="452" y="776"/>
                  </a:lnTo>
                  <a:lnTo>
                    <a:pt x="476" y="772"/>
                  </a:lnTo>
                  <a:lnTo>
                    <a:pt x="498" y="768"/>
                  </a:lnTo>
                  <a:lnTo>
                    <a:pt x="511" y="768"/>
                  </a:lnTo>
                  <a:lnTo>
                    <a:pt x="521" y="772"/>
                  </a:lnTo>
                  <a:lnTo>
                    <a:pt x="429" y="846"/>
                  </a:lnTo>
                  <a:lnTo>
                    <a:pt x="443" y="842"/>
                  </a:lnTo>
                  <a:lnTo>
                    <a:pt x="460" y="839"/>
                  </a:lnTo>
                  <a:lnTo>
                    <a:pt x="478" y="833"/>
                  </a:lnTo>
                  <a:lnTo>
                    <a:pt x="498" y="829"/>
                  </a:lnTo>
                  <a:lnTo>
                    <a:pt x="517" y="823"/>
                  </a:lnTo>
                  <a:lnTo>
                    <a:pt x="541" y="815"/>
                  </a:lnTo>
                  <a:lnTo>
                    <a:pt x="562" y="809"/>
                  </a:lnTo>
                  <a:lnTo>
                    <a:pt x="586" y="803"/>
                  </a:lnTo>
                  <a:lnTo>
                    <a:pt x="607" y="794"/>
                  </a:lnTo>
                  <a:lnTo>
                    <a:pt x="631" y="788"/>
                  </a:lnTo>
                  <a:lnTo>
                    <a:pt x="650" y="778"/>
                  </a:lnTo>
                  <a:lnTo>
                    <a:pt x="672" y="772"/>
                  </a:lnTo>
                  <a:lnTo>
                    <a:pt x="689" y="764"/>
                  </a:lnTo>
                  <a:lnTo>
                    <a:pt x="707" y="756"/>
                  </a:lnTo>
                  <a:lnTo>
                    <a:pt x="723" y="750"/>
                  </a:lnTo>
                  <a:lnTo>
                    <a:pt x="738" y="745"/>
                  </a:lnTo>
                  <a:lnTo>
                    <a:pt x="742" y="750"/>
                  </a:lnTo>
                  <a:lnTo>
                    <a:pt x="752" y="760"/>
                  </a:lnTo>
                  <a:lnTo>
                    <a:pt x="762" y="768"/>
                  </a:lnTo>
                  <a:lnTo>
                    <a:pt x="778" y="778"/>
                  </a:lnTo>
                  <a:lnTo>
                    <a:pt x="789" y="784"/>
                  </a:lnTo>
                  <a:lnTo>
                    <a:pt x="803" y="792"/>
                  </a:lnTo>
                  <a:lnTo>
                    <a:pt x="817" y="797"/>
                  </a:lnTo>
                  <a:lnTo>
                    <a:pt x="829" y="803"/>
                  </a:lnTo>
                  <a:lnTo>
                    <a:pt x="780" y="819"/>
                  </a:lnTo>
                  <a:lnTo>
                    <a:pt x="731" y="835"/>
                  </a:lnTo>
                  <a:lnTo>
                    <a:pt x="680" y="848"/>
                  </a:lnTo>
                  <a:lnTo>
                    <a:pt x="629" y="864"/>
                  </a:lnTo>
                  <a:lnTo>
                    <a:pt x="574" y="874"/>
                  </a:lnTo>
                  <a:lnTo>
                    <a:pt x="519" y="886"/>
                  </a:lnTo>
                  <a:lnTo>
                    <a:pt x="464" y="893"/>
                  </a:lnTo>
                  <a:lnTo>
                    <a:pt x="409" y="901"/>
                  </a:lnTo>
                  <a:lnTo>
                    <a:pt x="353" y="905"/>
                  </a:lnTo>
                  <a:lnTo>
                    <a:pt x="298" y="905"/>
                  </a:lnTo>
                  <a:lnTo>
                    <a:pt x="241" y="905"/>
                  </a:lnTo>
                  <a:lnTo>
                    <a:pt x="188" y="901"/>
                  </a:lnTo>
                  <a:lnTo>
                    <a:pt x="135" y="893"/>
                  </a:lnTo>
                  <a:lnTo>
                    <a:pt x="84" y="884"/>
                  </a:lnTo>
                  <a:lnTo>
                    <a:pt x="33" y="870"/>
                  </a:lnTo>
                  <a:lnTo>
                    <a:pt x="0" y="854"/>
                  </a:lnTo>
                  <a:lnTo>
                    <a:pt x="4" y="831"/>
                  </a:lnTo>
                  <a:lnTo>
                    <a:pt x="24" y="811"/>
                  </a:lnTo>
                  <a:lnTo>
                    <a:pt x="41" y="790"/>
                  </a:lnTo>
                  <a:lnTo>
                    <a:pt x="63" y="772"/>
                  </a:lnTo>
                  <a:lnTo>
                    <a:pt x="84" y="752"/>
                  </a:lnTo>
                  <a:lnTo>
                    <a:pt x="106" y="733"/>
                  </a:lnTo>
                  <a:lnTo>
                    <a:pt x="129" y="717"/>
                  </a:lnTo>
                  <a:lnTo>
                    <a:pt x="153" y="700"/>
                  </a:lnTo>
                  <a:lnTo>
                    <a:pt x="176" y="680"/>
                  </a:lnTo>
                  <a:lnTo>
                    <a:pt x="200" y="660"/>
                  </a:lnTo>
                  <a:lnTo>
                    <a:pt x="223" y="643"/>
                  </a:lnTo>
                  <a:lnTo>
                    <a:pt x="247" y="625"/>
                  </a:lnTo>
                  <a:lnTo>
                    <a:pt x="268" y="604"/>
                  </a:lnTo>
                  <a:lnTo>
                    <a:pt x="292" y="586"/>
                  </a:lnTo>
                  <a:lnTo>
                    <a:pt x="313" y="564"/>
                  </a:lnTo>
                  <a:lnTo>
                    <a:pt x="335" y="545"/>
                  </a:lnTo>
                  <a:lnTo>
                    <a:pt x="321" y="533"/>
                  </a:lnTo>
                  <a:lnTo>
                    <a:pt x="308" y="519"/>
                  </a:lnTo>
                  <a:lnTo>
                    <a:pt x="292" y="508"/>
                  </a:lnTo>
                  <a:lnTo>
                    <a:pt x="274" y="496"/>
                  </a:lnTo>
                  <a:lnTo>
                    <a:pt x="255" y="482"/>
                  </a:lnTo>
                  <a:lnTo>
                    <a:pt x="235" y="470"/>
                  </a:lnTo>
                  <a:lnTo>
                    <a:pt x="214" y="459"/>
                  </a:lnTo>
                  <a:lnTo>
                    <a:pt x="194" y="449"/>
                  </a:lnTo>
                  <a:lnTo>
                    <a:pt x="168" y="439"/>
                  </a:lnTo>
                  <a:lnTo>
                    <a:pt x="147" y="429"/>
                  </a:lnTo>
                  <a:lnTo>
                    <a:pt x="123" y="420"/>
                  </a:lnTo>
                  <a:lnTo>
                    <a:pt x="104" y="414"/>
                  </a:lnTo>
                  <a:lnTo>
                    <a:pt x="80" y="408"/>
                  </a:lnTo>
                  <a:lnTo>
                    <a:pt x="63" y="406"/>
                  </a:lnTo>
                  <a:lnTo>
                    <a:pt x="43" y="402"/>
                  </a:lnTo>
                  <a:lnTo>
                    <a:pt x="27" y="404"/>
                  </a:lnTo>
                  <a:lnTo>
                    <a:pt x="633" y="0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19272" name="Freeform 104"/>
            <p:cNvSpPr>
              <a:spLocks/>
            </p:cNvSpPr>
            <p:nvPr/>
          </p:nvSpPr>
          <p:spPr bwMode="auto">
            <a:xfrm>
              <a:off x="5509" y="8111"/>
              <a:ext cx="827" cy="707"/>
            </a:xfrm>
            <a:custGeom>
              <a:avLst/>
              <a:gdLst>
                <a:gd name="T0" fmla="*/ 672 w 827"/>
                <a:gd name="T1" fmla="*/ 23 h 707"/>
                <a:gd name="T2" fmla="*/ 470 w 827"/>
                <a:gd name="T3" fmla="*/ 39 h 707"/>
                <a:gd name="T4" fmla="*/ 543 w 827"/>
                <a:gd name="T5" fmla="*/ 0 h 707"/>
                <a:gd name="T6" fmla="*/ 275 w 827"/>
                <a:gd name="T7" fmla="*/ 15 h 707"/>
                <a:gd name="T8" fmla="*/ 376 w 827"/>
                <a:gd name="T9" fmla="*/ 51 h 707"/>
                <a:gd name="T10" fmla="*/ 175 w 827"/>
                <a:gd name="T11" fmla="*/ 125 h 707"/>
                <a:gd name="T12" fmla="*/ 316 w 827"/>
                <a:gd name="T13" fmla="*/ 121 h 707"/>
                <a:gd name="T14" fmla="*/ 106 w 827"/>
                <a:gd name="T15" fmla="*/ 239 h 707"/>
                <a:gd name="T16" fmla="*/ 292 w 827"/>
                <a:gd name="T17" fmla="*/ 248 h 707"/>
                <a:gd name="T18" fmla="*/ 83 w 827"/>
                <a:gd name="T19" fmla="*/ 385 h 707"/>
                <a:gd name="T20" fmla="*/ 245 w 827"/>
                <a:gd name="T21" fmla="*/ 382 h 707"/>
                <a:gd name="T22" fmla="*/ 0 w 827"/>
                <a:gd name="T23" fmla="*/ 532 h 707"/>
                <a:gd name="T24" fmla="*/ 202 w 827"/>
                <a:gd name="T25" fmla="*/ 528 h 707"/>
                <a:gd name="T26" fmla="*/ 47 w 827"/>
                <a:gd name="T27" fmla="*/ 652 h 707"/>
                <a:gd name="T28" fmla="*/ 233 w 827"/>
                <a:gd name="T29" fmla="*/ 628 h 707"/>
                <a:gd name="T30" fmla="*/ 136 w 827"/>
                <a:gd name="T31" fmla="*/ 707 h 707"/>
                <a:gd name="T32" fmla="*/ 615 w 827"/>
                <a:gd name="T33" fmla="*/ 660 h 707"/>
                <a:gd name="T34" fmla="*/ 819 w 827"/>
                <a:gd name="T35" fmla="*/ 622 h 707"/>
                <a:gd name="T36" fmla="*/ 521 w 827"/>
                <a:gd name="T37" fmla="*/ 615 h 707"/>
                <a:gd name="T38" fmla="*/ 729 w 827"/>
                <a:gd name="T39" fmla="*/ 513 h 707"/>
                <a:gd name="T40" fmla="*/ 470 w 827"/>
                <a:gd name="T41" fmla="*/ 509 h 707"/>
                <a:gd name="T42" fmla="*/ 786 w 827"/>
                <a:gd name="T43" fmla="*/ 374 h 707"/>
                <a:gd name="T44" fmla="*/ 621 w 827"/>
                <a:gd name="T45" fmla="*/ 366 h 707"/>
                <a:gd name="T46" fmla="*/ 827 w 827"/>
                <a:gd name="T47" fmla="*/ 223 h 707"/>
                <a:gd name="T48" fmla="*/ 521 w 827"/>
                <a:gd name="T49" fmla="*/ 288 h 707"/>
                <a:gd name="T50" fmla="*/ 566 w 827"/>
                <a:gd name="T51" fmla="*/ 207 h 707"/>
                <a:gd name="T52" fmla="*/ 737 w 827"/>
                <a:gd name="T53" fmla="*/ 117 h 707"/>
                <a:gd name="T54" fmla="*/ 514 w 827"/>
                <a:gd name="T55" fmla="*/ 125 h 707"/>
                <a:gd name="T56" fmla="*/ 672 w 827"/>
                <a:gd name="T57" fmla="*/ 23 h 707"/>
                <a:gd name="T58" fmla="*/ 672 w 827"/>
                <a:gd name="T59" fmla="*/ 2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7" h="707">
                  <a:moveTo>
                    <a:pt x="672" y="23"/>
                  </a:moveTo>
                  <a:lnTo>
                    <a:pt x="470" y="39"/>
                  </a:lnTo>
                  <a:lnTo>
                    <a:pt x="543" y="0"/>
                  </a:lnTo>
                  <a:lnTo>
                    <a:pt x="275" y="15"/>
                  </a:lnTo>
                  <a:lnTo>
                    <a:pt x="376" y="51"/>
                  </a:lnTo>
                  <a:lnTo>
                    <a:pt x="175" y="125"/>
                  </a:lnTo>
                  <a:lnTo>
                    <a:pt x="316" y="121"/>
                  </a:lnTo>
                  <a:lnTo>
                    <a:pt x="106" y="239"/>
                  </a:lnTo>
                  <a:lnTo>
                    <a:pt x="292" y="248"/>
                  </a:lnTo>
                  <a:lnTo>
                    <a:pt x="83" y="385"/>
                  </a:lnTo>
                  <a:lnTo>
                    <a:pt x="245" y="382"/>
                  </a:lnTo>
                  <a:lnTo>
                    <a:pt x="0" y="532"/>
                  </a:lnTo>
                  <a:lnTo>
                    <a:pt x="202" y="528"/>
                  </a:lnTo>
                  <a:lnTo>
                    <a:pt x="47" y="652"/>
                  </a:lnTo>
                  <a:lnTo>
                    <a:pt x="233" y="628"/>
                  </a:lnTo>
                  <a:lnTo>
                    <a:pt x="136" y="707"/>
                  </a:lnTo>
                  <a:lnTo>
                    <a:pt x="615" y="660"/>
                  </a:lnTo>
                  <a:lnTo>
                    <a:pt x="819" y="622"/>
                  </a:lnTo>
                  <a:lnTo>
                    <a:pt x="521" y="615"/>
                  </a:lnTo>
                  <a:lnTo>
                    <a:pt x="729" y="513"/>
                  </a:lnTo>
                  <a:lnTo>
                    <a:pt x="470" y="509"/>
                  </a:lnTo>
                  <a:lnTo>
                    <a:pt x="786" y="374"/>
                  </a:lnTo>
                  <a:lnTo>
                    <a:pt x="621" y="366"/>
                  </a:lnTo>
                  <a:lnTo>
                    <a:pt x="827" y="223"/>
                  </a:lnTo>
                  <a:lnTo>
                    <a:pt x="521" y="288"/>
                  </a:lnTo>
                  <a:lnTo>
                    <a:pt x="566" y="207"/>
                  </a:lnTo>
                  <a:lnTo>
                    <a:pt x="737" y="117"/>
                  </a:lnTo>
                  <a:lnTo>
                    <a:pt x="514" y="125"/>
                  </a:lnTo>
                  <a:lnTo>
                    <a:pt x="672" y="23"/>
                  </a:lnTo>
                  <a:lnTo>
                    <a:pt x="672" y="23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19273" name="Freeform 105"/>
            <p:cNvSpPr>
              <a:spLocks/>
            </p:cNvSpPr>
            <p:nvPr/>
          </p:nvSpPr>
          <p:spPr bwMode="auto">
            <a:xfrm>
              <a:off x="5079" y="8589"/>
              <a:ext cx="249" cy="624"/>
            </a:xfrm>
            <a:custGeom>
              <a:avLst/>
              <a:gdLst>
                <a:gd name="T0" fmla="*/ 147 w 249"/>
                <a:gd name="T1" fmla="*/ 0 h 624"/>
                <a:gd name="T2" fmla="*/ 167 w 249"/>
                <a:gd name="T3" fmla="*/ 178 h 624"/>
                <a:gd name="T4" fmla="*/ 194 w 249"/>
                <a:gd name="T5" fmla="*/ 364 h 624"/>
                <a:gd name="T6" fmla="*/ 249 w 249"/>
                <a:gd name="T7" fmla="*/ 546 h 624"/>
                <a:gd name="T8" fmla="*/ 128 w 249"/>
                <a:gd name="T9" fmla="*/ 624 h 624"/>
                <a:gd name="T10" fmla="*/ 167 w 249"/>
                <a:gd name="T11" fmla="*/ 526 h 624"/>
                <a:gd name="T12" fmla="*/ 34 w 249"/>
                <a:gd name="T13" fmla="*/ 577 h 624"/>
                <a:gd name="T14" fmla="*/ 81 w 249"/>
                <a:gd name="T15" fmla="*/ 513 h 624"/>
                <a:gd name="T16" fmla="*/ 8 w 249"/>
                <a:gd name="T17" fmla="*/ 526 h 624"/>
                <a:gd name="T18" fmla="*/ 167 w 249"/>
                <a:gd name="T19" fmla="*/ 407 h 624"/>
                <a:gd name="T20" fmla="*/ 57 w 249"/>
                <a:gd name="T21" fmla="*/ 407 h 624"/>
                <a:gd name="T22" fmla="*/ 163 w 249"/>
                <a:gd name="T23" fmla="*/ 280 h 624"/>
                <a:gd name="T24" fmla="*/ 84 w 249"/>
                <a:gd name="T25" fmla="*/ 283 h 624"/>
                <a:gd name="T26" fmla="*/ 139 w 249"/>
                <a:gd name="T27" fmla="*/ 158 h 624"/>
                <a:gd name="T28" fmla="*/ 34 w 249"/>
                <a:gd name="T29" fmla="*/ 197 h 624"/>
                <a:gd name="T30" fmla="*/ 120 w 249"/>
                <a:gd name="T31" fmla="*/ 119 h 624"/>
                <a:gd name="T32" fmla="*/ 0 w 249"/>
                <a:gd name="T33" fmla="*/ 135 h 624"/>
                <a:gd name="T34" fmla="*/ 147 w 249"/>
                <a:gd name="T35" fmla="*/ 0 h 624"/>
                <a:gd name="T36" fmla="*/ 147 w 249"/>
                <a:gd name="T3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9" h="624">
                  <a:moveTo>
                    <a:pt x="147" y="0"/>
                  </a:moveTo>
                  <a:lnTo>
                    <a:pt x="167" y="178"/>
                  </a:lnTo>
                  <a:lnTo>
                    <a:pt x="194" y="364"/>
                  </a:lnTo>
                  <a:lnTo>
                    <a:pt x="249" y="546"/>
                  </a:lnTo>
                  <a:lnTo>
                    <a:pt x="128" y="624"/>
                  </a:lnTo>
                  <a:lnTo>
                    <a:pt x="167" y="526"/>
                  </a:lnTo>
                  <a:lnTo>
                    <a:pt x="34" y="577"/>
                  </a:lnTo>
                  <a:lnTo>
                    <a:pt x="81" y="513"/>
                  </a:lnTo>
                  <a:lnTo>
                    <a:pt x="8" y="526"/>
                  </a:lnTo>
                  <a:lnTo>
                    <a:pt x="167" y="407"/>
                  </a:lnTo>
                  <a:lnTo>
                    <a:pt x="57" y="407"/>
                  </a:lnTo>
                  <a:lnTo>
                    <a:pt x="163" y="280"/>
                  </a:lnTo>
                  <a:lnTo>
                    <a:pt x="84" y="283"/>
                  </a:lnTo>
                  <a:lnTo>
                    <a:pt x="139" y="158"/>
                  </a:lnTo>
                  <a:lnTo>
                    <a:pt x="34" y="197"/>
                  </a:lnTo>
                  <a:lnTo>
                    <a:pt x="120" y="119"/>
                  </a:lnTo>
                  <a:lnTo>
                    <a:pt x="0" y="135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19274" name="WordArt 106"/>
          <p:cNvSpPr>
            <a:spLocks noChangeArrowheads="1" noChangeShapeType="1" noTextEdit="1"/>
          </p:cNvSpPr>
          <p:nvPr/>
        </p:nvSpPr>
        <p:spPr bwMode="auto">
          <a:xfrm rot="4836834">
            <a:off x="1531938" y="2781300"/>
            <a:ext cx="234950" cy="76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GB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flag</a:t>
            </a:r>
            <a:endParaRPr lang="bg-BG" sz="18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19276" name="Line 108"/>
          <p:cNvSpPr>
            <a:spLocks noChangeShapeType="1"/>
          </p:cNvSpPr>
          <p:nvPr/>
        </p:nvSpPr>
        <p:spPr bwMode="auto">
          <a:xfrm flipV="1">
            <a:off x="7726363" y="1423988"/>
            <a:ext cx="0" cy="3789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286" name="Line 118"/>
          <p:cNvSpPr>
            <a:spLocks noChangeShapeType="1"/>
          </p:cNvSpPr>
          <p:nvPr/>
        </p:nvSpPr>
        <p:spPr bwMode="auto">
          <a:xfrm>
            <a:off x="2697163" y="3854450"/>
            <a:ext cx="8937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287" name="Line 119"/>
          <p:cNvSpPr>
            <a:spLocks noChangeShapeType="1"/>
          </p:cNvSpPr>
          <p:nvPr/>
        </p:nvSpPr>
        <p:spPr bwMode="auto">
          <a:xfrm>
            <a:off x="3581400" y="3522663"/>
            <a:ext cx="8270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288" name="Line 120"/>
          <p:cNvSpPr>
            <a:spLocks noChangeShapeType="1"/>
          </p:cNvSpPr>
          <p:nvPr/>
        </p:nvSpPr>
        <p:spPr bwMode="auto">
          <a:xfrm>
            <a:off x="4430713" y="3219450"/>
            <a:ext cx="8715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289" name="Line 121"/>
          <p:cNvSpPr>
            <a:spLocks noChangeShapeType="1"/>
          </p:cNvSpPr>
          <p:nvPr/>
        </p:nvSpPr>
        <p:spPr bwMode="auto">
          <a:xfrm>
            <a:off x="5335588" y="2895600"/>
            <a:ext cx="871537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290" name="Line 122"/>
          <p:cNvSpPr>
            <a:spLocks noChangeShapeType="1"/>
          </p:cNvSpPr>
          <p:nvPr/>
        </p:nvSpPr>
        <p:spPr bwMode="auto">
          <a:xfrm>
            <a:off x="6240463" y="2576513"/>
            <a:ext cx="8175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519380" name="Group 212"/>
          <p:cNvGrpSpPr>
            <a:grpSpLocks/>
          </p:cNvGrpSpPr>
          <p:nvPr/>
        </p:nvGrpSpPr>
        <p:grpSpPr bwMode="auto">
          <a:xfrm>
            <a:off x="3756025" y="2884488"/>
            <a:ext cx="233363" cy="290512"/>
            <a:chOff x="2366" y="1817"/>
            <a:chExt cx="147" cy="183"/>
          </a:xfrm>
        </p:grpSpPr>
        <p:grpSp>
          <p:nvGrpSpPr>
            <p:cNvPr id="519291" name="Group 123"/>
            <p:cNvGrpSpPr>
              <a:grpSpLocks/>
            </p:cNvGrpSpPr>
            <p:nvPr/>
          </p:nvGrpSpPr>
          <p:grpSpPr bwMode="auto">
            <a:xfrm rot="2274891" flipH="1">
              <a:off x="2366" y="1835"/>
              <a:ext cx="147" cy="165"/>
              <a:chOff x="4643" y="7488"/>
              <a:chExt cx="2125" cy="1954"/>
            </a:xfrm>
          </p:grpSpPr>
          <p:sp>
            <p:nvSpPr>
              <p:cNvPr id="519292" name="Freeform 124"/>
              <p:cNvSpPr>
                <a:spLocks/>
              </p:cNvSpPr>
              <p:nvPr/>
            </p:nvSpPr>
            <p:spPr bwMode="auto">
              <a:xfrm>
                <a:off x="4702" y="7848"/>
                <a:ext cx="1922" cy="1436"/>
              </a:xfrm>
              <a:custGeom>
                <a:avLst/>
                <a:gdLst>
                  <a:gd name="T0" fmla="*/ 1908 w 1922"/>
                  <a:gd name="T1" fmla="*/ 0 h 1436"/>
                  <a:gd name="T2" fmla="*/ 1170 w 1922"/>
                  <a:gd name="T3" fmla="*/ 198 h 1436"/>
                  <a:gd name="T4" fmla="*/ 762 w 1922"/>
                  <a:gd name="T5" fmla="*/ 278 h 1436"/>
                  <a:gd name="T6" fmla="*/ 584 w 1922"/>
                  <a:gd name="T7" fmla="*/ 590 h 1436"/>
                  <a:gd name="T8" fmla="*/ 122 w 1922"/>
                  <a:gd name="T9" fmla="*/ 899 h 1436"/>
                  <a:gd name="T10" fmla="*/ 339 w 1922"/>
                  <a:gd name="T11" fmla="*/ 1075 h 1436"/>
                  <a:gd name="T12" fmla="*/ 0 w 1922"/>
                  <a:gd name="T13" fmla="*/ 1404 h 1436"/>
                  <a:gd name="T14" fmla="*/ 257 w 1922"/>
                  <a:gd name="T15" fmla="*/ 1436 h 1436"/>
                  <a:gd name="T16" fmla="*/ 525 w 1922"/>
                  <a:gd name="T17" fmla="*/ 1408 h 1436"/>
                  <a:gd name="T18" fmla="*/ 743 w 1922"/>
                  <a:gd name="T19" fmla="*/ 1326 h 1436"/>
                  <a:gd name="T20" fmla="*/ 704 w 1922"/>
                  <a:gd name="T21" fmla="*/ 1044 h 1436"/>
                  <a:gd name="T22" fmla="*/ 980 w 1922"/>
                  <a:gd name="T23" fmla="*/ 1017 h 1436"/>
                  <a:gd name="T24" fmla="*/ 1395 w 1922"/>
                  <a:gd name="T25" fmla="*/ 985 h 1436"/>
                  <a:gd name="T26" fmla="*/ 1922 w 1922"/>
                  <a:gd name="T27" fmla="*/ 831 h 1436"/>
                  <a:gd name="T28" fmla="*/ 1908 w 1922"/>
                  <a:gd name="T29" fmla="*/ 0 h 1436"/>
                  <a:gd name="T30" fmla="*/ 1908 w 1922"/>
                  <a:gd name="T31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22" h="1436">
                    <a:moveTo>
                      <a:pt x="1908" y="0"/>
                    </a:moveTo>
                    <a:lnTo>
                      <a:pt x="1170" y="198"/>
                    </a:lnTo>
                    <a:lnTo>
                      <a:pt x="762" y="278"/>
                    </a:lnTo>
                    <a:lnTo>
                      <a:pt x="584" y="590"/>
                    </a:lnTo>
                    <a:lnTo>
                      <a:pt x="122" y="899"/>
                    </a:lnTo>
                    <a:lnTo>
                      <a:pt x="339" y="1075"/>
                    </a:lnTo>
                    <a:lnTo>
                      <a:pt x="0" y="1404"/>
                    </a:lnTo>
                    <a:lnTo>
                      <a:pt x="257" y="1436"/>
                    </a:lnTo>
                    <a:lnTo>
                      <a:pt x="525" y="1408"/>
                    </a:lnTo>
                    <a:lnTo>
                      <a:pt x="743" y="1326"/>
                    </a:lnTo>
                    <a:lnTo>
                      <a:pt x="704" y="1044"/>
                    </a:lnTo>
                    <a:lnTo>
                      <a:pt x="980" y="1017"/>
                    </a:lnTo>
                    <a:lnTo>
                      <a:pt x="1395" y="985"/>
                    </a:lnTo>
                    <a:lnTo>
                      <a:pt x="1922" y="831"/>
                    </a:lnTo>
                    <a:lnTo>
                      <a:pt x="1908" y="0"/>
                    </a:lnTo>
                    <a:lnTo>
                      <a:pt x="1908" y="0"/>
                    </a:lnTo>
                    <a:close/>
                  </a:path>
                </a:pathLst>
              </a:custGeom>
              <a:solidFill>
                <a:srgbClr val="9CB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293" name="Freeform 125"/>
              <p:cNvSpPr>
                <a:spLocks/>
              </p:cNvSpPr>
              <p:nvPr/>
            </p:nvSpPr>
            <p:spPr bwMode="auto">
              <a:xfrm>
                <a:off x="6104" y="7824"/>
                <a:ext cx="376" cy="96"/>
              </a:xfrm>
              <a:custGeom>
                <a:avLst/>
                <a:gdLst>
                  <a:gd name="T0" fmla="*/ 376 w 376"/>
                  <a:gd name="T1" fmla="*/ 32 h 96"/>
                  <a:gd name="T2" fmla="*/ 357 w 376"/>
                  <a:gd name="T3" fmla="*/ 35 h 96"/>
                  <a:gd name="T4" fmla="*/ 341 w 376"/>
                  <a:gd name="T5" fmla="*/ 39 h 96"/>
                  <a:gd name="T6" fmla="*/ 324 w 376"/>
                  <a:gd name="T7" fmla="*/ 41 h 96"/>
                  <a:gd name="T8" fmla="*/ 306 w 376"/>
                  <a:gd name="T9" fmla="*/ 47 h 96"/>
                  <a:gd name="T10" fmla="*/ 288 w 376"/>
                  <a:gd name="T11" fmla="*/ 49 h 96"/>
                  <a:gd name="T12" fmla="*/ 271 w 376"/>
                  <a:gd name="T13" fmla="*/ 55 h 96"/>
                  <a:gd name="T14" fmla="*/ 253 w 376"/>
                  <a:gd name="T15" fmla="*/ 59 h 96"/>
                  <a:gd name="T16" fmla="*/ 235 w 376"/>
                  <a:gd name="T17" fmla="*/ 65 h 96"/>
                  <a:gd name="T18" fmla="*/ 218 w 376"/>
                  <a:gd name="T19" fmla="*/ 67 h 96"/>
                  <a:gd name="T20" fmla="*/ 200 w 376"/>
                  <a:gd name="T21" fmla="*/ 71 h 96"/>
                  <a:gd name="T22" fmla="*/ 182 w 376"/>
                  <a:gd name="T23" fmla="*/ 73 h 96"/>
                  <a:gd name="T24" fmla="*/ 165 w 376"/>
                  <a:gd name="T25" fmla="*/ 79 h 96"/>
                  <a:gd name="T26" fmla="*/ 147 w 376"/>
                  <a:gd name="T27" fmla="*/ 81 h 96"/>
                  <a:gd name="T28" fmla="*/ 130 w 376"/>
                  <a:gd name="T29" fmla="*/ 84 h 96"/>
                  <a:gd name="T30" fmla="*/ 112 w 376"/>
                  <a:gd name="T31" fmla="*/ 88 h 96"/>
                  <a:gd name="T32" fmla="*/ 96 w 376"/>
                  <a:gd name="T33" fmla="*/ 90 h 96"/>
                  <a:gd name="T34" fmla="*/ 87 w 376"/>
                  <a:gd name="T35" fmla="*/ 90 h 96"/>
                  <a:gd name="T36" fmla="*/ 75 w 376"/>
                  <a:gd name="T37" fmla="*/ 88 h 96"/>
                  <a:gd name="T38" fmla="*/ 61 w 376"/>
                  <a:gd name="T39" fmla="*/ 86 h 96"/>
                  <a:gd name="T40" fmla="*/ 47 w 376"/>
                  <a:gd name="T41" fmla="*/ 86 h 96"/>
                  <a:gd name="T42" fmla="*/ 32 w 376"/>
                  <a:gd name="T43" fmla="*/ 86 h 96"/>
                  <a:gd name="T44" fmla="*/ 20 w 376"/>
                  <a:gd name="T45" fmla="*/ 88 h 96"/>
                  <a:gd name="T46" fmla="*/ 6 w 376"/>
                  <a:gd name="T47" fmla="*/ 90 h 96"/>
                  <a:gd name="T48" fmla="*/ 0 w 376"/>
                  <a:gd name="T49" fmla="*/ 96 h 96"/>
                  <a:gd name="T50" fmla="*/ 12 w 376"/>
                  <a:gd name="T51" fmla="*/ 84 h 96"/>
                  <a:gd name="T52" fmla="*/ 28 w 376"/>
                  <a:gd name="T53" fmla="*/ 75 h 96"/>
                  <a:gd name="T54" fmla="*/ 41 w 376"/>
                  <a:gd name="T55" fmla="*/ 65 h 96"/>
                  <a:gd name="T56" fmla="*/ 61 w 376"/>
                  <a:gd name="T57" fmla="*/ 57 h 96"/>
                  <a:gd name="T58" fmla="*/ 79 w 376"/>
                  <a:gd name="T59" fmla="*/ 47 h 96"/>
                  <a:gd name="T60" fmla="*/ 96 w 376"/>
                  <a:gd name="T61" fmla="*/ 37 h 96"/>
                  <a:gd name="T62" fmla="*/ 118 w 376"/>
                  <a:gd name="T63" fmla="*/ 30 h 96"/>
                  <a:gd name="T64" fmla="*/ 139 w 376"/>
                  <a:gd name="T65" fmla="*/ 24 h 96"/>
                  <a:gd name="T66" fmla="*/ 159 w 376"/>
                  <a:gd name="T67" fmla="*/ 16 h 96"/>
                  <a:gd name="T68" fmla="*/ 179 w 376"/>
                  <a:gd name="T69" fmla="*/ 10 h 96"/>
                  <a:gd name="T70" fmla="*/ 198 w 376"/>
                  <a:gd name="T71" fmla="*/ 4 h 96"/>
                  <a:gd name="T72" fmla="*/ 218 w 376"/>
                  <a:gd name="T73" fmla="*/ 2 h 96"/>
                  <a:gd name="T74" fmla="*/ 235 w 376"/>
                  <a:gd name="T75" fmla="*/ 0 h 96"/>
                  <a:gd name="T76" fmla="*/ 253 w 376"/>
                  <a:gd name="T77" fmla="*/ 0 h 96"/>
                  <a:gd name="T78" fmla="*/ 269 w 376"/>
                  <a:gd name="T79" fmla="*/ 2 h 96"/>
                  <a:gd name="T80" fmla="*/ 284 w 376"/>
                  <a:gd name="T81" fmla="*/ 8 h 96"/>
                  <a:gd name="T82" fmla="*/ 296 w 376"/>
                  <a:gd name="T83" fmla="*/ 12 h 96"/>
                  <a:gd name="T84" fmla="*/ 308 w 376"/>
                  <a:gd name="T85" fmla="*/ 16 h 96"/>
                  <a:gd name="T86" fmla="*/ 318 w 376"/>
                  <a:gd name="T87" fmla="*/ 18 h 96"/>
                  <a:gd name="T88" fmla="*/ 331 w 376"/>
                  <a:gd name="T89" fmla="*/ 24 h 96"/>
                  <a:gd name="T90" fmla="*/ 341 w 376"/>
                  <a:gd name="T91" fmla="*/ 24 h 96"/>
                  <a:gd name="T92" fmla="*/ 353 w 376"/>
                  <a:gd name="T93" fmla="*/ 28 h 96"/>
                  <a:gd name="T94" fmla="*/ 365 w 376"/>
                  <a:gd name="T95" fmla="*/ 30 h 96"/>
                  <a:gd name="T96" fmla="*/ 376 w 376"/>
                  <a:gd name="T97" fmla="*/ 32 h 96"/>
                  <a:gd name="T98" fmla="*/ 376 w 376"/>
                  <a:gd name="T99" fmla="*/ 3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76" h="96">
                    <a:moveTo>
                      <a:pt x="376" y="32"/>
                    </a:moveTo>
                    <a:lnTo>
                      <a:pt x="357" y="35"/>
                    </a:lnTo>
                    <a:lnTo>
                      <a:pt x="341" y="39"/>
                    </a:lnTo>
                    <a:lnTo>
                      <a:pt x="324" y="41"/>
                    </a:lnTo>
                    <a:lnTo>
                      <a:pt x="306" y="47"/>
                    </a:lnTo>
                    <a:lnTo>
                      <a:pt x="288" y="49"/>
                    </a:lnTo>
                    <a:lnTo>
                      <a:pt x="271" y="55"/>
                    </a:lnTo>
                    <a:lnTo>
                      <a:pt x="253" y="59"/>
                    </a:lnTo>
                    <a:lnTo>
                      <a:pt x="235" y="65"/>
                    </a:lnTo>
                    <a:lnTo>
                      <a:pt x="218" y="67"/>
                    </a:lnTo>
                    <a:lnTo>
                      <a:pt x="200" y="71"/>
                    </a:lnTo>
                    <a:lnTo>
                      <a:pt x="182" y="73"/>
                    </a:lnTo>
                    <a:lnTo>
                      <a:pt x="165" y="79"/>
                    </a:lnTo>
                    <a:lnTo>
                      <a:pt x="147" y="81"/>
                    </a:lnTo>
                    <a:lnTo>
                      <a:pt x="130" y="84"/>
                    </a:lnTo>
                    <a:lnTo>
                      <a:pt x="112" y="88"/>
                    </a:lnTo>
                    <a:lnTo>
                      <a:pt x="96" y="90"/>
                    </a:lnTo>
                    <a:lnTo>
                      <a:pt x="87" y="90"/>
                    </a:lnTo>
                    <a:lnTo>
                      <a:pt x="75" y="88"/>
                    </a:lnTo>
                    <a:lnTo>
                      <a:pt x="61" y="86"/>
                    </a:lnTo>
                    <a:lnTo>
                      <a:pt x="47" y="86"/>
                    </a:lnTo>
                    <a:lnTo>
                      <a:pt x="32" y="86"/>
                    </a:lnTo>
                    <a:lnTo>
                      <a:pt x="20" y="88"/>
                    </a:lnTo>
                    <a:lnTo>
                      <a:pt x="6" y="90"/>
                    </a:lnTo>
                    <a:lnTo>
                      <a:pt x="0" y="96"/>
                    </a:lnTo>
                    <a:lnTo>
                      <a:pt x="12" y="84"/>
                    </a:lnTo>
                    <a:lnTo>
                      <a:pt x="28" y="75"/>
                    </a:lnTo>
                    <a:lnTo>
                      <a:pt x="41" y="65"/>
                    </a:lnTo>
                    <a:lnTo>
                      <a:pt x="61" y="57"/>
                    </a:lnTo>
                    <a:lnTo>
                      <a:pt x="79" y="47"/>
                    </a:lnTo>
                    <a:lnTo>
                      <a:pt x="96" y="37"/>
                    </a:lnTo>
                    <a:lnTo>
                      <a:pt x="118" y="30"/>
                    </a:lnTo>
                    <a:lnTo>
                      <a:pt x="139" y="24"/>
                    </a:lnTo>
                    <a:lnTo>
                      <a:pt x="159" y="16"/>
                    </a:lnTo>
                    <a:lnTo>
                      <a:pt x="179" y="10"/>
                    </a:lnTo>
                    <a:lnTo>
                      <a:pt x="198" y="4"/>
                    </a:lnTo>
                    <a:lnTo>
                      <a:pt x="218" y="2"/>
                    </a:lnTo>
                    <a:lnTo>
                      <a:pt x="235" y="0"/>
                    </a:lnTo>
                    <a:lnTo>
                      <a:pt x="253" y="0"/>
                    </a:lnTo>
                    <a:lnTo>
                      <a:pt x="269" y="2"/>
                    </a:lnTo>
                    <a:lnTo>
                      <a:pt x="284" y="8"/>
                    </a:lnTo>
                    <a:lnTo>
                      <a:pt x="296" y="12"/>
                    </a:lnTo>
                    <a:lnTo>
                      <a:pt x="308" y="16"/>
                    </a:lnTo>
                    <a:lnTo>
                      <a:pt x="318" y="18"/>
                    </a:lnTo>
                    <a:lnTo>
                      <a:pt x="331" y="24"/>
                    </a:lnTo>
                    <a:lnTo>
                      <a:pt x="341" y="24"/>
                    </a:lnTo>
                    <a:lnTo>
                      <a:pt x="353" y="28"/>
                    </a:lnTo>
                    <a:lnTo>
                      <a:pt x="365" y="30"/>
                    </a:lnTo>
                    <a:lnTo>
                      <a:pt x="376" y="32"/>
                    </a:lnTo>
                    <a:lnTo>
                      <a:pt x="376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294" name="Freeform 126"/>
              <p:cNvSpPr>
                <a:spLocks/>
              </p:cNvSpPr>
              <p:nvPr/>
            </p:nvSpPr>
            <p:spPr bwMode="auto">
              <a:xfrm>
                <a:off x="6331" y="7768"/>
                <a:ext cx="437" cy="72"/>
              </a:xfrm>
              <a:custGeom>
                <a:avLst/>
                <a:gdLst>
                  <a:gd name="T0" fmla="*/ 437 w 437"/>
                  <a:gd name="T1" fmla="*/ 14 h 72"/>
                  <a:gd name="T2" fmla="*/ 394 w 437"/>
                  <a:gd name="T3" fmla="*/ 25 h 72"/>
                  <a:gd name="T4" fmla="*/ 357 w 437"/>
                  <a:gd name="T5" fmla="*/ 35 h 72"/>
                  <a:gd name="T6" fmla="*/ 324 w 437"/>
                  <a:gd name="T7" fmla="*/ 43 h 72"/>
                  <a:gd name="T8" fmla="*/ 296 w 437"/>
                  <a:gd name="T9" fmla="*/ 53 h 72"/>
                  <a:gd name="T10" fmla="*/ 271 w 437"/>
                  <a:gd name="T11" fmla="*/ 59 h 72"/>
                  <a:gd name="T12" fmla="*/ 249 w 437"/>
                  <a:gd name="T13" fmla="*/ 65 h 72"/>
                  <a:gd name="T14" fmla="*/ 230 w 437"/>
                  <a:gd name="T15" fmla="*/ 67 h 72"/>
                  <a:gd name="T16" fmla="*/ 210 w 437"/>
                  <a:gd name="T17" fmla="*/ 72 h 72"/>
                  <a:gd name="T18" fmla="*/ 190 w 437"/>
                  <a:gd name="T19" fmla="*/ 71 h 72"/>
                  <a:gd name="T20" fmla="*/ 171 w 437"/>
                  <a:gd name="T21" fmla="*/ 71 h 72"/>
                  <a:gd name="T22" fmla="*/ 151 w 437"/>
                  <a:gd name="T23" fmla="*/ 69 h 72"/>
                  <a:gd name="T24" fmla="*/ 128 w 437"/>
                  <a:gd name="T25" fmla="*/ 67 h 72"/>
                  <a:gd name="T26" fmla="*/ 102 w 437"/>
                  <a:gd name="T27" fmla="*/ 59 h 72"/>
                  <a:gd name="T28" fmla="*/ 71 w 437"/>
                  <a:gd name="T29" fmla="*/ 55 h 72"/>
                  <a:gd name="T30" fmla="*/ 40 w 437"/>
                  <a:gd name="T31" fmla="*/ 45 h 72"/>
                  <a:gd name="T32" fmla="*/ 0 w 437"/>
                  <a:gd name="T33" fmla="*/ 37 h 72"/>
                  <a:gd name="T34" fmla="*/ 8 w 437"/>
                  <a:gd name="T35" fmla="*/ 29 h 72"/>
                  <a:gd name="T36" fmla="*/ 26 w 437"/>
                  <a:gd name="T37" fmla="*/ 24 h 72"/>
                  <a:gd name="T38" fmla="*/ 47 w 437"/>
                  <a:gd name="T39" fmla="*/ 18 h 72"/>
                  <a:gd name="T40" fmla="*/ 79 w 437"/>
                  <a:gd name="T41" fmla="*/ 14 h 72"/>
                  <a:gd name="T42" fmla="*/ 110 w 437"/>
                  <a:gd name="T43" fmla="*/ 10 h 72"/>
                  <a:gd name="T44" fmla="*/ 147 w 437"/>
                  <a:gd name="T45" fmla="*/ 6 h 72"/>
                  <a:gd name="T46" fmla="*/ 187 w 437"/>
                  <a:gd name="T47" fmla="*/ 2 h 72"/>
                  <a:gd name="T48" fmla="*/ 228 w 437"/>
                  <a:gd name="T49" fmla="*/ 2 h 72"/>
                  <a:gd name="T50" fmla="*/ 267 w 437"/>
                  <a:gd name="T51" fmla="*/ 0 h 72"/>
                  <a:gd name="T52" fmla="*/ 306 w 437"/>
                  <a:gd name="T53" fmla="*/ 0 h 72"/>
                  <a:gd name="T54" fmla="*/ 339 w 437"/>
                  <a:gd name="T55" fmla="*/ 0 h 72"/>
                  <a:gd name="T56" fmla="*/ 373 w 437"/>
                  <a:gd name="T57" fmla="*/ 2 h 72"/>
                  <a:gd name="T58" fmla="*/ 398 w 437"/>
                  <a:gd name="T59" fmla="*/ 2 h 72"/>
                  <a:gd name="T60" fmla="*/ 420 w 437"/>
                  <a:gd name="T61" fmla="*/ 4 h 72"/>
                  <a:gd name="T62" fmla="*/ 431 w 437"/>
                  <a:gd name="T63" fmla="*/ 10 h 72"/>
                  <a:gd name="T64" fmla="*/ 437 w 437"/>
                  <a:gd name="T65" fmla="*/ 14 h 72"/>
                  <a:gd name="T66" fmla="*/ 437 w 437"/>
                  <a:gd name="T67" fmla="*/ 1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7" h="72">
                    <a:moveTo>
                      <a:pt x="437" y="14"/>
                    </a:moveTo>
                    <a:lnTo>
                      <a:pt x="394" y="25"/>
                    </a:lnTo>
                    <a:lnTo>
                      <a:pt x="357" y="35"/>
                    </a:lnTo>
                    <a:lnTo>
                      <a:pt x="324" y="43"/>
                    </a:lnTo>
                    <a:lnTo>
                      <a:pt x="296" y="53"/>
                    </a:lnTo>
                    <a:lnTo>
                      <a:pt x="271" y="59"/>
                    </a:lnTo>
                    <a:lnTo>
                      <a:pt x="249" y="65"/>
                    </a:lnTo>
                    <a:lnTo>
                      <a:pt x="230" y="67"/>
                    </a:lnTo>
                    <a:lnTo>
                      <a:pt x="210" y="72"/>
                    </a:lnTo>
                    <a:lnTo>
                      <a:pt x="190" y="71"/>
                    </a:lnTo>
                    <a:lnTo>
                      <a:pt x="171" y="71"/>
                    </a:lnTo>
                    <a:lnTo>
                      <a:pt x="151" y="69"/>
                    </a:lnTo>
                    <a:lnTo>
                      <a:pt x="128" y="67"/>
                    </a:lnTo>
                    <a:lnTo>
                      <a:pt x="102" y="59"/>
                    </a:lnTo>
                    <a:lnTo>
                      <a:pt x="71" y="55"/>
                    </a:lnTo>
                    <a:lnTo>
                      <a:pt x="40" y="45"/>
                    </a:lnTo>
                    <a:lnTo>
                      <a:pt x="0" y="37"/>
                    </a:lnTo>
                    <a:lnTo>
                      <a:pt x="8" y="29"/>
                    </a:lnTo>
                    <a:lnTo>
                      <a:pt x="26" y="24"/>
                    </a:lnTo>
                    <a:lnTo>
                      <a:pt x="47" y="18"/>
                    </a:lnTo>
                    <a:lnTo>
                      <a:pt x="79" y="14"/>
                    </a:lnTo>
                    <a:lnTo>
                      <a:pt x="110" y="10"/>
                    </a:lnTo>
                    <a:lnTo>
                      <a:pt x="147" y="6"/>
                    </a:lnTo>
                    <a:lnTo>
                      <a:pt x="187" y="2"/>
                    </a:lnTo>
                    <a:lnTo>
                      <a:pt x="228" y="2"/>
                    </a:lnTo>
                    <a:lnTo>
                      <a:pt x="267" y="0"/>
                    </a:lnTo>
                    <a:lnTo>
                      <a:pt x="306" y="0"/>
                    </a:lnTo>
                    <a:lnTo>
                      <a:pt x="339" y="0"/>
                    </a:lnTo>
                    <a:lnTo>
                      <a:pt x="373" y="2"/>
                    </a:lnTo>
                    <a:lnTo>
                      <a:pt x="398" y="2"/>
                    </a:lnTo>
                    <a:lnTo>
                      <a:pt x="420" y="4"/>
                    </a:lnTo>
                    <a:lnTo>
                      <a:pt x="431" y="10"/>
                    </a:lnTo>
                    <a:lnTo>
                      <a:pt x="437" y="14"/>
                    </a:lnTo>
                    <a:lnTo>
                      <a:pt x="437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295" name="Freeform 127"/>
              <p:cNvSpPr>
                <a:spLocks/>
              </p:cNvSpPr>
              <p:nvPr/>
            </p:nvSpPr>
            <p:spPr bwMode="auto">
              <a:xfrm>
                <a:off x="5238" y="7999"/>
                <a:ext cx="810" cy="1226"/>
              </a:xfrm>
              <a:custGeom>
                <a:avLst/>
                <a:gdLst>
                  <a:gd name="T0" fmla="*/ 297 w 810"/>
                  <a:gd name="T1" fmla="*/ 67 h 1226"/>
                  <a:gd name="T2" fmla="*/ 382 w 810"/>
                  <a:gd name="T3" fmla="*/ 41 h 1226"/>
                  <a:gd name="T4" fmla="*/ 470 w 810"/>
                  <a:gd name="T5" fmla="*/ 26 h 1226"/>
                  <a:gd name="T6" fmla="*/ 554 w 810"/>
                  <a:gd name="T7" fmla="*/ 12 h 1226"/>
                  <a:gd name="T8" fmla="*/ 640 w 810"/>
                  <a:gd name="T9" fmla="*/ 4 h 1226"/>
                  <a:gd name="T10" fmla="*/ 707 w 810"/>
                  <a:gd name="T11" fmla="*/ 88 h 1226"/>
                  <a:gd name="T12" fmla="*/ 252 w 810"/>
                  <a:gd name="T13" fmla="*/ 272 h 1226"/>
                  <a:gd name="T14" fmla="*/ 311 w 810"/>
                  <a:gd name="T15" fmla="*/ 415 h 1226"/>
                  <a:gd name="T16" fmla="*/ 280 w 810"/>
                  <a:gd name="T17" fmla="*/ 435 h 1226"/>
                  <a:gd name="T18" fmla="*/ 250 w 810"/>
                  <a:gd name="T19" fmla="*/ 458 h 1226"/>
                  <a:gd name="T20" fmla="*/ 217 w 810"/>
                  <a:gd name="T21" fmla="*/ 476 h 1226"/>
                  <a:gd name="T22" fmla="*/ 186 w 810"/>
                  <a:gd name="T23" fmla="*/ 496 h 1226"/>
                  <a:gd name="T24" fmla="*/ 152 w 810"/>
                  <a:gd name="T25" fmla="*/ 511 h 1226"/>
                  <a:gd name="T26" fmla="*/ 131 w 810"/>
                  <a:gd name="T27" fmla="*/ 638 h 1226"/>
                  <a:gd name="T28" fmla="*/ 113 w 810"/>
                  <a:gd name="T29" fmla="*/ 811 h 1226"/>
                  <a:gd name="T30" fmla="*/ 109 w 810"/>
                  <a:gd name="T31" fmla="*/ 824 h 1226"/>
                  <a:gd name="T32" fmla="*/ 133 w 810"/>
                  <a:gd name="T33" fmla="*/ 826 h 1226"/>
                  <a:gd name="T34" fmla="*/ 170 w 810"/>
                  <a:gd name="T35" fmla="*/ 823 h 1226"/>
                  <a:gd name="T36" fmla="*/ 219 w 810"/>
                  <a:gd name="T37" fmla="*/ 813 h 1226"/>
                  <a:gd name="T38" fmla="*/ 250 w 810"/>
                  <a:gd name="T39" fmla="*/ 811 h 1226"/>
                  <a:gd name="T40" fmla="*/ 207 w 810"/>
                  <a:gd name="T41" fmla="*/ 846 h 1226"/>
                  <a:gd name="T42" fmla="*/ 176 w 810"/>
                  <a:gd name="T43" fmla="*/ 887 h 1226"/>
                  <a:gd name="T44" fmla="*/ 248 w 810"/>
                  <a:gd name="T45" fmla="*/ 871 h 1226"/>
                  <a:gd name="T46" fmla="*/ 362 w 810"/>
                  <a:gd name="T47" fmla="*/ 844 h 1226"/>
                  <a:gd name="T48" fmla="*/ 483 w 810"/>
                  <a:gd name="T49" fmla="*/ 834 h 1226"/>
                  <a:gd name="T50" fmla="*/ 601 w 810"/>
                  <a:gd name="T51" fmla="*/ 826 h 1226"/>
                  <a:gd name="T52" fmla="*/ 715 w 810"/>
                  <a:gd name="T53" fmla="*/ 817 h 1226"/>
                  <a:gd name="T54" fmla="*/ 810 w 810"/>
                  <a:gd name="T55" fmla="*/ 883 h 1226"/>
                  <a:gd name="T56" fmla="*/ 705 w 810"/>
                  <a:gd name="T57" fmla="*/ 899 h 1226"/>
                  <a:gd name="T58" fmla="*/ 593 w 810"/>
                  <a:gd name="T59" fmla="*/ 907 h 1226"/>
                  <a:gd name="T60" fmla="*/ 479 w 810"/>
                  <a:gd name="T61" fmla="*/ 909 h 1226"/>
                  <a:gd name="T62" fmla="*/ 368 w 810"/>
                  <a:gd name="T63" fmla="*/ 917 h 1226"/>
                  <a:gd name="T64" fmla="*/ 262 w 810"/>
                  <a:gd name="T65" fmla="*/ 940 h 1226"/>
                  <a:gd name="T66" fmla="*/ 376 w 810"/>
                  <a:gd name="T67" fmla="*/ 962 h 1226"/>
                  <a:gd name="T68" fmla="*/ 362 w 810"/>
                  <a:gd name="T69" fmla="*/ 1009 h 1226"/>
                  <a:gd name="T70" fmla="*/ 342 w 810"/>
                  <a:gd name="T71" fmla="*/ 1058 h 1226"/>
                  <a:gd name="T72" fmla="*/ 319 w 810"/>
                  <a:gd name="T73" fmla="*/ 1103 h 1226"/>
                  <a:gd name="T74" fmla="*/ 293 w 810"/>
                  <a:gd name="T75" fmla="*/ 1146 h 1226"/>
                  <a:gd name="T76" fmla="*/ 262 w 810"/>
                  <a:gd name="T77" fmla="*/ 1189 h 1226"/>
                  <a:gd name="T78" fmla="*/ 121 w 810"/>
                  <a:gd name="T79" fmla="*/ 1163 h 1226"/>
                  <a:gd name="T80" fmla="*/ 86 w 810"/>
                  <a:gd name="T81" fmla="*/ 1075 h 1226"/>
                  <a:gd name="T82" fmla="*/ 45 w 810"/>
                  <a:gd name="T83" fmla="*/ 942 h 1226"/>
                  <a:gd name="T84" fmla="*/ 27 w 810"/>
                  <a:gd name="T85" fmla="*/ 805 h 1226"/>
                  <a:gd name="T86" fmla="*/ 17 w 810"/>
                  <a:gd name="T87" fmla="*/ 662 h 1226"/>
                  <a:gd name="T88" fmla="*/ 9 w 810"/>
                  <a:gd name="T89" fmla="*/ 521 h 1226"/>
                  <a:gd name="T90" fmla="*/ 19 w 810"/>
                  <a:gd name="T91" fmla="*/ 415 h 1226"/>
                  <a:gd name="T92" fmla="*/ 74 w 810"/>
                  <a:gd name="T93" fmla="*/ 360 h 1226"/>
                  <a:gd name="T94" fmla="*/ 115 w 810"/>
                  <a:gd name="T95" fmla="*/ 294 h 1226"/>
                  <a:gd name="T96" fmla="*/ 156 w 810"/>
                  <a:gd name="T97" fmla="*/ 221 h 1226"/>
                  <a:gd name="T98" fmla="*/ 199 w 810"/>
                  <a:gd name="T99" fmla="*/ 151 h 1226"/>
                  <a:gd name="T100" fmla="*/ 248 w 810"/>
                  <a:gd name="T101" fmla="*/ 88 h 1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0" h="1226">
                    <a:moveTo>
                      <a:pt x="248" y="88"/>
                    </a:moveTo>
                    <a:lnTo>
                      <a:pt x="272" y="76"/>
                    </a:lnTo>
                    <a:lnTo>
                      <a:pt x="297" y="67"/>
                    </a:lnTo>
                    <a:lnTo>
                      <a:pt x="325" y="57"/>
                    </a:lnTo>
                    <a:lnTo>
                      <a:pt x="352" y="51"/>
                    </a:lnTo>
                    <a:lnTo>
                      <a:pt x="382" y="41"/>
                    </a:lnTo>
                    <a:lnTo>
                      <a:pt x="409" y="35"/>
                    </a:lnTo>
                    <a:lnTo>
                      <a:pt x="438" y="31"/>
                    </a:lnTo>
                    <a:lnTo>
                      <a:pt x="470" y="26"/>
                    </a:lnTo>
                    <a:lnTo>
                      <a:pt x="497" y="22"/>
                    </a:lnTo>
                    <a:lnTo>
                      <a:pt x="526" y="16"/>
                    </a:lnTo>
                    <a:lnTo>
                      <a:pt x="554" y="12"/>
                    </a:lnTo>
                    <a:lnTo>
                      <a:pt x="585" y="10"/>
                    </a:lnTo>
                    <a:lnTo>
                      <a:pt x="611" y="6"/>
                    </a:lnTo>
                    <a:lnTo>
                      <a:pt x="640" y="4"/>
                    </a:lnTo>
                    <a:lnTo>
                      <a:pt x="666" y="0"/>
                    </a:lnTo>
                    <a:lnTo>
                      <a:pt x="695" y="0"/>
                    </a:lnTo>
                    <a:lnTo>
                      <a:pt x="707" y="88"/>
                    </a:lnTo>
                    <a:lnTo>
                      <a:pt x="380" y="127"/>
                    </a:lnTo>
                    <a:lnTo>
                      <a:pt x="474" y="139"/>
                    </a:lnTo>
                    <a:lnTo>
                      <a:pt x="252" y="272"/>
                    </a:lnTo>
                    <a:lnTo>
                      <a:pt x="407" y="253"/>
                    </a:lnTo>
                    <a:lnTo>
                      <a:pt x="170" y="411"/>
                    </a:lnTo>
                    <a:lnTo>
                      <a:pt x="311" y="415"/>
                    </a:lnTo>
                    <a:lnTo>
                      <a:pt x="299" y="421"/>
                    </a:lnTo>
                    <a:lnTo>
                      <a:pt x="291" y="429"/>
                    </a:lnTo>
                    <a:lnTo>
                      <a:pt x="280" y="435"/>
                    </a:lnTo>
                    <a:lnTo>
                      <a:pt x="270" y="443"/>
                    </a:lnTo>
                    <a:lnTo>
                      <a:pt x="260" y="449"/>
                    </a:lnTo>
                    <a:lnTo>
                      <a:pt x="250" y="458"/>
                    </a:lnTo>
                    <a:lnTo>
                      <a:pt x="239" y="464"/>
                    </a:lnTo>
                    <a:lnTo>
                      <a:pt x="229" y="472"/>
                    </a:lnTo>
                    <a:lnTo>
                      <a:pt x="217" y="476"/>
                    </a:lnTo>
                    <a:lnTo>
                      <a:pt x="207" y="482"/>
                    </a:lnTo>
                    <a:lnTo>
                      <a:pt x="193" y="490"/>
                    </a:lnTo>
                    <a:lnTo>
                      <a:pt x="186" y="496"/>
                    </a:lnTo>
                    <a:lnTo>
                      <a:pt x="174" y="499"/>
                    </a:lnTo>
                    <a:lnTo>
                      <a:pt x="162" y="507"/>
                    </a:lnTo>
                    <a:lnTo>
                      <a:pt x="152" y="511"/>
                    </a:lnTo>
                    <a:lnTo>
                      <a:pt x="143" y="517"/>
                    </a:lnTo>
                    <a:lnTo>
                      <a:pt x="260" y="539"/>
                    </a:lnTo>
                    <a:lnTo>
                      <a:pt x="131" y="638"/>
                    </a:lnTo>
                    <a:lnTo>
                      <a:pt x="111" y="727"/>
                    </a:lnTo>
                    <a:lnTo>
                      <a:pt x="244" y="709"/>
                    </a:lnTo>
                    <a:lnTo>
                      <a:pt x="113" y="811"/>
                    </a:lnTo>
                    <a:lnTo>
                      <a:pt x="105" y="817"/>
                    </a:lnTo>
                    <a:lnTo>
                      <a:pt x="105" y="824"/>
                    </a:lnTo>
                    <a:lnTo>
                      <a:pt x="109" y="824"/>
                    </a:lnTo>
                    <a:lnTo>
                      <a:pt x="115" y="824"/>
                    </a:lnTo>
                    <a:lnTo>
                      <a:pt x="121" y="824"/>
                    </a:lnTo>
                    <a:lnTo>
                      <a:pt x="133" y="826"/>
                    </a:lnTo>
                    <a:lnTo>
                      <a:pt x="143" y="824"/>
                    </a:lnTo>
                    <a:lnTo>
                      <a:pt x="154" y="824"/>
                    </a:lnTo>
                    <a:lnTo>
                      <a:pt x="170" y="823"/>
                    </a:lnTo>
                    <a:lnTo>
                      <a:pt x="186" y="821"/>
                    </a:lnTo>
                    <a:lnTo>
                      <a:pt x="201" y="817"/>
                    </a:lnTo>
                    <a:lnTo>
                      <a:pt x="219" y="813"/>
                    </a:lnTo>
                    <a:lnTo>
                      <a:pt x="239" y="809"/>
                    </a:lnTo>
                    <a:lnTo>
                      <a:pt x="260" y="803"/>
                    </a:lnTo>
                    <a:lnTo>
                      <a:pt x="250" y="811"/>
                    </a:lnTo>
                    <a:lnTo>
                      <a:pt x="237" y="821"/>
                    </a:lnTo>
                    <a:lnTo>
                      <a:pt x="221" y="832"/>
                    </a:lnTo>
                    <a:lnTo>
                      <a:pt x="207" y="846"/>
                    </a:lnTo>
                    <a:lnTo>
                      <a:pt x="193" y="858"/>
                    </a:lnTo>
                    <a:lnTo>
                      <a:pt x="182" y="873"/>
                    </a:lnTo>
                    <a:lnTo>
                      <a:pt x="176" y="887"/>
                    </a:lnTo>
                    <a:lnTo>
                      <a:pt x="178" y="901"/>
                    </a:lnTo>
                    <a:lnTo>
                      <a:pt x="211" y="883"/>
                    </a:lnTo>
                    <a:lnTo>
                      <a:pt x="248" y="871"/>
                    </a:lnTo>
                    <a:lnTo>
                      <a:pt x="284" y="860"/>
                    </a:lnTo>
                    <a:lnTo>
                      <a:pt x="325" y="852"/>
                    </a:lnTo>
                    <a:lnTo>
                      <a:pt x="362" y="844"/>
                    </a:lnTo>
                    <a:lnTo>
                      <a:pt x="403" y="842"/>
                    </a:lnTo>
                    <a:lnTo>
                      <a:pt x="442" y="836"/>
                    </a:lnTo>
                    <a:lnTo>
                      <a:pt x="483" y="834"/>
                    </a:lnTo>
                    <a:lnTo>
                      <a:pt x="523" y="832"/>
                    </a:lnTo>
                    <a:lnTo>
                      <a:pt x="562" y="830"/>
                    </a:lnTo>
                    <a:lnTo>
                      <a:pt x="601" y="826"/>
                    </a:lnTo>
                    <a:lnTo>
                      <a:pt x="642" y="824"/>
                    </a:lnTo>
                    <a:lnTo>
                      <a:pt x="677" y="821"/>
                    </a:lnTo>
                    <a:lnTo>
                      <a:pt x="715" y="817"/>
                    </a:lnTo>
                    <a:lnTo>
                      <a:pt x="750" y="811"/>
                    </a:lnTo>
                    <a:lnTo>
                      <a:pt x="787" y="803"/>
                    </a:lnTo>
                    <a:lnTo>
                      <a:pt x="810" y="883"/>
                    </a:lnTo>
                    <a:lnTo>
                      <a:pt x="775" y="891"/>
                    </a:lnTo>
                    <a:lnTo>
                      <a:pt x="740" y="897"/>
                    </a:lnTo>
                    <a:lnTo>
                      <a:pt x="705" y="899"/>
                    </a:lnTo>
                    <a:lnTo>
                      <a:pt x="669" y="905"/>
                    </a:lnTo>
                    <a:lnTo>
                      <a:pt x="632" y="905"/>
                    </a:lnTo>
                    <a:lnTo>
                      <a:pt x="593" y="907"/>
                    </a:lnTo>
                    <a:lnTo>
                      <a:pt x="556" y="907"/>
                    </a:lnTo>
                    <a:lnTo>
                      <a:pt x="519" y="909"/>
                    </a:lnTo>
                    <a:lnTo>
                      <a:pt x="479" y="909"/>
                    </a:lnTo>
                    <a:lnTo>
                      <a:pt x="442" y="911"/>
                    </a:lnTo>
                    <a:lnTo>
                      <a:pt x="405" y="913"/>
                    </a:lnTo>
                    <a:lnTo>
                      <a:pt x="368" y="917"/>
                    </a:lnTo>
                    <a:lnTo>
                      <a:pt x="331" y="922"/>
                    </a:lnTo>
                    <a:lnTo>
                      <a:pt x="297" y="932"/>
                    </a:lnTo>
                    <a:lnTo>
                      <a:pt x="262" y="940"/>
                    </a:lnTo>
                    <a:lnTo>
                      <a:pt x="233" y="956"/>
                    </a:lnTo>
                    <a:lnTo>
                      <a:pt x="240" y="989"/>
                    </a:lnTo>
                    <a:lnTo>
                      <a:pt x="376" y="962"/>
                    </a:lnTo>
                    <a:lnTo>
                      <a:pt x="372" y="977"/>
                    </a:lnTo>
                    <a:lnTo>
                      <a:pt x="366" y="993"/>
                    </a:lnTo>
                    <a:lnTo>
                      <a:pt x="362" y="1009"/>
                    </a:lnTo>
                    <a:lnTo>
                      <a:pt x="356" y="1026"/>
                    </a:lnTo>
                    <a:lnTo>
                      <a:pt x="348" y="1040"/>
                    </a:lnTo>
                    <a:lnTo>
                      <a:pt x="342" y="1058"/>
                    </a:lnTo>
                    <a:lnTo>
                      <a:pt x="335" y="1071"/>
                    </a:lnTo>
                    <a:lnTo>
                      <a:pt x="329" y="1089"/>
                    </a:lnTo>
                    <a:lnTo>
                      <a:pt x="319" y="1103"/>
                    </a:lnTo>
                    <a:lnTo>
                      <a:pt x="309" y="1118"/>
                    </a:lnTo>
                    <a:lnTo>
                      <a:pt x="299" y="1132"/>
                    </a:lnTo>
                    <a:lnTo>
                      <a:pt x="293" y="1146"/>
                    </a:lnTo>
                    <a:lnTo>
                      <a:pt x="282" y="1159"/>
                    </a:lnTo>
                    <a:lnTo>
                      <a:pt x="272" y="1175"/>
                    </a:lnTo>
                    <a:lnTo>
                      <a:pt x="262" y="1189"/>
                    </a:lnTo>
                    <a:lnTo>
                      <a:pt x="252" y="1202"/>
                    </a:lnTo>
                    <a:lnTo>
                      <a:pt x="190" y="1226"/>
                    </a:lnTo>
                    <a:lnTo>
                      <a:pt x="121" y="1163"/>
                    </a:lnTo>
                    <a:lnTo>
                      <a:pt x="131" y="1159"/>
                    </a:lnTo>
                    <a:lnTo>
                      <a:pt x="105" y="1116"/>
                    </a:lnTo>
                    <a:lnTo>
                      <a:pt x="86" y="1075"/>
                    </a:lnTo>
                    <a:lnTo>
                      <a:pt x="68" y="1030"/>
                    </a:lnTo>
                    <a:lnTo>
                      <a:pt x="56" y="989"/>
                    </a:lnTo>
                    <a:lnTo>
                      <a:pt x="45" y="942"/>
                    </a:lnTo>
                    <a:lnTo>
                      <a:pt x="37" y="897"/>
                    </a:lnTo>
                    <a:lnTo>
                      <a:pt x="31" y="850"/>
                    </a:lnTo>
                    <a:lnTo>
                      <a:pt x="27" y="805"/>
                    </a:lnTo>
                    <a:lnTo>
                      <a:pt x="23" y="758"/>
                    </a:lnTo>
                    <a:lnTo>
                      <a:pt x="21" y="711"/>
                    </a:lnTo>
                    <a:lnTo>
                      <a:pt x="17" y="662"/>
                    </a:lnTo>
                    <a:lnTo>
                      <a:pt x="15" y="615"/>
                    </a:lnTo>
                    <a:lnTo>
                      <a:pt x="13" y="568"/>
                    </a:lnTo>
                    <a:lnTo>
                      <a:pt x="9" y="521"/>
                    </a:lnTo>
                    <a:lnTo>
                      <a:pt x="5" y="474"/>
                    </a:lnTo>
                    <a:lnTo>
                      <a:pt x="0" y="431"/>
                    </a:lnTo>
                    <a:lnTo>
                      <a:pt x="19" y="415"/>
                    </a:lnTo>
                    <a:lnTo>
                      <a:pt x="39" y="398"/>
                    </a:lnTo>
                    <a:lnTo>
                      <a:pt x="56" y="378"/>
                    </a:lnTo>
                    <a:lnTo>
                      <a:pt x="74" y="360"/>
                    </a:lnTo>
                    <a:lnTo>
                      <a:pt x="88" y="339"/>
                    </a:lnTo>
                    <a:lnTo>
                      <a:pt x="101" y="317"/>
                    </a:lnTo>
                    <a:lnTo>
                      <a:pt x="115" y="294"/>
                    </a:lnTo>
                    <a:lnTo>
                      <a:pt x="131" y="270"/>
                    </a:lnTo>
                    <a:lnTo>
                      <a:pt x="145" y="245"/>
                    </a:lnTo>
                    <a:lnTo>
                      <a:pt x="156" y="221"/>
                    </a:lnTo>
                    <a:lnTo>
                      <a:pt x="170" y="198"/>
                    </a:lnTo>
                    <a:lnTo>
                      <a:pt x="186" y="174"/>
                    </a:lnTo>
                    <a:lnTo>
                      <a:pt x="199" y="151"/>
                    </a:lnTo>
                    <a:lnTo>
                      <a:pt x="213" y="129"/>
                    </a:lnTo>
                    <a:lnTo>
                      <a:pt x="229" y="106"/>
                    </a:lnTo>
                    <a:lnTo>
                      <a:pt x="248" y="88"/>
                    </a:lnTo>
                    <a:lnTo>
                      <a:pt x="248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296" name="Freeform 128"/>
              <p:cNvSpPr>
                <a:spLocks/>
              </p:cNvSpPr>
              <p:nvPr/>
            </p:nvSpPr>
            <p:spPr bwMode="auto">
              <a:xfrm>
                <a:off x="5904" y="7488"/>
                <a:ext cx="862" cy="1954"/>
              </a:xfrm>
              <a:custGeom>
                <a:avLst/>
                <a:gdLst>
                  <a:gd name="T0" fmla="*/ 860 w 862"/>
                  <a:gd name="T1" fmla="*/ 449 h 1954"/>
                  <a:gd name="T2" fmla="*/ 848 w 862"/>
                  <a:gd name="T3" fmla="*/ 1093 h 1954"/>
                  <a:gd name="T4" fmla="*/ 819 w 862"/>
                  <a:gd name="T5" fmla="*/ 1725 h 1954"/>
                  <a:gd name="T6" fmla="*/ 732 w 862"/>
                  <a:gd name="T7" fmla="*/ 1857 h 1954"/>
                  <a:gd name="T8" fmla="*/ 740 w 862"/>
                  <a:gd name="T9" fmla="*/ 1622 h 1954"/>
                  <a:gd name="T10" fmla="*/ 742 w 862"/>
                  <a:gd name="T11" fmla="*/ 1385 h 1954"/>
                  <a:gd name="T12" fmla="*/ 707 w 862"/>
                  <a:gd name="T13" fmla="*/ 1220 h 1954"/>
                  <a:gd name="T14" fmla="*/ 519 w 862"/>
                  <a:gd name="T15" fmla="*/ 1287 h 1954"/>
                  <a:gd name="T16" fmla="*/ 325 w 862"/>
                  <a:gd name="T17" fmla="*/ 1328 h 1954"/>
                  <a:gd name="T18" fmla="*/ 131 w 862"/>
                  <a:gd name="T19" fmla="*/ 1363 h 1954"/>
                  <a:gd name="T20" fmla="*/ 237 w 862"/>
                  <a:gd name="T21" fmla="*/ 1263 h 1954"/>
                  <a:gd name="T22" fmla="*/ 399 w 862"/>
                  <a:gd name="T23" fmla="*/ 1230 h 1954"/>
                  <a:gd name="T24" fmla="*/ 554 w 862"/>
                  <a:gd name="T25" fmla="*/ 1179 h 1954"/>
                  <a:gd name="T26" fmla="*/ 562 w 862"/>
                  <a:gd name="T27" fmla="*/ 1140 h 1954"/>
                  <a:gd name="T28" fmla="*/ 425 w 862"/>
                  <a:gd name="T29" fmla="*/ 1163 h 1954"/>
                  <a:gd name="T30" fmla="*/ 286 w 862"/>
                  <a:gd name="T31" fmla="*/ 1171 h 1954"/>
                  <a:gd name="T32" fmla="*/ 206 w 862"/>
                  <a:gd name="T33" fmla="*/ 1163 h 1954"/>
                  <a:gd name="T34" fmla="*/ 351 w 862"/>
                  <a:gd name="T35" fmla="*/ 1116 h 1954"/>
                  <a:gd name="T36" fmla="*/ 497 w 862"/>
                  <a:gd name="T37" fmla="*/ 1063 h 1954"/>
                  <a:gd name="T38" fmla="*/ 640 w 862"/>
                  <a:gd name="T39" fmla="*/ 1003 h 1954"/>
                  <a:gd name="T40" fmla="*/ 595 w 862"/>
                  <a:gd name="T41" fmla="*/ 969 h 1954"/>
                  <a:gd name="T42" fmla="*/ 407 w 862"/>
                  <a:gd name="T43" fmla="*/ 1022 h 1954"/>
                  <a:gd name="T44" fmla="*/ 221 w 862"/>
                  <a:gd name="T45" fmla="*/ 1060 h 1954"/>
                  <a:gd name="T46" fmla="*/ 270 w 862"/>
                  <a:gd name="T47" fmla="*/ 1022 h 1954"/>
                  <a:gd name="T48" fmla="*/ 433 w 862"/>
                  <a:gd name="T49" fmla="*/ 962 h 1954"/>
                  <a:gd name="T50" fmla="*/ 586 w 862"/>
                  <a:gd name="T51" fmla="*/ 883 h 1954"/>
                  <a:gd name="T52" fmla="*/ 652 w 862"/>
                  <a:gd name="T53" fmla="*/ 809 h 1954"/>
                  <a:gd name="T54" fmla="*/ 531 w 862"/>
                  <a:gd name="T55" fmla="*/ 856 h 1954"/>
                  <a:gd name="T56" fmla="*/ 407 w 862"/>
                  <a:gd name="T57" fmla="*/ 891 h 1954"/>
                  <a:gd name="T58" fmla="*/ 286 w 862"/>
                  <a:gd name="T59" fmla="*/ 915 h 1954"/>
                  <a:gd name="T60" fmla="*/ 580 w 862"/>
                  <a:gd name="T61" fmla="*/ 709 h 1954"/>
                  <a:gd name="T62" fmla="*/ 423 w 862"/>
                  <a:gd name="T63" fmla="*/ 750 h 1954"/>
                  <a:gd name="T64" fmla="*/ 262 w 862"/>
                  <a:gd name="T65" fmla="*/ 781 h 1954"/>
                  <a:gd name="T66" fmla="*/ 225 w 862"/>
                  <a:gd name="T67" fmla="*/ 766 h 1954"/>
                  <a:gd name="T68" fmla="*/ 382 w 862"/>
                  <a:gd name="T69" fmla="*/ 703 h 1954"/>
                  <a:gd name="T70" fmla="*/ 539 w 862"/>
                  <a:gd name="T71" fmla="*/ 642 h 1954"/>
                  <a:gd name="T72" fmla="*/ 656 w 862"/>
                  <a:gd name="T73" fmla="*/ 554 h 1954"/>
                  <a:gd name="T74" fmla="*/ 511 w 862"/>
                  <a:gd name="T75" fmla="*/ 601 h 1954"/>
                  <a:gd name="T76" fmla="*/ 360 w 862"/>
                  <a:gd name="T77" fmla="*/ 640 h 1954"/>
                  <a:gd name="T78" fmla="*/ 209 w 862"/>
                  <a:gd name="T79" fmla="*/ 666 h 1954"/>
                  <a:gd name="T80" fmla="*/ 429 w 862"/>
                  <a:gd name="T81" fmla="*/ 517 h 1954"/>
                  <a:gd name="T82" fmla="*/ 315 w 862"/>
                  <a:gd name="T83" fmla="*/ 554 h 1954"/>
                  <a:gd name="T84" fmla="*/ 200 w 862"/>
                  <a:gd name="T85" fmla="*/ 586 h 1954"/>
                  <a:gd name="T86" fmla="*/ 178 w 862"/>
                  <a:gd name="T87" fmla="*/ 523 h 1954"/>
                  <a:gd name="T88" fmla="*/ 131 w 862"/>
                  <a:gd name="T89" fmla="*/ 539 h 1954"/>
                  <a:gd name="T90" fmla="*/ 86 w 862"/>
                  <a:gd name="T91" fmla="*/ 552 h 1954"/>
                  <a:gd name="T92" fmla="*/ 39 w 862"/>
                  <a:gd name="T93" fmla="*/ 558 h 1954"/>
                  <a:gd name="T94" fmla="*/ 67 w 862"/>
                  <a:gd name="T95" fmla="*/ 464 h 1954"/>
                  <a:gd name="T96" fmla="*/ 343 w 862"/>
                  <a:gd name="T97" fmla="*/ 394 h 1954"/>
                  <a:gd name="T98" fmla="*/ 638 w 862"/>
                  <a:gd name="T99" fmla="*/ 298 h 1954"/>
                  <a:gd name="T100" fmla="*/ 748 w 862"/>
                  <a:gd name="T101" fmla="*/ 237 h 1954"/>
                  <a:gd name="T102" fmla="*/ 766 w 862"/>
                  <a:gd name="T103" fmla="*/ 143 h 1954"/>
                  <a:gd name="T104" fmla="*/ 787 w 862"/>
                  <a:gd name="T105" fmla="*/ 39 h 1954"/>
                  <a:gd name="T106" fmla="*/ 803 w 862"/>
                  <a:gd name="T107" fmla="*/ 0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2" h="1954">
                    <a:moveTo>
                      <a:pt x="803" y="0"/>
                    </a:moveTo>
                    <a:lnTo>
                      <a:pt x="823" y="104"/>
                    </a:lnTo>
                    <a:lnTo>
                      <a:pt x="840" y="212"/>
                    </a:lnTo>
                    <a:lnTo>
                      <a:pt x="852" y="327"/>
                    </a:lnTo>
                    <a:lnTo>
                      <a:pt x="860" y="449"/>
                    </a:lnTo>
                    <a:lnTo>
                      <a:pt x="862" y="572"/>
                    </a:lnTo>
                    <a:lnTo>
                      <a:pt x="862" y="701"/>
                    </a:lnTo>
                    <a:lnTo>
                      <a:pt x="858" y="828"/>
                    </a:lnTo>
                    <a:lnTo>
                      <a:pt x="854" y="962"/>
                    </a:lnTo>
                    <a:lnTo>
                      <a:pt x="848" y="1093"/>
                    </a:lnTo>
                    <a:lnTo>
                      <a:pt x="840" y="1224"/>
                    </a:lnTo>
                    <a:lnTo>
                      <a:pt x="830" y="1351"/>
                    </a:lnTo>
                    <a:lnTo>
                      <a:pt x="827" y="1481"/>
                    </a:lnTo>
                    <a:lnTo>
                      <a:pt x="821" y="1604"/>
                    </a:lnTo>
                    <a:lnTo>
                      <a:pt x="819" y="1725"/>
                    </a:lnTo>
                    <a:lnTo>
                      <a:pt x="817" y="1843"/>
                    </a:lnTo>
                    <a:lnTo>
                      <a:pt x="823" y="1954"/>
                    </a:lnTo>
                    <a:lnTo>
                      <a:pt x="732" y="1947"/>
                    </a:lnTo>
                    <a:lnTo>
                      <a:pt x="732" y="1902"/>
                    </a:lnTo>
                    <a:lnTo>
                      <a:pt x="732" y="1857"/>
                    </a:lnTo>
                    <a:lnTo>
                      <a:pt x="734" y="1810"/>
                    </a:lnTo>
                    <a:lnTo>
                      <a:pt x="736" y="1763"/>
                    </a:lnTo>
                    <a:lnTo>
                      <a:pt x="736" y="1716"/>
                    </a:lnTo>
                    <a:lnTo>
                      <a:pt x="738" y="1669"/>
                    </a:lnTo>
                    <a:lnTo>
                      <a:pt x="740" y="1622"/>
                    </a:lnTo>
                    <a:lnTo>
                      <a:pt x="742" y="1575"/>
                    </a:lnTo>
                    <a:lnTo>
                      <a:pt x="742" y="1526"/>
                    </a:lnTo>
                    <a:lnTo>
                      <a:pt x="742" y="1479"/>
                    </a:lnTo>
                    <a:lnTo>
                      <a:pt x="742" y="1432"/>
                    </a:lnTo>
                    <a:lnTo>
                      <a:pt x="742" y="1385"/>
                    </a:lnTo>
                    <a:lnTo>
                      <a:pt x="742" y="1338"/>
                    </a:lnTo>
                    <a:lnTo>
                      <a:pt x="742" y="1291"/>
                    </a:lnTo>
                    <a:lnTo>
                      <a:pt x="742" y="1248"/>
                    </a:lnTo>
                    <a:lnTo>
                      <a:pt x="742" y="1204"/>
                    </a:lnTo>
                    <a:lnTo>
                      <a:pt x="707" y="1220"/>
                    </a:lnTo>
                    <a:lnTo>
                      <a:pt x="670" y="1236"/>
                    </a:lnTo>
                    <a:lnTo>
                      <a:pt x="633" y="1249"/>
                    </a:lnTo>
                    <a:lnTo>
                      <a:pt x="595" y="1265"/>
                    </a:lnTo>
                    <a:lnTo>
                      <a:pt x="556" y="1275"/>
                    </a:lnTo>
                    <a:lnTo>
                      <a:pt x="519" y="1287"/>
                    </a:lnTo>
                    <a:lnTo>
                      <a:pt x="480" y="1296"/>
                    </a:lnTo>
                    <a:lnTo>
                      <a:pt x="443" y="1304"/>
                    </a:lnTo>
                    <a:lnTo>
                      <a:pt x="403" y="1312"/>
                    </a:lnTo>
                    <a:lnTo>
                      <a:pt x="364" y="1320"/>
                    </a:lnTo>
                    <a:lnTo>
                      <a:pt x="325" y="1328"/>
                    </a:lnTo>
                    <a:lnTo>
                      <a:pt x="286" y="1336"/>
                    </a:lnTo>
                    <a:lnTo>
                      <a:pt x="247" y="1340"/>
                    </a:lnTo>
                    <a:lnTo>
                      <a:pt x="208" y="1347"/>
                    </a:lnTo>
                    <a:lnTo>
                      <a:pt x="168" y="1355"/>
                    </a:lnTo>
                    <a:lnTo>
                      <a:pt x="131" y="1363"/>
                    </a:lnTo>
                    <a:lnTo>
                      <a:pt x="110" y="1283"/>
                    </a:lnTo>
                    <a:lnTo>
                      <a:pt x="141" y="1277"/>
                    </a:lnTo>
                    <a:lnTo>
                      <a:pt x="172" y="1273"/>
                    </a:lnTo>
                    <a:lnTo>
                      <a:pt x="206" y="1267"/>
                    </a:lnTo>
                    <a:lnTo>
                      <a:pt x="237" y="1263"/>
                    </a:lnTo>
                    <a:lnTo>
                      <a:pt x="270" y="1257"/>
                    </a:lnTo>
                    <a:lnTo>
                      <a:pt x="302" y="1251"/>
                    </a:lnTo>
                    <a:lnTo>
                      <a:pt x="335" y="1246"/>
                    </a:lnTo>
                    <a:lnTo>
                      <a:pt x="368" y="1240"/>
                    </a:lnTo>
                    <a:lnTo>
                      <a:pt x="399" y="1230"/>
                    </a:lnTo>
                    <a:lnTo>
                      <a:pt x="431" y="1222"/>
                    </a:lnTo>
                    <a:lnTo>
                      <a:pt x="462" y="1212"/>
                    </a:lnTo>
                    <a:lnTo>
                      <a:pt x="494" y="1202"/>
                    </a:lnTo>
                    <a:lnTo>
                      <a:pt x="523" y="1191"/>
                    </a:lnTo>
                    <a:lnTo>
                      <a:pt x="554" y="1179"/>
                    </a:lnTo>
                    <a:lnTo>
                      <a:pt x="586" y="1165"/>
                    </a:lnTo>
                    <a:lnTo>
                      <a:pt x="617" y="1152"/>
                    </a:lnTo>
                    <a:lnTo>
                      <a:pt x="617" y="1126"/>
                    </a:lnTo>
                    <a:lnTo>
                      <a:pt x="590" y="1132"/>
                    </a:lnTo>
                    <a:lnTo>
                      <a:pt x="562" y="1140"/>
                    </a:lnTo>
                    <a:lnTo>
                      <a:pt x="537" y="1146"/>
                    </a:lnTo>
                    <a:lnTo>
                      <a:pt x="509" y="1152"/>
                    </a:lnTo>
                    <a:lnTo>
                      <a:pt x="480" y="1155"/>
                    </a:lnTo>
                    <a:lnTo>
                      <a:pt x="452" y="1159"/>
                    </a:lnTo>
                    <a:lnTo>
                      <a:pt x="425" y="1163"/>
                    </a:lnTo>
                    <a:lnTo>
                      <a:pt x="398" y="1167"/>
                    </a:lnTo>
                    <a:lnTo>
                      <a:pt x="368" y="1167"/>
                    </a:lnTo>
                    <a:lnTo>
                      <a:pt x="341" y="1169"/>
                    </a:lnTo>
                    <a:lnTo>
                      <a:pt x="311" y="1169"/>
                    </a:lnTo>
                    <a:lnTo>
                      <a:pt x="286" y="1171"/>
                    </a:lnTo>
                    <a:lnTo>
                      <a:pt x="257" y="1171"/>
                    </a:lnTo>
                    <a:lnTo>
                      <a:pt x="229" y="1171"/>
                    </a:lnTo>
                    <a:lnTo>
                      <a:pt x="204" y="1171"/>
                    </a:lnTo>
                    <a:lnTo>
                      <a:pt x="178" y="1173"/>
                    </a:lnTo>
                    <a:lnTo>
                      <a:pt x="206" y="1163"/>
                    </a:lnTo>
                    <a:lnTo>
                      <a:pt x="235" y="1154"/>
                    </a:lnTo>
                    <a:lnTo>
                      <a:pt x="264" y="1144"/>
                    </a:lnTo>
                    <a:lnTo>
                      <a:pt x="294" y="1136"/>
                    </a:lnTo>
                    <a:lnTo>
                      <a:pt x="323" y="1126"/>
                    </a:lnTo>
                    <a:lnTo>
                      <a:pt x="351" y="1116"/>
                    </a:lnTo>
                    <a:lnTo>
                      <a:pt x="382" y="1107"/>
                    </a:lnTo>
                    <a:lnTo>
                      <a:pt x="411" y="1097"/>
                    </a:lnTo>
                    <a:lnTo>
                      <a:pt x="441" y="1085"/>
                    </a:lnTo>
                    <a:lnTo>
                      <a:pt x="468" y="1075"/>
                    </a:lnTo>
                    <a:lnTo>
                      <a:pt x="497" y="1063"/>
                    </a:lnTo>
                    <a:lnTo>
                      <a:pt x="527" y="1052"/>
                    </a:lnTo>
                    <a:lnTo>
                      <a:pt x="554" y="1040"/>
                    </a:lnTo>
                    <a:lnTo>
                      <a:pt x="584" y="1026"/>
                    </a:lnTo>
                    <a:lnTo>
                      <a:pt x="611" y="1015"/>
                    </a:lnTo>
                    <a:lnTo>
                      <a:pt x="640" y="1003"/>
                    </a:lnTo>
                    <a:lnTo>
                      <a:pt x="660" y="950"/>
                    </a:lnTo>
                    <a:lnTo>
                      <a:pt x="654" y="950"/>
                    </a:lnTo>
                    <a:lnTo>
                      <a:pt x="642" y="954"/>
                    </a:lnTo>
                    <a:lnTo>
                      <a:pt x="621" y="960"/>
                    </a:lnTo>
                    <a:lnTo>
                      <a:pt x="595" y="969"/>
                    </a:lnTo>
                    <a:lnTo>
                      <a:pt x="564" y="979"/>
                    </a:lnTo>
                    <a:lnTo>
                      <a:pt x="531" y="989"/>
                    </a:lnTo>
                    <a:lnTo>
                      <a:pt x="490" y="1001"/>
                    </a:lnTo>
                    <a:lnTo>
                      <a:pt x="450" y="1013"/>
                    </a:lnTo>
                    <a:lnTo>
                      <a:pt x="407" y="1022"/>
                    </a:lnTo>
                    <a:lnTo>
                      <a:pt x="368" y="1034"/>
                    </a:lnTo>
                    <a:lnTo>
                      <a:pt x="327" y="1044"/>
                    </a:lnTo>
                    <a:lnTo>
                      <a:pt x="288" y="1052"/>
                    </a:lnTo>
                    <a:lnTo>
                      <a:pt x="253" y="1056"/>
                    </a:lnTo>
                    <a:lnTo>
                      <a:pt x="221" y="1060"/>
                    </a:lnTo>
                    <a:lnTo>
                      <a:pt x="192" y="1060"/>
                    </a:lnTo>
                    <a:lnTo>
                      <a:pt x="172" y="1058"/>
                    </a:lnTo>
                    <a:lnTo>
                      <a:pt x="206" y="1044"/>
                    </a:lnTo>
                    <a:lnTo>
                      <a:pt x="237" y="1034"/>
                    </a:lnTo>
                    <a:lnTo>
                      <a:pt x="270" y="1022"/>
                    </a:lnTo>
                    <a:lnTo>
                      <a:pt x="304" y="1011"/>
                    </a:lnTo>
                    <a:lnTo>
                      <a:pt x="335" y="999"/>
                    </a:lnTo>
                    <a:lnTo>
                      <a:pt x="368" y="987"/>
                    </a:lnTo>
                    <a:lnTo>
                      <a:pt x="399" y="973"/>
                    </a:lnTo>
                    <a:lnTo>
                      <a:pt x="433" y="962"/>
                    </a:lnTo>
                    <a:lnTo>
                      <a:pt x="464" y="946"/>
                    </a:lnTo>
                    <a:lnTo>
                      <a:pt x="495" y="930"/>
                    </a:lnTo>
                    <a:lnTo>
                      <a:pt x="525" y="915"/>
                    </a:lnTo>
                    <a:lnTo>
                      <a:pt x="556" y="901"/>
                    </a:lnTo>
                    <a:lnTo>
                      <a:pt x="586" y="883"/>
                    </a:lnTo>
                    <a:lnTo>
                      <a:pt x="615" y="866"/>
                    </a:lnTo>
                    <a:lnTo>
                      <a:pt x="644" y="848"/>
                    </a:lnTo>
                    <a:lnTo>
                      <a:pt x="676" y="832"/>
                    </a:lnTo>
                    <a:lnTo>
                      <a:pt x="676" y="799"/>
                    </a:lnTo>
                    <a:lnTo>
                      <a:pt x="652" y="809"/>
                    </a:lnTo>
                    <a:lnTo>
                      <a:pt x="627" y="821"/>
                    </a:lnTo>
                    <a:lnTo>
                      <a:pt x="603" y="830"/>
                    </a:lnTo>
                    <a:lnTo>
                      <a:pt x="580" y="840"/>
                    </a:lnTo>
                    <a:lnTo>
                      <a:pt x="554" y="848"/>
                    </a:lnTo>
                    <a:lnTo>
                      <a:pt x="531" y="856"/>
                    </a:lnTo>
                    <a:lnTo>
                      <a:pt x="507" y="864"/>
                    </a:lnTo>
                    <a:lnTo>
                      <a:pt x="484" y="874"/>
                    </a:lnTo>
                    <a:lnTo>
                      <a:pt x="458" y="879"/>
                    </a:lnTo>
                    <a:lnTo>
                      <a:pt x="433" y="887"/>
                    </a:lnTo>
                    <a:lnTo>
                      <a:pt x="407" y="891"/>
                    </a:lnTo>
                    <a:lnTo>
                      <a:pt x="384" y="897"/>
                    </a:lnTo>
                    <a:lnTo>
                      <a:pt x="360" y="903"/>
                    </a:lnTo>
                    <a:lnTo>
                      <a:pt x="335" y="907"/>
                    </a:lnTo>
                    <a:lnTo>
                      <a:pt x="309" y="911"/>
                    </a:lnTo>
                    <a:lnTo>
                      <a:pt x="286" y="915"/>
                    </a:lnTo>
                    <a:lnTo>
                      <a:pt x="672" y="709"/>
                    </a:lnTo>
                    <a:lnTo>
                      <a:pt x="676" y="686"/>
                    </a:lnTo>
                    <a:lnTo>
                      <a:pt x="642" y="693"/>
                    </a:lnTo>
                    <a:lnTo>
                      <a:pt x="611" y="701"/>
                    </a:lnTo>
                    <a:lnTo>
                      <a:pt x="580" y="709"/>
                    </a:lnTo>
                    <a:lnTo>
                      <a:pt x="548" y="719"/>
                    </a:lnTo>
                    <a:lnTo>
                      <a:pt x="515" y="727"/>
                    </a:lnTo>
                    <a:lnTo>
                      <a:pt x="486" y="734"/>
                    </a:lnTo>
                    <a:lnTo>
                      <a:pt x="452" y="742"/>
                    </a:lnTo>
                    <a:lnTo>
                      <a:pt x="423" y="750"/>
                    </a:lnTo>
                    <a:lnTo>
                      <a:pt x="390" y="758"/>
                    </a:lnTo>
                    <a:lnTo>
                      <a:pt x="358" y="764"/>
                    </a:lnTo>
                    <a:lnTo>
                      <a:pt x="327" y="770"/>
                    </a:lnTo>
                    <a:lnTo>
                      <a:pt x="294" y="776"/>
                    </a:lnTo>
                    <a:lnTo>
                      <a:pt x="262" y="781"/>
                    </a:lnTo>
                    <a:lnTo>
                      <a:pt x="229" y="785"/>
                    </a:lnTo>
                    <a:lnTo>
                      <a:pt x="196" y="789"/>
                    </a:lnTo>
                    <a:lnTo>
                      <a:pt x="164" y="797"/>
                    </a:lnTo>
                    <a:lnTo>
                      <a:pt x="194" y="780"/>
                    </a:lnTo>
                    <a:lnTo>
                      <a:pt x="225" y="766"/>
                    </a:lnTo>
                    <a:lnTo>
                      <a:pt x="255" y="752"/>
                    </a:lnTo>
                    <a:lnTo>
                      <a:pt x="288" y="740"/>
                    </a:lnTo>
                    <a:lnTo>
                      <a:pt x="319" y="725"/>
                    </a:lnTo>
                    <a:lnTo>
                      <a:pt x="351" y="715"/>
                    </a:lnTo>
                    <a:lnTo>
                      <a:pt x="382" y="703"/>
                    </a:lnTo>
                    <a:lnTo>
                      <a:pt x="415" y="691"/>
                    </a:lnTo>
                    <a:lnTo>
                      <a:pt x="445" y="680"/>
                    </a:lnTo>
                    <a:lnTo>
                      <a:pt x="476" y="668"/>
                    </a:lnTo>
                    <a:lnTo>
                      <a:pt x="507" y="654"/>
                    </a:lnTo>
                    <a:lnTo>
                      <a:pt x="539" y="642"/>
                    </a:lnTo>
                    <a:lnTo>
                      <a:pt x="570" y="627"/>
                    </a:lnTo>
                    <a:lnTo>
                      <a:pt x="599" y="611"/>
                    </a:lnTo>
                    <a:lnTo>
                      <a:pt x="629" y="595"/>
                    </a:lnTo>
                    <a:lnTo>
                      <a:pt x="660" y="578"/>
                    </a:lnTo>
                    <a:lnTo>
                      <a:pt x="656" y="554"/>
                    </a:lnTo>
                    <a:lnTo>
                      <a:pt x="627" y="564"/>
                    </a:lnTo>
                    <a:lnTo>
                      <a:pt x="597" y="574"/>
                    </a:lnTo>
                    <a:lnTo>
                      <a:pt x="570" y="584"/>
                    </a:lnTo>
                    <a:lnTo>
                      <a:pt x="541" y="593"/>
                    </a:lnTo>
                    <a:lnTo>
                      <a:pt x="511" y="601"/>
                    </a:lnTo>
                    <a:lnTo>
                      <a:pt x="480" y="611"/>
                    </a:lnTo>
                    <a:lnTo>
                      <a:pt x="450" y="619"/>
                    </a:lnTo>
                    <a:lnTo>
                      <a:pt x="423" y="627"/>
                    </a:lnTo>
                    <a:lnTo>
                      <a:pt x="392" y="635"/>
                    </a:lnTo>
                    <a:lnTo>
                      <a:pt x="360" y="640"/>
                    </a:lnTo>
                    <a:lnTo>
                      <a:pt x="329" y="646"/>
                    </a:lnTo>
                    <a:lnTo>
                      <a:pt x="302" y="652"/>
                    </a:lnTo>
                    <a:lnTo>
                      <a:pt x="270" y="658"/>
                    </a:lnTo>
                    <a:lnTo>
                      <a:pt x="239" y="662"/>
                    </a:lnTo>
                    <a:lnTo>
                      <a:pt x="209" y="666"/>
                    </a:lnTo>
                    <a:lnTo>
                      <a:pt x="180" y="670"/>
                    </a:lnTo>
                    <a:lnTo>
                      <a:pt x="482" y="529"/>
                    </a:lnTo>
                    <a:lnTo>
                      <a:pt x="474" y="503"/>
                    </a:lnTo>
                    <a:lnTo>
                      <a:pt x="450" y="509"/>
                    </a:lnTo>
                    <a:lnTo>
                      <a:pt x="429" y="517"/>
                    </a:lnTo>
                    <a:lnTo>
                      <a:pt x="407" y="525"/>
                    </a:lnTo>
                    <a:lnTo>
                      <a:pt x="384" y="533"/>
                    </a:lnTo>
                    <a:lnTo>
                      <a:pt x="360" y="539"/>
                    </a:lnTo>
                    <a:lnTo>
                      <a:pt x="339" y="546"/>
                    </a:lnTo>
                    <a:lnTo>
                      <a:pt x="315" y="554"/>
                    </a:lnTo>
                    <a:lnTo>
                      <a:pt x="294" y="562"/>
                    </a:lnTo>
                    <a:lnTo>
                      <a:pt x="270" y="570"/>
                    </a:lnTo>
                    <a:lnTo>
                      <a:pt x="245" y="576"/>
                    </a:lnTo>
                    <a:lnTo>
                      <a:pt x="221" y="580"/>
                    </a:lnTo>
                    <a:lnTo>
                      <a:pt x="200" y="586"/>
                    </a:lnTo>
                    <a:lnTo>
                      <a:pt x="176" y="590"/>
                    </a:lnTo>
                    <a:lnTo>
                      <a:pt x="155" y="595"/>
                    </a:lnTo>
                    <a:lnTo>
                      <a:pt x="131" y="597"/>
                    </a:lnTo>
                    <a:lnTo>
                      <a:pt x="110" y="601"/>
                    </a:lnTo>
                    <a:lnTo>
                      <a:pt x="178" y="523"/>
                    </a:lnTo>
                    <a:lnTo>
                      <a:pt x="168" y="527"/>
                    </a:lnTo>
                    <a:lnTo>
                      <a:pt x="159" y="529"/>
                    </a:lnTo>
                    <a:lnTo>
                      <a:pt x="149" y="533"/>
                    </a:lnTo>
                    <a:lnTo>
                      <a:pt x="141" y="537"/>
                    </a:lnTo>
                    <a:lnTo>
                      <a:pt x="131" y="539"/>
                    </a:lnTo>
                    <a:lnTo>
                      <a:pt x="123" y="543"/>
                    </a:lnTo>
                    <a:lnTo>
                      <a:pt x="114" y="545"/>
                    </a:lnTo>
                    <a:lnTo>
                      <a:pt x="106" y="548"/>
                    </a:lnTo>
                    <a:lnTo>
                      <a:pt x="96" y="550"/>
                    </a:lnTo>
                    <a:lnTo>
                      <a:pt x="86" y="552"/>
                    </a:lnTo>
                    <a:lnTo>
                      <a:pt x="76" y="552"/>
                    </a:lnTo>
                    <a:lnTo>
                      <a:pt x="67" y="556"/>
                    </a:lnTo>
                    <a:lnTo>
                      <a:pt x="59" y="556"/>
                    </a:lnTo>
                    <a:lnTo>
                      <a:pt x="49" y="558"/>
                    </a:lnTo>
                    <a:lnTo>
                      <a:pt x="39" y="558"/>
                    </a:lnTo>
                    <a:lnTo>
                      <a:pt x="31" y="560"/>
                    </a:lnTo>
                    <a:lnTo>
                      <a:pt x="0" y="472"/>
                    </a:lnTo>
                    <a:lnTo>
                      <a:pt x="10" y="472"/>
                    </a:lnTo>
                    <a:lnTo>
                      <a:pt x="33" y="470"/>
                    </a:lnTo>
                    <a:lnTo>
                      <a:pt x="67" y="464"/>
                    </a:lnTo>
                    <a:lnTo>
                      <a:pt x="112" y="454"/>
                    </a:lnTo>
                    <a:lnTo>
                      <a:pt x="162" y="439"/>
                    </a:lnTo>
                    <a:lnTo>
                      <a:pt x="219" y="427"/>
                    </a:lnTo>
                    <a:lnTo>
                      <a:pt x="278" y="409"/>
                    </a:lnTo>
                    <a:lnTo>
                      <a:pt x="343" y="394"/>
                    </a:lnTo>
                    <a:lnTo>
                      <a:pt x="407" y="374"/>
                    </a:lnTo>
                    <a:lnTo>
                      <a:pt x="470" y="355"/>
                    </a:lnTo>
                    <a:lnTo>
                      <a:pt x="531" y="335"/>
                    </a:lnTo>
                    <a:lnTo>
                      <a:pt x="588" y="317"/>
                    </a:lnTo>
                    <a:lnTo>
                      <a:pt x="638" y="298"/>
                    </a:lnTo>
                    <a:lnTo>
                      <a:pt x="685" y="282"/>
                    </a:lnTo>
                    <a:lnTo>
                      <a:pt x="721" y="266"/>
                    </a:lnTo>
                    <a:lnTo>
                      <a:pt x="748" y="259"/>
                    </a:lnTo>
                    <a:lnTo>
                      <a:pt x="748" y="249"/>
                    </a:lnTo>
                    <a:lnTo>
                      <a:pt x="748" y="237"/>
                    </a:lnTo>
                    <a:lnTo>
                      <a:pt x="750" y="223"/>
                    </a:lnTo>
                    <a:lnTo>
                      <a:pt x="754" y="206"/>
                    </a:lnTo>
                    <a:lnTo>
                      <a:pt x="758" y="186"/>
                    </a:lnTo>
                    <a:lnTo>
                      <a:pt x="760" y="165"/>
                    </a:lnTo>
                    <a:lnTo>
                      <a:pt x="766" y="143"/>
                    </a:lnTo>
                    <a:lnTo>
                      <a:pt x="770" y="120"/>
                    </a:lnTo>
                    <a:lnTo>
                      <a:pt x="774" y="96"/>
                    </a:lnTo>
                    <a:lnTo>
                      <a:pt x="778" y="77"/>
                    </a:lnTo>
                    <a:lnTo>
                      <a:pt x="781" y="55"/>
                    </a:lnTo>
                    <a:lnTo>
                      <a:pt x="787" y="39"/>
                    </a:lnTo>
                    <a:lnTo>
                      <a:pt x="789" y="22"/>
                    </a:lnTo>
                    <a:lnTo>
                      <a:pt x="795" y="10"/>
                    </a:lnTo>
                    <a:lnTo>
                      <a:pt x="797" y="2"/>
                    </a:lnTo>
                    <a:lnTo>
                      <a:pt x="803" y="0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297" name="Freeform 129"/>
              <p:cNvSpPr>
                <a:spLocks/>
              </p:cNvSpPr>
              <p:nvPr/>
            </p:nvSpPr>
            <p:spPr bwMode="auto">
              <a:xfrm>
                <a:off x="4643" y="8402"/>
                <a:ext cx="829" cy="905"/>
              </a:xfrm>
              <a:custGeom>
                <a:avLst/>
                <a:gdLst>
                  <a:gd name="T0" fmla="*/ 398 w 829"/>
                  <a:gd name="T1" fmla="*/ 267 h 905"/>
                  <a:gd name="T2" fmla="*/ 274 w 829"/>
                  <a:gd name="T3" fmla="*/ 371 h 905"/>
                  <a:gd name="T4" fmla="*/ 311 w 829"/>
                  <a:gd name="T5" fmla="*/ 367 h 905"/>
                  <a:gd name="T6" fmla="*/ 349 w 829"/>
                  <a:gd name="T7" fmla="*/ 357 h 905"/>
                  <a:gd name="T8" fmla="*/ 384 w 829"/>
                  <a:gd name="T9" fmla="*/ 349 h 905"/>
                  <a:gd name="T10" fmla="*/ 419 w 829"/>
                  <a:gd name="T11" fmla="*/ 343 h 905"/>
                  <a:gd name="T12" fmla="*/ 458 w 829"/>
                  <a:gd name="T13" fmla="*/ 345 h 905"/>
                  <a:gd name="T14" fmla="*/ 437 w 829"/>
                  <a:gd name="T15" fmla="*/ 353 h 905"/>
                  <a:gd name="T16" fmla="*/ 404 w 829"/>
                  <a:gd name="T17" fmla="*/ 369 h 905"/>
                  <a:gd name="T18" fmla="*/ 364 w 829"/>
                  <a:gd name="T19" fmla="*/ 388 h 905"/>
                  <a:gd name="T20" fmla="*/ 341 w 829"/>
                  <a:gd name="T21" fmla="*/ 410 h 905"/>
                  <a:gd name="T22" fmla="*/ 541 w 829"/>
                  <a:gd name="T23" fmla="*/ 396 h 905"/>
                  <a:gd name="T24" fmla="*/ 429 w 829"/>
                  <a:gd name="T25" fmla="*/ 574 h 905"/>
                  <a:gd name="T26" fmla="*/ 413 w 829"/>
                  <a:gd name="T27" fmla="*/ 608 h 905"/>
                  <a:gd name="T28" fmla="*/ 499 w 829"/>
                  <a:gd name="T29" fmla="*/ 641 h 905"/>
                  <a:gd name="T30" fmla="*/ 437 w 829"/>
                  <a:gd name="T31" fmla="*/ 666 h 905"/>
                  <a:gd name="T32" fmla="*/ 368 w 829"/>
                  <a:gd name="T33" fmla="*/ 684 h 905"/>
                  <a:gd name="T34" fmla="*/ 300 w 829"/>
                  <a:gd name="T35" fmla="*/ 705 h 905"/>
                  <a:gd name="T36" fmla="*/ 235 w 829"/>
                  <a:gd name="T37" fmla="*/ 733 h 905"/>
                  <a:gd name="T38" fmla="*/ 180 w 829"/>
                  <a:gd name="T39" fmla="*/ 776 h 905"/>
                  <a:gd name="T40" fmla="*/ 210 w 829"/>
                  <a:gd name="T41" fmla="*/ 772 h 905"/>
                  <a:gd name="T42" fmla="*/ 272 w 829"/>
                  <a:gd name="T43" fmla="*/ 758 h 905"/>
                  <a:gd name="T44" fmla="*/ 349 w 829"/>
                  <a:gd name="T45" fmla="*/ 741 h 905"/>
                  <a:gd name="T46" fmla="*/ 419 w 829"/>
                  <a:gd name="T47" fmla="*/ 725 h 905"/>
                  <a:gd name="T48" fmla="*/ 460 w 829"/>
                  <a:gd name="T49" fmla="*/ 717 h 905"/>
                  <a:gd name="T50" fmla="*/ 429 w 829"/>
                  <a:gd name="T51" fmla="*/ 731 h 905"/>
                  <a:gd name="T52" fmla="*/ 372 w 829"/>
                  <a:gd name="T53" fmla="*/ 752 h 905"/>
                  <a:gd name="T54" fmla="*/ 315 w 829"/>
                  <a:gd name="T55" fmla="*/ 778 h 905"/>
                  <a:gd name="T56" fmla="*/ 257 w 829"/>
                  <a:gd name="T57" fmla="*/ 797 h 905"/>
                  <a:gd name="T58" fmla="*/ 200 w 829"/>
                  <a:gd name="T59" fmla="*/ 819 h 905"/>
                  <a:gd name="T60" fmla="*/ 161 w 829"/>
                  <a:gd name="T61" fmla="*/ 833 h 905"/>
                  <a:gd name="T62" fmla="*/ 202 w 829"/>
                  <a:gd name="T63" fmla="*/ 829 h 905"/>
                  <a:gd name="T64" fmla="*/ 288 w 829"/>
                  <a:gd name="T65" fmla="*/ 809 h 905"/>
                  <a:gd name="T66" fmla="*/ 388 w 829"/>
                  <a:gd name="T67" fmla="*/ 788 h 905"/>
                  <a:gd name="T68" fmla="*/ 476 w 829"/>
                  <a:gd name="T69" fmla="*/ 772 h 905"/>
                  <a:gd name="T70" fmla="*/ 521 w 829"/>
                  <a:gd name="T71" fmla="*/ 772 h 905"/>
                  <a:gd name="T72" fmla="*/ 460 w 829"/>
                  <a:gd name="T73" fmla="*/ 839 h 905"/>
                  <a:gd name="T74" fmla="*/ 517 w 829"/>
                  <a:gd name="T75" fmla="*/ 823 h 905"/>
                  <a:gd name="T76" fmla="*/ 586 w 829"/>
                  <a:gd name="T77" fmla="*/ 803 h 905"/>
                  <a:gd name="T78" fmla="*/ 650 w 829"/>
                  <a:gd name="T79" fmla="*/ 778 h 905"/>
                  <a:gd name="T80" fmla="*/ 707 w 829"/>
                  <a:gd name="T81" fmla="*/ 756 h 905"/>
                  <a:gd name="T82" fmla="*/ 742 w 829"/>
                  <a:gd name="T83" fmla="*/ 750 h 905"/>
                  <a:gd name="T84" fmla="*/ 778 w 829"/>
                  <a:gd name="T85" fmla="*/ 778 h 905"/>
                  <a:gd name="T86" fmla="*/ 817 w 829"/>
                  <a:gd name="T87" fmla="*/ 797 h 905"/>
                  <a:gd name="T88" fmla="*/ 731 w 829"/>
                  <a:gd name="T89" fmla="*/ 835 h 905"/>
                  <a:gd name="T90" fmla="*/ 574 w 829"/>
                  <a:gd name="T91" fmla="*/ 874 h 905"/>
                  <a:gd name="T92" fmla="*/ 409 w 829"/>
                  <a:gd name="T93" fmla="*/ 901 h 905"/>
                  <a:gd name="T94" fmla="*/ 241 w 829"/>
                  <a:gd name="T95" fmla="*/ 905 h 905"/>
                  <a:gd name="T96" fmla="*/ 84 w 829"/>
                  <a:gd name="T97" fmla="*/ 884 h 905"/>
                  <a:gd name="T98" fmla="*/ 4 w 829"/>
                  <a:gd name="T99" fmla="*/ 831 h 905"/>
                  <a:gd name="T100" fmla="*/ 63 w 829"/>
                  <a:gd name="T101" fmla="*/ 772 h 905"/>
                  <a:gd name="T102" fmla="*/ 129 w 829"/>
                  <a:gd name="T103" fmla="*/ 717 h 905"/>
                  <a:gd name="T104" fmla="*/ 200 w 829"/>
                  <a:gd name="T105" fmla="*/ 660 h 905"/>
                  <a:gd name="T106" fmla="*/ 268 w 829"/>
                  <a:gd name="T107" fmla="*/ 604 h 905"/>
                  <a:gd name="T108" fmla="*/ 335 w 829"/>
                  <a:gd name="T109" fmla="*/ 545 h 905"/>
                  <a:gd name="T110" fmla="*/ 292 w 829"/>
                  <a:gd name="T111" fmla="*/ 508 h 905"/>
                  <a:gd name="T112" fmla="*/ 235 w 829"/>
                  <a:gd name="T113" fmla="*/ 470 h 905"/>
                  <a:gd name="T114" fmla="*/ 168 w 829"/>
                  <a:gd name="T115" fmla="*/ 439 h 905"/>
                  <a:gd name="T116" fmla="*/ 104 w 829"/>
                  <a:gd name="T117" fmla="*/ 414 h 905"/>
                  <a:gd name="T118" fmla="*/ 43 w 829"/>
                  <a:gd name="T119" fmla="*/ 402 h 905"/>
                  <a:gd name="T120" fmla="*/ 633 w 829"/>
                  <a:gd name="T121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29" h="905">
                    <a:moveTo>
                      <a:pt x="633" y="0"/>
                    </a:moveTo>
                    <a:lnTo>
                      <a:pt x="642" y="106"/>
                    </a:lnTo>
                    <a:lnTo>
                      <a:pt x="398" y="267"/>
                    </a:lnTo>
                    <a:lnTo>
                      <a:pt x="458" y="259"/>
                    </a:lnTo>
                    <a:lnTo>
                      <a:pt x="264" y="373"/>
                    </a:lnTo>
                    <a:lnTo>
                      <a:pt x="274" y="371"/>
                    </a:lnTo>
                    <a:lnTo>
                      <a:pt x="288" y="371"/>
                    </a:lnTo>
                    <a:lnTo>
                      <a:pt x="300" y="369"/>
                    </a:lnTo>
                    <a:lnTo>
                      <a:pt x="311" y="367"/>
                    </a:lnTo>
                    <a:lnTo>
                      <a:pt x="323" y="365"/>
                    </a:lnTo>
                    <a:lnTo>
                      <a:pt x="335" y="361"/>
                    </a:lnTo>
                    <a:lnTo>
                      <a:pt x="349" y="357"/>
                    </a:lnTo>
                    <a:lnTo>
                      <a:pt x="360" y="357"/>
                    </a:lnTo>
                    <a:lnTo>
                      <a:pt x="372" y="351"/>
                    </a:lnTo>
                    <a:lnTo>
                      <a:pt x="384" y="349"/>
                    </a:lnTo>
                    <a:lnTo>
                      <a:pt x="396" y="347"/>
                    </a:lnTo>
                    <a:lnTo>
                      <a:pt x="407" y="345"/>
                    </a:lnTo>
                    <a:lnTo>
                      <a:pt x="419" y="343"/>
                    </a:lnTo>
                    <a:lnTo>
                      <a:pt x="431" y="341"/>
                    </a:lnTo>
                    <a:lnTo>
                      <a:pt x="445" y="341"/>
                    </a:lnTo>
                    <a:lnTo>
                      <a:pt x="458" y="345"/>
                    </a:lnTo>
                    <a:lnTo>
                      <a:pt x="452" y="345"/>
                    </a:lnTo>
                    <a:lnTo>
                      <a:pt x="445" y="349"/>
                    </a:lnTo>
                    <a:lnTo>
                      <a:pt x="437" y="353"/>
                    </a:lnTo>
                    <a:lnTo>
                      <a:pt x="427" y="357"/>
                    </a:lnTo>
                    <a:lnTo>
                      <a:pt x="413" y="363"/>
                    </a:lnTo>
                    <a:lnTo>
                      <a:pt x="404" y="369"/>
                    </a:lnTo>
                    <a:lnTo>
                      <a:pt x="390" y="374"/>
                    </a:lnTo>
                    <a:lnTo>
                      <a:pt x="380" y="382"/>
                    </a:lnTo>
                    <a:lnTo>
                      <a:pt x="364" y="388"/>
                    </a:lnTo>
                    <a:lnTo>
                      <a:pt x="356" y="396"/>
                    </a:lnTo>
                    <a:lnTo>
                      <a:pt x="347" y="402"/>
                    </a:lnTo>
                    <a:lnTo>
                      <a:pt x="341" y="410"/>
                    </a:lnTo>
                    <a:lnTo>
                      <a:pt x="331" y="421"/>
                    </a:lnTo>
                    <a:lnTo>
                      <a:pt x="339" y="435"/>
                    </a:lnTo>
                    <a:lnTo>
                      <a:pt x="541" y="396"/>
                    </a:lnTo>
                    <a:lnTo>
                      <a:pt x="429" y="490"/>
                    </a:lnTo>
                    <a:lnTo>
                      <a:pt x="556" y="496"/>
                    </a:lnTo>
                    <a:lnTo>
                      <a:pt x="429" y="574"/>
                    </a:lnTo>
                    <a:lnTo>
                      <a:pt x="423" y="582"/>
                    </a:lnTo>
                    <a:lnTo>
                      <a:pt x="417" y="594"/>
                    </a:lnTo>
                    <a:lnTo>
                      <a:pt x="413" y="608"/>
                    </a:lnTo>
                    <a:lnTo>
                      <a:pt x="413" y="621"/>
                    </a:lnTo>
                    <a:lnTo>
                      <a:pt x="521" y="633"/>
                    </a:lnTo>
                    <a:lnTo>
                      <a:pt x="499" y="641"/>
                    </a:lnTo>
                    <a:lnTo>
                      <a:pt x="478" y="651"/>
                    </a:lnTo>
                    <a:lnTo>
                      <a:pt x="456" y="658"/>
                    </a:lnTo>
                    <a:lnTo>
                      <a:pt x="437" y="666"/>
                    </a:lnTo>
                    <a:lnTo>
                      <a:pt x="413" y="672"/>
                    </a:lnTo>
                    <a:lnTo>
                      <a:pt x="390" y="678"/>
                    </a:lnTo>
                    <a:lnTo>
                      <a:pt x="368" y="684"/>
                    </a:lnTo>
                    <a:lnTo>
                      <a:pt x="347" y="692"/>
                    </a:lnTo>
                    <a:lnTo>
                      <a:pt x="323" y="698"/>
                    </a:lnTo>
                    <a:lnTo>
                      <a:pt x="300" y="705"/>
                    </a:lnTo>
                    <a:lnTo>
                      <a:pt x="278" y="713"/>
                    </a:lnTo>
                    <a:lnTo>
                      <a:pt x="259" y="725"/>
                    </a:lnTo>
                    <a:lnTo>
                      <a:pt x="235" y="733"/>
                    </a:lnTo>
                    <a:lnTo>
                      <a:pt x="217" y="747"/>
                    </a:lnTo>
                    <a:lnTo>
                      <a:pt x="198" y="758"/>
                    </a:lnTo>
                    <a:lnTo>
                      <a:pt x="180" y="776"/>
                    </a:lnTo>
                    <a:lnTo>
                      <a:pt x="186" y="774"/>
                    </a:lnTo>
                    <a:lnTo>
                      <a:pt x="194" y="774"/>
                    </a:lnTo>
                    <a:lnTo>
                      <a:pt x="210" y="772"/>
                    </a:lnTo>
                    <a:lnTo>
                      <a:pt x="227" y="768"/>
                    </a:lnTo>
                    <a:lnTo>
                      <a:pt x="249" y="764"/>
                    </a:lnTo>
                    <a:lnTo>
                      <a:pt x="272" y="758"/>
                    </a:lnTo>
                    <a:lnTo>
                      <a:pt x="298" y="752"/>
                    </a:lnTo>
                    <a:lnTo>
                      <a:pt x="323" y="749"/>
                    </a:lnTo>
                    <a:lnTo>
                      <a:pt x="349" y="741"/>
                    </a:lnTo>
                    <a:lnTo>
                      <a:pt x="372" y="735"/>
                    </a:lnTo>
                    <a:lnTo>
                      <a:pt x="398" y="731"/>
                    </a:lnTo>
                    <a:lnTo>
                      <a:pt x="419" y="725"/>
                    </a:lnTo>
                    <a:lnTo>
                      <a:pt x="437" y="721"/>
                    </a:lnTo>
                    <a:lnTo>
                      <a:pt x="451" y="717"/>
                    </a:lnTo>
                    <a:lnTo>
                      <a:pt x="460" y="717"/>
                    </a:lnTo>
                    <a:lnTo>
                      <a:pt x="466" y="717"/>
                    </a:lnTo>
                    <a:lnTo>
                      <a:pt x="447" y="723"/>
                    </a:lnTo>
                    <a:lnTo>
                      <a:pt x="429" y="731"/>
                    </a:lnTo>
                    <a:lnTo>
                      <a:pt x="409" y="737"/>
                    </a:lnTo>
                    <a:lnTo>
                      <a:pt x="390" y="747"/>
                    </a:lnTo>
                    <a:lnTo>
                      <a:pt x="372" y="752"/>
                    </a:lnTo>
                    <a:lnTo>
                      <a:pt x="353" y="760"/>
                    </a:lnTo>
                    <a:lnTo>
                      <a:pt x="333" y="768"/>
                    </a:lnTo>
                    <a:lnTo>
                      <a:pt x="315" y="778"/>
                    </a:lnTo>
                    <a:lnTo>
                      <a:pt x="294" y="784"/>
                    </a:lnTo>
                    <a:lnTo>
                      <a:pt x="274" y="792"/>
                    </a:lnTo>
                    <a:lnTo>
                      <a:pt x="257" y="797"/>
                    </a:lnTo>
                    <a:lnTo>
                      <a:pt x="237" y="807"/>
                    </a:lnTo>
                    <a:lnTo>
                      <a:pt x="217" y="813"/>
                    </a:lnTo>
                    <a:lnTo>
                      <a:pt x="200" y="819"/>
                    </a:lnTo>
                    <a:lnTo>
                      <a:pt x="182" y="825"/>
                    </a:lnTo>
                    <a:lnTo>
                      <a:pt x="165" y="831"/>
                    </a:lnTo>
                    <a:lnTo>
                      <a:pt x="161" y="833"/>
                    </a:lnTo>
                    <a:lnTo>
                      <a:pt x="168" y="833"/>
                    </a:lnTo>
                    <a:lnTo>
                      <a:pt x="182" y="831"/>
                    </a:lnTo>
                    <a:lnTo>
                      <a:pt x="202" y="829"/>
                    </a:lnTo>
                    <a:lnTo>
                      <a:pt x="225" y="823"/>
                    </a:lnTo>
                    <a:lnTo>
                      <a:pt x="257" y="815"/>
                    </a:lnTo>
                    <a:lnTo>
                      <a:pt x="288" y="809"/>
                    </a:lnTo>
                    <a:lnTo>
                      <a:pt x="323" y="803"/>
                    </a:lnTo>
                    <a:lnTo>
                      <a:pt x="356" y="795"/>
                    </a:lnTo>
                    <a:lnTo>
                      <a:pt x="388" y="788"/>
                    </a:lnTo>
                    <a:lnTo>
                      <a:pt x="421" y="782"/>
                    </a:lnTo>
                    <a:lnTo>
                      <a:pt x="452" y="776"/>
                    </a:lnTo>
                    <a:lnTo>
                      <a:pt x="476" y="772"/>
                    </a:lnTo>
                    <a:lnTo>
                      <a:pt x="498" y="768"/>
                    </a:lnTo>
                    <a:lnTo>
                      <a:pt x="511" y="768"/>
                    </a:lnTo>
                    <a:lnTo>
                      <a:pt x="521" y="772"/>
                    </a:lnTo>
                    <a:lnTo>
                      <a:pt x="429" y="846"/>
                    </a:lnTo>
                    <a:lnTo>
                      <a:pt x="443" y="842"/>
                    </a:lnTo>
                    <a:lnTo>
                      <a:pt x="460" y="839"/>
                    </a:lnTo>
                    <a:lnTo>
                      <a:pt x="478" y="833"/>
                    </a:lnTo>
                    <a:lnTo>
                      <a:pt x="498" y="829"/>
                    </a:lnTo>
                    <a:lnTo>
                      <a:pt x="517" y="823"/>
                    </a:lnTo>
                    <a:lnTo>
                      <a:pt x="541" y="815"/>
                    </a:lnTo>
                    <a:lnTo>
                      <a:pt x="562" y="809"/>
                    </a:lnTo>
                    <a:lnTo>
                      <a:pt x="586" y="803"/>
                    </a:lnTo>
                    <a:lnTo>
                      <a:pt x="607" y="794"/>
                    </a:lnTo>
                    <a:lnTo>
                      <a:pt x="631" y="788"/>
                    </a:lnTo>
                    <a:lnTo>
                      <a:pt x="650" y="778"/>
                    </a:lnTo>
                    <a:lnTo>
                      <a:pt x="672" y="772"/>
                    </a:lnTo>
                    <a:lnTo>
                      <a:pt x="689" y="764"/>
                    </a:lnTo>
                    <a:lnTo>
                      <a:pt x="707" y="756"/>
                    </a:lnTo>
                    <a:lnTo>
                      <a:pt x="723" y="750"/>
                    </a:lnTo>
                    <a:lnTo>
                      <a:pt x="738" y="745"/>
                    </a:lnTo>
                    <a:lnTo>
                      <a:pt x="742" y="750"/>
                    </a:lnTo>
                    <a:lnTo>
                      <a:pt x="752" y="760"/>
                    </a:lnTo>
                    <a:lnTo>
                      <a:pt x="762" y="768"/>
                    </a:lnTo>
                    <a:lnTo>
                      <a:pt x="778" y="778"/>
                    </a:lnTo>
                    <a:lnTo>
                      <a:pt x="789" y="784"/>
                    </a:lnTo>
                    <a:lnTo>
                      <a:pt x="803" y="792"/>
                    </a:lnTo>
                    <a:lnTo>
                      <a:pt x="817" y="797"/>
                    </a:lnTo>
                    <a:lnTo>
                      <a:pt x="829" y="803"/>
                    </a:lnTo>
                    <a:lnTo>
                      <a:pt x="780" y="819"/>
                    </a:lnTo>
                    <a:lnTo>
                      <a:pt x="731" y="835"/>
                    </a:lnTo>
                    <a:lnTo>
                      <a:pt x="680" y="848"/>
                    </a:lnTo>
                    <a:lnTo>
                      <a:pt x="629" y="864"/>
                    </a:lnTo>
                    <a:lnTo>
                      <a:pt x="574" y="874"/>
                    </a:lnTo>
                    <a:lnTo>
                      <a:pt x="519" y="886"/>
                    </a:lnTo>
                    <a:lnTo>
                      <a:pt x="464" y="893"/>
                    </a:lnTo>
                    <a:lnTo>
                      <a:pt x="409" y="901"/>
                    </a:lnTo>
                    <a:lnTo>
                      <a:pt x="353" y="905"/>
                    </a:lnTo>
                    <a:lnTo>
                      <a:pt x="298" y="905"/>
                    </a:lnTo>
                    <a:lnTo>
                      <a:pt x="241" y="905"/>
                    </a:lnTo>
                    <a:lnTo>
                      <a:pt x="188" y="901"/>
                    </a:lnTo>
                    <a:lnTo>
                      <a:pt x="135" y="893"/>
                    </a:lnTo>
                    <a:lnTo>
                      <a:pt x="84" y="884"/>
                    </a:lnTo>
                    <a:lnTo>
                      <a:pt x="33" y="870"/>
                    </a:lnTo>
                    <a:lnTo>
                      <a:pt x="0" y="854"/>
                    </a:lnTo>
                    <a:lnTo>
                      <a:pt x="4" y="831"/>
                    </a:lnTo>
                    <a:lnTo>
                      <a:pt x="24" y="811"/>
                    </a:lnTo>
                    <a:lnTo>
                      <a:pt x="41" y="790"/>
                    </a:lnTo>
                    <a:lnTo>
                      <a:pt x="63" y="772"/>
                    </a:lnTo>
                    <a:lnTo>
                      <a:pt x="84" y="752"/>
                    </a:lnTo>
                    <a:lnTo>
                      <a:pt x="106" y="733"/>
                    </a:lnTo>
                    <a:lnTo>
                      <a:pt x="129" y="717"/>
                    </a:lnTo>
                    <a:lnTo>
                      <a:pt x="153" y="700"/>
                    </a:lnTo>
                    <a:lnTo>
                      <a:pt x="176" y="680"/>
                    </a:lnTo>
                    <a:lnTo>
                      <a:pt x="200" y="660"/>
                    </a:lnTo>
                    <a:lnTo>
                      <a:pt x="223" y="643"/>
                    </a:lnTo>
                    <a:lnTo>
                      <a:pt x="247" y="625"/>
                    </a:lnTo>
                    <a:lnTo>
                      <a:pt x="268" y="604"/>
                    </a:lnTo>
                    <a:lnTo>
                      <a:pt x="292" y="586"/>
                    </a:lnTo>
                    <a:lnTo>
                      <a:pt x="313" y="564"/>
                    </a:lnTo>
                    <a:lnTo>
                      <a:pt x="335" y="545"/>
                    </a:lnTo>
                    <a:lnTo>
                      <a:pt x="321" y="533"/>
                    </a:lnTo>
                    <a:lnTo>
                      <a:pt x="308" y="519"/>
                    </a:lnTo>
                    <a:lnTo>
                      <a:pt x="292" y="508"/>
                    </a:lnTo>
                    <a:lnTo>
                      <a:pt x="274" y="496"/>
                    </a:lnTo>
                    <a:lnTo>
                      <a:pt x="255" y="482"/>
                    </a:lnTo>
                    <a:lnTo>
                      <a:pt x="235" y="470"/>
                    </a:lnTo>
                    <a:lnTo>
                      <a:pt x="214" y="459"/>
                    </a:lnTo>
                    <a:lnTo>
                      <a:pt x="194" y="449"/>
                    </a:lnTo>
                    <a:lnTo>
                      <a:pt x="168" y="439"/>
                    </a:lnTo>
                    <a:lnTo>
                      <a:pt x="147" y="429"/>
                    </a:lnTo>
                    <a:lnTo>
                      <a:pt x="123" y="420"/>
                    </a:lnTo>
                    <a:lnTo>
                      <a:pt x="104" y="414"/>
                    </a:lnTo>
                    <a:lnTo>
                      <a:pt x="80" y="408"/>
                    </a:lnTo>
                    <a:lnTo>
                      <a:pt x="63" y="406"/>
                    </a:lnTo>
                    <a:lnTo>
                      <a:pt x="43" y="402"/>
                    </a:lnTo>
                    <a:lnTo>
                      <a:pt x="27" y="404"/>
                    </a:lnTo>
                    <a:lnTo>
                      <a:pt x="633" y="0"/>
                    </a:lnTo>
                    <a:lnTo>
                      <a:pt x="6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298" name="Freeform 130"/>
              <p:cNvSpPr>
                <a:spLocks/>
              </p:cNvSpPr>
              <p:nvPr/>
            </p:nvSpPr>
            <p:spPr bwMode="auto">
              <a:xfrm>
                <a:off x="5509" y="8111"/>
                <a:ext cx="827" cy="707"/>
              </a:xfrm>
              <a:custGeom>
                <a:avLst/>
                <a:gdLst>
                  <a:gd name="T0" fmla="*/ 672 w 827"/>
                  <a:gd name="T1" fmla="*/ 23 h 707"/>
                  <a:gd name="T2" fmla="*/ 470 w 827"/>
                  <a:gd name="T3" fmla="*/ 39 h 707"/>
                  <a:gd name="T4" fmla="*/ 543 w 827"/>
                  <a:gd name="T5" fmla="*/ 0 h 707"/>
                  <a:gd name="T6" fmla="*/ 275 w 827"/>
                  <a:gd name="T7" fmla="*/ 15 h 707"/>
                  <a:gd name="T8" fmla="*/ 376 w 827"/>
                  <a:gd name="T9" fmla="*/ 51 h 707"/>
                  <a:gd name="T10" fmla="*/ 175 w 827"/>
                  <a:gd name="T11" fmla="*/ 125 h 707"/>
                  <a:gd name="T12" fmla="*/ 316 w 827"/>
                  <a:gd name="T13" fmla="*/ 121 h 707"/>
                  <a:gd name="T14" fmla="*/ 106 w 827"/>
                  <a:gd name="T15" fmla="*/ 239 h 707"/>
                  <a:gd name="T16" fmla="*/ 292 w 827"/>
                  <a:gd name="T17" fmla="*/ 248 h 707"/>
                  <a:gd name="T18" fmla="*/ 83 w 827"/>
                  <a:gd name="T19" fmla="*/ 385 h 707"/>
                  <a:gd name="T20" fmla="*/ 245 w 827"/>
                  <a:gd name="T21" fmla="*/ 382 h 707"/>
                  <a:gd name="T22" fmla="*/ 0 w 827"/>
                  <a:gd name="T23" fmla="*/ 532 h 707"/>
                  <a:gd name="T24" fmla="*/ 202 w 827"/>
                  <a:gd name="T25" fmla="*/ 528 h 707"/>
                  <a:gd name="T26" fmla="*/ 47 w 827"/>
                  <a:gd name="T27" fmla="*/ 652 h 707"/>
                  <a:gd name="T28" fmla="*/ 233 w 827"/>
                  <a:gd name="T29" fmla="*/ 628 h 707"/>
                  <a:gd name="T30" fmla="*/ 136 w 827"/>
                  <a:gd name="T31" fmla="*/ 707 h 707"/>
                  <a:gd name="T32" fmla="*/ 615 w 827"/>
                  <a:gd name="T33" fmla="*/ 660 h 707"/>
                  <a:gd name="T34" fmla="*/ 819 w 827"/>
                  <a:gd name="T35" fmla="*/ 622 h 707"/>
                  <a:gd name="T36" fmla="*/ 521 w 827"/>
                  <a:gd name="T37" fmla="*/ 615 h 707"/>
                  <a:gd name="T38" fmla="*/ 729 w 827"/>
                  <a:gd name="T39" fmla="*/ 513 h 707"/>
                  <a:gd name="T40" fmla="*/ 470 w 827"/>
                  <a:gd name="T41" fmla="*/ 509 h 707"/>
                  <a:gd name="T42" fmla="*/ 786 w 827"/>
                  <a:gd name="T43" fmla="*/ 374 h 707"/>
                  <a:gd name="T44" fmla="*/ 621 w 827"/>
                  <a:gd name="T45" fmla="*/ 366 h 707"/>
                  <a:gd name="T46" fmla="*/ 827 w 827"/>
                  <a:gd name="T47" fmla="*/ 223 h 707"/>
                  <a:gd name="T48" fmla="*/ 521 w 827"/>
                  <a:gd name="T49" fmla="*/ 288 h 707"/>
                  <a:gd name="T50" fmla="*/ 566 w 827"/>
                  <a:gd name="T51" fmla="*/ 207 h 707"/>
                  <a:gd name="T52" fmla="*/ 737 w 827"/>
                  <a:gd name="T53" fmla="*/ 117 h 707"/>
                  <a:gd name="T54" fmla="*/ 514 w 827"/>
                  <a:gd name="T55" fmla="*/ 125 h 707"/>
                  <a:gd name="T56" fmla="*/ 672 w 827"/>
                  <a:gd name="T57" fmla="*/ 23 h 707"/>
                  <a:gd name="T58" fmla="*/ 672 w 827"/>
                  <a:gd name="T59" fmla="*/ 23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27" h="707">
                    <a:moveTo>
                      <a:pt x="672" y="23"/>
                    </a:moveTo>
                    <a:lnTo>
                      <a:pt x="470" y="39"/>
                    </a:lnTo>
                    <a:lnTo>
                      <a:pt x="543" y="0"/>
                    </a:lnTo>
                    <a:lnTo>
                      <a:pt x="275" y="15"/>
                    </a:lnTo>
                    <a:lnTo>
                      <a:pt x="376" y="51"/>
                    </a:lnTo>
                    <a:lnTo>
                      <a:pt x="175" y="125"/>
                    </a:lnTo>
                    <a:lnTo>
                      <a:pt x="316" y="121"/>
                    </a:lnTo>
                    <a:lnTo>
                      <a:pt x="106" y="239"/>
                    </a:lnTo>
                    <a:lnTo>
                      <a:pt x="292" y="248"/>
                    </a:lnTo>
                    <a:lnTo>
                      <a:pt x="83" y="385"/>
                    </a:lnTo>
                    <a:lnTo>
                      <a:pt x="245" y="382"/>
                    </a:lnTo>
                    <a:lnTo>
                      <a:pt x="0" y="532"/>
                    </a:lnTo>
                    <a:lnTo>
                      <a:pt x="202" y="528"/>
                    </a:lnTo>
                    <a:lnTo>
                      <a:pt x="47" y="652"/>
                    </a:lnTo>
                    <a:lnTo>
                      <a:pt x="233" y="628"/>
                    </a:lnTo>
                    <a:lnTo>
                      <a:pt x="136" y="707"/>
                    </a:lnTo>
                    <a:lnTo>
                      <a:pt x="615" y="660"/>
                    </a:lnTo>
                    <a:lnTo>
                      <a:pt x="819" y="622"/>
                    </a:lnTo>
                    <a:lnTo>
                      <a:pt x="521" y="615"/>
                    </a:lnTo>
                    <a:lnTo>
                      <a:pt x="729" y="513"/>
                    </a:lnTo>
                    <a:lnTo>
                      <a:pt x="470" y="509"/>
                    </a:lnTo>
                    <a:lnTo>
                      <a:pt x="786" y="374"/>
                    </a:lnTo>
                    <a:lnTo>
                      <a:pt x="621" y="366"/>
                    </a:lnTo>
                    <a:lnTo>
                      <a:pt x="827" y="223"/>
                    </a:lnTo>
                    <a:lnTo>
                      <a:pt x="521" y="288"/>
                    </a:lnTo>
                    <a:lnTo>
                      <a:pt x="566" y="207"/>
                    </a:lnTo>
                    <a:lnTo>
                      <a:pt x="737" y="117"/>
                    </a:lnTo>
                    <a:lnTo>
                      <a:pt x="514" y="125"/>
                    </a:lnTo>
                    <a:lnTo>
                      <a:pt x="672" y="23"/>
                    </a:lnTo>
                    <a:lnTo>
                      <a:pt x="672" y="23"/>
                    </a:lnTo>
                    <a:close/>
                  </a:path>
                </a:pathLst>
              </a:custGeom>
              <a:solidFill>
                <a:srgbClr val="B3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299" name="Freeform 131"/>
              <p:cNvSpPr>
                <a:spLocks/>
              </p:cNvSpPr>
              <p:nvPr/>
            </p:nvSpPr>
            <p:spPr bwMode="auto">
              <a:xfrm>
                <a:off x="5079" y="8589"/>
                <a:ext cx="249" cy="624"/>
              </a:xfrm>
              <a:custGeom>
                <a:avLst/>
                <a:gdLst>
                  <a:gd name="T0" fmla="*/ 147 w 249"/>
                  <a:gd name="T1" fmla="*/ 0 h 624"/>
                  <a:gd name="T2" fmla="*/ 167 w 249"/>
                  <a:gd name="T3" fmla="*/ 178 h 624"/>
                  <a:gd name="T4" fmla="*/ 194 w 249"/>
                  <a:gd name="T5" fmla="*/ 364 h 624"/>
                  <a:gd name="T6" fmla="*/ 249 w 249"/>
                  <a:gd name="T7" fmla="*/ 546 h 624"/>
                  <a:gd name="T8" fmla="*/ 128 w 249"/>
                  <a:gd name="T9" fmla="*/ 624 h 624"/>
                  <a:gd name="T10" fmla="*/ 167 w 249"/>
                  <a:gd name="T11" fmla="*/ 526 h 624"/>
                  <a:gd name="T12" fmla="*/ 34 w 249"/>
                  <a:gd name="T13" fmla="*/ 577 h 624"/>
                  <a:gd name="T14" fmla="*/ 81 w 249"/>
                  <a:gd name="T15" fmla="*/ 513 h 624"/>
                  <a:gd name="T16" fmla="*/ 8 w 249"/>
                  <a:gd name="T17" fmla="*/ 526 h 624"/>
                  <a:gd name="T18" fmla="*/ 167 w 249"/>
                  <a:gd name="T19" fmla="*/ 407 h 624"/>
                  <a:gd name="T20" fmla="*/ 57 w 249"/>
                  <a:gd name="T21" fmla="*/ 407 h 624"/>
                  <a:gd name="T22" fmla="*/ 163 w 249"/>
                  <a:gd name="T23" fmla="*/ 280 h 624"/>
                  <a:gd name="T24" fmla="*/ 84 w 249"/>
                  <a:gd name="T25" fmla="*/ 283 h 624"/>
                  <a:gd name="T26" fmla="*/ 139 w 249"/>
                  <a:gd name="T27" fmla="*/ 158 h 624"/>
                  <a:gd name="T28" fmla="*/ 34 w 249"/>
                  <a:gd name="T29" fmla="*/ 197 h 624"/>
                  <a:gd name="T30" fmla="*/ 120 w 249"/>
                  <a:gd name="T31" fmla="*/ 119 h 624"/>
                  <a:gd name="T32" fmla="*/ 0 w 249"/>
                  <a:gd name="T33" fmla="*/ 135 h 624"/>
                  <a:gd name="T34" fmla="*/ 147 w 249"/>
                  <a:gd name="T35" fmla="*/ 0 h 624"/>
                  <a:gd name="T36" fmla="*/ 147 w 249"/>
                  <a:gd name="T3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9" h="624">
                    <a:moveTo>
                      <a:pt x="147" y="0"/>
                    </a:moveTo>
                    <a:lnTo>
                      <a:pt x="167" y="178"/>
                    </a:lnTo>
                    <a:lnTo>
                      <a:pt x="194" y="364"/>
                    </a:lnTo>
                    <a:lnTo>
                      <a:pt x="249" y="546"/>
                    </a:lnTo>
                    <a:lnTo>
                      <a:pt x="128" y="624"/>
                    </a:lnTo>
                    <a:lnTo>
                      <a:pt x="167" y="526"/>
                    </a:lnTo>
                    <a:lnTo>
                      <a:pt x="34" y="577"/>
                    </a:lnTo>
                    <a:lnTo>
                      <a:pt x="81" y="513"/>
                    </a:lnTo>
                    <a:lnTo>
                      <a:pt x="8" y="526"/>
                    </a:lnTo>
                    <a:lnTo>
                      <a:pt x="167" y="407"/>
                    </a:lnTo>
                    <a:lnTo>
                      <a:pt x="57" y="407"/>
                    </a:lnTo>
                    <a:lnTo>
                      <a:pt x="163" y="280"/>
                    </a:lnTo>
                    <a:lnTo>
                      <a:pt x="84" y="283"/>
                    </a:lnTo>
                    <a:lnTo>
                      <a:pt x="139" y="158"/>
                    </a:lnTo>
                    <a:lnTo>
                      <a:pt x="34" y="197"/>
                    </a:lnTo>
                    <a:lnTo>
                      <a:pt x="120" y="119"/>
                    </a:lnTo>
                    <a:lnTo>
                      <a:pt x="0" y="135"/>
                    </a:lnTo>
                    <a:lnTo>
                      <a:pt x="147" y="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B3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19300" name="WordArt 132"/>
            <p:cNvSpPr>
              <a:spLocks noChangeArrowheads="1" noChangeShapeType="1" noTextEdit="1"/>
            </p:cNvSpPr>
            <p:nvPr/>
          </p:nvSpPr>
          <p:spPr bwMode="auto">
            <a:xfrm rot="3264337">
              <a:off x="2428" y="1851"/>
              <a:ext cx="11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Wave1">
                <a:avLst>
                  <a:gd name="adj1" fmla="val 13005"/>
                  <a:gd name="adj2" fmla="val 0"/>
                </a:avLst>
              </a:prstTxWarp>
            </a:bodyPr>
            <a:lstStyle/>
            <a:p>
              <a:pPr algn="ctr"/>
              <a:r>
                <a:rPr lang="en-GB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/>
                </a:rPr>
                <a:t>flag</a:t>
              </a:r>
              <a:endParaRPr lang="bg-BG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endParaRPr>
            </a:p>
          </p:txBody>
        </p:sp>
      </p:grpSp>
      <p:grpSp>
        <p:nvGrpSpPr>
          <p:cNvPr id="519381" name="Group 213"/>
          <p:cNvGrpSpPr>
            <a:grpSpLocks/>
          </p:cNvGrpSpPr>
          <p:nvPr/>
        </p:nvGrpSpPr>
        <p:grpSpPr bwMode="auto">
          <a:xfrm>
            <a:off x="4595813" y="2338388"/>
            <a:ext cx="198437" cy="252412"/>
            <a:chOff x="2895" y="1473"/>
            <a:chExt cx="125" cy="159"/>
          </a:xfrm>
        </p:grpSpPr>
        <p:grpSp>
          <p:nvGrpSpPr>
            <p:cNvPr id="519301" name="Group 133"/>
            <p:cNvGrpSpPr>
              <a:grpSpLocks/>
            </p:cNvGrpSpPr>
            <p:nvPr/>
          </p:nvGrpSpPr>
          <p:grpSpPr bwMode="auto">
            <a:xfrm rot="2274891" flipH="1">
              <a:off x="2895" y="1488"/>
              <a:ext cx="125" cy="144"/>
              <a:chOff x="4643" y="7488"/>
              <a:chExt cx="2125" cy="1954"/>
            </a:xfrm>
          </p:grpSpPr>
          <p:sp>
            <p:nvSpPr>
              <p:cNvPr id="519302" name="Freeform 134"/>
              <p:cNvSpPr>
                <a:spLocks/>
              </p:cNvSpPr>
              <p:nvPr/>
            </p:nvSpPr>
            <p:spPr bwMode="auto">
              <a:xfrm>
                <a:off x="4702" y="7848"/>
                <a:ext cx="1922" cy="1436"/>
              </a:xfrm>
              <a:custGeom>
                <a:avLst/>
                <a:gdLst>
                  <a:gd name="T0" fmla="*/ 1908 w 1922"/>
                  <a:gd name="T1" fmla="*/ 0 h 1436"/>
                  <a:gd name="T2" fmla="*/ 1170 w 1922"/>
                  <a:gd name="T3" fmla="*/ 198 h 1436"/>
                  <a:gd name="T4" fmla="*/ 762 w 1922"/>
                  <a:gd name="T5" fmla="*/ 278 h 1436"/>
                  <a:gd name="T6" fmla="*/ 584 w 1922"/>
                  <a:gd name="T7" fmla="*/ 590 h 1436"/>
                  <a:gd name="T8" fmla="*/ 122 w 1922"/>
                  <a:gd name="T9" fmla="*/ 899 h 1436"/>
                  <a:gd name="T10" fmla="*/ 339 w 1922"/>
                  <a:gd name="T11" fmla="*/ 1075 h 1436"/>
                  <a:gd name="T12" fmla="*/ 0 w 1922"/>
                  <a:gd name="T13" fmla="*/ 1404 h 1436"/>
                  <a:gd name="T14" fmla="*/ 257 w 1922"/>
                  <a:gd name="T15" fmla="*/ 1436 h 1436"/>
                  <a:gd name="T16" fmla="*/ 525 w 1922"/>
                  <a:gd name="T17" fmla="*/ 1408 h 1436"/>
                  <a:gd name="T18" fmla="*/ 743 w 1922"/>
                  <a:gd name="T19" fmla="*/ 1326 h 1436"/>
                  <a:gd name="T20" fmla="*/ 704 w 1922"/>
                  <a:gd name="T21" fmla="*/ 1044 h 1436"/>
                  <a:gd name="T22" fmla="*/ 980 w 1922"/>
                  <a:gd name="T23" fmla="*/ 1017 h 1436"/>
                  <a:gd name="T24" fmla="*/ 1395 w 1922"/>
                  <a:gd name="T25" fmla="*/ 985 h 1436"/>
                  <a:gd name="T26" fmla="*/ 1922 w 1922"/>
                  <a:gd name="T27" fmla="*/ 831 h 1436"/>
                  <a:gd name="T28" fmla="*/ 1908 w 1922"/>
                  <a:gd name="T29" fmla="*/ 0 h 1436"/>
                  <a:gd name="T30" fmla="*/ 1908 w 1922"/>
                  <a:gd name="T31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22" h="1436">
                    <a:moveTo>
                      <a:pt x="1908" y="0"/>
                    </a:moveTo>
                    <a:lnTo>
                      <a:pt x="1170" y="198"/>
                    </a:lnTo>
                    <a:lnTo>
                      <a:pt x="762" y="278"/>
                    </a:lnTo>
                    <a:lnTo>
                      <a:pt x="584" y="590"/>
                    </a:lnTo>
                    <a:lnTo>
                      <a:pt x="122" y="899"/>
                    </a:lnTo>
                    <a:lnTo>
                      <a:pt x="339" y="1075"/>
                    </a:lnTo>
                    <a:lnTo>
                      <a:pt x="0" y="1404"/>
                    </a:lnTo>
                    <a:lnTo>
                      <a:pt x="257" y="1436"/>
                    </a:lnTo>
                    <a:lnTo>
                      <a:pt x="525" y="1408"/>
                    </a:lnTo>
                    <a:lnTo>
                      <a:pt x="743" y="1326"/>
                    </a:lnTo>
                    <a:lnTo>
                      <a:pt x="704" y="1044"/>
                    </a:lnTo>
                    <a:lnTo>
                      <a:pt x="980" y="1017"/>
                    </a:lnTo>
                    <a:lnTo>
                      <a:pt x="1395" y="985"/>
                    </a:lnTo>
                    <a:lnTo>
                      <a:pt x="1922" y="831"/>
                    </a:lnTo>
                    <a:lnTo>
                      <a:pt x="1908" y="0"/>
                    </a:lnTo>
                    <a:lnTo>
                      <a:pt x="1908" y="0"/>
                    </a:lnTo>
                    <a:close/>
                  </a:path>
                </a:pathLst>
              </a:custGeom>
              <a:solidFill>
                <a:srgbClr val="9CB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303" name="Freeform 135"/>
              <p:cNvSpPr>
                <a:spLocks/>
              </p:cNvSpPr>
              <p:nvPr/>
            </p:nvSpPr>
            <p:spPr bwMode="auto">
              <a:xfrm>
                <a:off x="6104" y="7824"/>
                <a:ext cx="376" cy="96"/>
              </a:xfrm>
              <a:custGeom>
                <a:avLst/>
                <a:gdLst>
                  <a:gd name="T0" fmla="*/ 376 w 376"/>
                  <a:gd name="T1" fmla="*/ 32 h 96"/>
                  <a:gd name="T2" fmla="*/ 357 w 376"/>
                  <a:gd name="T3" fmla="*/ 35 h 96"/>
                  <a:gd name="T4" fmla="*/ 341 w 376"/>
                  <a:gd name="T5" fmla="*/ 39 h 96"/>
                  <a:gd name="T6" fmla="*/ 324 w 376"/>
                  <a:gd name="T7" fmla="*/ 41 h 96"/>
                  <a:gd name="T8" fmla="*/ 306 w 376"/>
                  <a:gd name="T9" fmla="*/ 47 h 96"/>
                  <a:gd name="T10" fmla="*/ 288 w 376"/>
                  <a:gd name="T11" fmla="*/ 49 h 96"/>
                  <a:gd name="T12" fmla="*/ 271 w 376"/>
                  <a:gd name="T13" fmla="*/ 55 h 96"/>
                  <a:gd name="T14" fmla="*/ 253 w 376"/>
                  <a:gd name="T15" fmla="*/ 59 h 96"/>
                  <a:gd name="T16" fmla="*/ 235 w 376"/>
                  <a:gd name="T17" fmla="*/ 65 h 96"/>
                  <a:gd name="T18" fmla="*/ 218 w 376"/>
                  <a:gd name="T19" fmla="*/ 67 h 96"/>
                  <a:gd name="T20" fmla="*/ 200 w 376"/>
                  <a:gd name="T21" fmla="*/ 71 h 96"/>
                  <a:gd name="T22" fmla="*/ 182 w 376"/>
                  <a:gd name="T23" fmla="*/ 73 h 96"/>
                  <a:gd name="T24" fmla="*/ 165 w 376"/>
                  <a:gd name="T25" fmla="*/ 79 h 96"/>
                  <a:gd name="T26" fmla="*/ 147 w 376"/>
                  <a:gd name="T27" fmla="*/ 81 h 96"/>
                  <a:gd name="T28" fmla="*/ 130 w 376"/>
                  <a:gd name="T29" fmla="*/ 84 h 96"/>
                  <a:gd name="T30" fmla="*/ 112 w 376"/>
                  <a:gd name="T31" fmla="*/ 88 h 96"/>
                  <a:gd name="T32" fmla="*/ 96 w 376"/>
                  <a:gd name="T33" fmla="*/ 90 h 96"/>
                  <a:gd name="T34" fmla="*/ 87 w 376"/>
                  <a:gd name="T35" fmla="*/ 90 h 96"/>
                  <a:gd name="T36" fmla="*/ 75 w 376"/>
                  <a:gd name="T37" fmla="*/ 88 h 96"/>
                  <a:gd name="T38" fmla="*/ 61 w 376"/>
                  <a:gd name="T39" fmla="*/ 86 h 96"/>
                  <a:gd name="T40" fmla="*/ 47 w 376"/>
                  <a:gd name="T41" fmla="*/ 86 h 96"/>
                  <a:gd name="T42" fmla="*/ 32 w 376"/>
                  <a:gd name="T43" fmla="*/ 86 h 96"/>
                  <a:gd name="T44" fmla="*/ 20 w 376"/>
                  <a:gd name="T45" fmla="*/ 88 h 96"/>
                  <a:gd name="T46" fmla="*/ 6 w 376"/>
                  <a:gd name="T47" fmla="*/ 90 h 96"/>
                  <a:gd name="T48" fmla="*/ 0 w 376"/>
                  <a:gd name="T49" fmla="*/ 96 h 96"/>
                  <a:gd name="T50" fmla="*/ 12 w 376"/>
                  <a:gd name="T51" fmla="*/ 84 h 96"/>
                  <a:gd name="T52" fmla="*/ 28 w 376"/>
                  <a:gd name="T53" fmla="*/ 75 h 96"/>
                  <a:gd name="T54" fmla="*/ 41 w 376"/>
                  <a:gd name="T55" fmla="*/ 65 h 96"/>
                  <a:gd name="T56" fmla="*/ 61 w 376"/>
                  <a:gd name="T57" fmla="*/ 57 h 96"/>
                  <a:gd name="T58" fmla="*/ 79 w 376"/>
                  <a:gd name="T59" fmla="*/ 47 h 96"/>
                  <a:gd name="T60" fmla="*/ 96 w 376"/>
                  <a:gd name="T61" fmla="*/ 37 h 96"/>
                  <a:gd name="T62" fmla="*/ 118 w 376"/>
                  <a:gd name="T63" fmla="*/ 30 h 96"/>
                  <a:gd name="T64" fmla="*/ 139 w 376"/>
                  <a:gd name="T65" fmla="*/ 24 h 96"/>
                  <a:gd name="T66" fmla="*/ 159 w 376"/>
                  <a:gd name="T67" fmla="*/ 16 h 96"/>
                  <a:gd name="T68" fmla="*/ 179 w 376"/>
                  <a:gd name="T69" fmla="*/ 10 h 96"/>
                  <a:gd name="T70" fmla="*/ 198 w 376"/>
                  <a:gd name="T71" fmla="*/ 4 h 96"/>
                  <a:gd name="T72" fmla="*/ 218 w 376"/>
                  <a:gd name="T73" fmla="*/ 2 h 96"/>
                  <a:gd name="T74" fmla="*/ 235 w 376"/>
                  <a:gd name="T75" fmla="*/ 0 h 96"/>
                  <a:gd name="T76" fmla="*/ 253 w 376"/>
                  <a:gd name="T77" fmla="*/ 0 h 96"/>
                  <a:gd name="T78" fmla="*/ 269 w 376"/>
                  <a:gd name="T79" fmla="*/ 2 h 96"/>
                  <a:gd name="T80" fmla="*/ 284 w 376"/>
                  <a:gd name="T81" fmla="*/ 8 h 96"/>
                  <a:gd name="T82" fmla="*/ 296 w 376"/>
                  <a:gd name="T83" fmla="*/ 12 h 96"/>
                  <a:gd name="T84" fmla="*/ 308 w 376"/>
                  <a:gd name="T85" fmla="*/ 16 h 96"/>
                  <a:gd name="T86" fmla="*/ 318 w 376"/>
                  <a:gd name="T87" fmla="*/ 18 h 96"/>
                  <a:gd name="T88" fmla="*/ 331 w 376"/>
                  <a:gd name="T89" fmla="*/ 24 h 96"/>
                  <a:gd name="T90" fmla="*/ 341 w 376"/>
                  <a:gd name="T91" fmla="*/ 24 h 96"/>
                  <a:gd name="T92" fmla="*/ 353 w 376"/>
                  <a:gd name="T93" fmla="*/ 28 h 96"/>
                  <a:gd name="T94" fmla="*/ 365 w 376"/>
                  <a:gd name="T95" fmla="*/ 30 h 96"/>
                  <a:gd name="T96" fmla="*/ 376 w 376"/>
                  <a:gd name="T97" fmla="*/ 32 h 96"/>
                  <a:gd name="T98" fmla="*/ 376 w 376"/>
                  <a:gd name="T99" fmla="*/ 3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76" h="96">
                    <a:moveTo>
                      <a:pt x="376" y="32"/>
                    </a:moveTo>
                    <a:lnTo>
                      <a:pt x="357" y="35"/>
                    </a:lnTo>
                    <a:lnTo>
                      <a:pt x="341" y="39"/>
                    </a:lnTo>
                    <a:lnTo>
                      <a:pt x="324" y="41"/>
                    </a:lnTo>
                    <a:lnTo>
                      <a:pt x="306" y="47"/>
                    </a:lnTo>
                    <a:lnTo>
                      <a:pt x="288" y="49"/>
                    </a:lnTo>
                    <a:lnTo>
                      <a:pt x="271" y="55"/>
                    </a:lnTo>
                    <a:lnTo>
                      <a:pt x="253" y="59"/>
                    </a:lnTo>
                    <a:lnTo>
                      <a:pt x="235" y="65"/>
                    </a:lnTo>
                    <a:lnTo>
                      <a:pt x="218" y="67"/>
                    </a:lnTo>
                    <a:lnTo>
                      <a:pt x="200" y="71"/>
                    </a:lnTo>
                    <a:lnTo>
                      <a:pt x="182" y="73"/>
                    </a:lnTo>
                    <a:lnTo>
                      <a:pt x="165" y="79"/>
                    </a:lnTo>
                    <a:lnTo>
                      <a:pt x="147" y="81"/>
                    </a:lnTo>
                    <a:lnTo>
                      <a:pt x="130" y="84"/>
                    </a:lnTo>
                    <a:lnTo>
                      <a:pt x="112" y="88"/>
                    </a:lnTo>
                    <a:lnTo>
                      <a:pt x="96" y="90"/>
                    </a:lnTo>
                    <a:lnTo>
                      <a:pt x="87" y="90"/>
                    </a:lnTo>
                    <a:lnTo>
                      <a:pt x="75" y="88"/>
                    </a:lnTo>
                    <a:lnTo>
                      <a:pt x="61" y="86"/>
                    </a:lnTo>
                    <a:lnTo>
                      <a:pt x="47" y="86"/>
                    </a:lnTo>
                    <a:lnTo>
                      <a:pt x="32" y="86"/>
                    </a:lnTo>
                    <a:lnTo>
                      <a:pt x="20" y="88"/>
                    </a:lnTo>
                    <a:lnTo>
                      <a:pt x="6" y="90"/>
                    </a:lnTo>
                    <a:lnTo>
                      <a:pt x="0" y="96"/>
                    </a:lnTo>
                    <a:lnTo>
                      <a:pt x="12" y="84"/>
                    </a:lnTo>
                    <a:lnTo>
                      <a:pt x="28" y="75"/>
                    </a:lnTo>
                    <a:lnTo>
                      <a:pt x="41" y="65"/>
                    </a:lnTo>
                    <a:lnTo>
                      <a:pt x="61" y="57"/>
                    </a:lnTo>
                    <a:lnTo>
                      <a:pt x="79" y="47"/>
                    </a:lnTo>
                    <a:lnTo>
                      <a:pt x="96" y="37"/>
                    </a:lnTo>
                    <a:lnTo>
                      <a:pt x="118" y="30"/>
                    </a:lnTo>
                    <a:lnTo>
                      <a:pt x="139" y="24"/>
                    </a:lnTo>
                    <a:lnTo>
                      <a:pt x="159" y="16"/>
                    </a:lnTo>
                    <a:lnTo>
                      <a:pt x="179" y="10"/>
                    </a:lnTo>
                    <a:lnTo>
                      <a:pt x="198" y="4"/>
                    </a:lnTo>
                    <a:lnTo>
                      <a:pt x="218" y="2"/>
                    </a:lnTo>
                    <a:lnTo>
                      <a:pt x="235" y="0"/>
                    </a:lnTo>
                    <a:lnTo>
                      <a:pt x="253" y="0"/>
                    </a:lnTo>
                    <a:lnTo>
                      <a:pt x="269" y="2"/>
                    </a:lnTo>
                    <a:lnTo>
                      <a:pt x="284" y="8"/>
                    </a:lnTo>
                    <a:lnTo>
                      <a:pt x="296" y="12"/>
                    </a:lnTo>
                    <a:lnTo>
                      <a:pt x="308" y="16"/>
                    </a:lnTo>
                    <a:lnTo>
                      <a:pt x="318" y="18"/>
                    </a:lnTo>
                    <a:lnTo>
                      <a:pt x="331" y="24"/>
                    </a:lnTo>
                    <a:lnTo>
                      <a:pt x="341" y="24"/>
                    </a:lnTo>
                    <a:lnTo>
                      <a:pt x="353" y="28"/>
                    </a:lnTo>
                    <a:lnTo>
                      <a:pt x="365" y="30"/>
                    </a:lnTo>
                    <a:lnTo>
                      <a:pt x="376" y="32"/>
                    </a:lnTo>
                    <a:lnTo>
                      <a:pt x="376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304" name="Freeform 136"/>
              <p:cNvSpPr>
                <a:spLocks/>
              </p:cNvSpPr>
              <p:nvPr/>
            </p:nvSpPr>
            <p:spPr bwMode="auto">
              <a:xfrm>
                <a:off x="6331" y="7768"/>
                <a:ext cx="437" cy="72"/>
              </a:xfrm>
              <a:custGeom>
                <a:avLst/>
                <a:gdLst>
                  <a:gd name="T0" fmla="*/ 437 w 437"/>
                  <a:gd name="T1" fmla="*/ 14 h 72"/>
                  <a:gd name="T2" fmla="*/ 394 w 437"/>
                  <a:gd name="T3" fmla="*/ 25 h 72"/>
                  <a:gd name="T4" fmla="*/ 357 w 437"/>
                  <a:gd name="T5" fmla="*/ 35 h 72"/>
                  <a:gd name="T6" fmla="*/ 324 w 437"/>
                  <a:gd name="T7" fmla="*/ 43 h 72"/>
                  <a:gd name="T8" fmla="*/ 296 w 437"/>
                  <a:gd name="T9" fmla="*/ 53 h 72"/>
                  <a:gd name="T10" fmla="*/ 271 w 437"/>
                  <a:gd name="T11" fmla="*/ 59 h 72"/>
                  <a:gd name="T12" fmla="*/ 249 w 437"/>
                  <a:gd name="T13" fmla="*/ 65 h 72"/>
                  <a:gd name="T14" fmla="*/ 230 w 437"/>
                  <a:gd name="T15" fmla="*/ 67 h 72"/>
                  <a:gd name="T16" fmla="*/ 210 w 437"/>
                  <a:gd name="T17" fmla="*/ 72 h 72"/>
                  <a:gd name="T18" fmla="*/ 190 w 437"/>
                  <a:gd name="T19" fmla="*/ 71 h 72"/>
                  <a:gd name="T20" fmla="*/ 171 w 437"/>
                  <a:gd name="T21" fmla="*/ 71 h 72"/>
                  <a:gd name="T22" fmla="*/ 151 w 437"/>
                  <a:gd name="T23" fmla="*/ 69 h 72"/>
                  <a:gd name="T24" fmla="*/ 128 w 437"/>
                  <a:gd name="T25" fmla="*/ 67 h 72"/>
                  <a:gd name="T26" fmla="*/ 102 w 437"/>
                  <a:gd name="T27" fmla="*/ 59 h 72"/>
                  <a:gd name="T28" fmla="*/ 71 w 437"/>
                  <a:gd name="T29" fmla="*/ 55 h 72"/>
                  <a:gd name="T30" fmla="*/ 40 w 437"/>
                  <a:gd name="T31" fmla="*/ 45 h 72"/>
                  <a:gd name="T32" fmla="*/ 0 w 437"/>
                  <a:gd name="T33" fmla="*/ 37 h 72"/>
                  <a:gd name="T34" fmla="*/ 8 w 437"/>
                  <a:gd name="T35" fmla="*/ 29 h 72"/>
                  <a:gd name="T36" fmla="*/ 26 w 437"/>
                  <a:gd name="T37" fmla="*/ 24 h 72"/>
                  <a:gd name="T38" fmla="*/ 47 w 437"/>
                  <a:gd name="T39" fmla="*/ 18 h 72"/>
                  <a:gd name="T40" fmla="*/ 79 w 437"/>
                  <a:gd name="T41" fmla="*/ 14 h 72"/>
                  <a:gd name="T42" fmla="*/ 110 w 437"/>
                  <a:gd name="T43" fmla="*/ 10 h 72"/>
                  <a:gd name="T44" fmla="*/ 147 w 437"/>
                  <a:gd name="T45" fmla="*/ 6 h 72"/>
                  <a:gd name="T46" fmla="*/ 187 w 437"/>
                  <a:gd name="T47" fmla="*/ 2 h 72"/>
                  <a:gd name="T48" fmla="*/ 228 w 437"/>
                  <a:gd name="T49" fmla="*/ 2 h 72"/>
                  <a:gd name="T50" fmla="*/ 267 w 437"/>
                  <a:gd name="T51" fmla="*/ 0 h 72"/>
                  <a:gd name="T52" fmla="*/ 306 w 437"/>
                  <a:gd name="T53" fmla="*/ 0 h 72"/>
                  <a:gd name="T54" fmla="*/ 339 w 437"/>
                  <a:gd name="T55" fmla="*/ 0 h 72"/>
                  <a:gd name="T56" fmla="*/ 373 w 437"/>
                  <a:gd name="T57" fmla="*/ 2 h 72"/>
                  <a:gd name="T58" fmla="*/ 398 w 437"/>
                  <a:gd name="T59" fmla="*/ 2 h 72"/>
                  <a:gd name="T60" fmla="*/ 420 w 437"/>
                  <a:gd name="T61" fmla="*/ 4 h 72"/>
                  <a:gd name="T62" fmla="*/ 431 w 437"/>
                  <a:gd name="T63" fmla="*/ 10 h 72"/>
                  <a:gd name="T64" fmla="*/ 437 w 437"/>
                  <a:gd name="T65" fmla="*/ 14 h 72"/>
                  <a:gd name="T66" fmla="*/ 437 w 437"/>
                  <a:gd name="T67" fmla="*/ 1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7" h="72">
                    <a:moveTo>
                      <a:pt x="437" y="14"/>
                    </a:moveTo>
                    <a:lnTo>
                      <a:pt x="394" y="25"/>
                    </a:lnTo>
                    <a:lnTo>
                      <a:pt x="357" y="35"/>
                    </a:lnTo>
                    <a:lnTo>
                      <a:pt x="324" y="43"/>
                    </a:lnTo>
                    <a:lnTo>
                      <a:pt x="296" y="53"/>
                    </a:lnTo>
                    <a:lnTo>
                      <a:pt x="271" y="59"/>
                    </a:lnTo>
                    <a:lnTo>
                      <a:pt x="249" y="65"/>
                    </a:lnTo>
                    <a:lnTo>
                      <a:pt x="230" y="67"/>
                    </a:lnTo>
                    <a:lnTo>
                      <a:pt x="210" y="72"/>
                    </a:lnTo>
                    <a:lnTo>
                      <a:pt x="190" y="71"/>
                    </a:lnTo>
                    <a:lnTo>
                      <a:pt x="171" y="71"/>
                    </a:lnTo>
                    <a:lnTo>
                      <a:pt x="151" y="69"/>
                    </a:lnTo>
                    <a:lnTo>
                      <a:pt x="128" y="67"/>
                    </a:lnTo>
                    <a:lnTo>
                      <a:pt x="102" y="59"/>
                    </a:lnTo>
                    <a:lnTo>
                      <a:pt x="71" y="55"/>
                    </a:lnTo>
                    <a:lnTo>
                      <a:pt x="40" y="45"/>
                    </a:lnTo>
                    <a:lnTo>
                      <a:pt x="0" y="37"/>
                    </a:lnTo>
                    <a:lnTo>
                      <a:pt x="8" y="29"/>
                    </a:lnTo>
                    <a:lnTo>
                      <a:pt x="26" y="24"/>
                    </a:lnTo>
                    <a:lnTo>
                      <a:pt x="47" y="18"/>
                    </a:lnTo>
                    <a:lnTo>
                      <a:pt x="79" y="14"/>
                    </a:lnTo>
                    <a:lnTo>
                      <a:pt x="110" y="10"/>
                    </a:lnTo>
                    <a:lnTo>
                      <a:pt x="147" y="6"/>
                    </a:lnTo>
                    <a:lnTo>
                      <a:pt x="187" y="2"/>
                    </a:lnTo>
                    <a:lnTo>
                      <a:pt x="228" y="2"/>
                    </a:lnTo>
                    <a:lnTo>
                      <a:pt x="267" y="0"/>
                    </a:lnTo>
                    <a:lnTo>
                      <a:pt x="306" y="0"/>
                    </a:lnTo>
                    <a:lnTo>
                      <a:pt x="339" y="0"/>
                    </a:lnTo>
                    <a:lnTo>
                      <a:pt x="373" y="2"/>
                    </a:lnTo>
                    <a:lnTo>
                      <a:pt x="398" y="2"/>
                    </a:lnTo>
                    <a:lnTo>
                      <a:pt x="420" y="4"/>
                    </a:lnTo>
                    <a:lnTo>
                      <a:pt x="431" y="10"/>
                    </a:lnTo>
                    <a:lnTo>
                      <a:pt x="437" y="14"/>
                    </a:lnTo>
                    <a:lnTo>
                      <a:pt x="437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305" name="Freeform 137"/>
              <p:cNvSpPr>
                <a:spLocks/>
              </p:cNvSpPr>
              <p:nvPr/>
            </p:nvSpPr>
            <p:spPr bwMode="auto">
              <a:xfrm>
                <a:off x="5238" y="7999"/>
                <a:ext cx="810" cy="1226"/>
              </a:xfrm>
              <a:custGeom>
                <a:avLst/>
                <a:gdLst>
                  <a:gd name="T0" fmla="*/ 297 w 810"/>
                  <a:gd name="T1" fmla="*/ 67 h 1226"/>
                  <a:gd name="T2" fmla="*/ 382 w 810"/>
                  <a:gd name="T3" fmla="*/ 41 h 1226"/>
                  <a:gd name="T4" fmla="*/ 470 w 810"/>
                  <a:gd name="T5" fmla="*/ 26 h 1226"/>
                  <a:gd name="T6" fmla="*/ 554 w 810"/>
                  <a:gd name="T7" fmla="*/ 12 h 1226"/>
                  <a:gd name="T8" fmla="*/ 640 w 810"/>
                  <a:gd name="T9" fmla="*/ 4 h 1226"/>
                  <a:gd name="T10" fmla="*/ 707 w 810"/>
                  <a:gd name="T11" fmla="*/ 88 h 1226"/>
                  <a:gd name="T12" fmla="*/ 252 w 810"/>
                  <a:gd name="T13" fmla="*/ 272 h 1226"/>
                  <a:gd name="T14" fmla="*/ 311 w 810"/>
                  <a:gd name="T15" fmla="*/ 415 h 1226"/>
                  <a:gd name="T16" fmla="*/ 280 w 810"/>
                  <a:gd name="T17" fmla="*/ 435 h 1226"/>
                  <a:gd name="T18" fmla="*/ 250 w 810"/>
                  <a:gd name="T19" fmla="*/ 458 h 1226"/>
                  <a:gd name="T20" fmla="*/ 217 w 810"/>
                  <a:gd name="T21" fmla="*/ 476 h 1226"/>
                  <a:gd name="T22" fmla="*/ 186 w 810"/>
                  <a:gd name="T23" fmla="*/ 496 h 1226"/>
                  <a:gd name="T24" fmla="*/ 152 w 810"/>
                  <a:gd name="T25" fmla="*/ 511 h 1226"/>
                  <a:gd name="T26" fmla="*/ 131 w 810"/>
                  <a:gd name="T27" fmla="*/ 638 h 1226"/>
                  <a:gd name="T28" fmla="*/ 113 w 810"/>
                  <a:gd name="T29" fmla="*/ 811 h 1226"/>
                  <a:gd name="T30" fmla="*/ 109 w 810"/>
                  <a:gd name="T31" fmla="*/ 824 h 1226"/>
                  <a:gd name="T32" fmla="*/ 133 w 810"/>
                  <a:gd name="T33" fmla="*/ 826 h 1226"/>
                  <a:gd name="T34" fmla="*/ 170 w 810"/>
                  <a:gd name="T35" fmla="*/ 823 h 1226"/>
                  <a:gd name="T36" fmla="*/ 219 w 810"/>
                  <a:gd name="T37" fmla="*/ 813 h 1226"/>
                  <a:gd name="T38" fmla="*/ 250 w 810"/>
                  <a:gd name="T39" fmla="*/ 811 h 1226"/>
                  <a:gd name="T40" fmla="*/ 207 w 810"/>
                  <a:gd name="T41" fmla="*/ 846 h 1226"/>
                  <a:gd name="T42" fmla="*/ 176 w 810"/>
                  <a:gd name="T43" fmla="*/ 887 h 1226"/>
                  <a:gd name="T44" fmla="*/ 248 w 810"/>
                  <a:gd name="T45" fmla="*/ 871 h 1226"/>
                  <a:gd name="T46" fmla="*/ 362 w 810"/>
                  <a:gd name="T47" fmla="*/ 844 h 1226"/>
                  <a:gd name="T48" fmla="*/ 483 w 810"/>
                  <a:gd name="T49" fmla="*/ 834 h 1226"/>
                  <a:gd name="T50" fmla="*/ 601 w 810"/>
                  <a:gd name="T51" fmla="*/ 826 h 1226"/>
                  <a:gd name="T52" fmla="*/ 715 w 810"/>
                  <a:gd name="T53" fmla="*/ 817 h 1226"/>
                  <a:gd name="T54" fmla="*/ 810 w 810"/>
                  <a:gd name="T55" fmla="*/ 883 h 1226"/>
                  <a:gd name="T56" fmla="*/ 705 w 810"/>
                  <a:gd name="T57" fmla="*/ 899 h 1226"/>
                  <a:gd name="T58" fmla="*/ 593 w 810"/>
                  <a:gd name="T59" fmla="*/ 907 h 1226"/>
                  <a:gd name="T60" fmla="*/ 479 w 810"/>
                  <a:gd name="T61" fmla="*/ 909 h 1226"/>
                  <a:gd name="T62" fmla="*/ 368 w 810"/>
                  <a:gd name="T63" fmla="*/ 917 h 1226"/>
                  <a:gd name="T64" fmla="*/ 262 w 810"/>
                  <a:gd name="T65" fmla="*/ 940 h 1226"/>
                  <a:gd name="T66" fmla="*/ 376 w 810"/>
                  <a:gd name="T67" fmla="*/ 962 h 1226"/>
                  <a:gd name="T68" fmla="*/ 362 w 810"/>
                  <a:gd name="T69" fmla="*/ 1009 h 1226"/>
                  <a:gd name="T70" fmla="*/ 342 w 810"/>
                  <a:gd name="T71" fmla="*/ 1058 h 1226"/>
                  <a:gd name="T72" fmla="*/ 319 w 810"/>
                  <a:gd name="T73" fmla="*/ 1103 h 1226"/>
                  <a:gd name="T74" fmla="*/ 293 w 810"/>
                  <a:gd name="T75" fmla="*/ 1146 h 1226"/>
                  <a:gd name="T76" fmla="*/ 262 w 810"/>
                  <a:gd name="T77" fmla="*/ 1189 h 1226"/>
                  <a:gd name="T78" fmla="*/ 121 w 810"/>
                  <a:gd name="T79" fmla="*/ 1163 h 1226"/>
                  <a:gd name="T80" fmla="*/ 86 w 810"/>
                  <a:gd name="T81" fmla="*/ 1075 h 1226"/>
                  <a:gd name="T82" fmla="*/ 45 w 810"/>
                  <a:gd name="T83" fmla="*/ 942 h 1226"/>
                  <a:gd name="T84" fmla="*/ 27 w 810"/>
                  <a:gd name="T85" fmla="*/ 805 h 1226"/>
                  <a:gd name="T86" fmla="*/ 17 w 810"/>
                  <a:gd name="T87" fmla="*/ 662 h 1226"/>
                  <a:gd name="T88" fmla="*/ 9 w 810"/>
                  <a:gd name="T89" fmla="*/ 521 h 1226"/>
                  <a:gd name="T90" fmla="*/ 19 w 810"/>
                  <a:gd name="T91" fmla="*/ 415 h 1226"/>
                  <a:gd name="T92" fmla="*/ 74 w 810"/>
                  <a:gd name="T93" fmla="*/ 360 h 1226"/>
                  <a:gd name="T94" fmla="*/ 115 w 810"/>
                  <a:gd name="T95" fmla="*/ 294 h 1226"/>
                  <a:gd name="T96" fmla="*/ 156 w 810"/>
                  <a:gd name="T97" fmla="*/ 221 h 1226"/>
                  <a:gd name="T98" fmla="*/ 199 w 810"/>
                  <a:gd name="T99" fmla="*/ 151 h 1226"/>
                  <a:gd name="T100" fmla="*/ 248 w 810"/>
                  <a:gd name="T101" fmla="*/ 88 h 1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0" h="1226">
                    <a:moveTo>
                      <a:pt x="248" y="88"/>
                    </a:moveTo>
                    <a:lnTo>
                      <a:pt x="272" y="76"/>
                    </a:lnTo>
                    <a:lnTo>
                      <a:pt x="297" y="67"/>
                    </a:lnTo>
                    <a:lnTo>
                      <a:pt x="325" y="57"/>
                    </a:lnTo>
                    <a:lnTo>
                      <a:pt x="352" y="51"/>
                    </a:lnTo>
                    <a:lnTo>
                      <a:pt x="382" y="41"/>
                    </a:lnTo>
                    <a:lnTo>
                      <a:pt x="409" y="35"/>
                    </a:lnTo>
                    <a:lnTo>
                      <a:pt x="438" y="31"/>
                    </a:lnTo>
                    <a:lnTo>
                      <a:pt x="470" y="26"/>
                    </a:lnTo>
                    <a:lnTo>
                      <a:pt x="497" y="22"/>
                    </a:lnTo>
                    <a:lnTo>
                      <a:pt x="526" y="16"/>
                    </a:lnTo>
                    <a:lnTo>
                      <a:pt x="554" y="12"/>
                    </a:lnTo>
                    <a:lnTo>
                      <a:pt x="585" y="10"/>
                    </a:lnTo>
                    <a:lnTo>
                      <a:pt x="611" y="6"/>
                    </a:lnTo>
                    <a:lnTo>
                      <a:pt x="640" y="4"/>
                    </a:lnTo>
                    <a:lnTo>
                      <a:pt x="666" y="0"/>
                    </a:lnTo>
                    <a:lnTo>
                      <a:pt x="695" y="0"/>
                    </a:lnTo>
                    <a:lnTo>
                      <a:pt x="707" y="88"/>
                    </a:lnTo>
                    <a:lnTo>
                      <a:pt x="380" y="127"/>
                    </a:lnTo>
                    <a:lnTo>
                      <a:pt x="474" y="139"/>
                    </a:lnTo>
                    <a:lnTo>
                      <a:pt x="252" y="272"/>
                    </a:lnTo>
                    <a:lnTo>
                      <a:pt x="407" y="253"/>
                    </a:lnTo>
                    <a:lnTo>
                      <a:pt x="170" y="411"/>
                    </a:lnTo>
                    <a:lnTo>
                      <a:pt x="311" y="415"/>
                    </a:lnTo>
                    <a:lnTo>
                      <a:pt x="299" y="421"/>
                    </a:lnTo>
                    <a:lnTo>
                      <a:pt x="291" y="429"/>
                    </a:lnTo>
                    <a:lnTo>
                      <a:pt x="280" y="435"/>
                    </a:lnTo>
                    <a:lnTo>
                      <a:pt x="270" y="443"/>
                    </a:lnTo>
                    <a:lnTo>
                      <a:pt x="260" y="449"/>
                    </a:lnTo>
                    <a:lnTo>
                      <a:pt x="250" y="458"/>
                    </a:lnTo>
                    <a:lnTo>
                      <a:pt x="239" y="464"/>
                    </a:lnTo>
                    <a:lnTo>
                      <a:pt x="229" y="472"/>
                    </a:lnTo>
                    <a:lnTo>
                      <a:pt x="217" y="476"/>
                    </a:lnTo>
                    <a:lnTo>
                      <a:pt x="207" y="482"/>
                    </a:lnTo>
                    <a:lnTo>
                      <a:pt x="193" y="490"/>
                    </a:lnTo>
                    <a:lnTo>
                      <a:pt x="186" y="496"/>
                    </a:lnTo>
                    <a:lnTo>
                      <a:pt x="174" y="499"/>
                    </a:lnTo>
                    <a:lnTo>
                      <a:pt x="162" y="507"/>
                    </a:lnTo>
                    <a:lnTo>
                      <a:pt x="152" y="511"/>
                    </a:lnTo>
                    <a:lnTo>
                      <a:pt x="143" y="517"/>
                    </a:lnTo>
                    <a:lnTo>
                      <a:pt x="260" y="539"/>
                    </a:lnTo>
                    <a:lnTo>
                      <a:pt x="131" y="638"/>
                    </a:lnTo>
                    <a:lnTo>
                      <a:pt x="111" y="727"/>
                    </a:lnTo>
                    <a:lnTo>
                      <a:pt x="244" y="709"/>
                    </a:lnTo>
                    <a:lnTo>
                      <a:pt x="113" y="811"/>
                    </a:lnTo>
                    <a:lnTo>
                      <a:pt x="105" y="817"/>
                    </a:lnTo>
                    <a:lnTo>
                      <a:pt x="105" y="824"/>
                    </a:lnTo>
                    <a:lnTo>
                      <a:pt x="109" y="824"/>
                    </a:lnTo>
                    <a:lnTo>
                      <a:pt x="115" y="824"/>
                    </a:lnTo>
                    <a:lnTo>
                      <a:pt x="121" y="824"/>
                    </a:lnTo>
                    <a:lnTo>
                      <a:pt x="133" y="826"/>
                    </a:lnTo>
                    <a:lnTo>
                      <a:pt x="143" y="824"/>
                    </a:lnTo>
                    <a:lnTo>
                      <a:pt x="154" y="824"/>
                    </a:lnTo>
                    <a:lnTo>
                      <a:pt x="170" y="823"/>
                    </a:lnTo>
                    <a:lnTo>
                      <a:pt x="186" y="821"/>
                    </a:lnTo>
                    <a:lnTo>
                      <a:pt x="201" y="817"/>
                    </a:lnTo>
                    <a:lnTo>
                      <a:pt x="219" y="813"/>
                    </a:lnTo>
                    <a:lnTo>
                      <a:pt x="239" y="809"/>
                    </a:lnTo>
                    <a:lnTo>
                      <a:pt x="260" y="803"/>
                    </a:lnTo>
                    <a:lnTo>
                      <a:pt x="250" y="811"/>
                    </a:lnTo>
                    <a:lnTo>
                      <a:pt x="237" y="821"/>
                    </a:lnTo>
                    <a:lnTo>
                      <a:pt x="221" y="832"/>
                    </a:lnTo>
                    <a:lnTo>
                      <a:pt x="207" y="846"/>
                    </a:lnTo>
                    <a:lnTo>
                      <a:pt x="193" y="858"/>
                    </a:lnTo>
                    <a:lnTo>
                      <a:pt x="182" y="873"/>
                    </a:lnTo>
                    <a:lnTo>
                      <a:pt x="176" y="887"/>
                    </a:lnTo>
                    <a:lnTo>
                      <a:pt x="178" y="901"/>
                    </a:lnTo>
                    <a:lnTo>
                      <a:pt x="211" y="883"/>
                    </a:lnTo>
                    <a:lnTo>
                      <a:pt x="248" y="871"/>
                    </a:lnTo>
                    <a:lnTo>
                      <a:pt x="284" y="860"/>
                    </a:lnTo>
                    <a:lnTo>
                      <a:pt x="325" y="852"/>
                    </a:lnTo>
                    <a:lnTo>
                      <a:pt x="362" y="844"/>
                    </a:lnTo>
                    <a:lnTo>
                      <a:pt x="403" y="842"/>
                    </a:lnTo>
                    <a:lnTo>
                      <a:pt x="442" y="836"/>
                    </a:lnTo>
                    <a:lnTo>
                      <a:pt x="483" y="834"/>
                    </a:lnTo>
                    <a:lnTo>
                      <a:pt x="523" y="832"/>
                    </a:lnTo>
                    <a:lnTo>
                      <a:pt x="562" y="830"/>
                    </a:lnTo>
                    <a:lnTo>
                      <a:pt x="601" y="826"/>
                    </a:lnTo>
                    <a:lnTo>
                      <a:pt x="642" y="824"/>
                    </a:lnTo>
                    <a:lnTo>
                      <a:pt x="677" y="821"/>
                    </a:lnTo>
                    <a:lnTo>
                      <a:pt x="715" y="817"/>
                    </a:lnTo>
                    <a:lnTo>
                      <a:pt x="750" y="811"/>
                    </a:lnTo>
                    <a:lnTo>
                      <a:pt x="787" y="803"/>
                    </a:lnTo>
                    <a:lnTo>
                      <a:pt x="810" y="883"/>
                    </a:lnTo>
                    <a:lnTo>
                      <a:pt x="775" y="891"/>
                    </a:lnTo>
                    <a:lnTo>
                      <a:pt x="740" y="897"/>
                    </a:lnTo>
                    <a:lnTo>
                      <a:pt x="705" y="899"/>
                    </a:lnTo>
                    <a:lnTo>
                      <a:pt x="669" y="905"/>
                    </a:lnTo>
                    <a:lnTo>
                      <a:pt x="632" y="905"/>
                    </a:lnTo>
                    <a:lnTo>
                      <a:pt x="593" y="907"/>
                    </a:lnTo>
                    <a:lnTo>
                      <a:pt x="556" y="907"/>
                    </a:lnTo>
                    <a:lnTo>
                      <a:pt x="519" y="909"/>
                    </a:lnTo>
                    <a:lnTo>
                      <a:pt x="479" y="909"/>
                    </a:lnTo>
                    <a:lnTo>
                      <a:pt x="442" y="911"/>
                    </a:lnTo>
                    <a:lnTo>
                      <a:pt x="405" y="913"/>
                    </a:lnTo>
                    <a:lnTo>
                      <a:pt x="368" y="917"/>
                    </a:lnTo>
                    <a:lnTo>
                      <a:pt x="331" y="922"/>
                    </a:lnTo>
                    <a:lnTo>
                      <a:pt x="297" y="932"/>
                    </a:lnTo>
                    <a:lnTo>
                      <a:pt x="262" y="940"/>
                    </a:lnTo>
                    <a:lnTo>
                      <a:pt x="233" y="956"/>
                    </a:lnTo>
                    <a:lnTo>
                      <a:pt x="240" y="989"/>
                    </a:lnTo>
                    <a:lnTo>
                      <a:pt x="376" y="962"/>
                    </a:lnTo>
                    <a:lnTo>
                      <a:pt x="372" y="977"/>
                    </a:lnTo>
                    <a:lnTo>
                      <a:pt x="366" y="993"/>
                    </a:lnTo>
                    <a:lnTo>
                      <a:pt x="362" y="1009"/>
                    </a:lnTo>
                    <a:lnTo>
                      <a:pt x="356" y="1026"/>
                    </a:lnTo>
                    <a:lnTo>
                      <a:pt x="348" y="1040"/>
                    </a:lnTo>
                    <a:lnTo>
                      <a:pt x="342" y="1058"/>
                    </a:lnTo>
                    <a:lnTo>
                      <a:pt x="335" y="1071"/>
                    </a:lnTo>
                    <a:lnTo>
                      <a:pt x="329" y="1089"/>
                    </a:lnTo>
                    <a:lnTo>
                      <a:pt x="319" y="1103"/>
                    </a:lnTo>
                    <a:lnTo>
                      <a:pt x="309" y="1118"/>
                    </a:lnTo>
                    <a:lnTo>
                      <a:pt x="299" y="1132"/>
                    </a:lnTo>
                    <a:lnTo>
                      <a:pt x="293" y="1146"/>
                    </a:lnTo>
                    <a:lnTo>
                      <a:pt x="282" y="1159"/>
                    </a:lnTo>
                    <a:lnTo>
                      <a:pt x="272" y="1175"/>
                    </a:lnTo>
                    <a:lnTo>
                      <a:pt x="262" y="1189"/>
                    </a:lnTo>
                    <a:lnTo>
                      <a:pt x="252" y="1202"/>
                    </a:lnTo>
                    <a:lnTo>
                      <a:pt x="190" y="1226"/>
                    </a:lnTo>
                    <a:lnTo>
                      <a:pt x="121" y="1163"/>
                    </a:lnTo>
                    <a:lnTo>
                      <a:pt x="131" y="1159"/>
                    </a:lnTo>
                    <a:lnTo>
                      <a:pt x="105" y="1116"/>
                    </a:lnTo>
                    <a:lnTo>
                      <a:pt x="86" y="1075"/>
                    </a:lnTo>
                    <a:lnTo>
                      <a:pt x="68" y="1030"/>
                    </a:lnTo>
                    <a:lnTo>
                      <a:pt x="56" y="989"/>
                    </a:lnTo>
                    <a:lnTo>
                      <a:pt x="45" y="942"/>
                    </a:lnTo>
                    <a:lnTo>
                      <a:pt x="37" y="897"/>
                    </a:lnTo>
                    <a:lnTo>
                      <a:pt x="31" y="850"/>
                    </a:lnTo>
                    <a:lnTo>
                      <a:pt x="27" y="805"/>
                    </a:lnTo>
                    <a:lnTo>
                      <a:pt x="23" y="758"/>
                    </a:lnTo>
                    <a:lnTo>
                      <a:pt x="21" y="711"/>
                    </a:lnTo>
                    <a:lnTo>
                      <a:pt x="17" y="662"/>
                    </a:lnTo>
                    <a:lnTo>
                      <a:pt x="15" y="615"/>
                    </a:lnTo>
                    <a:lnTo>
                      <a:pt x="13" y="568"/>
                    </a:lnTo>
                    <a:lnTo>
                      <a:pt x="9" y="521"/>
                    </a:lnTo>
                    <a:lnTo>
                      <a:pt x="5" y="474"/>
                    </a:lnTo>
                    <a:lnTo>
                      <a:pt x="0" y="431"/>
                    </a:lnTo>
                    <a:lnTo>
                      <a:pt x="19" y="415"/>
                    </a:lnTo>
                    <a:lnTo>
                      <a:pt x="39" y="398"/>
                    </a:lnTo>
                    <a:lnTo>
                      <a:pt x="56" y="378"/>
                    </a:lnTo>
                    <a:lnTo>
                      <a:pt x="74" y="360"/>
                    </a:lnTo>
                    <a:lnTo>
                      <a:pt x="88" y="339"/>
                    </a:lnTo>
                    <a:lnTo>
                      <a:pt x="101" y="317"/>
                    </a:lnTo>
                    <a:lnTo>
                      <a:pt x="115" y="294"/>
                    </a:lnTo>
                    <a:lnTo>
                      <a:pt x="131" y="270"/>
                    </a:lnTo>
                    <a:lnTo>
                      <a:pt x="145" y="245"/>
                    </a:lnTo>
                    <a:lnTo>
                      <a:pt x="156" y="221"/>
                    </a:lnTo>
                    <a:lnTo>
                      <a:pt x="170" y="198"/>
                    </a:lnTo>
                    <a:lnTo>
                      <a:pt x="186" y="174"/>
                    </a:lnTo>
                    <a:lnTo>
                      <a:pt x="199" y="151"/>
                    </a:lnTo>
                    <a:lnTo>
                      <a:pt x="213" y="129"/>
                    </a:lnTo>
                    <a:lnTo>
                      <a:pt x="229" y="106"/>
                    </a:lnTo>
                    <a:lnTo>
                      <a:pt x="248" y="88"/>
                    </a:lnTo>
                    <a:lnTo>
                      <a:pt x="248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306" name="Freeform 138"/>
              <p:cNvSpPr>
                <a:spLocks/>
              </p:cNvSpPr>
              <p:nvPr/>
            </p:nvSpPr>
            <p:spPr bwMode="auto">
              <a:xfrm>
                <a:off x="5904" y="7488"/>
                <a:ext cx="862" cy="1954"/>
              </a:xfrm>
              <a:custGeom>
                <a:avLst/>
                <a:gdLst>
                  <a:gd name="T0" fmla="*/ 860 w 862"/>
                  <a:gd name="T1" fmla="*/ 449 h 1954"/>
                  <a:gd name="T2" fmla="*/ 848 w 862"/>
                  <a:gd name="T3" fmla="*/ 1093 h 1954"/>
                  <a:gd name="T4" fmla="*/ 819 w 862"/>
                  <a:gd name="T5" fmla="*/ 1725 h 1954"/>
                  <a:gd name="T6" fmla="*/ 732 w 862"/>
                  <a:gd name="T7" fmla="*/ 1857 h 1954"/>
                  <a:gd name="T8" fmla="*/ 740 w 862"/>
                  <a:gd name="T9" fmla="*/ 1622 h 1954"/>
                  <a:gd name="T10" fmla="*/ 742 w 862"/>
                  <a:gd name="T11" fmla="*/ 1385 h 1954"/>
                  <a:gd name="T12" fmla="*/ 707 w 862"/>
                  <a:gd name="T13" fmla="*/ 1220 h 1954"/>
                  <a:gd name="T14" fmla="*/ 519 w 862"/>
                  <a:gd name="T15" fmla="*/ 1287 h 1954"/>
                  <a:gd name="T16" fmla="*/ 325 w 862"/>
                  <a:gd name="T17" fmla="*/ 1328 h 1954"/>
                  <a:gd name="T18" fmla="*/ 131 w 862"/>
                  <a:gd name="T19" fmla="*/ 1363 h 1954"/>
                  <a:gd name="T20" fmla="*/ 237 w 862"/>
                  <a:gd name="T21" fmla="*/ 1263 h 1954"/>
                  <a:gd name="T22" fmla="*/ 399 w 862"/>
                  <a:gd name="T23" fmla="*/ 1230 h 1954"/>
                  <a:gd name="T24" fmla="*/ 554 w 862"/>
                  <a:gd name="T25" fmla="*/ 1179 h 1954"/>
                  <a:gd name="T26" fmla="*/ 562 w 862"/>
                  <a:gd name="T27" fmla="*/ 1140 h 1954"/>
                  <a:gd name="T28" fmla="*/ 425 w 862"/>
                  <a:gd name="T29" fmla="*/ 1163 h 1954"/>
                  <a:gd name="T30" fmla="*/ 286 w 862"/>
                  <a:gd name="T31" fmla="*/ 1171 h 1954"/>
                  <a:gd name="T32" fmla="*/ 206 w 862"/>
                  <a:gd name="T33" fmla="*/ 1163 h 1954"/>
                  <a:gd name="T34" fmla="*/ 351 w 862"/>
                  <a:gd name="T35" fmla="*/ 1116 h 1954"/>
                  <a:gd name="T36" fmla="*/ 497 w 862"/>
                  <a:gd name="T37" fmla="*/ 1063 h 1954"/>
                  <a:gd name="T38" fmla="*/ 640 w 862"/>
                  <a:gd name="T39" fmla="*/ 1003 h 1954"/>
                  <a:gd name="T40" fmla="*/ 595 w 862"/>
                  <a:gd name="T41" fmla="*/ 969 h 1954"/>
                  <a:gd name="T42" fmla="*/ 407 w 862"/>
                  <a:gd name="T43" fmla="*/ 1022 h 1954"/>
                  <a:gd name="T44" fmla="*/ 221 w 862"/>
                  <a:gd name="T45" fmla="*/ 1060 h 1954"/>
                  <a:gd name="T46" fmla="*/ 270 w 862"/>
                  <a:gd name="T47" fmla="*/ 1022 h 1954"/>
                  <a:gd name="T48" fmla="*/ 433 w 862"/>
                  <a:gd name="T49" fmla="*/ 962 h 1954"/>
                  <a:gd name="T50" fmla="*/ 586 w 862"/>
                  <a:gd name="T51" fmla="*/ 883 h 1954"/>
                  <a:gd name="T52" fmla="*/ 652 w 862"/>
                  <a:gd name="T53" fmla="*/ 809 h 1954"/>
                  <a:gd name="T54" fmla="*/ 531 w 862"/>
                  <a:gd name="T55" fmla="*/ 856 h 1954"/>
                  <a:gd name="T56" fmla="*/ 407 w 862"/>
                  <a:gd name="T57" fmla="*/ 891 h 1954"/>
                  <a:gd name="T58" fmla="*/ 286 w 862"/>
                  <a:gd name="T59" fmla="*/ 915 h 1954"/>
                  <a:gd name="T60" fmla="*/ 580 w 862"/>
                  <a:gd name="T61" fmla="*/ 709 h 1954"/>
                  <a:gd name="T62" fmla="*/ 423 w 862"/>
                  <a:gd name="T63" fmla="*/ 750 h 1954"/>
                  <a:gd name="T64" fmla="*/ 262 w 862"/>
                  <a:gd name="T65" fmla="*/ 781 h 1954"/>
                  <a:gd name="T66" fmla="*/ 225 w 862"/>
                  <a:gd name="T67" fmla="*/ 766 h 1954"/>
                  <a:gd name="T68" fmla="*/ 382 w 862"/>
                  <a:gd name="T69" fmla="*/ 703 h 1954"/>
                  <a:gd name="T70" fmla="*/ 539 w 862"/>
                  <a:gd name="T71" fmla="*/ 642 h 1954"/>
                  <a:gd name="T72" fmla="*/ 656 w 862"/>
                  <a:gd name="T73" fmla="*/ 554 h 1954"/>
                  <a:gd name="T74" fmla="*/ 511 w 862"/>
                  <a:gd name="T75" fmla="*/ 601 h 1954"/>
                  <a:gd name="T76" fmla="*/ 360 w 862"/>
                  <a:gd name="T77" fmla="*/ 640 h 1954"/>
                  <a:gd name="T78" fmla="*/ 209 w 862"/>
                  <a:gd name="T79" fmla="*/ 666 h 1954"/>
                  <a:gd name="T80" fmla="*/ 429 w 862"/>
                  <a:gd name="T81" fmla="*/ 517 h 1954"/>
                  <a:gd name="T82" fmla="*/ 315 w 862"/>
                  <a:gd name="T83" fmla="*/ 554 h 1954"/>
                  <a:gd name="T84" fmla="*/ 200 w 862"/>
                  <a:gd name="T85" fmla="*/ 586 h 1954"/>
                  <a:gd name="T86" fmla="*/ 178 w 862"/>
                  <a:gd name="T87" fmla="*/ 523 h 1954"/>
                  <a:gd name="T88" fmla="*/ 131 w 862"/>
                  <a:gd name="T89" fmla="*/ 539 h 1954"/>
                  <a:gd name="T90" fmla="*/ 86 w 862"/>
                  <a:gd name="T91" fmla="*/ 552 h 1954"/>
                  <a:gd name="T92" fmla="*/ 39 w 862"/>
                  <a:gd name="T93" fmla="*/ 558 h 1954"/>
                  <a:gd name="T94" fmla="*/ 67 w 862"/>
                  <a:gd name="T95" fmla="*/ 464 h 1954"/>
                  <a:gd name="T96" fmla="*/ 343 w 862"/>
                  <a:gd name="T97" fmla="*/ 394 h 1954"/>
                  <a:gd name="T98" fmla="*/ 638 w 862"/>
                  <a:gd name="T99" fmla="*/ 298 h 1954"/>
                  <a:gd name="T100" fmla="*/ 748 w 862"/>
                  <a:gd name="T101" fmla="*/ 237 h 1954"/>
                  <a:gd name="T102" fmla="*/ 766 w 862"/>
                  <a:gd name="T103" fmla="*/ 143 h 1954"/>
                  <a:gd name="T104" fmla="*/ 787 w 862"/>
                  <a:gd name="T105" fmla="*/ 39 h 1954"/>
                  <a:gd name="T106" fmla="*/ 803 w 862"/>
                  <a:gd name="T107" fmla="*/ 0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2" h="1954">
                    <a:moveTo>
                      <a:pt x="803" y="0"/>
                    </a:moveTo>
                    <a:lnTo>
                      <a:pt x="823" y="104"/>
                    </a:lnTo>
                    <a:lnTo>
                      <a:pt x="840" y="212"/>
                    </a:lnTo>
                    <a:lnTo>
                      <a:pt x="852" y="327"/>
                    </a:lnTo>
                    <a:lnTo>
                      <a:pt x="860" y="449"/>
                    </a:lnTo>
                    <a:lnTo>
                      <a:pt x="862" y="572"/>
                    </a:lnTo>
                    <a:lnTo>
                      <a:pt x="862" y="701"/>
                    </a:lnTo>
                    <a:lnTo>
                      <a:pt x="858" y="828"/>
                    </a:lnTo>
                    <a:lnTo>
                      <a:pt x="854" y="962"/>
                    </a:lnTo>
                    <a:lnTo>
                      <a:pt x="848" y="1093"/>
                    </a:lnTo>
                    <a:lnTo>
                      <a:pt x="840" y="1224"/>
                    </a:lnTo>
                    <a:lnTo>
                      <a:pt x="830" y="1351"/>
                    </a:lnTo>
                    <a:lnTo>
                      <a:pt x="827" y="1481"/>
                    </a:lnTo>
                    <a:lnTo>
                      <a:pt x="821" y="1604"/>
                    </a:lnTo>
                    <a:lnTo>
                      <a:pt x="819" y="1725"/>
                    </a:lnTo>
                    <a:lnTo>
                      <a:pt x="817" y="1843"/>
                    </a:lnTo>
                    <a:lnTo>
                      <a:pt x="823" y="1954"/>
                    </a:lnTo>
                    <a:lnTo>
                      <a:pt x="732" y="1947"/>
                    </a:lnTo>
                    <a:lnTo>
                      <a:pt x="732" y="1902"/>
                    </a:lnTo>
                    <a:lnTo>
                      <a:pt x="732" y="1857"/>
                    </a:lnTo>
                    <a:lnTo>
                      <a:pt x="734" y="1810"/>
                    </a:lnTo>
                    <a:lnTo>
                      <a:pt x="736" y="1763"/>
                    </a:lnTo>
                    <a:lnTo>
                      <a:pt x="736" y="1716"/>
                    </a:lnTo>
                    <a:lnTo>
                      <a:pt x="738" y="1669"/>
                    </a:lnTo>
                    <a:lnTo>
                      <a:pt x="740" y="1622"/>
                    </a:lnTo>
                    <a:lnTo>
                      <a:pt x="742" y="1575"/>
                    </a:lnTo>
                    <a:lnTo>
                      <a:pt x="742" y="1526"/>
                    </a:lnTo>
                    <a:lnTo>
                      <a:pt x="742" y="1479"/>
                    </a:lnTo>
                    <a:lnTo>
                      <a:pt x="742" y="1432"/>
                    </a:lnTo>
                    <a:lnTo>
                      <a:pt x="742" y="1385"/>
                    </a:lnTo>
                    <a:lnTo>
                      <a:pt x="742" y="1338"/>
                    </a:lnTo>
                    <a:lnTo>
                      <a:pt x="742" y="1291"/>
                    </a:lnTo>
                    <a:lnTo>
                      <a:pt x="742" y="1248"/>
                    </a:lnTo>
                    <a:lnTo>
                      <a:pt x="742" y="1204"/>
                    </a:lnTo>
                    <a:lnTo>
                      <a:pt x="707" y="1220"/>
                    </a:lnTo>
                    <a:lnTo>
                      <a:pt x="670" y="1236"/>
                    </a:lnTo>
                    <a:lnTo>
                      <a:pt x="633" y="1249"/>
                    </a:lnTo>
                    <a:lnTo>
                      <a:pt x="595" y="1265"/>
                    </a:lnTo>
                    <a:lnTo>
                      <a:pt x="556" y="1275"/>
                    </a:lnTo>
                    <a:lnTo>
                      <a:pt x="519" y="1287"/>
                    </a:lnTo>
                    <a:lnTo>
                      <a:pt x="480" y="1296"/>
                    </a:lnTo>
                    <a:lnTo>
                      <a:pt x="443" y="1304"/>
                    </a:lnTo>
                    <a:lnTo>
                      <a:pt x="403" y="1312"/>
                    </a:lnTo>
                    <a:lnTo>
                      <a:pt x="364" y="1320"/>
                    </a:lnTo>
                    <a:lnTo>
                      <a:pt x="325" y="1328"/>
                    </a:lnTo>
                    <a:lnTo>
                      <a:pt x="286" y="1336"/>
                    </a:lnTo>
                    <a:lnTo>
                      <a:pt x="247" y="1340"/>
                    </a:lnTo>
                    <a:lnTo>
                      <a:pt x="208" y="1347"/>
                    </a:lnTo>
                    <a:lnTo>
                      <a:pt x="168" y="1355"/>
                    </a:lnTo>
                    <a:lnTo>
                      <a:pt x="131" y="1363"/>
                    </a:lnTo>
                    <a:lnTo>
                      <a:pt x="110" y="1283"/>
                    </a:lnTo>
                    <a:lnTo>
                      <a:pt x="141" y="1277"/>
                    </a:lnTo>
                    <a:lnTo>
                      <a:pt x="172" y="1273"/>
                    </a:lnTo>
                    <a:lnTo>
                      <a:pt x="206" y="1267"/>
                    </a:lnTo>
                    <a:lnTo>
                      <a:pt x="237" y="1263"/>
                    </a:lnTo>
                    <a:lnTo>
                      <a:pt x="270" y="1257"/>
                    </a:lnTo>
                    <a:lnTo>
                      <a:pt x="302" y="1251"/>
                    </a:lnTo>
                    <a:lnTo>
                      <a:pt x="335" y="1246"/>
                    </a:lnTo>
                    <a:lnTo>
                      <a:pt x="368" y="1240"/>
                    </a:lnTo>
                    <a:lnTo>
                      <a:pt x="399" y="1230"/>
                    </a:lnTo>
                    <a:lnTo>
                      <a:pt x="431" y="1222"/>
                    </a:lnTo>
                    <a:lnTo>
                      <a:pt x="462" y="1212"/>
                    </a:lnTo>
                    <a:lnTo>
                      <a:pt x="494" y="1202"/>
                    </a:lnTo>
                    <a:lnTo>
                      <a:pt x="523" y="1191"/>
                    </a:lnTo>
                    <a:lnTo>
                      <a:pt x="554" y="1179"/>
                    </a:lnTo>
                    <a:lnTo>
                      <a:pt x="586" y="1165"/>
                    </a:lnTo>
                    <a:lnTo>
                      <a:pt x="617" y="1152"/>
                    </a:lnTo>
                    <a:lnTo>
                      <a:pt x="617" y="1126"/>
                    </a:lnTo>
                    <a:lnTo>
                      <a:pt x="590" y="1132"/>
                    </a:lnTo>
                    <a:lnTo>
                      <a:pt x="562" y="1140"/>
                    </a:lnTo>
                    <a:lnTo>
                      <a:pt x="537" y="1146"/>
                    </a:lnTo>
                    <a:lnTo>
                      <a:pt x="509" y="1152"/>
                    </a:lnTo>
                    <a:lnTo>
                      <a:pt x="480" y="1155"/>
                    </a:lnTo>
                    <a:lnTo>
                      <a:pt x="452" y="1159"/>
                    </a:lnTo>
                    <a:lnTo>
                      <a:pt x="425" y="1163"/>
                    </a:lnTo>
                    <a:lnTo>
                      <a:pt x="398" y="1167"/>
                    </a:lnTo>
                    <a:lnTo>
                      <a:pt x="368" y="1167"/>
                    </a:lnTo>
                    <a:lnTo>
                      <a:pt x="341" y="1169"/>
                    </a:lnTo>
                    <a:lnTo>
                      <a:pt x="311" y="1169"/>
                    </a:lnTo>
                    <a:lnTo>
                      <a:pt x="286" y="1171"/>
                    </a:lnTo>
                    <a:lnTo>
                      <a:pt x="257" y="1171"/>
                    </a:lnTo>
                    <a:lnTo>
                      <a:pt x="229" y="1171"/>
                    </a:lnTo>
                    <a:lnTo>
                      <a:pt x="204" y="1171"/>
                    </a:lnTo>
                    <a:lnTo>
                      <a:pt x="178" y="1173"/>
                    </a:lnTo>
                    <a:lnTo>
                      <a:pt x="206" y="1163"/>
                    </a:lnTo>
                    <a:lnTo>
                      <a:pt x="235" y="1154"/>
                    </a:lnTo>
                    <a:lnTo>
                      <a:pt x="264" y="1144"/>
                    </a:lnTo>
                    <a:lnTo>
                      <a:pt x="294" y="1136"/>
                    </a:lnTo>
                    <a:lnTo>
                      <a:pt x="323" y="1126"/>
                    </a:lnTo>
                    <a:lnTo>
                      <a:pt x="351" y="1116"/>
                    </a:lnTo>
                    <a:lnTo>
                      <a:pt x="382" y="1107"/>
                    </a:lnTo>
                    <a:lnTo>
                      <a:pt x="411" y="1097"/>
                    </a:lnTo>
                    <a:lnTo>
                      <a:pt x="441" y="1085"/>
                    </a:lnTo>
                    <a:lnTo>
                      <a:pt x="468" y="1075"/>
                    </a:lnTo>
                    <a:lnTo>
                      <a:pt x="497" y="1063"/>
                    </a:lnTo>
                    <a:lnTo>
                      <a:pt x="527" y="1052"/>
                    </a:lnTo>
                    <a:lnTo>
                      <a:pt x="554" y="1040"/>
                    </a:lnTo>
                    <a:lnTo>
                      <a:pt x="584" y="1026"/>
                    </a:lnTo>
                    <a:lnTo>
                      <a:pt x="611" y="1015"/>
                    </a:lnTo>
                    <a:lnTo>
                      <a:pt x="640" y="1003"/>
                    </a:lnTo>
                    <a:lnTo>
                      <a:pt x="660" y="950"/>
                    </a:lnTo>
                    <a:lnTo>
                      <a:pt x="654" y="950"/>
                    </a:lnTo>
                    <a:lnTo>
                      <a:pt x="642" y="954"/>
                    </a:lnTo>
                    <a:lnTo>
                      <a:pt x="621" y="960"/>
                    </a:lnTo>
                    <a:lnTo>
                      <a:pt x="595" y="969"/>
                    </a:lnTo>
                    <a:lnTo>
                      <a:pt x="564" y="979"/>
                    </a:lnTo>
                    <a:lnTo>
                      <a:pt x="531" y="989"/>
                    </a:lnTo>
                    <a:lnTo>
                      <a:pt x="490" y="1001"/>
                    </a:lnTo>
                    <a:lnTo>
                      <a:pt x="450" y="1013"/>
                    </a:lnTo>
                    <a:lnTo>
                      <a:pt x="407" y="1022"/>
                    </a:lnTo>
                    <a:lnTo>
                      <a:pt x="368" y="1034"/>
                    </a:lnTo>
                    <a:lnTo>
                      <a:pt x="327" y="1044"/>
                    </a:lnTo>
                    <a:lnTo>
                      <a:pt x="288" y="1052"/>
                    </a:lnTo>
                    <a:lnTo>
                      <a:pt x="253" y="1056"/>
                    </a:lnTo>
                    <a:lnTo>
                      <a:pt x="221" y="1060"/>
                    </a:lnTo>
                    <a:lnTo>
                      <a:pt x="192" y="1060"/>
                    </a:lnTo>
                    <a:lnTo>
                      <a:pt x="172" y="1058"/>
                    </a:lnTo>
                    <a:lnTo>
                      <a:pt x="206" y="1044"/>
                    </a:lnTo>
                    <a:lnTo>
                      <a:pt x="237" y="1034"/>
                    </a:lnTo>
                    <a:lnTo>
                      <a:pt x="270" y="1022"/>
                    </a:lnTo>
                    <a:lnTo>
                      <a:pt x="304" y="1011"/>
                    </a:lnTo>
                    <a:lnTo>
                      <a:pt x="335" y="999"/>
                    </a:lnTo>
                    <a:lnTo>
                      <a:pt x="368" y="987"/>
                    </a:lnTo>
                    <a:lnTo>
                      <a:pt x="399" y="973"/>
                    </a:lnTo>
                    <a:lnTo>
                      <a:pt x="433" y="962"/>
                    </a:lnTo>
                    <a:lnTo>
                      <a:pt x="464" y="946"/>
                    </a:lnTo>
                    <a:lnTo>
                      <a:pt x="495" y="930"/>
                    </a:lnTo>
                    <a:lnTo>
                      <a:pt x="525" y="915"/>
                    </a:lnTo>
                    <a:lnTo>
                      <a:pt x="556" y="901"/>
                    </a:lnTo>
                    <a:lnTo>
                      <a:pt x="586" y="883"/>
                    </a:lnTo>
                    <a:lnTo>
                      <a:pt x="615" y="866"/>
                    </a:lnTo>
                    <a:lnTo>
                      <a:pt x="644" y="848"/>
                    </a:lnTo>
                    <a:lnTo>
                      <a:pt x="676" y="832"/>
                    </a:lnTo>
                    <a:lnTo>
                      <a:pt x="676" y="799"/>
                    </a:lnTo>
                    <a:lnTo>
                      <a:pt x="652" y="809"/>
                    </a:lnTo>
                    <a:lnTo>
                      <a:pt x="627" y="821"/>
                    </a:lnTo>
                    <a:lnTo>
                      <a:pt x="603" y="830"/>
                    </a:lnTo>
                    <a:lnTo>
                      <a:pt x="580" y="840"/>
                    </a:lnTo>
                    <a:lnTo>
                      <a:pt x="554" y="848"/>
                    </a:lnTo>
                    <a:lnTo>
                      <a:pt x="531" y="856"/>
                    </a:lnTo>
                    <a:lnTo>
                      <a:pt x="507" y="864"/>
                    </a:lnTo>
                    <a:lnTo>
                      <a:pt x="484" y="874"/>
                    </a:lnTo>
                    <a:lnTo>
                      <a:pt x="458" y="879"/>
                    </a:lnTo>
                    <a:lnTo>
                      <a:pt x="433" y="887"/>
                    </a:lnTo>
                    <a:lnTo>
                      <a:pt x="407" y="891"/>
                    </a:lnTo>
                    <a:lnTo>
                      <a:pt x="384" y="897"/>
                    </a:lnTo>
                    <a:lnTo>
                      <a:pt x="360" y="903"/>
                    </a:lnTo>
                    <a:lnTo>
                      <a:pt x="335" y="907"/>
                    </a:lnTo>
                    <a:lnTo>
                      <a:pt x="309" y="911"/>
                    </a:lnTo>
                    <a:lnTo>
                      <a:pt x="286" y="915"/>
                    </a:lnTo>
                    <a:lnTo>
                      <a:pt x="672" y="709"/>
                    </a:lnTo>
                    <a:lnTo>
                      <a:pt x="676" y="686"/>
                    </a:lnTo>
                    <a:lnTo>
                      <a:pt x="642" y="693"/>
                    </a:lnTo>
                    <a:lnTo>
                      <a:pt x="611" y="701"/>
                    </a:lnTo>
                    <a:lnTo>
                      <a:pt x="580" y="709"/>
                    </a:lnTo>
                    <a:lnTo>
                      <a:pt x="548" y="719"/>
                    </a:lnTo>
                    <a:lnTo>
                      <a:pt x="515" y="727"/>
                    </a:lnTo>
                    <a:lnTo>
                      <a:pt x="486" y="734"/>
                    </a:lnTo>
                    <a:lnTo>
                      <a:pt x="452" y="742"/>
                    </a:lnTo>
                    <a:lnTo>
                      <a:pt x="423" y="750"/>
                    </a:lnTo>
                    <a:lnTo>
                      <a:pt x="390" y="758"/>
                    </a:lnTo>
                    <a:lnTo>
                      <a:pt x="358" y="764"/>
                    </a:lnTo>
                    <a:lnTo>
                      <a:pt x="327" y="770"/>
                    </a:lnTo>
                    <a:lnTo>
                      <a:pt x="294" y="776"/>
                    </a:lnTo>
                    <a:lnTo>
                      <a:pt x="262" y="781"/>
                    </a:lnTo>
                    <a:lnTo>
                      <a:pt x="229" y="785"/>
                    </a:lnTo>
                    <a:lnTo>
                      <a:pt x="196" y="789"/>
                    </a:lnTo>
                    <a:lnTo>
                      <a:pt x="164" y="797"/>
                    </a:lnTo>
                    <a:lnTo>
                      <a:pt x="194" y="780"/>
                    </a:lnTo>
                    <a:lnTo>
                      <a:pt x="225" y="766"/>
                    </a:lnTo>
                    <a:lnTo>
                      <a:pt x="255" y="752"/>
                    </a:lnTo>
                    <a:lnTo>
                      <a:pt x="288" y="740"/>
                    </a:lnTo>
                    <a:lnTo>
                      <a:pt x="319" y="725"/>
                    </a:lnTo>
                    <a:lnTo>
                      <a:pt x="351" y="715"/>
                    </a:lnTo>
                    <a:lnTo>
                      <a:pt x="382" y="703"/>
                    </a:lnTo>
                    <a:lnTo>
                      <a:pt x="415" y="691"/>
                    </a:lnTo>
                    <a:lnTo>
                      <a:pt x="445" y="680"/>
                    </a:lnTo>
                    <a:lnTo>
                      <a:pt x="476" y="668"/>
                    </a:lnTo>
                    <a:lnTo>
                      <a:pt x="507" y="654"/>
                    </a:lnTo>
                    <a:lnTo>
                      <a:pt x="539" y="642"/>
                    </a:lnTo>
                    <a:lnTo>
                      <a:pt x="570" y="627"/>
                    </a:lnTo>
                    <a:lnTo>
                      <a:pt x="599" y="611"/>
                    </a:lnTo>
                    <a:lnTo>
                      <a:pt x="629" y="595"/>
                    </a:lnTo>
                    <a:lnTo>
                      <a:pt x="660" y="578"/>
                    </a:lnTo>
                    <a:lnTo>
                      <a:pt x="656" y="554"/>
                    </a:lnTo>
                    <a:lnTo>
                      <a:pt x="627" y="564"/>
                    </a:lnTo>
                    <a:lnTo>
                      <a:pt x="597" y="574"/>
                    </a:lnTo>
                    <a:lnTo>
                      <a:pt x="570" y="584"/>
                    </a:lnTo>
                    <a:lnTo>
                      <a:pt x="541" y="593"/>
                    </a:lnTo>
                    <a:lnTo>
                      <a:pt x="511" y="601"/>
                    </a:lnTo>
                    <a:lnTo>
                      <a:pt x="480" y="611"/>
                    </a:lnTo>
                    <a:lnTo>
                      <a:pt x="450" y="619"/>
                    </a:lnTo>
                    <a:lnTo>
                      <a:pt x="423" y="627"/>
                    </a:lnTo>
                    <a:lnTo>
                      <a:pt x="392" y="635"/>
                    </a:lnTo>
                    <a:lnTo>
                      <a:pt x="360" y="640"/>
                    </a:lnTo>
                    <a:lnTo>
                      <a:pt x="329" y="646"/>
                    </a:lnTo>
                    <a:lnTo>
                      <a:pt x="302" y="652"/>
                    </a:lnTo>
                    <a:lnTo>
                      <a:pt x="270" y="658"/>
                    </a:lnTo>
                    <a:lnTo>
                      <a:pt x="239" y="662"/>
                    </a:lnTo>
                    <a:lnTo>
                      <a:pt x="209" y="666"/>
                    </a:lnTo>
                    <a:lnTo>
                      <a:pt x="180" y="670"/>
                    </a:lnTo>
                    <a:lnTo>
                      <a:pt x="482" y="529"/>
                    </a:lnTo>
                    <a:lnTo>
                      <a:pt x="474" y="503"/>
                    </a:lnTo>
                    <a:lnTo>
                      <a:pt x="450" y="509"/>
                    </a:lnTo>
                    <a:lnTo>
                      <a:pt x="429" y="517"/>
                    </a:lnTo>
                    <a:lnTo>
                      <a:pt x="407" y="525"/>
                    </a:lnTo>
                    <a:lnTo>
                      <a:pt x="384" y="533"/>
                    </a:lnTo>
                    <a:lnTo>
                      <a:pt x="360" y="539"/>
                    </a:lnTo>
                    <a:lnTo>
                      <a:pt x="339" y="546"/>
                    </a:lnTo>
                    <a:lnTo>
                      <a:pt x="315" y="554"/>
                    </a:lnTo>
                    <a:lnTo>
                      <a:pt x="294" y="562"/>
                    </a:lnTo>
                    <a:lnTo>
                      <a:pt x="270" y="570"/>
                    </a:lnTo>
                    <a:lnTo>
                      <a:pt x="245" y="576"/>
                    </a:lnTo>
                    <a:lnTo>
                      <a:pt x="221" y="580"/>
                    </a:lnTo>
                    <a:lnTo>
                      <a:pt x="200" y="586"/>
                    </a:lnTo>
                    <a:lnTo>
                      <a:pt x="176" y="590"/>
                    </a:lnTo>
                    <a:lnTo>
                      <a:pt x="155" y="595"/>
                    </a:lnTo>
                    <a:lnTo>
                      <a:pt x="131" y="597"/>
                    </a:lnTo>
                    <a:lnTo>
                      <a:pt x="110" y="601"/>
                    </a:lnTo>
                    <a:lnTo>
                      <a:pt x="178" y="523"/>
                    </a:lnTo>
                    <a:lnTo>
                      <a:pt x="168" y="527"/>
                    </a:lnTo>
                    <a:lnTo>
                      <a:pt x="159" y="529"/>
                    </a:lnTo>
                    <a:lnTo>
                      <a:pt x="149" y="533"/>
                    </a:lnTo>
                    <a:lnTo>
                      <a:pt x="141" y="537"/>
                    </a:lnTo>
                    <a:lnTo>
                      <a:pt x="131" y="539"/>
                    </a:lnTo>
                    <a:lnTo>
                      <a:pt x="123" y="543"/>
                    </a:lnTo>
                    <a:lnTo>
                      <a:pt x="114" y="545"/>
                    </a:lnTo>
                    <a:lnTo>
                      <a:pt x="106" y="548"/>
                    </a:lnTo>
                    <a:lnTo>
                      <a:pt x="96" y="550"/>
                    </a:lnTo>
                    <a:lnTo>
                      <a:pt x="86" y="552"/>
                    </a:lnTo>
                    <a:lnTo>
                      <a:pt x="76" y="552"/>
                    </a:lnTo>
                    <a:lnTo>
                      <a:pt x="67" y="556"/>
                    </a:lnTo>
                    <a:lnTo>
                      <a:pt x="59" y="556"/>
                    </a:lnTo>
                    <a:lnTo>
                      <a:pt x="49" y="558"/>
                    </a:lnTo>
                    <a:lnTo>
                      <a:pt x="39" y="558"/>
                    </a:lnTo>
                    <a:lnTo>
                      <a:pt x="31" y="560"/>
                    </a:lnTo>
                    <a:lnTo>
                      <a:pt x="0" y="472"/>
                    </a:lnTo>
                    <a:lnTo>
                      <a:pt x="10" y="472"/>
                    </a:lnTo>
                    <a:lnTo>
                      <a:pt x="33" y="470"/>
                    </a:lnTo>
                    <a:lnTo>
                      <a:pt x="67" y="464"/>
                    </a:lnTo>
                    <a:lnTo>
                      <a:pt x="112" y="454"/>
                    </a:lnTo>
                    <a:lnTo>
                      <a:pt x="162" y="439"/>
                    </a:lnTo>
                    <a:lnTo>
                      <a:pt x="219" y="427"/>
                    </a:lnTo>
                    <a:lnTo>
                      <a:pt x="278" y="409"/>
                    </a:lnTo>
                    <a:lnTo>
                      <a:pt x="343" y="394"/>
                    </a:lnTo>
                    <a:lnTo>
                      <a:pt x="407" y="374"/>
                    </a:lnTo>
                    <a:lnTo>
                      <a:pt x="470" y="355"/>
                    </a:lnTo>
                    <a:lnTo>
                      <a:pt x="531" y="335"/>
                    </a:lnTo>
                    <a:lnTo>
                      <a:pt x="588" y="317"/>
                    </a:lnTo>
                    <a:lnTo>
                      <a:pt x="638" y="298"/>
                    </a:lnTo>
                    <a:lnTo>
                      <a:pt x="685" y="282"/>
                    </a:lnTo>
                    <a:lnTo>
                      <a:pt x="721" y="266"/>
                    </a:lnTo>
                    <a:lnTo>
                      <a:pt x="748" y="259"/>
                    </a:lnTo>
                    <a:lnTo>
                      <a:pt x="748" y="249"/>
                    </a:lnTo>
                    <a:lnTo>
                      <a:pt x="748" y="237"/>
                    </a:lnTo>
                    <a:lnTo>
                      <a:pt x="750" y="223"/>
                    </a:lnTo>
                    <a:lnTo>
                      <a:pt x="754" y="206"/>
                    </a:lnTo>
                    <a:lnTo>
                      <a:pt x="758" y="186"/>
                    </a:lnTo>
                    <a:lnTo>
                      <a:pt x="760" y="165"/>
                    </a:lnTo>
                    <a:lnTo>
                      <a:pt x="766" y="143"/>
                    </a:lnTo>
                    <a:lnTo>
                      <a:pt x="770" y="120"/>
                    </a:lnTo>
                    <a:lnTo>
                      <a:pt x="774" y="96"/>
                    </a:lnTo>
                    <a:lnTo>
                      <a:pt x="778" y="77"/>
                    </a:lnTo>
                    <a:lnTo>
                      <a:pt x="781" y="55"/>
                    </a:lnTo>
                    <a:lnTo>
                      <a:pt x="787" y="39"/>
                    </a:lnTo>
                    <a:lnTo>
                      <a:pt x="789" y="22"/>
                    </a:lnTo>
                    <a:lnTo>
                      <a:pt x="795" y="10"/>
                    </a:lnTo>
                    <a:lnTo>
                      <a:pt x="797" y="2"/>
                    </a:lnTo>
                    <a:lnTo>
                      <a:pt x="803" y="0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307" name="Freeform 139"/>
              <p:cNvSpPr>
                <a:spLocks/>
              </p:cNvSpPr>
              <p:nvPr/>
            </p:nvSpPr>
            <p:spPr bwMode="auto">
              <a:xfrm>
                <a:off x="4643" y="8402"/>
                <a:ext cx="829" cy="905"/>
              </a:xfrm>
              <a:custGeom>
                <a:avLst/>
                <a:gdLst>
                  <a:gd name="T0" fmla="*/ 398 w 829"/>
                  <a:gd name="T1" fmla="*/ 267 h 905"/>
                  <a:gd name="T2" fmla="*/ 274 w 829"/>
                  <a:gd name="T3" fmla="*/ 371 h 905"/>
                  <a:gd name="T4" fmla="*/ 311 w 829"/>
                  <a:gd name="T5" fmla="*/ 367 h 905"/>
                  <a:gd name="T6" fmla="*/ 349 w 829"/>
                  <a:gd name="T7" fmla="*/ 357 h 905"/>
                  <a:gd name="T8" fmla="*/ 384 w 829"/>
                  <a:gd name="T9" fmla="*/ 349 h 905"/>
                  <a:gd name="T10" fmla="*/ 419 w 829"/>
                  <a:gd name="T11" fmla="*/ 343 h 905"/>
                  <a:gd name="T12" fmla="*/ 458 w 829"/>
                  <a:gd name="T13" fmla="*/ 345 h 905"/>
                  <a:gd name="T14" fmla="*/ 437 w 829"/>
                  <a:gd name="T15" fmla="*/ 353 h 905"/>
                  <a:gd name="T16" fmla="*/ 404 w 829"/>
                  <a:gd name="T17" fmla="*/ 369 h 905"/>
                  <a:gd name="T18" fmla="*/ 364 w 829"/>
                  <a:gd name="T19" fmla="*/ 388 h 905"/>
                  <a:gd name="T20" fmla="*/ 341 w 829"/>
                  <a:gd name="T21" fmla="*/ 410 h 905"/>
                  <a:gd name="T22" fmla="*/ 541 w 829"/>
                  <a:gd name="T23" fmla="*/ 396 h 905"/>
                  <a:gd name="T24" fmla="*/ 429 w 829"/>
                  <a:gd name="T25" fmla="*/ 574 h 905"/>
                  <a:gd name="T26" fmla="*/ 413 w 829"/>
                  <a:gd name="T27" fmla="*/ 608 h 905"/>
                  <a:gd name="T28" fmla="*/ 499 w 829"/>
                  <a:gd name="T29" fmla="*/ 641 h 905"/>
                  <a:gd name="T30" fmla="*/ 437 w 829"/>
                  <a:gd name="T31" fmla="*/ 666 h 905"/>
                  <a:gd name="T32" fmla="*/ 368 w 829"/>
                  <a:gd name="T33" fmla="*/ 684 h 905"/>
                  <a:gd name="T34" fmla="*/ 300 w 829"/>
                  <a:gd name="T35" fmla="*/ 705 h 905"/>
                  <a:gd name="T36" fmla="*/ 235 w 829"/>
                  <a:gd name="T37" fmla="*/ 733 h 905"/>
                  <a:gd name="T38" fmla="*/ 180 w 829"/>
                  <a:gd name="T39" fmla="*/ 776 h 905"/>
                  <a:gd name="T40" fmla="*/ 210 w 829"/>
                  <a:gd name="T41" fmla="*/ 772 h 905"/>
                  <a:gd name="T42" fmla="*/ 272 w 829"/>
                  <a:gd name="T43" fmla="*/ 758 h 905"/>
                  <a:gd name="T44" fmla="*/ 349 w 829"/>
                  <a:gd name="T45" fmla="*/ 741 h 905"/>
                  <a:gd name="T46" fmla="*/ 419 w 829"/>
                  <a:gd name="T47" fmla="*/ 725 h 905"/>
                  <a:gd name="T48" fmla="*/ 460 w 829"/>
                  <a:gd name="T49" fmla="*/ 717 h 905"/>
                  <a:gd name="T50" fmla="*/ 429 w 829"/>
                  <a:gd name="T51" fmla="*/ 731 h 905"/>
                  <a:gd name="T52" fmla="*/ 372 w 829"/>
                  <a:gd name="T53" fmla="*/ 752 h 905"/>
                  <a:gd name="T54" fmla="*/ 315 w 829"/>
                  <a:gd name="T55" fmla="*/ 778 h 905"/>
                  <a:gd name="T56" fmla="*/ 257 w 829"/>
                  <a:gd name="T57" fmla="*/ 797 h 905"/>
                  <a:gd name="T58" fmla="*/ 200 w 829"/>
                  <a:gd name="T59" fmla="*/ 819 h 905"/>
                  <a:gd name="T60" fmla="*/ 161 w 829"/>
                  <a:gd name="T61" fmla="*/ 833 h 905"/>
                  <a:gd name="T62" fmla="*/ 202 w 829"/>
                  <a:gd name="T63" fmla="*/ 829 h 905"/>
                  <a:gd name="T64" fmla="*/ 288 w 829"/>
                  <a:gd name="T65" fmla="*/ 809 h 905"/>
                  <a:gd name="T66" fmla="*/ 388 w 829"/>
                  <a:gd name="T67" fmla="*/ 788 h 905"/>
                  <a:gd name="T68" fmla="*/ 476 w 829"/>
                  <a:gd name="T69" fmla="*/ 772 h 905"/>
                  <a:gd name="T70" fmla="*/ 521 w 829"/>
                  <a:gd name="T71" fmla="*/ 772 h 905"/>
                  <a:gd name="T72" fmla="*/ 460 w 829"/>
                  <a:gd name="T73" fmla="*/ 839 h 905"/>
                  <a:gd name="T74" fmla="*/ 517 w 829"/>
                  <a:gd name="T75" fmla="*/ 823 h 905"/>
                  <a:gd name="T76" fmla="*/ 586 w 829"/>
                  <a:gd name="T77" fmla="*/ 803 h 905"/>
                  <a:gd name="T78" fmla="*/ 650 w 829"/>
                  <a:gd name="T79" fmla="*/ 778 h 905"/>
                  <a:gd name="T80" fmla="*/ 707 w 829"/>
                  <a:gd name="T81" fmla="*/ 756 h 905"/>
                  <a:gd name="T82" fmla="*/ 742 w 829"/>
                  <a:gd name="T83" fmla="*/ 750 h 905"/>
                  <a:gd name="T84" fmla="*/ 778 w 829"/>
                  <a:gd name="T85" fmla="*/ 778 h 905"/>
                  <a:gd name="T86" fmla="*/ 817 w 829"/>
                  <a:gd name="T87" fmla="*/ 797 h 905"/>
                  <a:gd name="T88" fmla="*/ 731 w 829"/>
                  <a:gd name="T89" fmla="*/ 835 h 905"/>
                  <a:gd name="T90" fmla="*/ 574 w 829"/>
                  <a:gd name="T91" fmla="*/ 874 h 905"/>
                  <a:gd name="T92" fmla="*/ 409 w 829"/>
                  <a:gd name="T93" fmla="*/ 901 h 905"/>
                  <a:gd name="T94" fmla="*/ 241 w 829"/>
                  <a:gd name="T95" fmla="*/ 905 h 905"/>
                  <a:gd name="T96" fmla="*/ 84 w 829"/>
                  <a:gd name="T97" fmla="*/ 884 h 905"/>
                  <a:gd name="T98" fmla="*/ 4 w 829"/>
                  <a:gd name="T99" fmla="*/ 831 h 905"/>
                  <a:gd name="T100" fmla="*/ 63 w 829"/>
                  <a:gd name="T101" fmla="*/ 772 h 905"/>
                  <a:gd name="T102" fmla="*/ 129 w 829"/>
                  <a:gd name="T103" fmla="*/ 717 h 905"/>
                  <a:gd name="T104" fmla="*/ 200 w 829"/>
                  <a:gd name="T105" fmla="*/ 660 h 905"/>
                  <a:gd name="T106" fmla="*/ 268 w 829"/>
                  <a:gd name="T107" fmla="*/ 604 h 905"/>
                  <a:gd name="T108" fmla="*/ 335 w 829"/>
                  <a:gd name="T109" fmla="*/ 545 h 905"/>
                  <a:gd name="T110" fmla="*/ 292 w 829"/>
                  <a:gd name="T111" fmla="*/ 508 h 905"/>
                  <a:gd name="T112" fmla="*/ 235 w 829"/>
                  <a:gd name="T113" fmla="*/ 470 h 905"/>
                  <a:gd name="T114" fmla="*/ 168 w 829"/>
                  <a:gd name="T115" fmla="*/ 439 h 905"/>
                  <a:gd name="T116" fmla="*/ 104 w 829"/>
                  <a:gd name="T117" fmla="*/ 414 h 905"/>
                  <a:gd name="T118" fmla="*/ 43 w 829"/>
                  <a:gd name="T119" fmla="*/ 402 h 905"/>
                  <a:gd name="T120" fmla="*/ 633 w 829"/>
                  <a:gd name="T121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29" h="905">
                    <a:moveTo>
                      <a:pt x="633" y="0"/>
                    </a:moveTo>
                    <a:lnTo>
                      <a:pt x="642" y="106"/>
                    </a:lnTo>
                    <a:lnTo>
                      <a:pt x="398" y="267"/>
                    </a:lnTo>
                    <a:lnTo>
                      <a:pt x="458" y="259"/>
                    </a:lnTo>
                    <a:lnTo>
                      <a:pt x="264" y="373"/>
                    </a:lnTo>
                    <a:lnTo>
                      <a:pt x="274" y="371"/>
                    </a:lnTo>
                    <a:lnTo>
                      <a:pt x="288" y="371"/>
                    </a:lnTo>
                    <a:lnTo>
                      <a:pt x="300" y="369"/>
                    </a:lnTo>
                    <a:lnTo>
                      <a:pt x="311" y="367"/>
                    </a:lnTo>
                    <a:lnTo>
                      <a:pt x="323" y="365"/>
                    </a:lnTo>
                    <a:lnTo>
                      <a:pt x="335" y="361"/>
                    </a:lnTo>
                    <a:lnTo>
                      <a:pt x="349" y="357"/>
                    </a:lnTo>
                    <a:lnTo>
                      <a:pt x="360" y="357"/>
                    </a:lnTo>
                    <a:lnTo>
                      <a:pt x="372" y="351"/>
                    </a:lnTo>
                    <a:lnTo>
                      <a:pt x="384" y="349"/>
                    </a:lnTo>
                    <a:lnTo>
                      <a:pt x="396" y="347"/>
                    </a:lnTo>
                    <a:lnTo>
                      <a:pt x="407" y="345"/>
                    </a:lnTo>
                    <a:lnTo>
                      <a:pt x="419" y="343"/>
                    </a:lnTo>
                    <a:lnTo>
                      <a:pt x="431" y="341"/>
                    </a:lnTo>
                    <a:lnTo>
                      <a:pt x="445" y="341"/>
                    </a:lnTo>
                    <a:lnTo>
                      <a:pt x="458" y="345"/>
                    </a:lnTo>
                    <a:lnTo>
                      <a:pt x="452" y="345"/>
                    </a:lnTo>
                    <a:lnTo>
                      <a:pt x="445" y="349"/>
                    </a:lnTo>
                    <a:lnTo>
                      <a:pt x="437" y="353"/>
                    </a:lnTo>
                    <a:lnTo>
                      <a:pt x="427" y="357"/>
                    </a:lnTo>
                    <a:lnTo>
                      <a:pt x="413" y="363"/>
                    </a:lnTo>
                    <a:lnTo>
                      <a:pt x="404" y="369"/>
                    </a:lnTo>
                    <a:lnTo>
                      <a:pt x="390" y="374"/>
                    </a:lnTo>
                    <a:lnTo>
                      <a:pt x="380" y="382"/>
                    </a:lnTo>
                    <a:lnTo>
                      <a:pt x="364" y="388"/>
                    </a:lnTo>
                    <a:lnTo>
                      <a:pt x="356" y="396"/>
                    </a:lnTo>
                    <a:lnTo>
                      <a:pt x="347" y="402"/>
                    </a:lnTo>
                    <a:lnTo>
                      <a:pt x="341" y="410"/>
                    </a:lnTo>
                    <a:lnTo>
                      <a:pt x="331" y="421"/>
                    </a:lnTo>
                    <a:lnTo>
                      <a:pt x="339" y="435"/>
                    </a:lnTo>
                    <a:lnTo>
                      <a:pt x="541" y="396"/>
                    </a:lnTo>
                    <a:lnTo>
                      <a:pt x="429" y="490"/>
                    </a:lnTo>
                    <a:lnTo>
                      <a:pt x="556" y="496"/>
                    </a:lnTo>
                    <a:lnTo>
                      <a:pt x="429" y="574"/>
                    </a:lnTo>
                    <a:lnTo>
                      <a:pt x="423" y="582"/>
                    </a:lnTo>
                    <a:lnTo>
                      <a:pt x="417" y="594"/>
                    </a:lnTo>
                    <a:lnTo>
                      <a:pt x="413" y="608"/>
                    </a:lnTo>
                    <a:lnTo>
                      <a:pt x="413" y="621"/>
                    </a:lnTo>
                    <a:lnTo>
                      <a:pt x="521" y="633"/>
                    </a:lnTo>
                    <a:lnTo>
                      <a:pt x="499" y="641"/>
                    </a:lnTo>
                    <a:lnTo>
                      <a:pt x="478" y="651"/>
                    </a:lnTo>
                    <a:lnTo>
                      <a:pt x="456" y="658"/>
                    </a:lnTo>
                    <a:lnTo>
                      <a:pt x="437" y="666"/>
                    </a:lnTo>
                    <a:lnTo>
                      <a:pt x="413" y="672"/>
                    </a:lnTo>
                    <a:lnTo>
                      <a:pt x="390" y="678"/>
                    </a:lnTo>
                    <a:lnTo>
                      <a:pt x="368" y="684"/>
                    </a:lnTo>
                    <a:lnTo>
                      <a:pt x="347" y="692"/>
                    </a:lnTo>
                    <a:lnTo>
                      <a:pt x="323" y="698"/>
                    </a:lnTo>
                    <a:lnTo>
                      <a:pt x="300" y="705"/>
                    </a:lnTo>
                    <a:lnTo>
                      <a:pt x="278" y="713"/>
                    </a:lnTo>
                    <a:lnTo>
                      <a:pt x="259" y="725"/>
                    </a:lnTo>
                    <a:lnTo>
                      <a:pt x="235" y="733"/>
                    </a:lnTo>
                    <a:lnTo>
                      <a:pt x="217" y="747"/>
                    </a:lnTo>
                    <a:lnTo>
                      <a:pt x="198" y="758"/>
                    </a:lnTo>
                    <a:lnTo>
                      <a:pt x="180" y="776"/>
                    </a:lnTo>
                    <a:lnTo>
                      <a:pt x="186" y="774"/>
                    </a:lnTo>
                    <a:lnTo>
                      <a:pt x="194" y="774"/>
                    </a:lnTo>
                    <a:lnTo>
                      <a:pt x="210" y="772"/>
                    </a:lnTo>
                    <a:lnTo>
                      <a:pt x="227" y="768"/>
                    </a:lnTo>
                    <a:lnTo>
                      <a:pt x="249" y="764"/>
                    </a:lnTo>
                    <a:lnTo>
                      <a:pt x="272" y="758"/>
                    </a:lnTo>
                    <a:lnTo>
                      <a:pt x="298" y="752"/>
                    </a:lnTo>
                    <a:lnTo>
                      <a:pt x="323" y="749"/>
                    </a:lnTo>
                    <a:lnTo>
                      <a:pt x="349" y="741"/>
                    </a:lnTo>
                    <a:lnTo>
                      <a:pt x="372" y="735"/>
                    </a:lnTo>
                    <a:lnTo>
                      <a:pt x="398" y="731"/>
                    </a:lnTo>
                    <a:lnTo>
                      <a:pt x="419" y="725"/>
                    </a:lnTo>
                    <a:lnTo>
                      <a:pt x="437" y="721"/>
                    </a:lnTo>
                    <a:lnTo>
                      <a:pt x="451" y="717"/>
                    </a:lnTo>
                    <a:lnTo>
                      <a:pt x="460" y="717"/>
                    </a:lnTo>
                    <a:lnTo>
                      <a:pt x="466" y="717"/>
                    </a:lnTo>
                    <a:lnTo>
                      <a:pt x="447" y="723"/>
                    </a:lnTo>
                    <a:lnTo>
                      <a:pt x="429" y="731"/>
                    </a:lnTo>
                    <a:lnTo>
                      <a:pt x="409" y="737"/>
                    </a:lnTo>
                    <a:lnTo>
                      <a:pt x="390" y="747"/>
                    </a:lnTo>
                    <a:lnTo>
                      <a:pt x="372" y="752"/>
                    </a:lnTo>
                    <a:lnTo>
                      <a:pt x="353" y="760"/>
                    </a:lnTo>
                    <a:lnTo>
                      <a:pt x="333" y="768"/>
                    </a:lnTo>
                    <a:lnTo>
                      <a:pt x="315" y="778"/>
                    </a:lnTo>
                    <a:lnTo>
                      <a:pt x="294" y="784"/>
                    </a:lnTo>
                    <a:lnTo>
                      <a:pt x="274" y="792"/>
                    </a:lnTo>
                    <a:lnTo>
                      <a:pt x="257" y="797"/>
                    </a:lnTo>
                    <a:lnTo>
                      <a:pt x="237" y="807"/>
                    </a:lnTo>
                    <a:lnTo>
                      <a:pt x="217" y="813"/>
                    </a:lnTo>
                    <a:lnTo>
                      <a:pt x="200" y="819"/>
                    </a:lnTo>
                    <a:lnTo>
                      <a:pt x="182" y="825"/>
                    </a:lnTo>
                    <a:lnTo>
                      <a:pt x="165" y="831"/>
                    </a:lnTo>
                    <a:lnTo>
                      <a:pt x="161" y="833"/>
                    </a:lnTo>
                    <a:lnTo>
                      <a:pt x="168" y="833"/>
                    </a:lnTo>
                    <a:lnTo>
                      <a:pt x="182" y="831"/>
                    </a:lnTo>
                    <a:lnTo>
                      <a:pt x="202" y="829"/>
                    </a:lnTo>
                    <a:lnTo>
                      <a:pt x="225" y="823"/>
                    </a:lnTo>
                    <a:lnTo>
                      <a:pt x="257" y="815"/>
                    </a:lnTo>
                    <a:lnTo>
                      <a:pt x="288" y="809"/>
                    </a:lnTo>
                    <a:lnTo>
                      <a:pt x="323" y="803"/>
                    </a:lnTo>
                    <a:lnTo>
                      <a:pt x="356" y="795"/>
                    </a:lnTo>
                    <a:lnTo>
                      <a:pt x="388" y="788"/>
                    </a:lnTo>
                    <a:lnTo>
                      <a:pt x="421" y="782"/>
                    </a:lnTo>
                    <a:lnTo>
                      <a:pt x="452" y="776"/>
                    </a:lnTo>
                    <a:lnTo>
                      <a:pt x="476" y="772"/>
                    </a:lnTo>
                    <a:lnTo>
                      <a:pt x="498" y="768"/>
                    </a:lnTo>
                    <a:lnTo>
                      <a:pt x="511" y="768"/>
                    </a:lnTo>
                    <a:lnTo>
                      <a:pt x="521" y="772"/>
                    </a:lnTo>
                    <a:lnTo>
                      <a:pt x="429" y="846"/>
                    </a:lnTo>
                    <a:lnTo>
                      <a:pt x="443" y="842"/>
                    </a:lnTo>
                    <a:lnTo>
                      <a:pt x="460" y="839"/>
                    </a:lnTo>
                    <a:lnTo>
                      <a:pt x="478" y="833"/>
                    </a:lnTo>
                    <a:lnTo>
                      <a:pt x="498" y="829"/>
                    </a:lnTo>
                    <a:lnTo>
                      <a:pt x="517" y="823"/>
                    </a:lnTo>
                    <a:lnTo>
                      <a:pt x="541" y="815"/>
                    </a:lnTo>
                    <a:lnTo>
                      <a:pt x="562" y="809"/>
                    </a:lnTo>
                    <a:lnTo>
                      <a:pt x="586" y="803"/>
                    </a:lnTo>
                    <a:lnTo>
                      <a:pt x="607" y="794"/>
                    </a:lnTo>
                    <a:lnTo>
                      <a:pt x="631" y="788"/>
                    </a:lnTo>
                    <a:lnTo>
                      <a:pt x="650" y="778"/>
                    </a:lnTo>
                    <a:lnTo>
                      <a:pt x="672" y="772"/>
                    </a:lnTo>
                    <a:lnTo>
                      <a:pt x="689" y="764"/>
                    </a:lnTo>
                    <a:lnTo>
                      <a:pt x="707" y="756"/>
                    </a:lnTo>
                    <a:lnTo>
                      <a:pt x="723" y="750"/>
                    </a:lnTo>
                    <a:lnTo>
                      <a:pt x="738" y="745"/>
                    </a:lnTo>
                    <a:lnTo>
                      <a:pt x="742" y="750"/>
                    </a:lnTo>
                    <a:lnTo>
                      <a:pt x="752" y="760"/>
                    </a:lnTo>
                    <a:lnTo>
                      <a:pt x="762" y="768"/>
                    </a:lnTo>
                    <a:lnTo>
                      <a:pt x="778" y="778"/>
                    </a:lnTo>
                    <a:lnTo>
                      <a:pt x="789" y="784"/>
                    </a:lnTo>
                    <a:lnTo>
                      <a:pt x="803" y="792"/>
                    </a:lnTo>
                    <a:lnTo>
                      <a:pt x="817" y="797"/>
                    </a:lnTo>
                    <a:lnTo>
                      <a:pt x="829" y="803"/>
                    </a:lnTo>
                    <a:lnTo>
                      <a:pt x="780" y="819"/>
                    </a:lnTo>
                    <a:lnTo>
                      <a:pt x="731" y="835"/>
                    </a:lnTo>
                    <a:lnTo>
                      <a:pt x="680" y="848"/>
                    </a:lnTo>
                    <a:lnTo>
                      <a:pt x="629" y="864"/>
                    </a:lnTo>
                    <a:lnTo>
                      <a:pt x="574" y="874"/>
                    </a:lnTo>
                    <a:lnTo>
                      <a:pt x="519" y="886"/>
                    </a:lnTo>
                    <a:lnTo>
                      <a:pt x="464" y="893"/>
                    </a:lnTo>
                    <a:lnTo>
                      <a:pt x="409" y="901"/>
                    </a:lnTo>
                    <a:lnTo>
                      <a:pt x="353" y="905"/>
                    </a:lnTo>
                    <a:lnTo>
                      <a:pt x="298" y="905"/>
                    </a:lnTo>
                    <a:lnTo>
                      <a:pt x="241" y="905"/>
                    </a:lnTo>
                    <a:lnTo>
                      <a:pt x="188" y="901"/>
                    </a:lnTo>
                    <a:lnTo>
                      <a:pt x="135" y="893"/>
                    </a:lnTo>
                    <a:lnTo>
                      <a:pt x="84" y="884"/>
                    </a:lnTo>
                    <a:lnTo>
                      <a:pt x="33" y="870"/>
                    </a:lnTo>
                    <a:lnTo>
                      <a:pt x="0" y="854"/>
                    </a:lnTo>
                    <a:lnTo>
                      <a:pt x="4" y="831"/>
                    </a:lnTo>
                    <a:lnTo>
                      <a:pt x="24" y="811"/>
                    </a:lnTo>
                    <a:lnTo>
                      <a:pt x="41" y="790"/>
                    </a:lnTo>
                    <a:lnTo>
                      <a:pt x="63" y="772"/>
                    </a:lnTo>
                    <a:lnTo>
                      <a:pt x="84" y="752"/>
                    </a:lnTo>
                    <a:lnTo>
                      <a:pt x="106" y="733"/>
                    </a:lnTo>
                    <a:lnTo>
                      <a:pt x="129" y="717"/>
                    </a:lnTo>
                    <a:lnTo>
                      <a:pt x="153" y="700"/>
                    </a:lnTo>
                    <a:lnTo>
                      <a:pt x="176" y="680"/>
                    </a:lnTo>
                    <a:lnTo>
                      <a:pt x="200" y="660"/>
                    </a:lnTo>
                    <a:lnTo>
                      <a:pt x="223" y="643"/>
                    </a:lnTo>
                    <a:lnTo>
                      <a:pt x="247" y="625"/>
                    </a:lnTo>
                    <a:lnTo>
                      <a:pt x="268" y="604"/>
                    </a:lnTo>
                    <a:lnTo>
                      <a:pt x="292" y="586"/>
                    </a:lnTo>
                    <a:lnTo>
                      <a:pt x="313" y="564"/>
                    </a:lnTo>
                    <a:lnTo>
                      <a:pt x="335" y="545"/>
                    </a:lnTo>
                    <a:lnTo>
                      <a:pt x="321" y="533"/>
                    </a:lnTo>
                    <a:lnTo>
                      <a:pt x="308" y="519"/>
                    </a:lnTo>
                    <a:lnTo>
                      <a:pt x="292" y="508"/>
                    </a:lnTo>
                    <a:lnTo>
                      <a:pt x="274" y="496"/>
                    </a:lnTo>
                    <a:lnTo>
                      <a:pt x="255" y="482"/>
                    </a:lnTo>
                    <a:lnTo>
                      <a:pt x="235" y="470"/>
                    </a:lnTo>
                    <a:lnTo>
                      <a:pt x="214" y="459"/>
                    </a:lnTo>
                    <a:lnTo>
                      <a:pt x="194" y="449"/>
                    </a:lnTo>
                    <a:lnTo>
                      <a:pt x="168" y="439"/>
                    </a:lnTo>
                    <a:lnTo>
                      <a:pt x="147" y="429"/>
                    </a:lnTo>
                    <a:lnTo>
                      <a:pt x="123" y="420"/>
                    </a:lnTo>
                    <a:lnTo>
                      <a:pt x="104" y="414"/>
                    </a:lnTo>
                    <a:lnTo>
                      <a:pt x="80" y="408"/>
                    </a:lnTo>
                    <a:lnTo>
                      <a:pt x="63" y="406"/>
                    </a:lnTo>
                    <a:lnTo>
                      <a:pt x="43" y="402"/>
                    </a:lnTo>
                    <a:lnTo>
                      <a:pt x="27" y="404"/>
                    </a:lnTo>
                    <a:lnTo>
                      <a:pt x="633" y="0"/>
                    </a:lnTo>
                    <a:lnTo>
                      <a:pt x="6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308" name="Freeform 140"/>
              <p:cNvSpPr>
                <a:spLocks/>
              </p:cNvSpPr>
              <p:nvPr/>
            </p:nvSpPr>
            <p:spPr bwMode="auto">
              <a:xfrm>
                <a:off x="5509" y="8111"/>
                <a:ext cx="827" cy="707"/>
              </a:xfrm>
              <a:custGeom>
                <a:avLst/>
                <a:gdLst>
                  <a:gd name="T0" fmla="*/ 672 w 827"/>
                  <a:gd name="T1" fmla="*/ 23 h 707"/>
                  <a:gd name="T2" fmla="*/ 470 w 827"/>
                  <a:gd name="T3" fmla="*/ 39 h 707"/>
                  <a:gd name="T4" fmla="*/ 543 w 827"/>
                  <a:gd name="T5" fmla="*/ 0 h 707"/>
                  <a:gd name="T6" fmla="*/ 275 w 827"/>
                  <a:gd name="T7" fmla="*/ 15 h 707"/>
                  <a:gd name="T8" fmla="*/ 376 w 827"/>
                  <a:gd name="T9" fmla="*/ 51 h 707"/>
                  <a:gd name="T10" fmla="*/ 175 w 827"/>
                  <a:gd name="T11" fmla="*/ 125 h 707"/>
                  <a:gd name="T12" fmla="*/ 316 w 827"/>
                  <a:gd name="T13" fmla="*/ 121 h 707"/>
                  <a:gd name="T14" fmla="*/ 106 w 827"/>
                  <a:gd name="T15" fmla="*/ 239 h 707"/>
                  <a:gd name="T16" fmla="*/ 292 w 827"/>
                  <a:gd name="T17" fmla="*/ 248 h 707"/>
                  <a:gd name="T18" fmla="*/ 83 w 827"/>
                  <a:gd name="T19" fmla="*/ 385 h 707"/>
                  <a:gd name="T20" fmla="*/ 245 w 827"/>
                  <a:gd name="T21" fmla="*/ 382 h 707"/>
                  <a:gd name="T22" fmla="*/ 0 w 827"/>
                  <a:gd name="T23" fmla="*/ 532 h 707"/>
                  <a:gd name="T24" fmla="*/ 202 w 827"/>
                  <a:gd name="T25" fmla="*/ 528 h 707"/>
                  <a:gd name="T26" fmla="*/ 47 w 827"/>
                  <a:gd name="T27" fmla="*/ 652 h 707"/>
                  <a:gd name="T28" fmla="*/ 233 w 827"/>
                  <a:gd name="T29" fmla="*/ 628 h 707"/>
                  <a:gd name="T30" fmla="*/ 136 w 827"/>
                  <a:gd name="T31" fmla="*/ 707 h 707"/>
                  <a:gd name="T32" fmla="*/ 615 w 827"/>
                  <a:gd name="T33" fmla="*/ 660 h 707"/>
                  <a:gd name="T34" fmla="*/ 819 w 827"/>
                  <a:gd name="T35" fmla="*/ 622 h 707"/>
                  <a:gd name="T36" fmla="*/ 521 w 827"/>
                  <a:gd name="T37" fmla="*/ 615 h 707"/>
                  <a:gd name="T38" fmla="*/ 729 w 827"/>
                  <a:gd name="T39" fmla="*/ 513 h 707"/>
                  <a:gd name="T40" fmla="*/ 470 w 827"/>
                  <a:gd name="T41" fmla="*/ 509 h 707"/>
                  <a:gd name="T42" fmla="*/ 786 w 827"/>
                  <a:gd name="T43" fmla="*/ 374 h 707"/>
                  <a:gd name="T44" fmla="*/ 621 w 827"/>
                  <a:gd name="T45" fmla="*/ 366 h 707"/>
                  <a:gd name="T46" fmla="*/ 827 w 827"/>
                  <a:gd name="T47" fmla="*/ 223 h 707"/>
                  <a:gd name="T48" fmla="*/ 521 w 827"/>
                  <a:gd name="T49" fmla="*/ 288 h 707"/>
                  <a:gd name="T50" fmla="*/ 566 w 827"/>
                  <a:gd name="T51" fmla="*/ 207 h 707"/>
                  <a:gd name="T52" fmla="*/ 737 w 827"/>
                  <a:gd name="T53" fmla="*/ 117 h 707"/>
                  <a:gd name="T54" fmla="*/ 514 w 827"/>
                  <a:gd name="T55" fmla="*/ 125 h 707"/>
                  <a:gd name="T56" fmla="*/ 672 w 827"/>
                  <a:gd name="T57" fmla="*/ 23 h 707"/>
                  <a:gd name="T58" fmla="*/ 672 w 827"/>
                  <a:gd name="T59" fmla="*/ 23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27" h="707">
                    <a:moveTo>
                      <a:pt x="672" y="23"/>
                    </a:moveTo>
                    <a:lnTo>
                      <a:pt x="470" y="39"/>
                    </a:lnTo>
                    <a:lnTo>
                      <a:pt x="543" y="0"/>
                    </a:lnTo>
                    <a:lnTo>
                      <a:pt x="275" y="15"/>
                    </a:lnTo>
                    <a:lnTo>
                      <a:pt x="376" y="51"/>
                    </a:lnTo>
                    <a:lnTo>
                      <a:pt x="175" y="125"/>
                    </a:lnTo>
                    <a:lnTo>
                      <a:pt x="316" y="121"/>
                    </a:lnTo>
                    <a:lnTo>
                      <a:pt x="106" y="239"/>
                    </a:lnTo>
                    <a:lnTo>
                      <a:pt x="292" y="248"/>
                    </a:lnTo>
                    <a:lnTo>
                      <a:pt x="83" y="385"/>
                    </a:lnTo>
                    <a:lnTo>
                      <a:pt x="245" y="382"/>
                    </a:lnTo>
                    <a:lnTo>
                      <a:pt x="0" y="532"/>
                    </a:lnTo>
                    <a:lnTo>
                      <a:pt x="202" y="528"/>
                    </a:lnTo>
                    <a:lnTo>
                      <a:pt x="47" y="652"/>
                    </a:lnTo>
                    <a:lnTo>
                      <a:pt x="233" y="628"/>
                    </a:lnTo>
                    <a:lnTo>
                      <a:pt x="136" y="707"/>
                    </a:lnTo>
                    <a:lnTo>
                      <a:pt x="615" y="660"/>
                    </a:lnTo>
                    <a:lnTo>
                      <a:pt x="819" y="622"/>
                    </a:lnTo>
                    <a:lnTo>
                      <a:pt x="521" y="615"/>
                    </a:lnTo>
                    <a:lnTo>
                      <a:pt x="729" y="513"/>
                    </a:lnTo>
                    <a:lnTo>
                      <a:pt x="470" y="509"/>
                    </a:lnTo>
                    <a:lnTo>
                      <a:pt x="786" y="374"/>
                    </a:lnTo>
                    <a:lnTo>
                      <a:pt x="621" y="366"/>
                    </a:lnTo>
                    <a:lnTo>
                      <a:pt x="827" y="223"/>
                    </a:lnTo>
                    <a:lnTo>
                      <a:pt x="521" y="288"/>
                    </a:lnTo>
                    <a:lnTo>
                      <a:pt x="566" y="207"/>
                    </a:lnTo>
                    <a:lnTo>
                      <a:pt x="737" y="117"/>
                    </a:lnTo>
                    <a:lnTo>
                      <a:pt x="514" y="125"/>
                    </a:lnTo>
                    <a:lnTo>
                      <a:pt x="672" y="23"/>
                    </a:lnTo>
                    <a:lnTo>
                      <a:pt x="672" y="23"/>
                    </a:lnTo>
                    <a:close/>
                  </a:path>
                </a:pathLst>
              </a:custGeom>
              <a:solidFill>
                <a:srgbClr val="B3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309" name="Freeform 141"/>
              <p:cNvSpPr>
                <a:spLocks/>
              </p:cNvSpPr>
              <p:nvPr/>
            </p:nvSpPr>
            <p:spPr bwMode="auto">
              <a:xfrm>
                <a:off x="5079" y="8589"/>
                <a:ext cx="249" cy="624"/>
              </a:xfrm>
              <a:custGeom>
                <a:avLst/>
                <a:gdLst>
                  <a:gd name="T0" fmla="*/ 147 w 249"/>
                  <a:gd name="T1" fmla="*/ 0 h 624"/>
                  <a:gd name="T2" fmla="*/ 167 w 249"/>
                  <a:gd name="T3" fmla="*/ 178 h 624"/>
                  <a:gd name="T4" fmla="*/ 194 w 249"/>
                  <a:gd name="T5" fmla="*/ 364 h 624"/>
                  <a:gd name="T6" fmla="*/ 249 w 249"/>
                  <a:gd name="T7" fmla="*/ 546 h 624"/>
                  <a:gd name="T8" fmla="*/ 128 w 249"/>
                  <a:gd name="T9" fmla="*/ 624 h 624"/>
                  <a:gd name="T10" fmla="*/ 167 w 249"/>
                  <a:gd name="T11" fmla="*/ 526 h 624"/>
                  <a:gd name="T12" fmla="*/ 34 w 249"/>
                  <a:gd name="T13" fmla="*/ 577 h 624"/>
                  <a:gd name="T14" fmla="*/ 81 w 249"/>
                  <a:gd name="T15" fmla="*/ 513 h 624"/>
                  <a:gd name="T16" fmla="*/ 8 w 249"/>
                  <a:gd name="T17" fmla="*/ 526 h 624"/>
                  <a:gd name="T18" fmla="*/ 167 w 249"/>
                  <a:gd name="T19" fmla="*/ 407 h 624"/>
                  <a:gd name="T20" fmla="*/ 57 w 249"/>
                  <a:gd name="T21" fmla="*/ 407 h 624"/>
                  <a:gd name="T22" fmla="*/ 163 w 249"/>
                  <a:gd name="T23" fmla="*/ 280 h 624"/>
                  <a:gd name="T24" fmla="*/ 84 w 249"/>
                  <a:gd name="T25" fmla="*/ 283 h 624"/>
                  <a:gd name="T26" fmla="*/ 139 w 249"/>
                  <a:gd name="T27" fmla="*/ 158 h 624"/>
                  <a:gd name="T28" fmla="*/ 34 w 249"/>
                  <a:gd name="T29" fmla="*/ 197 h 624"/>
                  <a:gd name="T30" fmla="*/ 120 w 249"/>
                  <a:gd name="T31" fmla="*/ 119 h 624"/>
                  <a:gd name="T32" fmla="*/ 0 w 249"/>
                  <a:gd name="T33" fmla="*/ 135 h 624"/>
                  <a:gd name="T34" fmla="*/ 147 w 249"/>
                  <a:gd name="T35" fmla="*/ 0 h 624"/>
                  <a:gd name="T36" fmla="*/ 147 w 249"/>
                  <a:gd name="T3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9" h="624">
                    <a:moveTo>
                      <a:pt x="147" y="0"/>
                    </a:moveTo>
                    <a:lnTo>
                      <a:pt x="167" y="178"/>
                    </a:lnTo>
                    <a:lnTo>
                      <a:pt x="194" y="364"/>
                    </a:lnTo>
                    <a:lnTo>
                      <a:pt x="249" y="546"/>
                    </a:lnTo>
                    <a:lnTo>
                      <a:pt x="128" y="624"/>
                    </a:lnTo>
                    <a:lnTo>
                      <a:pt x="167" y="526"/>
                    </a:lnTo>
                    <a:lnTo>
                      <a:pt x="34" y="577"/>
                    </a:lnTo>
                    <a:lnTo>
                      <a:pt x="81" y="513"/>
                    </a:lnTo>
                    <a:lnTo>
                      <a:pt x="8" y="526"/>
                    </a:lnTo>
                    <a:lnTo>
                      <a:pt x="167" y="407"/>
                    </a:lnTo>
                    <a:lnTo>
                      <a:pt x="57" y="407"/>
                    </a:lnTo>
                    <a:lnTo>
                      <a:pt x="163" y="280"/>
                    </a:lnTo>
                    <a:lnTo>
                      <a:pt x="84" y="283"/>
                    </a:lnTo>
                    <a:lnTo>
                      <a:pt x="139" y="158"/>
                    </a:lnTo>
                    <a:lnTo>
                      <a:pt x="34" y="197"/>
                    </a:lnTo>
                    <a:lnTo>
                      <a:pt x="120" y="119"/>
                    </a:lnTo>
                    <a:lnTo>
                      <a:pt x="0" y="135"/>
                    </a:lnTo>
                    <a:lnTo>
                      <a:pt x="147" y="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B3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19310" name="WordArt 142"/>
            <p:cNvSpPr>
              <a:spLocks noChangeArrowheads="1" noChangeShapeType="1" noTextEdit="1"/>
            </p:cNvSpPr>
            <p:nvPr/>
          </p:nvSpPr>
          <p:spPr bwMode="auto">
            <a:xfrm rot="3264337">
              <a:off x="2948" y="1502"/>
              <a:ext cx="99" cy="4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Wave1">
                <a:avLst>
                  <a:gd name="adj1" fmla="val 13005"/>
                  <a:gd name="adj2" fmla="val 0"/>
                </a:avLst>
              </a:prstTxWarp>
            </a:bodyPr>
            <a:lstStyle/>
            <a:p>
              <a:pPr algn="ctr"/>
              <a:r>
                <a:rPr lang="en-GB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/>
                </a:rPr>
                <a:t>flag</a:t>
              </a:r>
              <a:endParaRPr lang="bg-BG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endParaRPr>
            </a:p>
          </p:txBody>
        </p:sp>
      </p:grpSp>
      <p:grpSp>
        <p:nvGrpSpPr>
          <p:cNvPr id="519382" name="Group 214"/>
          <p:cNvGrpSpPr>
            <a:grpSpLocks/>
          </p:cNvGrpSpPr>
          <p:nvPr/>
        </p:nvGrpSpPr>
        <p:grpSpPr bwMode="auto">
          <a:xfrm>
            <a:off x="5511800" y="1990725"/>
            <a:ext cx="188913" cy="244475"/>
            <a:chOff x="3472" y="1254"/>
            <a:chExt cx="119" cy="154"/>
          </a:xfrm>
        </p:grpSpPr>
        <p:grpSp>
          <p:nvGrpSpPr>
            <p:cNvPr id="519311" name="Group 143"/>
            <p:cNvGrpSpPr>
              <a:grpSpLocks/>
            </p:cNvGrpSpPr>
            <p:nvPr/>
          </p:nvGrpSpPr>
          <p:grpSpPr bwMode="auto">
            <a:xfrm rot="2274891" flipH="1">
              <a:off x="3472" y="1266"/>
              <a:ext cx="118" cy="142"/>
              <a:chOff x="4643" y="7488"/>
              <a:chExt cx="2125" cy="1954"/>
            </a:xfrm>
          </p:grpSpPr>
          <p:sp>
            <p:nvSpPr>
              <p:cNvPr id="519312" name="Freeform 144"/>
              <p:cNvSpPr>
                <a:spLocks/>
              </p:cNvSpPr>
              <p:nvPr/>
            </p:nvSpPr>
            <p:spPr bwMode="auto">
              <a:xfrm>
                <a:off x="4702" y="7848"/>
                <a:ext cx="1922" cy="1436"/>
              </a:xfrm>
              <a:custGeom>
                <a:avLst/>
                <a:gdLst>
                  <a:gd name="T0" fmla="*/ 1908 w 1922"/>
                  <a:gd name="T1" fmla="*/ 0 h 1436"/>
                  <a:gd name="T2" fmla="*/ 1170 w 1922"/>
                  <a:gd name="T3" fmla="*/ 198 h 1436"/>
                  <a:gd name="T4" fmla="*/ 762 w 1922"/>
                  <a:gd name="T5" fmla="*/ 278 h 1436"/>
                  <a:gd name="T6" fmla="*/ 584 w 1922"/>
                  <a:gd name="T7" fmla="*/ 590 h 1436"/>
                  <a:gd name="T8" fmla="*/ 122 w 1922"/>
                  <a:gd name="T9" fmla="*/ 899 h 1436"/>
                  <a:gd name="T10" fmla="*/ 339 w 1922"/>
                  <a:gd name="T11" fmla="*/ 1075 h 1436"/>
                  <a:gd name="T12" fmla="*/ 0 w 1922"/>
                  <a:gd name="T13" fmla="*/ 1404 h 1436"/>
                  <a:gd name="T14" fmla="*/ 257 w 1922"/>
                  <a:gd name="T15" fmla="*/ 1436 h 1436"/>
                  <a:gd name="T16" fmla="*/ 525 w 1922"/>
                  <a:gd name="T17" fmla="*/ 1408 h 1436"/>
                  <a:gd name="T18" fmla="*/ 743 w 1922"/>
                  <a:gd name="T19" fmla="*/ 1326 h 1436"/>
                  <a:gd name="T20" fmla="*/ 704 w 1922"/>
                  <a:gd name="T21" fmla="*/ 1044 h 1436"/>
                  <a:gd name="T22" fmla="*/ 980 w 1922"/>
                  <a:gd name="T23" fmla="*/ 1017 h 1436"/>
                  <a:gd name="T24" fmla="*/ 1395 w 1922"/>
                  <a:gd name="T25" fmla="*/ 985 h 1436"/>
                  <a:gd name="T26" fmla="*/ 1922 w 1922"/>
                  <a:gd name="T27" fmla="*/ 831 h 1436"/>
                  <a:gd name="T28" fmla="*/ 1908 w 1922"/>
                  <a:gd name="T29" fmla="*/ 0 h 1436"/>
                  <a:gd name="T30" fmla="*/ 1908 w 1922"/>
                  <a:gd name="T31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22" h="1436">
                    <a:moveTo>
                      <a:pt x="1908" y="0"/>
                    </a:moveTo>
                    <a:lnTo>
                      <a:pt x="1170" y="198"/>
                    </a:lnTo>
                    <a:lnTo>
                      <a:pt x="762" y="278"/>
                    </a:lnTo>
                    <a:lnTo>
                      <a:pt x="584" y="590"/>
                    </a:lnTo>
                    <a:lnTo>
                      <a:pt x="122" y="899"/>
                    </a:lnTo>
                    <a:lnTo>
                      <a:pt x="339" y="1075"/>
                    </a:lnTo>
                    <a:lnTo>
                      <a:pt x="0" y="1404"/>
                    </a:lnTo>
                    <a:lnTo>
                      <a:pt x="257" y="1436"/>
                    </a:lnTo>
                    <a:lnTo>
                      <a:pt x="525" y="1408"/>
                    </a:lnTo>
                    <a:lnTo>
                      <a:pt x="743" y="1326"/>
                    </a:lnTo>
                    <a:lnTo>
                      <a:pt x="704" y="1044"/>
                    </a:lnTo>
                    <a:lnTo>
                      <a:pt x="980" y="1017"/>
                    </a:lnTo>
                    <a:lnTo>
                      <a:pt x="1395" y="985"/>
                    </a:lnTo>
                    <a:lnTo>
                      <a:pt x="1922" y="831"/>
                    </a:lnTo>
                    <a:lnTo>
                      <a:pt x="1908" y="0"/>
                    </a:lnTo>
                    <a:lnTo>
                      <a:pt x="1908" y="0"/>
                    </a:lnTo>
                    <a:close/>
                  </a:path>
                </a:pathLst>
              </a:custGeom>
              <a:solidFill>
                <a:srgbClr val="9CB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313" name="Freeform 145"/>
              <p:cNvSpPr>
                <a:spLocks/>
              </p:cNvSpPr>
              <p:nvPr/>
            </p:nvSpPr>
            <p:spPr bwMode="auto">
              <a:xfrm>
                <a:off x="6104" y="7824"/>
                <a:ext cx="376" cy="96"/>
              </a:xfrm>
              <a:custGeom>
                <a:avLst/>
                <a:gdLst>
                  <a:gd name="T0" fmla="*/ 376 w 376"/>
                  <a:gd name="T1" fmla="*/ 32 h 96"/>
                  <a:gd name="T2" fmla="*/ 357 w 376"/>
                  <a:gd name="T3" fmla="*/ 35 h 96"/>
                  <a:gd name="T4" fmla="*/ 341 w 376"/>
                  <a:gd name="T5" fmla="*/ 39 h 96"/>
                  <a:gd name="T6" fmla="*/ 324 w 376"/>
                  <a:gd name="T7" fmla="*/ 41 h 96"/>
                  <a:gd name="T8" fmla="*/ 306 w 376"/>
                  <a:gd name="T9" fmla="*/ 47 h 96"/>
                  <a:gd name="T10" fmla="*/ 288 w 376"/>
                  <a:gd name="T11" fmla="*/ 49 h 96"/>
                  <a:gd name="T12" fmla="*/ 271 w 376"/>
                  <a:gd name="T13" fmla="*/ 55 h 96"/>
                  <a:gd name="T14" fmla="*/ 253 w 376"/>
                  <a:gd name="T15" fmla="*/ 59 h 96"/>
                  <a:gd name="T16" fmla="*/ 235 w 376"/>
                  <a:gd name="T17" fmla="*/ 65 h 96"/>
                  <a:gd name="T18" fmla="*/ 218 w 376"/>
                  <a:gd name="T19" fmla="*/ 67 h 96"/>
                  <a:gd name="T20" fmla="*/ 200 w 376"/>
                  <a:gd name="T21" fmla="*/ 71 h 96"/>
                  <a:gd name="T22" fmla="*/ 182 w 376"/>
                  <a:gd name="T23" fmla="*/ 73 h 96"/>
                  <a:gd name="T24" fmla="*/ 165 w 376"/>
                  <a:gd name="T25" fmla="*/ 79 h 96"/>
                  <a:gd name="T26" fmla="*/ 147 w 376"/>
                  <a:gd name="T27" fmla="*/ 81 h 96"/>
                  <a:gd name="T28" fmla="*/ 130 w 376"/>
                  <a:gd name="T29" fmla="*/ 84 h 96"/>
                  <a:gd name="T30" fmla="*/ 112 w 376"/>
                  <a:gd name="T31" fmla="*/ 88 h 96"/>
                  <a:gd name="T32" fmla="*/ 96 w 376"/>
                  <a:gd name="T33" fmla="*/ 90 h 96"/>
                  <a:gd name="T34" fmla="*/ 87 w 376"/>
                  <a:gd name="T35" fmla="*/ 90 h 96"/>
                  <a:gd name="T36" fmla="*/ 75 w 376"/>
                  <a:gd name="T37" fmla="*/ 88 h 96"/>
                  <a:gd name="T38" fmla="*/ 61 w 376"/>
                  <a:gd name="T39" fmla="*/ 86 h 96"/>
                  <a:gd name="T40" fmla="*/ 47 w 376"/>
                  <a:gd name="T41" fmla="*/ 86 h 96"/>
                  <a:gd name="T42" fmla="*/ 32 w 376"/>
                  <a:gd name="T43" fmla="*/ 86 h 96"/>
                  <a:gd name="T44" fmla="*/ 20 w 376"/>
                  <a:gd name="T45" fmla="*/ 88 h 96"/>
                  <a:gd name="T46" fmla="*/ 6 w 376"/>
                  <a:gd name="T47" fmla="*/ 90 h 96"/>
                  <a:gd name="T48" fmla="*/ 0 w 376"/>
                  <a:gd name="T49" fmla="*/ 96 h 96"/>
                  <a:gd name="T50" fmla="*/ 12 w 376"/>
                  <a:gd name="T51" fmla="*/ 84 h 96"/>
                  <a:gd name="T52" fmla="*/ 28 w 376"/>
                  <a:gd name="T53" fmla="*/ 75 h 96"/>
                  <a:gd name="T54" fmla="*/ 41 w 376"/>
                  <a:gd name="T55" fmla="*/ 65 h 96"/>
                  <a:gd name="T56" fmla="*/ 61 w 376"/>
                  <a:gd name="T57" fmla="*/ 57 h 96"/>
                  <a:gd name="T58" fmla="*/ 79 w 376"/>
                  <a:gd name="T59" fmla="*/ 47 h 96"/>
                  <a:gd name="T60" fmla="*/ 96 w 376"/>
                  <a:gd name="T61" fmla="*/ 37 h 96"/>
                  <a:gd name="T62" fmla="*/ 118 w 376"/>
                  <a:gd name="T63" fmla="*/ 30 h 96"/>
                  <a:gd name="T64" fmla="*/ 139 w 376"/>
                  <a:gd name="T65" fmla="*/ 24 h 96"/>
                  <a:gd name="T66" fmla="*/ 159 w 376"/>
                  <a:gd name="T67" fmla="*/ 16 h 96"/>
                  <a:gd name="T68" fmla="*/ 179 w 376"/>
                  <a:gd name="T69" fmla="*/ 10 h 96"/>
                  <a:gd name="T70" fmla="*/ 198 w 376"/>
                  <a:gd name="T71" fmla="*/ 4 h 96"/>
                  <a:gd name="T72" fmla="*/ 218 w 376"/>
                  <a:gd name="T73" fmla="*/ 2 h 96"/>
                  <a:gd name="T74" fmla="*/ 235 w 376"/>
                  <a:gd name="T75" fmla="*/ 0 h 96"/>
                  <a:gd name="T76" fmla="*/ 253 w 376"/>
                  <a:gd name="T77" fmla="*/ 0 h 96"/>
                  <a:gd name="T78" fmla="*/ 269 w 376"/>
                  <a:gd name="T79" fmla="*/ 2 h 96"/>
                  <a:gd name="T80" fmla="*/ 284 w 376"/>
                  <a:gd name="T81" fmla="*/ 8 h 96"/>
                  <a:gd name="T82" fmla="*/ 296 w 376"/>
                  <a:gd name="T83" fmla="*/ 12 h 96"/>
                  <a:gd name="T84" fmla="*/ 308 w 376"/>
                  <a:gd name="T85" fmla="*/ 16 h 96"/>
                  <a:gd name="T86" fmla="*/ 318 w 376"/>
                  <a:gd name="T87" fmla="*/ 18 h 96"/>
                  <a:gd name="T88" fmla="*/ 331 w 376"/>
                  <a:gd name="T89" fmla="*/ 24 h 96"/>
                  <a:gd name="T90" fmla="*/ 341 w 376"/>
                  <a:gd name="T91" fmla="*/ 24 h 96"/>
                  <a:gd name="T92" fmla="*/ 353 w 376"/>
                  <a:gd name="T93" fmla="*/ 28 h 96"/>
                  <a:gd name="T94" fmla="*/ 365 w 376"/>
                  <a:gd name="T95" fmla="*/ 30 h 96"/>
                  <a:gd name="T96" fmla="*/ 376 w 376"/>
                  <a:gd name="T97" fmla="*/ 32 h 96"/>
                  <a:gd name="T98" fmla="*/ 376 w 376"/>
                  <a:gd name="T99" fmla="*/ 3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76" h="96">
                    <a:moveTo>
                      <a:pt x="376" y="32"/>
                    </a:moveTo>
                    <a:lnTo>
                      <a:pt x="357" y="35"/>
                    </a:lnTo>
                    <a:lnTo>
                      <a:pt x="341" y="39"/>
                    </a:lnTo>
                    <a:lnTo>
                      <a:pt x="324" y="41"/>
                    </a:lnTo>
                    <a:lnTo>
                      <a:pt x="306" y="47"/>
                    </a:lnTo>
                    <a:lnTo>
                      <a:pt x="288" y="49"/>
                    </a:lnTo>
                    <a:lnTo>
                      <a:pt x="271" y="55"/>
                    </a:lnTo>
                    <a:lnTo>
                      <a:pt x="253" y="59"/>
                    </a:lnTo>
                    <a:lnTo>
                      <a:pt x="235" y="65"/>
                    </a:lnTo>
                    <a:lnTo>
                      <a:pt x="218" y="67"/>
                    </a:lnTo>
                    <a:lnTo>
                      <a:pt x="200" y="71"/>
                    </a:lnTo>
                    <a:lnTo>
                      <a:pt x="182" y="73"/>
                    </a:lnTo>
                    <a:lnTo>
                      <a:pt x="165" y="79"/>
                    </a:lnTo>
                    <a:lnTo>
                      <a:pt x="147" y="81"/>
                    </a:lnTo>
                    <a:lnTo>
                      <a:pt x="130" y="84"/>
                    </a:lnTo>
                    <a:lnTo>
                      <a:pt x="112" y="88"/>
                    </a:lnTo>
                    <a:lnTo>
                      <a:pt x="96" y="90"/>
                    </a:lnTo>
                    <a:lnTo>
                      <a:pt x="87" y="90"/>
                    </a:lnTo>
                    <a:lnTo>
                      <a:pt x="75" y="88"/>
                    </a:lnTo>
                    <a:lnTo>
                      <a:pt x="61" y="86"/>
                    </a:lnTo>
                    <a:lnTo>
                      <a:pt x="47" y="86"/>
                    </a:lnTo>
                    <a:lnTo>
                      <a:pt x="32" y="86"/>
                    </a:lnTo>
                    <a:lnTo>
                      <a:pt x="20" y="88"/>
                    </a:lnTo>
                    <a:lnTo>
                      <a:pt x="6" y="90"/>
                    </a:lnTo>
                    <a:lnTo>
                      <a:pt x="0" y="96"/>
                    </a:lnTo>
                    <a:lnTo>
                      <a:pt x="12" y="84"/>
                    </a:lnTo>
                    <a:lnTo>
                      <a:pt x="28" y="75"/>
                    </a:lnTo>
                    <a:lnTo>
                      <a:pt x="41" y="65"/>
                    </a:lnTo>
                    <a:lnTo>
                      <a:pt x="61" y="57"/>
                    </a:lnTo>
                    <a:lnTo>
                      <a:pt x="79" y="47"/>
                    </a:lnTo>
                    <a:lnTo>
                      <a:pt x="96" y="37"/>
                    </a:lnTo>
                    <a:lnTo>
                      <a:pt x="118" y="30"/>
                    </a:lnTo>
                    <a:lnTo>
                      <a:pt x="139" y="24"/>
                    </a:lnTo>
                    <a:lnTo>
                      <a:pt x="159" y="16"/>
                    </a:lnTo>
                    <a:lnTo>
                      <a:pt x="179" y="10"/>
                    </a:lnTo>
                    <a:lnTo>
                      <a:pt x="198" y="4"/>
                    </a:lnTo>
                    <a:lnTo>
                      <a:pt x="218" y="2"/>
                    </a:lnTo>
                    <a:lnTo>
                      <a:pt x="235" y="0"/>
                    </a:lnTo>
                    <a:lnTo>
                      <a:pt x="253" y="0"/>
                    </a:lnTo>
                    <a:lnTo>
                      <a:pt x="269" y="2"/>
                    </a:lnTo>
                    <a:lnTo>
                      <a:pt x="284" y="8"/>
                    </a:lnTo>
                    <a:lnTo>
                      <a:pt x="296" y="12"/>
                    </a:lnTo>
                    <a:lnTo>
                      <a:pt x="308" y="16"/>
                    </a:lnTo>
                    <a:lnTo>
                      <a:pt x="318" y="18"/>
                    </a:lnTo>
                    <a:lnTo>
                      <a:pt x="331" y="24"/>
                    </a:lnTo>
                    <a:lnTo>
                      <a:pt x="341" y="24"/>
                    </a:lnTo>
                    <a:lnTo>
                      <a:pt x="353" y="28"/>
                    </a:lnTo>
                    <a:lnTo>
                      <a:pt x="365" y="30"/>
                    </a:lnTo>
                    <a:lnTo>
                      <a:pt x="376" y="32"/>
                    </a:lnTo>
                    <a:lnTo>
                      <a:pt x="376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314" name="Freeform 146"/>
              <p:cNvSpPr>
                <a:spLocks/>
              </p:cNvSpPr>
              <p:nvPr/>
            </p:nvSpPr>
            <p:spPr bwMode="auto">
              <a:xfrm>
                <a:off x="6331" y="7768"/>
                <a:ext cx="437" cy="72"/>
              </a:xfrm>
              <a:custGeom>
                <a:avLst/>
                <a:gdLst>
                  <a:gd name="T0" fmla="*/ 437 w 437"/>
                  <a:gd name="T1" fmla="*/ 14 h 72"/>
                  <a:gd name="T2" fmla="*/ 394 w 437"/>
                  <a:gd name="T3" fmla="*/ 25 h 72"/>
                  <a:gd name="T4" fmla="*/ 357 w 437"/>
                  <a:gd name="T5" fmla="*/ 35 h 72"/>
                  <a:gd name="T6" fmla="*/ 324 w 437"/>
                  <a:gd name="T7" fmla="*/ 43 h 72"/>
                  <a:gd name="T8" fmla="*/ 296 w 437"/>
                  <a:gd name="T9" fmla="*/ 53 h 72"/>
                  <a:gd name="T10" fmla="*/ 271 w 437"/>
                  <a:gd name="T11" fmla="*/ 59 h 72"/>
                  <a:gd name="T12" fmla="*/ 249 w 437"/>
                  <a:gd name="T13" fmla="*/ 65 h 72"/>
                  <a:gd name="T14" fmla="*/ 230 w 437"/>
                  <a:gd name="T15" fmla="*/ 67 h 72"/>
                  <a:gd name="T16" fmla="*/ 210 w 437"/>
                  <a:gd name="T17" fmla="*/ 72 h 72"/>
                  <a:gd name="T18" fmla="*/ 190 w 437"/>
                  <a:gd name="T19" fmla="*/ 71 h 72"/>
                  <a:gd name="T20" fmla="*/ 171 w 437"/>
                  <a:gd name="T21" fmla="*/ 71 h 72"/>
                  <a:gd name="T22" fmla="*/ 151 w 437"/>
                  <a:gd name="T23" fmla="*/ 69 h 72"/>
                  <a:gd name="T24" fmla="*/ 128 w 437"/>
                  <a:gd name="T25" fmla="*/ 67 h 72"/>
                  <a:gd name="T26" fmla="*/ 102 w 437"/>
                  <a:gd name="T27" fmla="*/ 59 h 72"/>
                  <a:gd name="T28" fmla="*/ 71 w 437"/>
                  <a:gd name="T29" fmla="*/ 55 h 72"/>
                  <a:gd name="T30" fmla="*/ 40 w 437"/>
                  <a:gd name="T31" fmla="*/ 45 h 72"/>
                  <a:gd name="T32" fmla="*/ 0 w 437"/>
                  <a:gd name="T33" fmla="*/ 37 h 72"/>
                  <a:gd name="T34" fmla="*/ 8 w 437"/>
                  <a:gd name="T35" fmla="*/ 29 h 72"/>
                  <a:gd name="T36" fmla="*/ 26 w 437"/>
                  <a:gd name="T37" fmla="*/ 24 h 72"/>
                  <a:gd name="T38" fmla="*/ 47 w 437"/>
                  <a:gd name="T39" fmla="*/ 18 h 72"/>
                  <a:gd name="T40" fmla="*/ 79 w 437"/>
                  <a:gd name="T41" fmla="*/ 14 h 72"/>
                  <a:gd name="T42" fmla="*/ 110 w 437"/>
                  <a:gd name="T43" fmla="*/ 10 h 72"/>
                  <a:gd name="T44" fmla="*/ 147 w 437"/>
                  <a:gd name="T45" fmla="*/ 6 h 72"/>
                  <a:gd name="T46" fmla="*/ 187 w 437"/>
                  <a:gd name="T47" fmla="*/ 2 h 72"/>
                  <a:gd name="T48" fmla="*/ 228 w 437"/>
                  <a:gd name="T49" fmla="*/ 2 h 72"/>
                  <a:gd name="T50" fmla="*/ 267 w 437"/>
                  <a:gd name="T51" fmla="*/ 0 h 72"/>
                  <a:gd name="T52" fmla="*/ 306 w 437"/>
                  <a:gd name="T53" fmla="*/ 0 h 72"/>
                  <a:gd name="T54" fmla="*/ 339 w 437"/>
                  <a:gd name="T55" fmla="*/ 0 h 72"/>
                  <a:gd name="T56" fmla="*/ 373 w 437"/>
                  <a:gd name="T57" fmla="*/ 2 h 72"/>
                  <a:gd name="T58" fmla="*/ 398 w 437"/>
                  <a:gd name="T59" fmla="*/ 2 h 72"/>
                  <a:gd name="T60" fmla="*/ 420 w 437"/>
                  <a:gd name="T61" fmla="*/ 4 h 72"/>
                  <a:gd name="T62" fmla="*/ 431 w 437"/>
                  <a:gd name="T63" fmla="*/ 10 h 72"/>
                  <a:gd name="T64" fmla="*/ 437 w 437"/>
                  <a:gd name="T65" fmla="*/ 14 h 72"/>
                  <a:gd name="T66" fmla="*/ 437 w 437"/>
                  <a:gd name="T67" fmla="*/ 1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7" h="72">
                    <a:moveTo>
                      <a:pt x="437" y="14"/>
                    </a:moveTo>
                    <a:lnTo>
                      <a:pt x="394" y="25"/>
                    </a:lnTo>
                    <a:lnTo>
                      <a:pt x="357" y="35"/>
                    </a:lnTo>
                    <a:lnTo>
                      <a:pt x="324" y="43"/>
                    </a:lnTo>
                    <a:lnTo>
                      <a:pt x="296" y="53"/>
                    </a:lnTo>
                    <a:lnTo>
                      <a:pt x="271" y="59"/>
                    </a:lnTo>
                    <a:lnTo>
                      <a:pt x="249" y="65"/>
                    </a:lnTo>
                    <a:lnTo>
                      <a:pt x="230" y="67"/>
                    </a:lnTo>
                    <a:lnTo>
                      <a:pt x="210" y="72"/>
                    </a:lnTo>
                    <a:lnTo>
                      <a:pt x="190" y="71"/>
                    </a:lnTo>
                    <a:lnTo>
                      <a:pt x="171" y="71"/>
                    </a:lnTo>
                    <a:lnTo>
                      <a:pt x="151" y="69"/>
                    </a:lnTo>
                    <a:lnTo>
                      <a:pt x="128" y="67"/>
                    </a:lnTo>
                    <a:lnTo>
                      <a:pt x="102" y="59"/>
                    </a:lnTo>
                    <a:lnTo>
                      <a:pt x="71" y="55"/>
                    </a:lnTo>
                    <a:lnTo>
                      <a:pt x="40" y="45"/>
                    </a:lnTo>
                    <a:lnTo>
                      <a:pt x="0" y="37"/>
                    </a:lnTo>
                    <a:lnTo>
                      <a:pt x="8" y="29"/>
                    </a:lnTo>
                    <a:lnTo>
                      <a:pt x="26" y="24"/>
                    </a:lnTo>
                    <a:lnTo>
                      <a:pt x="47" y="18"/>
                    </a:lnTo>
                    <a:lnTo>
                      <a:pt x="79" y="14"/>
                    </a:lnTo>
                    <a:lnTo>
                      <a:pt x="110" y="10"/>
                    </a:lnTo>
                    <a:lnTo>
                      <a:pt x="147" y="6"/>
                    </a:lnTo>
                    <a:lnTo>
                      <a:pt x="187" y="2"/>
                    </a:lnTo>
                    <a:lnTo>
                      <a:pt x="228" y="2"/>
                    </a:lnTo>
                    <a:lnTo>
                      <a:pt x="267" y="0"/>
                    </a:lnTo>
                    <a:lnTo>
                      <a:pt x="306" y="0"/>
                    </a:lnTo>
                    <a:lnTo>
                      <a:pt x="339" y="0"/>
                    </a:lnTo>
                    <a:lnTo>
                      <a:pt x="373" y="2"/>
                    </a:lnTo>
                    <a:lnTo>
                      <a:pt x="398" y="2"/>
                    </a:lnTo>
                    <a:lnTo>
                      <a:pt x="420" y="4"/>
                    </a:lnTo>
                    <a:lnTo>
                      <a:pt x="431" y="10"/>
                    </a:lnTo>
                    <a:lnTo>
                      <a:pt x="437" y="14"/>
                    </a:lnTo>
                    <a:lnTo>
                      <a:pt x="437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315" name="Freeform 147"/>
              <p:cNvSpPr>
                <a:spLocks/>
              </p:cNvSpPr>
              <p:nvPr/>
            </p:nvSpPr>
            <p:spPr bwMode="auto">
              <a:xfrm>
                <a:off x="5238" y="7999"/>
                <a:ext cx="810" cy="1226"/>
              </a:xfrm>
              <a:custGeom>
                <a:avLst/>
                <a:gdLst>
                  <a:gd name="T0" fmla="*/ 297 w 810"/>
                  <a:gd name="T1" fmla="*/ 67 h 1226"/>
                  <a:gd name="T2" fmla="*/ 382 w 810"/>
                  <a:gd name="T3" fmla="*/ 41 h 1226"/>
                  <a:gd name="T4" fmla="*/ 470 w 810"/>
                  <a:gd name="T5" fmla="*/ 26 h 1226"/>
                  <a:gd name="T6" fmla="*/ 554 w 810"/>
                  <a:gd name="T7" fmla="*/ 12 h 1226"/>
                  <a:gd name="T8" fmla="*/ 640 w 810"/>
                  <a:gd name="T9" fmla="*/ 4 h 1226"/>
                  <a:gd name="T10" fmla="*/ 707 w 810"/>
                  <a:gd name="T11" fmla="*/ 88 h 1226"/>
                  <a:gd name="T12" fmla="*/ 252 w 810"/>
                  <a:gd name="T13" fmla="*/ 272 h 1226"/>
                  <a:gd name="T14" fmla="*/ 311 w 810"/>
                  <a:gd name="T15" fmla="*/ 415 h 1226"/>
                  <a:gd name="T16" fmla="*/ 280 w 810"/>
                  <a:gd name="T17" fmla="*/ 435 h 1226"/>
                  <a:gd name="T18" fmla="*/ 250 w 810"/>
                  <a:gd name="T19" fmla="*/ 458 h 1226"/>
                  <a:gd name="T20" fmla="*/ 217 w 810"/>
                  <a:gd name="T21" fmla="*/ 476 h 1226"/>
                  <a:gd name="T22" fmla="*/ 186 w 810"/>
                  <a:gd name="T23" fmla="*/ 496 h 1226"/>
                  <a:gd name="T24" fmla="*/ 152 w 810"/>
                  <a:gd name="T25" fmla="*/ 511 h 1226"/>
                  <a:gd name="T26" fmla="*/ 131 w 810"/>
                  <a:gd name="T27" fmla="*/ 638 h 1226"/>
                  <a:gd name="T28" fmla="*/ 113 w 810"/>
                  <a:gd name="T29" fmla="*/ 811 h 1226"/>
                  <a:gd name="T30" fmla="*/ 109 w 810"/>
                  <a:gd name="T31" fmla="*/ 824 h 1226"/>
                  <a:gd name="T32" fmla="*/ 133 w 810"/>
                  <a:gd name="T33" fmla="*/ 826 h 1226"/>
                  <a:gd name="T34" fmla="*/ 170 w 810"/>
                  <a:gd name="T35" fmla="*/ 823 h 1226"/>
                  <a:gd name="T36" fmla="*/ 219 w 810"/>
                  <a:gd name="T37" fmla="*/ 813 h 1226"/>
                  <a:gd name="T38" fmla="*/ 250 w 810"/>
                  <a:gd name="T39" fmla="*/ 811 h 1226"/>
                  <a:gd name="T40" fmla="*/ 207 w 810"/>
                  <a:gd name="T41" fmla="*/ 846 h 1226"/>
                  <a:gd name="T42" fmla="*/ 176 w 810"/>
                  <a:gd name="T43" fmla="*/ 887 h 1226"/>
                  <a:gd name="T44" fmla="*/ 248 w 810"/>
                  <a:gd name="T45" fmla="*/ 871 h 1226"/>
                  <a:gd name="T46" fmla="*/ 362 w 810"/>
                  <a:gd name="T47" fmla="*/ 844 h 1226"/>
                  <a:gd name="T48" fmla="*/ 483 w 810"/>
                  <a:gd name="T49" fmla="*/ 834 h 1226"/>
                  <a:gd name="T50" fmla="*/ 601 w 810"/>
                  <a:gd name="T51" fmla="*/ 826 h 1226"/>
                  <a:gd name="T52" fmla="*/ 715 w 810"/>
                  <a:gd name="T53" fmla="*/ 817 h 1226"/>
                  <a:gd name="T54" fmla="*/ 810 w 810"/>
                  <a:gd name="T55" fmla="*/ 883 h 1226"/>
                  <a:gd name="T56" fmla="*/ 705 w 810"/>
                  <a:gd name="T57" fmla="*/ 899 h 1226"/>
                  <a:gd name="T58" fmla="*/ 593 w 810"/>
                  <a:gd name="T59" fmla="*/ 907 h 1226"/>
                  <a:gd name="T60" fmla="*/ 479 w 810"/>
                  <a:gd name="T61" fmla="*/ 909 h 1226"/>
                  <a:gd name="T62" fmla="*/ 368 w 810"/>
                  <a:gd name="T63" fmla="*/ 917 h 1226"/>
                  <a:gd name="T64" fmla="*/ 262 w 810"/>
                  <a:gd name="T65" fmla="*/ 940 h 1226"/>
                  <a:gd name="T66" fmla="*/ 376 w 810"/>
                  <a:gd name="T67" fmla="*/ 962 h 1226"/>
                  <a:gd name="T68" fmla="*/ 362 w 810"/>
                  <a:gd name="T69" fmla="*/ 1009 h 1226"/>
                  <a:gd name="T70" fmla="*/ 342 w 810"/>
                  <a:gd name="T71" fmla="*/ 1058 h 1226"/>
                  <a:gd name="T72" fmla="*/ 319 w 810"/>
                  <a:gd name="T73" fmla="*/ 1103 h 1226"/>
                  <a:gd name="T74" fmla="*/ 293 w 810"/>
                  <a:gd name="T75" fmla="*/ 1146 h 1226"/>
                  <a:gd name="T76" fmla="*/ 262 w 810"/>
                  <a:gd name="T77" fmla="*/ 1189 h 1226"/>
                  <a:gd name="T78" fmla="*/ 121 w 810"/>
                  <a:gd name="T79" fmla="*/ 1163 h 1226"/>
                  <a:gd name="T80" fmla="*/ 86 w 810"/>
                  <a:gd name="T81" fmla="*/ 1075 h 1226"/>
                  <a:gd name="T82" fmla="*/ 45 w 810"/>
                  <a:gd name="T83" fmla="*/ 942 h 1226"/>
                  <a:gd name="T84" fmla="*/ 27 w 810"/>
                  <a:gd name="T85" fmla="*/ 805 h 1226"/>
                  <a:gd name="T86" fmla="*/ 17 w 810"/>
                  <a:gd name="T87" fmla="*/ 662 h 1226"/>
                  <a:gd name="T88" fmla="*/ 9 w 810"/>
                  <a:gd name="T89" fmla="*/ 521 h 1226"/>
                  <a:gd name="T90" fmla="*/ 19 w 810"/>
                  <a:gd name="T91" fmla="*/ 415 h 1226"/>
                  <a:gd name="T92" fmla="*/ 74 w 810"/>
                  <a:gd name="T93" fmla="*/ 360 h 1226"/>
                  <a:gd name="T94" fmla="*/ 115 w 810"/>
                  <a:gd name="T95" fmla="*/ 294 h 1226"/>
                  <a:gd name="T96" fmla="*/ 156 w 810"/>
                  <a:gd name="T97" fmla="*/ 221 h 1226"/>
                  <a:gd name="T98" fmla="*/ 199 w 810"/>
                  <a:gd name="T99" fmla="*/ 151 h 1226"/>
                  <a:gd name="T100" fmla="*/ 248 w 810"/>
                  <a:gd name="T101" fmla="*/ 88 h 1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0" h="1226">
                    <a:moveTo>
                      <a:pt x="248" y="88"/>
                    </a:moveTo>
                    <a:lnTo>
                      <a:pt x="272" y="76"/>
                    </a:lnTo>
                    <a:lnTo>
                      <a:pt x="297" y="67"/>
                    </a:lnTo>
                    <a:lnTo>
                      <a:pt x="325" y="57"/>
                    </a:lnTo>
                    <a:lnTo>
                      <a:pt x="352" y="51"/>
                    </a:lnTo>
                    <a:lnTo>
                      <a:pt x="382" y="41"/>
                    </a:lnTo>
                    <a:lnTo>
                      <a:pt x="409" y="35"/>
                    </a:lnTo>
                    <a:lnTo>
                      <a:pt x="438" y="31"/>
                    </a:lnTo>
                    <a:lnTo>
                      <a:pt x="470" y="26"/>
                    </a:lnTo>
                    <a:lnTo>
                      <a:pt x="497" y="22"/>
                    </a:lnTo>
                    <a:lnTo>
                      <a:pt x="526" y="16"/>
                    </a:lnTo>
                    <a:lnTo>
                      <a:pt x="554" y="12"/>
                    </a:lnTo>
                    <a:lnTo>
                      <a:pt x="585" y="10"/>
                    </a:lnTo>
                    <a:lnTo>
                      <a:pt x="611" y="6"/>
                    </a:lnTo>
                    <a:lnTo>
                      <a:pt x="640" y="4"/>
                    </a:lnTo>
                    <a:lnTo>
                      <a:pt x="666" y="0"/>
                    </a:lnTo>
                    <a:lnTo>
                      <a:pt x="695" y="0"/>
                    </a:lnTo>
                    <a:lnTo>
                      <a:pt x="707" y="88"/>
                    </a:lnTo>
                    <a:lnTo>
                      <a:pt x="380" y="127"/>
                    </a:lnTo>
                    <a:lnTo>
                      <a:pt x="474" y="139"/>
                    </a:lnTo>
                    <a:lnTo>
                      <a:pt x="252" y="272"/>
                    </a:lnTo>
                    <a:lnTo>
                      <a:pt x="407" y="253"/>
                    </a:lnTo>
                    <a:lnTo>
                      <a:pt x="170" y="411"/>
                    </a:lnTo>
                    <a:lnTo>
                      <a:pt x="311" y="415"/>
                    </a:lnTo>
                    <a:lnTo>
                      <a:pt x="299" y="421"/>
                    </a:lnTo>
                    <a:lnTo>
                      <a:pt x="291" y="429"/>
                    </a:lnTo>
                    <a:lnTo>
                      <a:pt x="280" y="435"/>
                    </a:lnTo>
                    <a:lnTo>
                      <a:pt x="270" y="443"/>
                    </a:lnTo>
                    <a:lnTo>
                      <a:pt x="260" y="449"/>
                    </a:lnTo>
                    <a:lnTo>
                      <a:pt x="250" y="458"/>
                    </a:lnTo>
                    <a:lnTo>
                      <a:pt x="239" y="464"/>
                    </a:lnTo>
                    <a:lnTo>
                      <a:pt x="229" y="472"/>
                    </a:lnTo>
                    <a:lnTo>
                      <a:pt x="217" y="476"/>
                    </a:lnTo>
                    <a:lnTo>
                      <a:pt x="207" y="482"/>
                    </a:lnTo>
                    <a:lnTo>
                      <a:pt x="193" y="490"/>
                    </a:lnTo>
                    <a:lnTo>
                      <a:pt x="186" y="496"/>
                    </a:lnTo>
                    <a:lnTo>
                      <a:pt x="174" y="499"/>
                    </a:lnTo>
                    <a:lnTo>
                      <a:pt x="162" y="507"/>
                    </a:lnTo>
                    <a:lnTo>
                      <a:pt x="152" y="511"/>
                    </a:lnTo>
                    <a:lnTo>
                      <a:pt x="143" y="517"/>
                    </a:lnTo>
                    <a:lnTo>
                      <a:pt x="260" y="539"/>
                    </a:lnTo>
                    <a:lnTo>
                      <a:pt x="131" y="638"/>
                    </a:lnTo>
                    <a:lnTo>
                      <a:pt x="111" y="727"/>
                    </a:lnTo>
                    <a:lnTo>
                      <a:pt x="244" y="709"/>
                    </a:lnTo>
                    <a:lnTo>
                      <a:pt x="113" y="811"/>
                    </a:lnTo>
                    <a:lnTo>
                      <a:pt x="105" y="817"/>
                    </a:lnTo>
                    <a:lnTo>
                      <a:pt x="105" y="824"/>
                    </a:lnTo>
                    <a:lnTo>
                      <a:pt x="109" y="824"/>
                    </a:lnTo>
                    <a:lnTo>
                      <a:pt x="115" y="824"/>
                    </a:lnTo>
                    <a:lnTo>
                      <a:pt x="121" y="824"/>
                    </a:lnTo>
                    <a:lnTo>
                      <a:pt x="133" y="826"/>
                    </a:lnTo>
                    <a:lnTo>
                      <a:pt x="143" y="824"/>
                    </a:lnTo>
                    <a:lnTo>
                      <a:pt x="154" y="824"/>
                    </a:lnTo>
                    <a:lnTo>
                      <a:pt x="170" y="823"/>
                    </a:lnTo>
                    <a:lnTo>
                      <a:pt x="186" y="821"/>
                    </a:lnTo>
                    <a:lnTo>
                      <a:pt x="201" y="817"/>
                    </a:lnTo>
                    <a:lnTo>
                      <a:pt x="219" y="813"/>
                    </a:lnTo>
                    <a:lnTo>
                      <a:pt x="239" y="809"/>
                    </a:lnTo>
                    <a:lnTo>
                      <a:pt x="260" y="803"/>
                    </a:lnTo>
                    <a:lnTo>
                      <a:pt x="250" y="811"/>
                    </a:lnTo>
                    <a:lnTo>
                      <a:pt x="237" y="821"/>
                    </a:lnTo>
                    <a:lnTo>
                      <a:pt x="221" y="832"/>
                    </a:lnTo>
                    <a:lnTo>
                      <a:pt x="207" y="846"/>
                    </a:lnTo>
                    <a:lnTo>
                      <a:pt x="193" y="858"/>
                    </a:lnTo>
                    <a:lnTo>
                      <a:pt x="182" y="873"/>
                    </a:lnTo>
                    <a:lnTo>
                      <a:pt x="176" y="887"/>
                    </a:lnTo>
                    <a:lnTo>
                      <a:pt x="178" y="901"/>
                    </a:lnTo>
                    <a:lnTo>
                      <a:pt x="211" y="883"/>
                    </a:lnTo>
                    <a:lnTo>
                      <a:pt x="248" y="871"/>
                    </a:lnTo>
                    <a:lnTo>
                      <a:pt x="284" y="860"/>
                    </a:lnTo>
                    <a:lnTo>
                      <a:pt x="325" y="852"/>
                    </a:lnTo>
                    <a:lnTo>
                      <a:pt x="362" y="844"/>
                    </a:lnTo>
                    <a:lnTo>
                      <a:pt x="403" y="842"/>
                    </a:lnTo>
                    <a:lnTo>
                      <a:pt x="442" y="836"/>
                    </a:lnTo>
                    <a:lnTo>
                      <a:pt x="483" y="834"/>
                    </a:lnTo>
                    <a:lnTo>
                      <a:pt x="523" y="832"/>
                    </a:lnTo>
                    <a:lnTo>
                      <a:pt x="562" y="830"/>
                    </a:lnTo>
                    <a:lnTo>
                      <a:pt x="601" y="826"/>
                    </a:lnTo>
                    <a:lnTo>
                      <a:pt x="642" y="824"/>
                    </a:lnTo>
                    <a:lnTo>
                      <a:pt x="677" y="821"/>
                    </a:lnTo>
                    <a:lnTo>
                      <a:pt x="715" y="817"/>
                    </a:lnTo>
                    <a:lnTo>
                      <a:pt x="750" y="811"/>
                    </a:lnTo>
                    <a:lnTo>
                      <a:pt x="787" y="803"/>
                    </a:lnTo>
                    <a:lnTo>
                      <a:pt x="810" y="883"/>
                    </a:lnTo>
                    <a:lnTo>
                      <a:pt x="775" y="891"/>
                    </a:lnTo>
                    <a:lnTo>
                      <a:pt x="740" y="897"/>
                    </a:lnTo>
                    <a:lnTo>
                      <a:pt x="705" y="899"/>
                    </a:lnTo>
                    <a:lnTo>
                      <a:pt x="669" y="905"/>
                    </a:lnTo>
                    <a:lnTo>
                      <a:pt x="632" y="905"/>
                    </a:lnTo>
                    <a:lnTo>
                      <a:pt x="593" y="907"/>
                    </a:lnTo>
                    <a:lnTo>
                      <a:pt x="556" y="907"/>
                    </a:lnTo>
                    <a:lnTo>
                      <a:pt x="519" y="909"/>
                    </a:lnTo>
                    <a:lnTo>
                      <a:pt x="479" y="909"/>
                    </a:lnTo>
                    <a:lnTo>
                      <a:pt x="442" y="911"/>
                    </a:lnTo>
                    <a:lnTo>
                      <a:pt x="405" y="913"/>
                    </a:lnTo>
                    <a:lnTo>
                      <a:pt x="368" y="917"/>
                    </a:lnTo>
                    <a:lnTo>
                      <a:pt x="331" y="922"/>
                    </a:lnTo>
                    <a:lnTo>
                      <a:pt x="297" y="932"/>
                    </a:lnTo>
                    <a:lnTo>
                      <a:pt x="262" y="940"/>
                    </a:lnTo>
                    <a:lnTo>
                      <a:pt x="233" y="956"/>
                    </a:lnTo>
                    <a:lnTo>
                      <a:pt x="240" y="989"/>
                    </a:lnTo>
                    <a:lnTo>
                      <a:pt x="376" y="962"/>
                    </a:lnTo>
                    <a:lnTo>
                      <a:pt x="372" y="977"/>
                    </a:lnTo>
                    <a:lnTo>
                      <a:pt x="366" y="993"/>
                    </a:lnTo>
                    <a:lnTo>
                      <a:pt x="362" y="1009"/>
                    </a:lnTo>
                    <a:lnTo>
                      <a:pt x="356" y="1026"/>
                    </a:lnTo>
                    <a:lnTo>
                      <a:pt x="348" y="1040"/>
                    </a:lnTo>
                    <a:lnTo>
                      <a:pt x="342" y="1058"/>
                    </a:lnTo>
                    <a:lnTo>
                      <a:pt x="335" y="1071"/>
                    </a:lnTo>
                    <a:lnTo>
                      <a:pt x="329" y="1089"/>
                    </a:lnTo>
                    <a:lnTo>
                      <a:pt x="319" y="1103"/>
                    </a:lnTo>
                    <a:lnTo>
                      <a:pt x="309" y="1118"/>
                    </a:lnTo>
                    <a:lnTo>
                      <a:pt x="299" y="1132"/>
                    </a:lnTo>
                    <a:lnTo>
                      <a:pt x="293" y="1146"/>
                    </a:lnTo>
                    <a:lnTo>
                      <a:pt x="282" y="1159"/>
                    </a:lnTo>
                    <a:lnTo>
                      <a:pt x="272" y="1175"/>
                    </a:lnTo>
                    <a:lnTo>
                      <a:pt x="262" y="1189"/>
                    </a:lnTo>
                    <a:lnTo>
                      <a:pt x="252" y="1202"/>
                    </a:lnTo>
                    <a:lnTo>
                      <a:pt x="190" y="1226"/>
                    </a:lnTo>
                    <a:lnTo>
                      <a:pt x="121" y="1163"/>
                    </a:lnTo>
                    <a:lnTo>
                      <a:pt x="131" y="1159"/>
                    </a:lnTo>
                    <a:lnTo>
                      <a:pt x="105" y="1116"/>
                    </a:lnTo>
                    <a:lnTo>
                      <a:pt x="86" y="1075"/>
                    </a:lnTo>
                    <a:lnTo>
                      <a:pt x="68" y="1030"/>
                    </a:lnTo>
                    <a:lnTo>
                      <a:pt x="56" y="989"/>
                    </a:lnTo>
                    <a:lnTo>
                      <a:pt x="45" y="942"/>
                    </a:lnTo>
                    <a:lnTo>
                      <a:pt x="37" y="897"/>
                    </a:lnTo>
                    <a:lnTo>
                      <a:pt x="31" y="850"/>
                    </a:lnTo>
                    <a:lnTo>
                      <a:pt x="27" y="805"/>
                    </a:lnTo>
                    <a:lnTo>
                      <a:pt x="23" y="758"/>
                    </a:lnTo>
                    <a:lnTo>
                      <a:pt x="21" y="711"/>
                    </a:lnTo>
                    <a:lnTo>
                      <a:pt x="17" y="662"/>
                    </a:lnTo>
                    <a:lnTo>
                      <a:pt x="15" y="615"/>
                    </a:lnTo>
                    <a:lnTo>
                      <a:pt x="13" y="568"/>
                    </a:lnTo>
                    <a:lnTo>
                      <a:pt x="9" y="521"/>
                    </a:lnTo>
                    <a:lnTo>
                      <a:pt x="5" y="474"/>
                    </a:lnTo>
                    <a:lnTo>
                      <a:pt x="0" y="431"/>
                    </a:lnTo>
                    <a:lnTo>
                      <a:pt x="19" y="415"/>
                    </a:lnTo>
                    <a:lnTo>
                      <a:pt x="39" y="398"/>
                    </a:lnTo>
                    <a:lnTo>
                      <a:pt x="56" y="378"/>
                    </a:lnTo>
                    <a:lnTo>
                      <a:pt x="74" y="360"/>
                    </a:lnTo>
                    <a:lnTo>
                      <a:pt x="88" y="339"/>
                    </a:lnTo>
                    <a:lnTo>
                      <a:pt x="101" y="317"/>
                    </a:lnTo>
                    <a:lnTo>
                      <a:pt x="115" y="294"/>
                    </a:lnTo>
                    <a:lnTo>
                      <a:pt x="131" y="270"/>
                    </a:lnTo>
                    <a:lnTo>
                      <a:pt x="145" y="245"/>
                    </a:lnTo>
                    <a:lnTo>
                      <a:pt x="156" y="221"/>
                    </a:lnTo>
                    <a:lnTo>
                      <a:pt x="170" y="198"/>
                    </a:lnTo>
                    <a:lnTo>
                      <a:pt x="186" y="174"/>
                    </a:lnTo>
                    <a:lnTo>
                      <a:pt x="199" y="151"/>
                    </a:lnTo>
                    <a:lnTo>
                      <a:pt x="213" y="129"/>
                    </a:lnTo>
                    <a:lnTo>
                      <a:pt x="229" y="106"/>
                    </a:lnTo>
                    <a:lnTo>
                      <a:pt x="248" y="88"/>
                    </a:lnTo>
                    <a:lnTo>
                      <a:pt x="248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316" name="Freeform 148"/>
              <p:cNvSpPr>
                <a:spLocks/>
              </p:cNvSpPr>
              <p:nvPr/>
            </p:nvSpPr>
            <p:spPr bwMode="auto">
              <a:xfrm>
                <a:off x="5904" y="7488"/>
                <a:ext cx="862" cy="1954"/>
              </a:xfrm>
              <a:custGeom>
                <a:avLst/>
                <a:gdLst>
                  <a:gd name="T0" fmla="*/ 860 w 862"/>
                  <a:gd name="T1" fmla="*/ 449 h 1954"/>
                  <a:gd name="T2" fmla="*/ 848 w 862"/>
                  <a:gd name="T3" fmla="*/ 1093 h 1954"/>
                  <a:gd name="T4" fmla="*/ 819 w 862"/>
                  <a:gd name="T5" fmla="*/ 1725 h 1954"/>
                  <a:gd name="T6" fmla="*/ 732 w 862"/>
                  <a:gd name="T7" fmla="*/ 1857 h 1954"/>
                  <a:gd name="T8" fmla="*/ 740 w 862"/>
                  <a:gd name="T9" fmla="*/ 1622 h 1954"/>
                  <a:gd name="T10" fmla="*/ 742 w 862"/>
                  <a:gd name="T11" fmla="*/ 1385 h 1954"/>
                  <a:gd name="T12" fmla="*/ 707 w 862"/>
                  <a:gd name="T13" fmla="*/ 1220 h 1954"/>
                  <a:gd name="T14" fmla="*/ 519 w 862"/>
                  <a:gd name="T15" fmla="*/ 1287 h 1954"/>
                  <a:gd name="T16" fmla="*/ 325 w 862"/>
                  <a:gd name="T17" fmla="*/ 1328 h 1954"/>
                  <a:gd name="T18" fmla="*/ 131 w 862"/>
                  <a:gd name="T19" fmla="*/ 1363 h 1954"/>
                  <a:gd name="T20" fmla="*/ 237 w 862"/>
                  <a:gd name="T21" fmla="*/ 1263 h 1954"/>
                  <a:gd name="T22" fmla="*/ 399 w 862"/>
                  <a:gd name="T23" fmla="*/ 1230 h 1954"/>
                  <a:gd name="T24" fmla="*/ 554 w 862"/>
                  <a:gd name="T25" fmla="*/ 1179 h 1954"/>
                  <a:gd name="T26" fmla="*/ 562 w 862"/>
                  <a:gd name="T27" fmla="*/ 1140 h 1954"/>
                  <a:gd name="T28" fmla="*/ 425 w 862"/>
                  <a:gd name="T29" fmla="*/ 1163 h 1954"/>
                  <a:gd name="T30" fmla="*/ 286 w 862"/>
                  <a:gd name="T31" fmla="*/ 1171 h 1954"/>
                  <a:gd name="T32" fmla="*/ 206 w 862"/>
                  <a:gd name="T33" fmla="*/ 1163 h 1954"/>
                  <a:gd name="T34" fmla="*/ 351 w 862"/>
                  <a:gd name="T35" fmla="*/ 1116 h 1954"/>
                  <a:gd name="T36" fmla="*/ 497 w 862"/>
                  <a:gd name="T37" fmla="*/ 1063 h 1954"/>
                  <a:gd name="T38" fmla="*/ 640 w 862"/>
                  <a:gd name="T39" fmla="*/ 1003 h 1954"/>
                  <a:gd name="T40" fmla="*/ 595 w 862"/>
                  <a:gd name="T41" fmla="*/ 969 h 1954"/>
                  <a:gd name="T42" fmla="*/ 407 w 862"/>
                  <a:gd name="T43" fmla="*/ 1022 h 1954"/>
                  <a:gd name="T44" fmla="*/ 221 w 862"/>
                  <a:gd name="T45" fmla="*/ 1060 h 1954"/>
                  <a:gd name="T46" fmla="*/ 270 w 862"/>
                  <a:gd name="T47" fmla="*/ 1022 h 1954"/>
                  <a:gd name="T48" fmla="*/ 433 w 862"/>
                  <a:gd name="T49" fmla="*/ 962 h 1954"/>
                  <a:gd name="T50" fmla="*/ 586 w 862"/>
                  <a:gd name="T51" fmla="*/ 883 h 1954"/>
                  <a:gd name="T52" fmla="*/ 652 w 862"/>
                  <a:gd name="T53" fmla="*/ 809 h 1954"/>
                  <a:gd name="T54" fmla="*/ 531 w 862"/>
                  <a:gd name="T55" fmla="*/ 856 h 1954"/>
                  <a:gd name="T56" fmla="*/ 407 w 862"/>
                  <a:gd name="T57" fmla="*/ 891 h 1954"/>
                  <a:gd name="T58" fmla="*/ 286 w 862"/>
                  <a:gd name="T59" fmla="*/ 915 h 1954"/>
                  <a:gd name="T60" fmla="*/ 580 w 862"/>
                  <a:gd name="T61" fmla="*/ 709 h 1954"/>
                  <a:gd name="T62" fmla="*/ 423 w 862"/>
                  <a:gd name="T63" fmla="*/ 750 h 1954"/>
                  <a:gd name="T64" fmla="*/ 262 w 862"/>
                  <a:gd name="T65" fmla="*/ 781 h 1954"/>
                  <a:gd name="T66" fmla="*/ 225 w 862"/>
                  <a:gd name="T67" fmla="*/ 766 h 1954"/>
                  <a:gd name="T68" fmla="*/ 382 w 862"/>
                  <a:gd name="T69" fmla="*/ 703 h 1954"/>
                  <a:gd name="T70" fmla="*/ 539 w 862"/>
                  <a:gd name="T71" fmla="*/ 642 h 1954"/>
                  <a:gd name="T72" fmla="*/ 656 w 862"/>
                  <a:gd name="T73" fmla="*/ 554 h 1954"/>
                  <a:gd name="T74" fmla="*/ 511 w 862"/>
                  <a:gd name="T75" fmla="*/ 601 h 1954"/>
                  <a:gd name="T76" fmla="*/ 360 w 862"/>
                  <a:gd name="T77" fmla="*/ 640 h 1954"/>
                  <a:gd name="T78" fmla="*/ 209 w 862"/>
                  <a:gd name="T79" fmla="*/ 666 h 1954"/>
                  <a:gd name="T80" fmla="*/ 429 w 862"/>
                  <a:gd name="T81" fmla="*/ 517 h 1954"/>
                  <a:gd name="T82" fmla="*/ 315 w 862"/>
                  <a:gd name="T83" fmla="*/ 554 h 1954"/>
                  <a:gd name="T84" fmla="*/ 200 w 862"/>
                  <a:gd name="T85" fmla="*/ 586 h 1954"/>
                  <a:gd name="T86" fmla="*/ 178 w 862"/>
                  <a:gd name="T87" fmla="*/ 523 h 1954"/>
                  <a:gd name="T88" fmla="*/ 131 w 862"/>
                  <a:gd name="T89" fmla="*/ 539 h 1954"/>
                  <a:gd name="T90" fmla="*/ 86 w 862"/>
                  <a:gd name="T91" fmla="*/ 552 h 1954"/>
                  <a:gd name="T92" fmla="*/ 39 w 862"/>
                  <a:gd name="T93" fmla="*/ 558 h 1954"/>
                  <a:gd name="T94" fmla="*/ 67 w 862"/>
                  <a:gd name="T95" fmla="*/ 464 h 1954"/>
                  <a:gd name="T96" fmla="*/ 343 w 862"/>
                  <a:gd name="T97" fmla="*/ 394 h 1954"/>
                  <a:gd name="T98" fmla="*/ 638 w 862"/>
                  <a:gd name="T99" fmla="*/ 298 h 1954"/>
                  <a:gd name="T100" fmla="*/ 748 w 862"/>
                  <a:gd name="T101" fmla="*/ 237 h 1954"/>
                  <a:gd name="T102" fmla="*/ 766 w 862"/>
                  <a:gd name="T103" fmla="*/ 143 h 1954"/>
                  <a:gd name="T104" fmla="*/ 787 w 862"/>
                  <a:gd name="T105" fmla="*/ 39 h 1954"/>
                  <a:gd name="T106" fmla="*/ 803 w 862"/>
                  <a:gd name="T107" fmla="*/ 0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2" h="1954">
                    <a:moveTo>
                      <a:pt x="803" y="0"/>
                    </a:moveTo>
                    <a:lnTo>
                      <a:pt x="823" y="104"/>
                    </a:lnTo>
                    <a:lnTo>
                      <a:pt x="840" y="212"/>
                    </a:lnTo>
                    <a:lnTo>
                      <a:pt x="852" y="327"/>
                    </a:lnTo>
                    <a:lnTo>
                      <a:pt x="860" y="449"/>
                    </a:lnTo>
                    <a:lnTo>
                      <a:pt x="862" y="572"/>
                    </a:lnTo>
                    <a:lnTo>
                      <a:pt x="862" y="701"/>
                    </a:lnTo>
                    <a:lnTo>
                      <a:pt x="858" y="828"/>
                    </a:lnTo>
                    <a:lnTo>
                      <a:pt x="854" y="962"/>
                    </a:lnTo>
                    <a:lnTo>
                      <a:pt x="848" y="1093"/>
                    </a:lnTo>
                    <a:lnTo>
                      <a:pt x="840" y="1224"/>
                    </a:lnTo>
                    <a:lnTo>
                      <a:pt x="830" y="1351"/>
                    </a:lnTo>
                    <a:lnTo>
                      <a:pt x="827" y="1481"/>
                    </a:lnTo>
                    <a:lnTo>
                      <a:pt x="821" y="1604"/>
                    </a:lnTo>
                    <a:lnTo>
                      <a:pt x="819" y="1725"/>
                    </a:lnTo>
                    <a:lnTo>
                      <a:pt x="817" y="1843"/>
                    </a:lnTo>
                    <a:lnTo>
                      <a:pt x="823" y="1954"/>
                    </a:lnTo>
                    <a:lnTo>
                      <a:pt x="732" y="1947"/>
                    </a:lnTo>
                    <a:lnTo>
                      <a:pt x="732" y="1902"/>
                    </a:lnTo>
                    <a:lnTo>
                      <a:pt x="732" y="1857"/>
                    </a:lnTo>
                    <a:lnTo>
                      <a:pt x="734" y="1810"/>
                    </a:lnTo>
                    <a:lnTo>
                      <a:pt x="736" y="1763"/>
                    </a:lnTo>
                    <a:lnTo>
                      <a:pt x="736" y="1716"/>
                    </a:lnTo>
                    <a:lnTo>
                      <a:pt x="738" y="1669"/>
                    </a:lnTo>
                    <a:lnTo>
                      <a:pt x="740" y="1622"/>
                    </a:lnTo>
                    <a:lnTo>
                      <a:pt x="742" y="1575"/>
                    </a:lnTo>
                    <a:lnTo>
                      <a:pt x="742" y="1526"/>
                    </a:lnTo>
                    <a:lnTo>
                      <a:pt x="742" y="1479"/>
                    </a:lnTo>
                    <a:lnTo>
                      <a:pt x="742" y="1432"/>
                    </a:lnTo>
                    <a:lnTo>
                      <a:pt x="742" y="1385"/>
                    </a:lnTo>
                    <a:lnTo>
                      <a:pt x="742" y="1338"/>
                    </a:lnTo>
                    <a:lnTo>
                      <a:pt x="742" y="1291"/>
                    </a:lnTo>
                    <a:lnTo>
                      <a:pt x="742" y="1248"/>
                    </a:lnTo>
                    <a:lnTo>
                      <a:pt x="742" y="1204"/>
                    </a:lnTo>
                    <a:lnTo>
                      <a:pt x="707" y="1220"/>
                    </a:lnTo>
                    <a:lnTo>
                      <a:pt x="670" y="1236"/>
                    </a:lnTo>
                    <a:lnTo>
                      <a:pt x="633" y="1249"/>
                    </a:lnTo>
                    <a:lnTo>
                      <a:pt x="595" y="1265"/>
                    </a:lnTo>
                    <a:lnTo>
                      <a:pt x="556" y="1275"/>
                    </a:lnTo>
                    <a:lnTo>
                      <a:pt x="519" y="1287"/>
                    </a:lnTo>
                    <a:lnTo>
                      <a:pt x="480" y="1296"/>
                    </a:lnTo>
                    <a:lnTo>
                      <a:pt x="443" y="1304"/>
                    </a:lnTo>
                    <a:lnTo>
                      <a:pt x="403" y="1312"/>
                    </a:lnTo>
                    <a:lnTo>
                      <a:pt x="364" y="1320"/>
                    </a:lnTo>
                    <a:lnTo>
                      <a:pt x="325" y="1328"/>
                    </a:lnTo>
                    <a:lnTo>
                      <a:pt x="286" y="1336"/>
                    </a:lnTo>
                    <a:lnTo>
                      <a:pt x="247" y="1340"/>
                    </a:lnTo>
                    <a:lnTo>
                      <a:pt x="208" y="1347"/>
                    </a:lnTo>
                    <a:lnTo>
                      <a:pt x="168" y="1355"/>
                    </a:lnTo>
                    <a:lnTo>
                      <a:pt x="131" y="1363"/>
                    </a:lnTo>
                    <a:lnTo>
                      <a:pt x="110" y="1283"/>
                    </a:lnTo>
                    <a:lnTo>
                      <a:pt x="141" y="1277"/>
                    </a:lnTo>
                    <a:lnTo>
                      <a:pt x="172" y="1273"/>
                    </a:lnTo>
                    <a:lnTo>
                      <a:pt x="206" y="1267"/>
                    </a:lnTo>
                    <a:lnTo>
                      <a:pt x="237" y="1263"/>
                    </a:lnTo>
                    <a:lnTo>
                      <a:pt x="270" y="1257"/>
                    </a:lnTo>
                    <a:lnTo>
                      <a:pt x="302" y="1251"/>
                    </a:lnTo>
                    <a:lnTo>
                      <a:pt x="335" y="1246"/>
                    </a:lnTo>
                    <a:lnTo>
                      <a:pt x="368" y="1240"/>
                    </a:lnTo>
                    <a:lnTo>
                      <a:pt x="399" y="1230"/>
                    </a:lnTo>
                    <a:lnTo>
                      <a:pt x="431" y="1222"/>
                    </a:lnTo>
                    <a:lnTo>
                      <a:pt x="462" y="1212"/>
                    </a:lnTo>
                    <a:lnTo>
                      <a:pt x="494" y="1202"/>
                    </a:lnTo>
                    <a:lnTo>
                      <a:pt x="523" y="1191"/>
                    </a:lnTo>
                    <a:lnTo>
                      <a:pt x="554" y="1179"/>
                    </a:lnTo>
                    <a:lnTo>
                      <a:pt x="586" y="1165"/>
                    </a:lnTo>
                    <a:lnTo>
                      <a:pt x="617" y="1152"/>
                    </a:lnTo>
                    <a:lnTo>
                      <a:pt x="617" y="1126"/>
                    </a:lnTo>
                    <a:lnTo>
                      <a:pt x="590" y="1132"/>
                    </a:lnTo>
                    <a:lnTo>
                      <a:pt x="562" y="1140"/>
                    </a:lnTo>
                    <a:lnTo>
                      <a:pt x="537" y="1146"/>
                    </a:lnTo>
                    <a:lnTo>
                      <a:pt x="509" y="1152"/>
                    </a:lnTo>
                    <a:lnTo>
                      <a:pt x="480" y="1155"/>
                    </a:lnTo>
                    <a:lnTo>
                      <a:pt x="452" y="1159"/>
                    </a:lnTo>
                    <a:lnTo>
                      <a:pt x="425" y="1163"/>
                    </a:lnTo>
                    <a:lnTo>
                      <a:pt x="398" y="1167"/>
                    </a:lnTo>
                    <a:lnTo>
                      <a:pt x="368" y="1167"/>
                    </a:lnTo>
                    <a:lnTo>
                      <a:pt x="341" y="1169"/>
                    </a:lnTo>
                    <a:lnTo>
                      <a:pt x="311" y="1169"/>
                    </a:lnTo>
                    <a:lnTo>
                      <a:pt x="286" y="1171"/>
                    </a:lnTo>
                    <a:lnTo>
                      <a:pt x="257" y="1171"/>
                    </a:lnTo>
                    <a:lnTo>
                      <a:pt x="229" y="1171"/>
                    </a:lnTo>
                    <a:lnTo>
                      <a:pt x="204" y="1171"/>
                    </a:lnTo>
                    <a:lnTo>
                      <a:pt x="178" y="1173"/>
                    </a:lnTo>
                    <a:lnTo>
                      <a:pt x="206" y="1163"/>
                    </a:lnTo>
                    <a:lnTo>
                      <a:pt x="235" y="1154"/>
                    </a:lnTo>
                    <a:lnTo>
                      <a:pt x="264" y="1144"/>
                    </a:lnTo>
                    <a:lnTo>
                      <a:pt x="294" y="1136"/>
                    </a:lnTo>
                    <a:lnTo>
                      <a:pt x="323" y="1126"/>
                    </a:lnTo>
                    <a:lnTo>
                      <a:pt x="351" y="1116"/>
                    </a:lnTo>
                    <a:lnTo>
                      <a:pt x="382" y="1107"/>
                    </a:lnTo>
                    <a:lnTo>
                      <a:pt x="411" y="1097"/>
                    </a:lnTo>
                    <a:lnTo>
                      <a:pt x="441" y="1085"/>
                    </a:lnTo>
                    <a:lnTo>
                      <a:pt x="468" y="1075"/>
                    </a:lnTo>
                    <a:lnTo>
                      <a:pt x="497" y="1063"/>
                    </a:lnTo>
                    <a:lnTo>
                      <a:pt x="527" y="1052"/>
                    </a:lnTo>
                    <a:lnTo>
                      <a:pt x="554" y="1040"/>
                    </a:lnTo>
                    <a:lnTo>
                      <a:pt x="584" y="1026"/>
                    </a:lnTo>
                    <a:lnTo>
                      <a:pt x="611" y="1015"/>
                    </a:lnTo>
                    <a:lnTo>
                      <a:pt x="640" y="1003"/>
                    </a:lnTo>
                    <a:lnTo>
                      <a:pt x="660" y="950"/>
                    </a:lnTo>
                    <a:lnTo>
                      <a:pt x="654" y="950"/>
                    </a:lnTo>
                    <a:lnTo>
                      <a:pt x="642" y="954"/>
                    </a:lnTo>
                    <a:lnTo>
                      <a:pt x="621" y="960"/>
                    </a:lnTo>
                    <a:lnTo>
                      <a:pt x="595" y="969"/>
                    </a:lnTo>
                    <a:lnTo>
                      <a:pt x="564" y="979"/>
                    </a:lnTo>
                    <a:lnTo>
                      <a:pt x="531" y="989"/>
                    </a:lnTo>
                    <a:lnTo>
                      <a:pt x="490" y="1001"/>
                    </a:lnTo>
                    <a:lnTo>
                      <a:pt x="450" y="1013"/>
                    </a:lnTo>
                    <a:lnTo>
                      <a:pt x="407" y="1022"/>
                    </a:lnTo>
                    <a:lnTo>
                      <a:pt x="368" y="1034"/>
                    </a:lnTo>
                    <a:lnTo>
                      <a:pt x="327" y="1044"/>
                    </a:lnTo>
                    <a:lnTo>
                      <a:pt x="288" y="1052"/>
                    </a:lnTo>
                    <a:lnTo>
                      <a:pt x="253" y="1056"/>
                    </a:lnTo>
                    <a:lnTo>
                      <a:pt x="221" y="1060"/>
                    </a:lnTo>
                    <a:lnTo>
                      <a:pt x="192" y="1060"/>
                    </a:lnTo>
                    <a:lnTo>
                      <a:pt x="172" y="1058"/>
                    </a:lnTo>
                    <a:lnTo>
                      <a:pt x="206" y="1044"/>
                    </a:lnTo>
                    <a:lnTo>
                      <a:pt x="237" y="1034"/>
                    </a:lnTo>
                    <a:lnTo>
                      <a:pt x="270" y="1022"/>
                    </a:lnTo>
                    <a:lnTo>
                      <a:pt x="304" y="1011"/>
                    </a:lnTo>
                    <a:lnTo>
                      <a:pt x="335" y="999"/>
                    </a:lnTo>
                    <a:lnTo>
                      <a:pt x="368" y="987"/>
                    </a:lnTo>
                    <a:lnTo>
                      <a:pt x="399" y="973"/>
                    </a:lnTo>
                    <a:lnTo>
                      <a:pt x="433" y="962"/>
                    </a:lnTo>
                    <a:lnTo>
                      <a:pt x="464" y="946"/>
                    </a:lnTo>
                    <a:lnTo>
                      <a:pt x="495" y="930"/>
                    </a:lnTo>
                    <a:lnTo>
                      <a:pt x="525" y="915"/>
                    </a:lnTo>
                    <a:lnTo>
                      <a:pt x="556" y="901"/>
                    </a:lnTo>
                    <a:lnTo>
                      <a:pt x="586" y="883"/>
                    </a:lnTo>
                    <a:lnTo>
                      <a:pt x="615" y="866"/>
                    </a:lnTo>
                    <a:lnTo>
                      <a:pt x="644" y="848"/>
                    </a:lnTo>
                    <a:lnTo>
                      <a:pt x="676" y="832"/>
                    </a:lnTo>
                    <a:lnTo>
                      <a:pt x="676" y="799"/>
                    </a:lnTo>
                    <a:lnTo>
                      <a:pt x="652" y="809"/>
                    </a:lnTo>
                    <a:lnTo>
                      <a:pt x="627" y="821"/>
                    </a:lnTo>
                    <a:lnTo>
                      <a:pt x="603" y="830"/>
                    </a:lnTo>
                    <a:lnTo>
                      <a:pt x="580" y="840"/>
                    </a:lnTo>
                    <a:lnTo>
                      <a:pt x="554" y="848"/>
                    </a:lnTo>
                    <a:lnTo>
                      <a:pt x="531" y="856"/>
                    </a:lnTo>
                    <a:lnTo>
                      <a:pt x="507" y="864"/>
                    </a:lnTo>
                    <a:lnTo>
                      <a:pt x="484" y="874"/>
                    </a:lnTo>
                    <a:lnTo>
                      <a:pt x="458" y="879"/>
                    </a:lnTo>
                    <a:lnTo>
                      <a:pt x="433" y="887"/>
                    </a:lnTo>
                    <a:lnTo>
                      <a:pt x="407" y="891"/>
                    </a:lnTo>
                    <a:lnTo>
                      <a:pt x="384" y="897"/>
                    </a:lnTo>
                    <a:lnTo>
                      <a:pt x="360" y="903"/>
                    </a:lnTo>
                    <a:lnTo>
                      <a:pt x="335" y="907"/>
                    </a:lnTo>
                    <a:lnTo>
                      <a:pt x="309" y="911"/>
                    </a:lnTo>
                    <a:lnTo>
                      <a:pt x="286" y="915"/>
                    </a:lnTo>
                    <a:lnTo>
                      <a:pt x="672" y="709"/>
                    </a:lnTo>
                    <a:lnTo>
                      <a:pt x="676" y="686"/>
                    </a:lnTo>
                    <a:lnTo>
                      <a:pt x="642" y="693"/>
                    </a:lnTo>
                    <a:lnTo>
                      <a:pt x="611" y="701"/>
                    </a:lnTo>
                    <a:lnTo>
                      <a:pt x="580" y="709"/>
                    </a:lnTo>
                    <a:lnTo>
                      <a:pt x="548" y="719"/>
                    </a:lnTo>
                    <a:lnTo>
                      <a:pt x="515" y="727"/>
                    </a:lnTo>
                    <a:lnTo>
                      <a:pt x="486" y="734"/>
                    </a:lnTo>
                    <a:lnTo>
                      <a:pt x="452" y="742"/>
                    </a:lnTo>
                    <a:lnTo>
                      <a:pt x="423" y="750"/>
                    </a:lnTo>
                    <a:lnTo>
                      <a:pt x="390" y="758"/>
                    </a:lnTo>
                    <a:lnTo>
                      <a:pt x="358" y="764"/>
                    </a:lnTo>
                    <a:lnTo>
                      <a:pt x="327" y="770"/>
                    </a:lnTo>
                    <a:lnTo>
                      <a:pt x="294" y="776"/>
                    </a:lnTo>
                    <a:lnTo>
                      <a:pt x="262" y="781"/>
                    </a:lnTo>
                    <a:lnTo>
                      <a:pt x="229" y="785"/>
                    </a:lnTo>
                    <a:lnTo>
                      <a:pt x="196" y="789"/>
                    </a:lnTo>
                    <a:lnTo>
                      <a:pt x="164" y="797"/>
                    </a:lnTo>
                    <a:lnTo>
                      <a:pt x="194" y="780"/>
                    </a:lnTo>
                    <a:lnTo>
                      <a:pt x="225" y="766"/>
                    </a:lnTo>
                    <a:lnTo>
                      <a:pt x="255" y="752"/>
                    </a:lnTo>
                    <a:lnTo>
                      <a:pt x="288" y="740"/>
                    </a:lnTo>
                    <a:lnTo>
                      <a:pt x="319" y="725"/>
                    </a:lnTo>
                    <a:lnTo>
                      <a:pt x="351" y="715"/>
                    </a:lnTo>
                    <a:lnTo>
                      <a:pt x="382" y="703"/>
                    </a:lnTo>
                    <a:lnTo>
                      <a:pt x="415" y="691"/>
                    </a:lnTo>
                    <a:lnTo>
                      <a:pt x="445" y="680"/>
                    </a:lnTo>
                    <a:lnTo>
                      <a:pt x="476" y="668"/>
                    </a:lnTo>
                    <a:lnTo>
                      <a:pt x="507" y="654"/>
                    </a:lnTo>
                    <a:lnTo>
                      <a:pt x="539" y="642"/>
                    </a:lnTo>
                    <a:lnTo>
                      <a:pt x="570" y="627"/>
                    </a:lnTo>
                    <a:lnTo>
                      <a:pt x="599" y="611"/>
                    </a:lnTo>
                    <a:lnTo>
                      <a:pt x="629" y="595"/>
                    </a:lnTo>
                    <a:lnTo>
                      <a:pt x="660" y="578"/>
                    </a:lnTo>
                    <a:lnTo>
                      <a:pt x="656" y="554"/>
                    </a:lnTo>
                    <a:lnTo>
                      <a:pt x="627" y="564"/>
                    </a:lnTo>
                    <a:lnTo>
                      <a:pt x="597" y="574"/>
                    </a:lnTo>
                    <a:lnTo>
                      <a:pt x="570" y="584"/>
                    </a:lnTo>
                    <a:lnTo>
                      <a:pt x="541" y="593"/>
                    </a:lnTo>
                    <a:lnTo>
                      <a:pt x="511" y="601"/>
                    </a:lnTo>
                    <a:lnTo>
                      <a:pt x="480" y="611"/>
                    </a:lnTo>
                    <a:lnTo>
                      <a:pt x="450" y="619"/>
                    </a:lnTo>
                    <a:lnTo>
                      <a:pt x="423" y="627"/>
                    </a:lnTo>
                    <a:lnTo>
                      <a:pt x="392" y="635"/>
                    </a:lnTo>
                    <a:lnTo>
                      <a:pt x="360" y="640"/>
                    </a:lnTo>
                    <a:lnTo>
                      <a:pt x="329" y="646"/>
                    </a:lnTo>
                    <a:lnTo>
                      <a:pt x="302" y="652"/>
                    </a:lnTo>
                    <a:lnTo>
                      <a:pt x="270" y="658"/>
                    </a:lnTo>
                    <a:lnTo>
                      <a:pt x="239" y="662"/>
                    </a:lnTo>
                    <a:lnTo>
                      <a:pt x="209" y="666"/>
                    </a:lnTo>
                    <a:lnTo>
                      <a:pt x="180" y="670"/>
                    </a:lnTo>
                    <a:lnTo>
                      <a:pt x="482" y="529"/>
                    </a:lnTo>
                    <a:lnTo>
                      <a:pt x="474" y="503"/>
                    </a:lnTo>
                    <a:lnTo>
                      <a:pt x="450" y="509"/>
                    </a:lnTo>
                    <a:lnTo>
                      <a:pt x="429" y="517"/>
                    </a:lnTo>
                    <a:lnTo>
                      <a:pt x="407" y="525"/>
                    </a:lnTo>
                    <a:lnTo>
                      <a:pt x="384" y="533"/>
                    </a:lnTo>
                    <a:lnTo>
                      <a:pt x="360" y="539"/>
                    </a:lnTo>
                    <a:lnTo>
                      <a:pt x="339" y="546"/>
                    </a:lnTo>
                    <a:lnTo>
                      <a:pt x="315" y="554"/>
                    </a:lnTo>
                    <a:lnTo>
                      <a:pt x="294" y="562"/>
                    </a:lnTo>
                    <a:lnTo>
                      <a:pt x="270" y="570"/>
                    </a:lnTo>
                    <a:lnTo>
                      <a:pt x="245" y="576"/>
                    </a:lnTo>
                    <a:lnTo>
                      <a:pt x="221" y="580"/>
                    </a:lnTo>
                    <a:lnTo>
                      <a:pt x="200" y="586"/>
                    </a:lnTo>
                    <a:lnTo>
                      <a:pt x="176" y="590"/>
                    </a:lnTo>
                    <a:lnTo>
                      <a:pt x="155" y="595"/>
                    </a:lnTo>
                    <a:lnTo>
                      <a:pt x="131" y="597"/>
                    </a:lnTo>
                    <a:lnTo>
                      <a:pt x="110" y="601"/>
                    </a:lnTo>
                    <a:lnTo>
                      <a:pt x="178" y="523"/>
                    </a:lnTo>
                    <a:lnTo>
                      <a:pt x="168" y="527"/>
                    </a:lnTo>
                    <a:lnTo>
                      <a:pt x="159" y="529"/>
                    </a:lnTo>
                    <a:lnTo>
                      <a:pt x="149" y="533"/>
                    </a:lnTo>
                    <a:lnTo>
                      <a:pt x="141" y="537"/>
                    </a:lnTo>
                    <a:lnTo>
                      <a:pt x="131" y="539"/>
                    </a:lnTo>
                    <a:lnTo>
                      <a:pt x="123" y="543"/>
                    </a:lnTo>
                    <a:lnTo>
                      <a:pt x="114" y="545"/>
                    </a:lnTo>
                    <a:lnTo>
                      <a:pt x="106" y="548"/>
                    </a:lnTo>
                    <a:lnTo>
                      <a:pt x="96" y="550"/>
                    </a:lnTo>
                    <a:lnTo>
                      <a:pt x="86" y="552"/>
                    </a:lnTo>
                    <a:lnTo>
                      <a:pt x="76" y="552"/>
                    </a:lnTo>
                    <a:lnTo>
                      <a:pt x="67" y="556"/>
                    </a:lnTo>
                    <a:lnTo>
                      <a:pt x="59" y="556"/>
                    </a:lnTo>
                    <a:lnTo>
                      <a:pt x="49" y="558"/>
                    </a:lnTo>
                    <a:lnTo>
                      <a:pt x="39" y="558"/>
                    </a:lnTo>
                    <a:lnTo>
                      <a:pt x="31" y="560"/>
                    </a:lnTo>
                    <a:lnTo>
                      <a:pt x="0" y="472"/>
                    </a:lnTo>
                    <a:lnTo>
                      <a:pt x="10" y="472"/>
                    </a:lnTo>
                    <a:lnTo>
                      <a:pt x="33" y="470"/>
                    </a:lnTo>
                    <a:lnTo>
                      <a:pt x="67" y="464"/>
                    </a:lnTo>
                    <a:lnTo>
                      <a:pt x="112" y="454"/>
                    </a:lnTo>
                    <a:lnTo>
                      <a:pt x="162" y="439"/>
                    </a:lnTo>
                    <a:lnTo>
                      <a:pt x="219" y="427"/>
                    </a:lnTo>
                    <a:lnTo>
                      <a:pt x="278" y="409"/>
                    </a:lnTo>
                    <a:lnTo>
                      <a:pt x="343" y="394"/>
                    </a:lnTo>
                    <a:lnTo>
                      <a:pt x="407" y="374"/>
                    </a:lnTo>
                    <a:lnTo>
                      <a:pt x="470" y="355"/>
                    </a:lnTo>
                    <a:lnTo>
                      <a:pt x="531" y="335"/>
                    </a:lnTo>
                    <a:lnTo>
                      <a:pt x="588" y="317"/>
                    </a:lnTo>
                    <a:lnTo>
                      <a:pt x="638" y="298"/>
                    </a:lnTo>
                    <a:lnTo>
                      <a:pt x="685" y="282"/>
                    </a:lnTo>
                    <a:lnTo>
                      <a:pt x="721" y="266"/>
                    </a:lnTo>
                    <a:lnTo>
                      <a:pt x="748" y="259"/>
                    </a:lnTo>
                    <a:lnTo>
                      <a:pt x="748" y="249"/>
                    </a:lnTo>
                    <a:lnTo>
                      <a:pt x="748" y="237"/>
                    </a:lnTo>
                    <a:lnTo>
                      <a:pt x="750" y="223"/>
                    </a:lnTo>
                    <a:lnTo>
                      <a:pt x="754" y="206"/>
                    </a:lnTo>
                    <a:lnTo>
                      <a:pt x="758" y="186"/>
                    </a:lnTo>
                    <a:lnTo>
                      <a:pt x="760" y="165"/>
                    </a:lnTo>
                    <a:lnTo>
                      <a:pt x="766" y="143"/>
                    </a:lnTo>
                    <a:lnTo>
                      <a:pt x="770" y="120"/>
                    </a:lnTo>
                    <a:lnTo>
                      <a:pt x="774" y="96"/>
                    </a:lnTo>
                    <a:lnTo>
                      <a:pt x="778" y="77"/>
                    </a:lnTo>
                    <a:lnTo>
                      <a:pt x="781" y="55"/>
                    </a:lnTo>
                    <a:lnTo>
                      <a:pt x="787" y="39"/>
                    </a:lnTo>
                    <a:lnTo>
                      <a:pt x="789" y="22"/>
                    </a:lnTo>
                    <a:lnTo>
                      <a:pt x="795" y="10"/>
                    </a:lnTo>
                    <a:lnTo>
                      <a:pt x="797" y="2"/>
                    </a:lnTo>
                    <a:lnTo>
                      <a:pt x="803" y="0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317" name="Freeform 149"/>
              <p:cNvSpPr>
                <a:spLocks/>
              </p:cNvSpPr>
              <p:nvPr/>
            </p:nvSpPr>
            <p:spPr bwMode="auto">
              <a:xfrm>
                <a:off x="4643" y="8402"/>
                <a:ext cx="829" cy="905"/>
              </a:xfrm>
              <a:custGeom>
                <a:avLst/>
                <a:gdLst>
                  <a:gd name="T0" fmla="*/ 398 w 829"/>
                  <a:gd name="T1" fmla="*/ 267 h 905"/>
                  <a:gd name="T2" fmla="*/ 274 w 829"/>
                  <a:gd name="T3" fmla="*/ 371 h 905"/>
                  <a:gd name="T4" fmla="*/ 311 w 829"/>
                  <a:gd name="T5" fmla="*/ 367 h 905"/>
                  <a:gd name="T6" fmla="*/ 349 w 829"/>
                  <a:gd name="T7" fmla="*/ 357 h 905"/>
                  <a:gd name="T8" fmla="*/ 384 w 829"/>
                  <a:gd name="T9" fmla="*/ 349 h 905"/>
                  <a:gd name="T10" fmla="*/ 419 w 829"/>
                  <a:gd name="T11" fmla="*/ 343 h 905"/>
                  <a:gd name="T12" fmla="*/ 458 w 829"/>
                  <a:gd name="T13" fmla="*/ 345 h 905"/>
                  <a:gd name="T14" fmla="*/ 437 w 829"/>
                  <a:gd name="T15" fmla="*/ 353 h 905"/>
                  <a:gd name="T16" fmla="*/ 404 w 829"/>
                  <a:gd name="T17" fmla="*/ 369 h 905"/>
                  <a:gd name="T18" fmla="*/ 364 w 829"/>
                  <a:gd name="T19" fmla="*/ 388 h 905"/>
                  <a:gd name="T20" fmla="*/ 341 w 829"/>
                  <a:gd name="T21" fmla="*/ 410 h 905"/>
                  <a:gd name="T22" fmla="*/ 541 w 829"/>
                  <a:gd name="T23" fmla="*/ 396 h 905"/>
                  <a:gd name="T24" fmla="*/ 429 w 829"/>
                  <a:gd name="T25" fmla="*/ 574 h 905"/>
                  <a:gd name="T26" fmla="*/ 413 w 829"/>
                  <a:gd name="T27" fmla="*/ 608 h 905"/>
                  <a:gd name="T28" fmla="*/ 499 w 829"/>
                  <a:gd name="T29" fmla="*/ 641 h 905"/>
                  <a:gd name="T30" fmla="*/ 437 w 829"/>
                  <a:gd name="T31" fmla="*/ 666 h 905"/>
                  <a:gd name="T32" fmla="*/ 368 w 829"/>
                  <a:gd name="T33" fmla="*/ 684 h 905"/>
                  <a:gd name="T34" fmla="*/ 300 w 829"/>
                  <a:gd name="T35" fmla="*/ 705 h 905"/>
                  <a:gd name="T36" fmla="*/ 235 w 829"/>
                  <a:gd name="T37" fmla="*/ 733 h 905"/>
                  <a:gd name="T38" fmla="*/ 180 w 829"/>
                  <a:gd name="T39" fmla="*/ 776 h 905"/>
                  <a:gd name="T40" fmla="*/ 210 w 829"/>
                  <a:gd name="T41" fmla="*/ 772 h 905"/>
                  <a:gd name="T42" fmla="*/ 272 w 829"/>
                  <a:gd name="T43" fmla="*/ 758 h 905"/>
                  <a:gd name="T44" fmla="*/ 349 w 829"/>
                  <a:gd name="T45" fmla="*/ 741 h 905"/>
                  <a:gd name="T46" fmla="*/ 419 w 829"/>
                  <a:gd name="T47" fmla="*/ 725 h 905"/>
                  <a:gd name="T48" fmla="*/ 460 w 829"/>
                  <a:gd name="T49" fmla="*/ 717 h 905"/>
                  <a:gd name="T50" fmla="*/ 429 w 829"/>
                  <a:gd name="T51" fmla="*/ 731 h 905"/>
                  <a:gd name="T52" fmla="*/ 372 w 829"/>
                  <a:gd name="T53" fmla="*/ 752 h 905"/>
                  <a:gd name="T54" fmla="*/ 315 w 829"/>
                  <a:gd name="T55" fmla="*/ 778 h 905"/>
                  <a:gd name="T56" fmla="*/ 257 w 829"/>
                  <a:gd name="T57" fmla="*/ 797 h 905"/>
                  <a:gd name="T58" fmla="*/ 200 w 829"/>
                  <a:gd name="T59" fmla="*/ 819 h 905"/>
                  <a:gd name="T60" fmla="*/ 161 w 829"/>
                  <a:gd name="T61" fmla="*/ 833 h 905"/>
                  <a:gd name="T62" fmla="*/ 202 w 829"/>
                  <a:gd name="T63" fmla="*/ 829 h 905"/>
                  <a:gd name="T64" fmla="*/ 288 w 829"/>
                  <a:gd name="T65" fmla="*/ 809 h 905"/>
                  <a:gd name="T66" fmla="*/ 388 w 829"/>
                  <a:gd name="T67" fmla="*/ 788 h 905"/>
                  <a:gd name="T68" fmla="*/ 476 w 829"/>
                  <a:gd name="T69" fmla="*/ 772 h 905"/>
                  <a:gd name="T70" fmla="*/ 521 w 829"/>
                  <a:gd name="T71" fmla="*/ 772 h 905"/>
                  <a:gd name="T72" fmla="*/ 460 w 829"/>
                  <a:gd name="T73" fmla="*/ 839 h 905"/>
                  <a:gd name="T74" fmla="*/ 517 w 829"/>
                  <a:gd name="T75" fmla="*/ 823 h 905"/>
                  <a:gd name="T76" fmla="*/ 586 w 829"/>
                  <a:gd name="T77" fmla="*/ 803 h 905"/>
                  <a:gd name="T78" fmla="*/ 650 w 829"/>
                  <a:gd name="T79" fmla="*/ 778 h 905"/>
                  <a:gd name="T80" fmla="*/ 707 w 829"/>
                  <a:gd name="T81" fmla="*/ 756 h 905"/>
                  <a:gd name="T82" fmla="*/ 742 w 829"/>
                  <a:gd name="T83" fmla="*/ 750 h 905"/>
                  <a:gd name="T84" fmla="*/ 778 w 829"/>
                  <a:gd name="T85" fmla="*/ 778 h 905"/>
                  <a:gd name="T86" fmla="*/ 817 w 829"/>
                  <a:gd name="T87" fmla="*/ 797 h 905"/>
                  <a:gd name="T88" fmla="*/ 731 w 829"/>
                  <a:gd name="T89" fmla="*/ 835 h 905"/>
                  <a:gd name="T90" fmla="*/ 574 w 829"/>
                  <a:gd name="T91" fmla="*/ 874 h 905"/>
                  <a:gd name="T92" fmla="*/ 409 w 829"/>
                  <a:gd name="T93" fmla="*/ 901 h 905"/>
                  <a:gd name="T94" fmla="*/ 241 w 829"/>
                  <a:gd name="T95" fmla="*/ 905 h 905"/>
                  <a:gd name="T96" fmla="*/ 84 w 829"/>
                  <a:gd name="T97" fmla="*/ 884 h 905"/>
                  <a:gd name="T98" fmla="*/ 4 w 829"/>
                  <a:gd name="T99" fmla="*/ 831 h 905"/>
                  <a:gd name="T100" fmla="*/ 63 w 829"/>
                  <a:gd name="T101" fmla="*/ 772 h 905"/>
                  <a:gd name="T102" fmla="*/ 129 w 829"/>
                  <a:gd name="T103" fmla="*/ 717 h 905"/>
                  <a:gd name="T104" fmla="*/ 200 w 829"/>
                  <a:gd name="T105" fmla="*/ 660 h 905"/>
                  <a:gd name="T106" fmla="*/ 268 w 829"/>
                  <a:gd name="T107" fmla="*/ 604 h 905"/>
                  <a:gd name="T108" fmla="*/ 335 w 829"/>
                  <a:gd name="T109" fmla="*/ 545 h 905"/>
                  <a:gd name="T110" fmla="*/ 292 w 829"/>
                  <a:gd name="T111" fmla="*/ 508 h 905"/>
                  <a:gd name="T112" fmla="*/ 235 w 829"/>
                  <a:gd name="T113" fmla="*/ 470 h 905"/>
                  <a:gd name="T114" fmla="*/ 168 w 829"/>
                  <a:gd name="T115" fmla="*/ 439 h 905"/>
                  <a:gd name="T116" fmla="*/ 104 w 829"/>
                  <a:gd name="T117" fmla="*/ 414 h 905"/>
                  <a:gd name="T118" fmla="*/ 43 w 829"/>
                  <a:gd name="T119" fmla="*/ 402 h 905"/>
                  <a:gd name="T120" fmla="*/ 633 w 829"/>
                  <a:gd name="T121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29" h="905">
                    <a:moveTo>
                      <a:pt x="633" y="0"/>
                    </a:moveTo>
                    <a:lnTo>
                      <a:pt x="642" y="106"/>
                    </a:lnTo>
                    <a:lnTo>
                      <a:pt x="398" y="267"/>
                    </a:lnTo>
                    <a:lnTo>
                      <a:pt x="458" y="259"/>
                    </a:lnTo>
                    <a:lnTo>
                      <a:pt x="264" y="373"/>
                    </a:lnTo>
                    <a:lnTo>
                      <a:pt x="274" y="371"/>
                    </a:lnTo>
                    <a:lnTo>
                      <a:pt x="288" y="371"/>
                    </a:lnTo>
                    <a:lnTo>
                      <a:pt x="300" y="369"/>
                    </a:lnTo>
                    <a:lnTo>
                      <a:pt x="311" y="367"/>
                    </a:lnTo>
                    <a:lnTo>
                      <a:pt x="323" y="365"/>
                    </a:lnTo>
                    <a:lnTo>
                      <a:pt x="335" y="361"/>
                    </a:lnTo>
                    <a:lnTo>
                      <a:pt x="349" y="357"/>
                    </a:lnTo>
                    <a:lnTo>
                      <a:pt x="360" y="357"/>
                    </a:lnTo>
                    <a:lnTo>
                      <a:pt x="372" y="351"/>
                    </a:lnTo>
                    <a:lnTo>
                      <a:pt x="384" y="349"/>
                    </a:lnTo>
                    <a:lnTo>
                      <a:pt x="396" y="347"/>
                    </a:lnTo>
                    <a:lnTo>
                      <a:pt x="407" y="345"/>
                    </a:lnTo>
                    <a:lnTo>
                      <a:pt x="419" y="343"/>
                    </a:lnTo>
                    <a:lnTo>
                      <a:pt x="431" y="341"/>
                    </a:lnTo>
                    <a:lnTo>
                      <a:pt x="445" y="341"/>
                    </a:lnTo>
                    <a:lnTo>
                      <a:pt x="458" y="345"/>
                    </a:lnTo>
                    <a:lnTo>
                      <a:pt x="452" y="345"/>
                    </a:lnTo>
                    <a:lnTo>
                      <a:pt x="445" y="349"/>
                    </a:lnTo>
                    <a:lnTo>
                      <a:pt x="437" y="353"/>
                    </a:lnTo>
                    <a:lnTo>
                      <a:pt x="427" y="357"/>
                    </a:lnTo>
                    <a:lnTo>
                      <a:pt x="413" y="363"/>
                    </a:lnTo>
                    <a:lnTo>
                      <a:pt x="404" y="369"/>
                    </a:lnTo>
                    <a:lnTo>
                      <a:pt x="390" y="374"/>
                    </a:lnTo>
                    <a:lnTo>
                      <a:pt x="380" y="382"/>
                    </a:lnTo>
                    <a:lnTo>
                      <a:pt x="364" y="388"/>
                    </a:lnTo>
                    <a:lnTo>
                      <a:pt x="356" y="396"/>
                    </a:lnTo>
                    <a:lnTo>
                      <a:pt x="347" y="402"/>
                    </a:lnTo>
                    <a:lnTo>
                      <a:pt x="341" y="410"/>
                    </a:lnTo>
                    <a:lnTo>
                      <a:pt x="331" y="421"/>
                    </a:lnTo>
                    <a:lnTo>
                      <a:pt x="339" y="435"/>
                    </a:lnTo>
                    <a:lnTo>
                      <a:pt x="541" y="396"/>
                    </a:lnTo>
                    <a:lnTo>
                      <a:pt x="429" y="490"/>
                    </a:lnTo>
                    <a:lnTo>
                      <a:pt x="556" y="496"/>
                    </a:lnTo>
                    <a:lnTo>
                      <a:pt x="429" y="574"/>
                    </a:lnTo>
                    <a:lnTo>
                      <a:pt x="423" y="582"/>
                    </a:lnTo>
                    <a:lnTo>
                      <a:pt x="417" y="594"/>
                    </a:lnTo>
                    <a:lnTo>
                      <a:pt x="413" y="608"/>
                    </a:lnTo>
                    <a:lnTo>
                      <a:pt x="413" y="621"/>
                    </a:lnTo>
                    <a:lnTo>
                      <a:pt x="521" y="633"/>
                    </a:lnTo>
                    <a:lnTo>
                      <a:pt x="499" y="641"/>
                    </a:lnTo>
                    <a:lnTo>
                      <a:pt x="478" y="651"/>
                    </a:lnTo>
                    <a:lnTo>
                      <a:pt x="456" y="658"/>
                    </a:lnTo>
                    <a:lnTo>
                      <a:pt x="437" y="666"/>
                    </a:lnTo>
                    <a:lnTo>
                      <a:pt x="413" y="672"/>
                    </a:lnTo>
                    <a:lnTo>
                      <a:pt x="390" y="678"/>
                    </a:lnTo>
                    <a:lnTo>
                      <a:pt x="368" y="684"/>
                    </a:lnTo>
                    <a:lnTo>
                      <a:pt x="347" y="692"/>
                    </a:lnTo>
                    <a:lnTo>
                      <a:pt x="323" y="698"/>
                    </a:lnTo>
                    <a:lnTo>
                      <a:pt x="300" y="705"/>
                    </a:lnTo>
                    <a:lnTo>
                      <a:pt x="278" y="713"/>
                    </a:lnTo>
                    <a:lnTo>
                      <a:pt x="259" y="725"/>
                    </a:lnTo>
                    <a:lnTo>
                      <a:pt x="235" y="733"/>
                    </a:lnTo>
                    <a:lnTo>
                      <a:pt x="217" y="747"/>
                    </a:lnTo>
                    <a:lnTo>
                      <a:pt x="198" y="758"/>
                    </a:lnTo>
                    <a:lnTo>
                      <a:pt x="180" y="776"/>
                    </a:lnTo>
                    <a:lnTo>
                      <a:pt x="186" y="774"/>
                    </a:lnTo>
                    <a:lnTo>
                      <a:pt x="194" y="774"/>
                    </a:lnTo>
                    <a:lnTo>
                      <a:pt x="210" y="772"/>
                    </a:lnTo>
                    <a:lnTo>
                      <a:pt x="227" y="768"/>
                    </a:lnTo>
                    <a:lnTo>
                      <a:pt x="249" y="764"/>
                    </a:lnTo>
                    <a:lnTo>
                      <a:pt x="272" y="758"/>
                    </a:lnTo>
                    <a:lnTo>
                      <a:pt x="298" y="752"/>
                    </a:lnTo>
                    <a:lnTo>
                      <a:pt x="323" y="749"/>
                    </a:lnTo>
                    <a:lnTo>
                      <a:pt x="349" y="741"/>
                    </a:lnTo>
                    <a:lnTo>
                      <a:pt x="372" y="735"/>
                    </a:lnTo>
                    <a:lnTo>
                      <a:pt x="398" y="731"/>
                    </a:lnTo>
                    <a:lnTo>
                      <a:pt x="419" y="725"/>
                    </a:lnTo>
                    <a:lnTo>
                      <a:pt x="437" y="721"/>
                    </a:lnTo>
                    <a:lnTo>
                      <a:pt x="451" y="717"/>
                    </a:lnTo>
                    <a:lnTo>
                      <a:pt x="460" y="717"/>
                    </a:lnTo>
                    <a:lnTo>
                      <a:pt x="466" y="717"/>
                    </a:lnTo>
                    <a:lnTo>
                      <a:pt x="447" y="723"/>
                    </a:lnTo>
                    <a:lnTo>
                      <a:pt x="429" y="731"/>
                    </a:lnTo>
                    <a:lnTo>
                      <a:pt x="409" y="737"/>
                    </a:lnTo>
                    <a:lnTo>
                      <a:pt x="390" y="747"/>
                    </a:lnTo>
                    <a:lnTo>
                      <a:pt x="372" y="752"/>
                    </a:lnTo>
                    <a:lnTo>
                      <a:pt x="353" y="760"/>
                    </a:lnTo>
                    <a:lnTo>
                      <a:pt x="333" y="768"/>
                    </a:lnTo>
                    <a:lnTo>
                      <a:pt x="315" y="778"/>
                    </a:lnTo>
                    <a:lnTo>
                      <a:pt x="294" y="784"/>
                    </a:lnTo>
                    <a:lnTo>
                      <a:pt x="274" y="792"/>
                    </a:lnTo>
                    <a:lnTo>
                      <a:pt x="257" y="797"/>
                    </a:lnTo>
                    <a:lnTo>
                      <a:pt x="237" y="807"/>
                    </a:lnTo>
                    <a:lnTo>
                      <a:pt x="217" y="813"/>
                    </a:lnTo>
                    <a:lnTo>
                      <a:pt x="200" y="819"/>
                    </a:lnTo>
                    <a:lnTo>
                      <a:pt x="182" y="825"/>
                    </a:lnTo>
                    <a:lnTo>
                      <a:pt x="165" y="831"/>
                    </a:lnTo>
                    <a:lnTo>
                      <a:pt x="161" y="833"/>
                    </a:lnTo>
                    <a:lnTo>
                      <a:pt x="168" y="833"/>
                    </a:lnTo>
                    <a:lnTo>
                      <a:pt x="182" y="831"/>
                    </a:lnTo>
                    <a:lnTo>
                      <a:pt x="202" y="829"/>
                    </a:lnTo>
                    <a:lnTo>
                      <a:pt x="225" y="823"/>
                    </a:lnTo>
                    <a:lnTo>
                      <a:pt x="257" y="815"/>
                    </a:lnTo>
                    <a:lnTo>
                      <a:pt x="288" y="809"/>
                    </a:lnTo>
                    <a:lnTo>
                      <a:pt x="323" y="803"/>
                    </a:lnTo>
                    <a:lnTo>
                      <a:pt x="356" y="795"/>
                    </a:lnTo>
                    <a:lnTo>
                      <a:pt x="388" y="788"/>
                    </a:lnTo>
                    <a:lnTo>
                      <a:pt x="421" y="782"/>
                    </a:lnTo>
                    <a:lnTo>
                      <a:pt x="452" y="776"/>
                    </a:lnTo>
                    <a:lnTo>
                      <a:pt x="476" y="772"/>
                    </a:lnTo>
                    <a:lnTo>
                      <a:pt x="498" y="768"/>
                    </a:lnTo>
                    <a:lnTo>
                      <a:pt x="511" y="768"/>
                    </a:lnTo>
                    <a:lnTo>
                      <a:pt x="521" y="772"/>
                    </a:lnTo>
                    <a:lnTo>
                      <a:pt x="429" y="846"/>
                    </a:lnTo>
                    <a:lnTo>
                      <a:pt x="443" y="842"/>
                    </a:lnTo>
                    <a:lnTo>
                      <a:pt x="460" y="839"/>
                    </a:lnTo>
                    <a:lnTo>
                      <a:pt x="478" y="833"/>
                    </a:lnTo>
                    <a:lnTo>
                      <a:pt x="498" y="829"/>
                    </a:lnTo>
                    <a:lnTo>
                      <a:pt x="517" y="823"/>
                    </a:lnTo>
                    <a:lnTo>
                      <a:pt x="541" y="815"/>
                    </a:lnTo>
                    <a:lnTo>
                      <a:pt x="562" y="809"/>
                    </a:lnTo>
                    <a:lnTo>
                      <a:pt x="586" y="803"/>
                    </a:lnTo>
                    <a:lnTo>
                      <a:pt x="607" y="794"/>
                    </a:lnTo>
                    <a:lnTo>
                      <a:pt x="631" y="788"/>
                    </a:lnTo>
                    <a:lnTo>
                      <a:pt x="650" y="778"/>
                    </a:lnTo>
                    <a:lnTo>
                      <a:pt x="672" y="772"/>
                    </a:lnTo>
                    <a:lnTo>
                      <a:pt x="689" y="764"/>
                    </a:lnTo>
                    <a:lnTo>
                      <a:pt x="707" y="756"/>
                    </a:lnTo>
                    <a:lnTo>
                      <a:pt x="723" y="750"/>
                    </a:lnTo>
                    <a:lnTo>
                      <a:pt x="738" y="745"/>
                    </a:lnTo>
                    <a:lnTo>
                      <a:pt x="742" y="750"/>
                    </a:lnTo>
                    <a:lnTo>
                      <a:pt x="752" y="760"/>
                    </a:lnTo>
                    <a:lnTo>
                      <a:pt x="762" y="768"/>
                    </a:lnTo>
                    <a:lnTo>
                      <a:pt x="778" y="778"/>
                    </a:lnTo>
                    <a:lnTo>
                      <a:pt x="789" y="784"/>
                    </a:lnTo>
                    <a:lnTo>
                      <a:pt x="803" y="792"/>
                    </a:lnTo>
                    <a:lnTo>
                      <a:pt x="817" y="797"/>
                    </a:lnTo>
                    <a:lnTo>
                      <a:pt x="829" y="803"/>
                    </a:lnTo>
                    <a:lnTo>
                      <a:pt x="780" y="819"/>
                    </a:lnTo>
                    <a:lnTo>
                      <a:pt x="731" y="835"/>
                    </a:lnTo>
                    <a:lnTo>
                      <a:pt x="680" y="848"/>
                    </a:lnTo>
                    <a:lnTo>
                      <a:pt x="629" y="864"/>
                    </a:lnTo>
                    <a:lnTo>
                      <a:pt x="574" y="874"/>
                    </a:lnTo>
                    <a:lnTo>
                      <a:pt x="519" y="886"/>
                    </a:lnTo>
                    <a:lnTo>
                      <a:pt x="464" y="893"/>
                    </a:lnTo>
                    <a:lnTo>
                      <a:pt x="409" y="901"/>
                    </a:lnTo>
                    <a:lnTo>
                      <a:pt x="353" y="905"/>
                    </a:lnTo>
                    <a:lnTo>
                      <a:pt x="298" y="905"/>
                    </a:lnTo>
                    <a:lnTo>
                      <a:pt x="241" y="905"/>
                    </a:lnTo>
                    <a:lnTo>
                      <a:pt x="188" y="901"/>
                    </a:lnTo>
                    <a:lnTo>
                      <a:pt x="135" y="893"/>
                    </a:lnTo>
                    <a:lnTo>
                      <a:pt x="84" y="884"/>
                    </a:lnTo>
                    <a:lnTo>
                      <a:pt x="33" y="870"/>
                    </a:lnTo>
                    <a:lnTo>
                      <a:pt x="0" y="854"/>
                    </a:lnTo>
                    <a:lnTo>
                      <a:pt x="4" y="831"/>
                    </a:lnTo>
                    <a:lnTo>
                      <a:pt x="24" y="811"/>
                    </a:lnTo>
                    <a:lnTo>
                      <a:pt x="41" y="790"/>
                    </a:lnTo>
                    <a:lnTo>
                      <a:pt x="63" y="772"/>
                    </a:lnTo>
                    <a:lnTo>
                      <a:pt x="84" y="752"/>
                    </a:lnTo>
                    <a:lnTo>
                      <a:pt x="106" y="733"/>
                    </a:lnTo>
                    <a:lnTo>
                      <a:pt x="129" y="717"/>
                    </a:lnTo>
                    <a:lnTo>
                      <a:pt x="153" y="700"/>
                    </a:lnTo>
                    <a:lnTo>
                      <a:pt x="176" y="680"/>
                    </a:lnTo>
                    <a:lnTo>
                      <a:pt x="200" y="660"/>
                    </a:lnTo>
                    <a:lnTo>
                      <a:pt x="223" y="643"/>
                    </a:lnTo>
                    <a:lnTo>
                      <a:pt x="247" y="625"/>
                    </a:lnTo>
                    <a:lnTo>
                      <a:pt x="268" y="604"/>
                    </a:lnTo>
                    <a:lnTo>
                      <a:pt x="292" y="586"/>
                    </a:lnTo>
                    <a:lnTo>
                      <a:pt x="313" y="564"/>
                    </a:lnTo>
                    <a:lnTo>
                      <a:pt x="335" y="545"/>
                    </a:lnTo>
                    <a:lnTo>
                      <a:pt x="321" y="533"/>
                    </a:lnTo>
                    <a:lnTo>
                      <a:pt x="308" y="519"/>
                    </a:lnTo>
                    <a:lnTo>
                      <a:pt x="292" y="508"/>
                    </a:lnTo>
                    <a:lnTo>
                      <a:pt x="274" y="496"/>
                    </a:lnTo>
                    <a:lnTo>
                      <a:pt x="255" y="482"/>
                    </a:lnTo>
                    <a:lnTo>
                      <a:pt x="235" y="470"/>
                    </a:lnTo>
                    <a:lnTo>
                      <a:pt x="214" y="459"/>
                    </a:lnTo>
                    <a:lnTo>
                      <a:pt x="194" y="449"/>
                    </a:lnTo>
                    <a:lnTo>
                      <a:pt x="168" y="439"/>
                    </a:lnTo>
                    <a:lnTo>
                      <a:pt x="147" y="429"/>
                    </a:lnTo>
                    <a:lnTo>
                      <a:pt x="123" y="420"/>
                    </a:lnTo>
                    <a:lnTo>
                      <a:pt x="104" y="414"/>
                    </a:lnTo>
                    <a:lnTo>
                      <a:pt x="80" y="408"/>
                    </a:lnTo>
                    <a:lnTo>
                      <a:pt x="63" y="406"/>
                    </a:lnTo>
                    <a:lnTo>
                      <a:pt x="43" y="402"/>
                    </a:lnTo>
                    <a:lnTo>
                      <a:pt x="27" y="404"/>
                    </a:lnTo>
                    <a:lnTo>
                      <a:pt x="633" y="0"/>
                    </a:lnTo>
                    <a:lnTo>
                      <a:pt x="6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318" name="Freeform 150"/>
              <p:cNvSpPr>
                <a:spLocks/>
              </p:cNvSpPr>
              <p:nvPr/>
            </p:nvSpPr>
            <p:spPr bwMode="auto">
              <a:xfrm>
                <a:off x="5509" y="8111"/>
                <a:ext cx="827" cy="707"/>
              </a:xfrm>
              <a:custGeom>
                <a:avLst/>
                <a:gdLst>
                  <a:gd name="T0" fmla="*/ 672 w 827"/>
                  <a:gd name="T1" fmla="*/ 23 h 707"/>
                  <a:gd name="T2" fmla="*/ 470 w 827"/>
                  <a:gd name="T3" fmla="*/ 39 h 707"/>
                  <a:gd name="T4" fmla="*/ 543 w 827"/>
                  <a:gd name="T5" fmla="*/ 0 h 707"/>
                  <a:gd name="T6" fmla="*/ 275 w 827"/>
                  <a:gd name="T7" fmla="*/ 15 h 707"/>
                  <a:gd name="T8" fmla="*/ 376 w 827"/>
                  <a:gd name="T9" fmla="*/ 51 h 707"/>
                  <a:gd name="T10" fmla="*/ 175 w 827"/>
                  <a:gd name="T11" fmla="*/ 125 h 707"/>
                  <a:gd name="T12" fmla="*/ 316 w 827"/>
                  <a:gd name="T13" fmla="*/ 121 h 707"/>
                  <a:gd name="T14" fmla="*/ 106 w 827"/>
                  <a:gd name="T15" fmla="*/ 239 h 707"/>
                  <a:gd name="T16" fmla="*/ 292 w 827"/>
                  <a:gd name="T17" fmla="*/ 248 h 707"/>
                  <a:gd name="T18" fmla="*/ 83 w 827"/>
                  <a:gd name="T19" fmla="*/ 385 h 707"/>
                  <a:gd name="T20" fmla="*/ 245 w 827"/>
                  <a:gd name="T21" fmla="*/ 382 h 707"/>
                  <a:gd name="T22" fmla="*/ 0 w 827"/>
                  <a:gd name="T23" fmla="*/ 532 h 707"/>
                  <a:gd name="T24" fmla="*/ 202 w 827"/>
                  <a:gd name="T25" fmla="*/ 528 h 707"/>
                  <a:gd name="T26" fmla="*/ 47 w 827"/>
                  <a:gd name="T27" fmla="*/ 652 h 707"/>
                  <a:gd name="T28" fmla="*/ 233 w 827"/>
                  <a:gd name="T29" fmla="*/ 628 h 707"/>
                  <a:gd name="T30" fmla="*/ 136 w 827"/>
                  <a:gd name="T31" fmla="*/ 707 h 707"/>
                  <a:gd name="T32" fmla="*/ 615 w 827"/>
                  <a:gd name="T33" fmla="*/ 660 h 707"/>
                  <a:gd name="T34" fmla="*/ 819 w 827"/>
                  <a:gd name="T35" fmla="*/ 622 h 707"/>
                  <a:gd name="T36" fmla="*/ 521 w 827"/>
                  <a:gd name="T37" fmla="*/ 615 h 707"/>
                  <a:gd name="T38" fmla="*/ 729 w 827"/>
                  <a:gd name="T39" fmla="*/ 513 h 707"/>
                  <a:gd name="T40" fmla="*/ 470 w 827"/>
                  <a:gd name="T41" fmla="*/ 509 h 707"/>
                  <a:gd name="T42" fmla="*/ 786 w 827"/>
                  <a:gd name="T43" fmla="*/ 374 h 707"/>
                  <a:gd name="T44" fmla="*/ 621 w 827"/>
                  <a:gd name="T45" fmla="*/ 366 h 707"/>
                  <a:gd name="T46" fmla="*/ 827 w 827"/>
                  <a:gd name="T47" fmla="*/ 223 h 707"/>
                  <a:gd name="T48" fmla="*/ 521 w 827"/>
                  <a:gd name="T49" fmla="*/ 288 h 707"/>
                  <a:gd name="T50" fmla="*/ 566 w 827"/>
                  <a:gd name="T51" fmla="*/ 207 h 707"/>
                  <a:gd name="T52" fmla="*/ 737 w 827"/>
                  <a:gd name="T53" fmla="*/ 117 h 707"/>
                  <a:gd name="T54" fmla="*/ 514 w 827"/>
                  <a:gd name="T55" fmla="*/ 125 h 707"/>
                  <a:gd name="T56" fmla="*/ 672 w 827"/>
                  <a:gd name="T57" fmla="*/ 23 h 707"/>
                  <a:gd name="T58" fmla="*/ 672 w 827"/>
                  <a:gd name="T59" fmla="*/ 23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27" h="707">
                    <a:moveTo>
                      <a:pt x="672" y="23"/>
                    </a:moveTo>
                    <a:lnTo>
                      <a:pt x="470" y="39"/>
                    </a:lnTo>
                    <a:lnTo>
                      <a:pt x="543" y="0"/>
                    </a:lnTo>
                    <a:lnTo>
                      <a:pt x="275" y="15"/>
                    </a:lnTo>
                    <a:lnTo>
                      <a:pt x="376" y="51"/>
                    </a:lnTo>
                    <a:lnTo>
                      <a:pt x="175" y="125"/>
                    </a:lnTo>
                    <a:lnTo>
                      <a:pt x="316" y="121"/>
                    </a:lnTo>
                    <a:lnTo>
                      <a:pt x="106" y="239"/>
                    </a:lnTo>
                    <a:lnTo>
                      <a:pt x="292" y="248"/>
                    </a:lnTo>
                    <a:lnTo>
                      <a:pt x="83" y="385"/>
                    </a:lnTo>
                    <a:lnTo>
                      <a:pt x="245" y="382"/>
                    </a:lnTo>
                    <a:lnTo>
                      <a:pt x="0" y="532"/>
                    </a:lnTo>
                    <a:lnTo>
                      <a:pt x="202" y="528"/>
                    </a:lnTo>
                    <a:lnTo>
                      <a:pt x="47" y="652"/>
                    </a:lnTo>
                    <a:lnTo>
                      <a:pt x="233" y="628"/>
                    </a:lnTo>
                    <a:lnTo>
                      <a:pt x="136" y="707"/>
                    </a:lnTo>
                    <a:lnTo>
                      <a:pt x="615" y="660"/>
                    </a:lnTo>
                    <a:lnTo>
                      <a:pt x="819" y="622"/>
                    </a:lnTo>
                    <a:lnTo>
                      <a:pt x="521" y="615"/>
                    </a:lnTo>
                    <a:lnTo>
                      <a:pt x="729" y="513"/>
                    </a:lnTo>
                    <a:lnTo>
                      <a:pt x="470" y="509"/>
                    </a:lnTo>
                    <a:lnTo>
                      <a:pt x="786" y="374"/>
                    </a:lnTo>
                    <a:lnTo>
                      <a:pt x="621" y="366"/>
                    </a:lnTo>
                    <a:lnTo>
                      <a:pt x="827" y="223"/>
                    </a:lnTo>
                    <a:lnTo>
                      <a:pt x="521" y="288"/>
                    </a:lnTo>
                    <a:lnTo>
                      <a:pt x="566" y="207"/>
                    </a:lnTo>
                    <a:lnTo>
                      <a:pt x="737" y="117"/>
                    </a:lnTo>
                    <a:lnTo>
                      <a:pt x="514" y="125"/>
                    </a:lnTo>
                    <a:lnTo>
                      <a:pt x="672" y="23"/>
                    </a:lnTo>
                    <a:lnTo>
                      <a:pt x="672" y="23"/>
                    </a:lnTo>
                    <a:close/>
                  </a:path>
                </a:pathLst>
              </a:custGeom>
              <a:solidFill>
                <a:srgbClr val="B3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319" name="Freeform 151"/>
              <p:cNvSpPr>
                <a:spLocks/>
              </p:cNvSpPr>
              <p:nvPr/>
            </p:nvSpPr>
            <p:spPr bwMode="auto">
              <a:xfrm>
                <a:off x="5079" y="8589"/>
                <a:ext cx="249" cy="624"/>
              </a:xfrm>
              <a:custGeom>
                <a:avLst/>
                <a:gdLst>
                  <a:gd name="T0" fmla="*/ 147 w 249"/>
                  <a:gd name="T1" fmla="*/ 0 h 624"/>
                  <a:gd name="T2" fmla="*/ 167 w 249"/>
                  <a:gd name="T3" fmla="*/ 178 h 624"/>
                  <a:gd name="T4" fmla="*/ 194 w 249"/>
                  <a:gd name="T5" fmla="*/ 364 h 624"/>
                  <a:gd name="T6" fmla="*/ 249 w 249"/>
                  <a:gd name="T7" fmla="*/ 546 h 624"/>
                  <a:gd name="T8" fmla="*/ 128 w 249"/>
                  <a:gd name="T9" fmla="*/ 624 h 624"/>
                  <a:gd name="T10" fmla="*/ 167 w 249"/>
                  <a:gd name="T11" fmla="*/ 526 h 624"/>
                  <a:gd name="T12" fmla="*/ 34 w 249"/>
                  <a:gd name="T13" fmla="*/ 577 h 624"/>
                  <a:gd name="T14" fmla="*/ 81 w 249"/>
                  <a:gd name="T15" fmla="*/ 513 h 624"/>
                  <a:gd name="T16" fmla="*/ 8 w 249"/>
                  <a:gd name="T17" fmla="*/ 526 h 624"/>
                  <a:gd name="T18" fmla="*/ 167 w 249"/>
                  <a:gd name="T19" fmla="*/ 407 h 624"/>
                  <a:gd name="T20" fmla="*/ 57 w 249"/>
                  <a:gd name="T21" fmla="*/ 407 h 624"/>
                  <a:gd name="T22" fmla="*/ 163 w 249"/>
                  <a:gd name="T23" fmla="*/ 280 h 624"/>
                  <a:gd name="T24" fmla="*/ 84 w 249"/>
                  <a:gd name="T25" fmla="*/ 283 h 624"/>
                  <a:gd name="T26" fmla="*/ 139 w 249"/>
                  <a:gd name="T27" fmla="*/ 158 h 624"/>
                  <a:gd name="T28" fmla="*/ 34 w 249"/>
                  <a:gd name="T29" fmla="*/ 197 h 624"/>
                  <a:gd name="T30" fmla="*/ 120 w 249"/>
                  <a:gd name="T31" fmla="*/ 119 h 624"/>
                  <a:gd name="T32" fmla="*/ 0 w 249"/>
                  <a:gd name="T33" fmla="*/ 135 h 624"/>
                  <a:gd name="T34" fmla="*/ 147 w 249"/>
                  <a:gd name="T35" fmla="*/ 0 h 624"/>
                  <a:gd name="T36" fmla="*/ 147 w 249"/>
                  <a:gd name="T3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9" h="624">
                    <a:moveTo>
                      <a:pt x="147" y="0"/>
                    </a:moveTo>
                    <a:lnTo>
                      <a:pt x="167" y="178"/>
                    </a:lnTo>
                    <a:lnTo>
                      <a:pt x="194" y="364"/>
                    </a:lnTo>
                    <a:lnTo>
                      <a:pt x="249" y="546"/>
                    </a:lnTo>
                    <a:lnTo>
                      <a:pt x="128" y="624"/>
                    </a:lnTo>
                    <a:lnTo>
                      <a:pt x="167" y="526"/>
                    </a:lnTo>
                    <a:lnTo>
                      <a:pt x="34" y="577"/>
                    </a:lnTo>
                    <a:lnTo>
                      <a:pt x="81" y="513"/>
                    </a:lnTo>
                    <a:lnTo>
                      <a:pt x="8" y="526"/>
                    </a:lnTo>
                    <a:lnTo>
                      <a:pt x="167" y="407"/>
                    </a:lnTo>
                    <a:lnTo>
                      <a:pt x="57" y="407"/>
                    </a:lnTo>
                    <a:lnTo>
                      <a:pt x="163" y="280"/>
                    </a:lnTo>
                    <a:lnTo>
                      <a:pt x="84" y="283"/>
                    </a:lnTo>
                    <a:lnTo>
                      <a:pt x="139" y="158"/>
                    </a:lnTo>
                    <a:lnTo>
                      <a:pt x="34" y="197"/>
                    </a:lnTo>
                    <a:lnTo>
                      <a:pt x="120" y="119"/>
                    </a:lnTo>
                    <a:lnTo>
                      <a:pt x="0" y="135"/>
                    </a:lnTo>
                    <a:lnTo>
                      <a:pt x="147" y="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B3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19320" name="WordArt 152"/>
            <p:cNvSpPr>
              <a:spLocks noChangeArrowheads="1" noChangeShapeType="1" noTextEdit="1"/>
            </p:cNvSpPr>
            <p:nvPr/>
          </p:nvSpPr>
          <p:spPr bwMode="auto">
            <a:xfrm rot="3264337">
              <a:off x="3524" y="1281"/>
              <a:ext cx="94" cy="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Wave1">
                <a:avLst>
                  <a:gd name="adj1" fmla="val 13005"/>
                  <a:gd name="adj2" fmla="val 0"/>
                </a:avLst>
              </a:prstTxWarp>
            </a:bodyPr>
            <a:lstStyle/>
            <a:p>
              <a:pPr algn="ctr"/>
              <a:r>
                <a:rPr lang="en-GB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/>
                </a:rPr>
                <a:t>flag</a:t>
              </a:r>
              <a:endParaRPr lang="bg-BG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endParaRPr>
            </a:p>
          </p:txBody>
        </p:sp>
      </p:grpSp>
      <p:grpSp>
        <p:nvGrpSpPr>
          <p:cNvPr id="519385" name="Group 217"/>
          <p:cNvGrpSpPr>
            <a:grpSpLocks/>
          </p:cNvGrpSpPr>
          <p:nvPr/>
        </p:nvGrpSpPr>
        <p:grpSpPr bwMode="auto">
          <a:xfrm>
            <a:off x="6437313" y="2011363"/>
            <a:ext cx="198437" cy="268287"/>
            <a:chOff x="4055" y="1267"/>
            <a:chExt cx="125" cy="169"/>
          </a:xfrm>
        </p:grpSpPr>
        <p:grpSp>
          <p:nvGrpSpPr>
            <p:cNvPr id="519321" name="Group 153"/>
            <p:cNvGrpSpPr>
              <a:grpSpLocks/>
            </p:cNvGrpSpPr>
            <p:nvPr/>
          </p:nvGrpSpPr>
          <p:grpSpPr bwMode="auto">
            <a:xfrm rot="2274891" flipH="1">
              <a:off x="4055" y="1274"/>
              <a:ext cx="114" cy="162"/>
              <a:chOff x="4643" y="7488"/>
              <a:chExt cx="2125" cy="1954"/>
            </a:xfrm>
          </p:grpSpPr>
          <p:sp>
            <p:nvSpPr>
              <p:cNvPr id="519322" name="Freeform 154"/>
              <p:cNvSpPr>
                <a:spLocks/>
              </p:cNvSpPr>
              <p:nvPr/>
            </p:nvSpPr>
            <p:spPr bwMode="auto">
              <a:xfrm>
                <a:off x="4702" y="7848"/>
                <a:ext cx="1922" cy="1436"/>
              </a:xfrm>
              <a:custGeom>
                <a:avLst/>
                <a:gdLst>
                  <a:gd name="T0" fmla="*/ 1908 w 1922"/>
                  <a:gd name="T1" fmla="*/ 0 h 1436"/>
                  <a:gd name="T2" fmla="*/ 1170 w 1922"/>
                  <a:gd name="T3" fmla="*/ 198 h 1436"/>
                  <a:gd name="T4" fmla="*/ 762 w 1922"/>
                  <a:gd name="T5" fmla="*/ 278 h 1436"/>
                  <a:gd name="T6" fmla="*/ 584 w 1922"/>
                  <a:gd name="T7" fmla="*/ 590 h 1436"/>
                  <a:gd name="T8" fmla="*/ 122 w 1922"/>
                  <a:gd name="T9" fmla="*/ 899 h 1436"/>
                  <a:gd name="T10" fmla="*/ 339 w 1922"/>
                  <a:gd name="T11" fmla="*/ 1075 h 1436"/>
                  <a:gd name="T12" fmla="*/ 0 w 1922"/>
                  <a:gd name="T13" fmla="*/ 1404 h 1436"/>
                  <a:gd name="T14" fmla="*/ 257 w 1922"/>
                  <a:gd name="T15" fmla="*/ 1436 h 1436"/>
                  <a:gd name="T16" fmla="*/ 525 w 1922"/>
                  <a:gd name="T17" fmla="*/ 1408 h 1436"/>
                  <a:gd name="T18" fmla="*/ 743 w 1922"/>
                  <a:gd name="T19" fmla="*/ 1326 h 1436"/>
                  <a:gd name="T20" fmla="*/ 704 w 1922"/>
                  <a:gd name="T21" fmla="*/ 1044 h 1436"/>
                  <a:gd name="T22" fmla="*/ 980 w 1922"/>
                  <a:gd name="T23" fmla="*/ 1017 h 1436"/>
                  <a:gd name="T24" fmla="*/ 1395 w 1922"/>
                  <a:gd name="T25" fmla="*/ 985 h 1436"/>
                  <a:gd name="T26" fmla="*/ 1922 w 1922"/>
                  <a:gd name="T27" fmla="*/ 831 h 1436"/>
                  <a:gd name="T28" fmla="*/ 1908 w 1922"/>
                  <a:gd name="T29" fmla="*/ 0 h 1436"/>
                  <a:gd name="T30" fmla="*/ 1908 w 1922"/>
                  <a:gd name="T31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22" h="1436">
                    <a:moveTo>
                      <a:pt x="1908" y="0"/>
                    </a:moveTo>
                    <a:lnTo>
                      <a:pt x="1170" y="198"/>
                    </a:lnTo>
                    <a:lnTo>
                      <a:pt x="762" y="278"/>
                    </a:lnTo>
                    <a:lnTo>
                      <a:pt x="584" y="590"/>
                    </a:lnTo>
                    <a:lnTo>
                      <a:pt x="122" y="899"/>
                    </a:lnTo>
                    <a:lnTo>
                      <a:pt x="339" y="1075"/>
                    </a:lnTo>
                    <a:lnTo>
                      <a:pt x="0" y="1404"/>
                    </a:lnTo>
                    <a:lnTo>
                      <a:pt x="257" y="1436"/>
                    </a:lnTo>
                    <a:lnTo>
                      <a:pt x="525" y="1408"/>
                    </a:lnTo>
                    <a:lnTo>
                      <a:pt x="743" y="1326"/>
                    </a:lnTo>
                    <a:lnTo>
                      <a:pt x="704" y="1044"/>
                    </a:lnTo>
                    <a:lnTo>
                      <a:pt x="980" y="1017"/>
                    </a:lnTo>
                    <a:lnTo>
                      <a:pt x="1395" y="985"/>
                    </a:lnTo>
                    <a:lnTo>
                      <a:pt x="1922" y="831"/>
                    </a:lnTo>
                    <a:lnTo>
                      <a:pt x="1908" y="0"/>
                    </a:lnTo>
                    <a:lnTo>
                      <a:pt x="1908" y="0"/>
                    </a:lnTo>
                    <a:close/>
                  </a:path>
                </a:pathLst>
              </a:custGeom>
              <a:solidFill>
                <a:srgbClr val="9CB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323" name="Freeform 155"/>
              <p:cNvSpPr>
                <a:spLocks/>
              </p:cNvSpPr>
              <p:nvPr/>
            </p:nvSpPr>
            <p:spPr bwMode="auto">
              <a:xfrm>
                <a:off x="6104" y="7824"/>
                <a:ext cx="376" cy="96"/>
              </a:xfrm>
              <a:custGeom>
                <a:avLst/>
                <a:gdLst>
                  <a:gd name="T0" fmla="*/ 376 w 376"/>
                  <a:gd name="T1" fmla="*/ 32 h 96"/>
                  <a:gd name="T2" fmla="*/ 357 w 376"/>
                  <a:gd name="T3" fmla="*/ 35 h 96"/>
                  <a:gd name="T4" fmla="*/ 341 w 376"/>
                  <a:gd name="T5" fmla="*/ 39 h 96"/>
                  <a:gd name="T6" fmla="*/ 324 w 376"/>
                  <a:gd name="T7" fmla="*/ 41 h 96"/>
                  <a:gd name="T8" fmla="*/ 306 w 376"/>
                  <a:gd name="T9" fmla="*/ 47 h 96"/>
                  <a:gd name="T10" fmla="*/ 288 w 376"/>
                  <a:gd name="T11" fmla="*/ 49 h 96"/>
                  <a:gd name="T12" fmla="*/ 271 w 376"/>
                  <a:gd name="T13" fmla="*/ 55 h 96"/>
                  <a:gd name="T14" fmla="*/ 253 w 376"/>
                  <a:gd name="T15" fmla="*/ 59 h 96"/>
                  <a:gd name="T16" fmla="*/ 235 w 376"/>
                  <a:gd name="T17" fmla="*/ 65 h 96"/>
                  <a:gd name="T18" fmla="*/ 218 w 376"/>
                  <a:gd name="T19" fmla="*/ 67 h 96"/>
                  <a:gd name="T20" fmla="*/ 200 w 376"/>
                  <a:gd name="T21" fmla="*/ 71 h 96"/>
                  <a:gd name="T22" fmla="*/ 182 w 376"/>
                  <a:gd name="T23" fmla="*/ 73 h 96"/>
                  <a:gd name="T24" fmla="*/ 165 w 376"/>
                  <a:gd name="T25" fmla="*/ 79 h 96"/>
                  <a:gd name="T26" fmla="*/ 147 w 376"/>
                  <a:gd name="T27" fmla="*/ 81 h 96"/>
                  <a:gd name="T28" fmla="*/ 130 w 376"/>
                  <a:gd name="T29" fmla="*/ 84 h 96"/>
                  <a:gd name="T30" fmla="*/ 112 w 376"/>
                  <a:gd name="T31" fmla="*/ 88 h 96"/>
                  <a:gd name="T32" fmla="*/ 96 w 376"/>
                  <a:gd name="T33" fmla="*/ 90 h 96"/>
                  <a:gd name="T34" fmla="*/ 87 w 376"/>
                  <a:gd name="T35" fmla="*/ 90 h 96"/>
                  <a:gd name="T36" fmla="*/ 75 w 376"/>
                  <a:gd name="T37" fmla="*/ 88 h 96"/>
                  <a:gd name="T38" fmla="*/ 61 w 376"/>
                  <a:gd name="T39" fmla="*/ 86 h 96"/>
                  <a:gd name="T40" fmla="*/ 47 w 376"/>
                  <a:gd name="T41" fmla="*/ 86 h 96"/>
                  <a:gd name="T42" fmla="*/ 32 w 376"/>
                  <a:gd name="T43" fmla="*/ 86 h 96"/>
                  <a:gd name="T44" fmla="*/ 20 w 376"/>
                  <a:gd name="T45" fmla="*/ 88 h 96"/>
                  <a:gd name="T46" fmla="*/ 6 w 376"/>
                  <a:gd name="T47" fmla="*/ 90 h 96"/>
                  <a:gd name="T48" fmla="*/ 0 w 376"/>
                  <a:gd name="T49" fmla="*/ 96 h 96"/>
                  <a:gd name="T50" fmla="*/ 12 w 376"/>
                  <a:gd name="T51" fmla="*/ 84 h 96"/>
                  <a:gd name="T52" fmla="*/ 28 w 376"/>
                  <a:gd name="T53" fmla="*/ 75 h 96"/>
                  <a:gd name="T54" fmla="*/ 41 w 376"/>
                  <a:gd name="T55" fmla="*/ 65 h 96"/>
                  <a:gd name="T56" fmla="*/ 61 w 376"/>
                  <a:gd name="T57" fmla="*/ 57 h 96"/>
                  <a:gd name="T58" fmla="*/ 79 w 376"/>
                  <a:gd name="T59" fmla="*/ 47 h 96"/>
                  <a:gd name="T60" fmla="*/ 96 w 376"/>
                  <a:gd name="T61" fmla="*/ 37 h 96"/>
                  <a:gd name="T62" fmla="*/ 118 w 376"/>
                  <a:gd name="T63" fmla="*/ 30 h 96"/>
                  <a:gd name="T64" fmla="*/ 139 w 376"/>
                  <a:gd name="T65" fmla="*/ 24 h 96"/>
                  <a:gd name="T66" fmla="*/ 159 w 376"/>
                  <a:gd name="T67" fmla="*/ 16 h 96"/>
                  <a:gd name="T68" fmla="*/ 179 w 376"/>
                  <a:gd name="T69" fmla="*/ 10 h 96"/>
                  <a:gd name="T70" fmla="*/ 198 w 376"/>
                  <a:gd name="T71" fmla="*/ 4 h 96"/>
                  <a:gd name="T72" fmla="*/ 218 w 376"/>
                  <a:gd name="T73" fmla="*/ 2 h 96"/>
                  <a:gd name="T74" fmla="*/ 235 w 376"/>
                  <a:gd name="T75" fmla="*/ 0 h 96"/>
                  <a:gd name="T76" fmla="*/ 253 w 376"/>
                  <a:gd name="T77" fmla="*/ 0 h 96"/>
                  <a:gd name="T78" fmla="*/ 269 w 376"/>
                  <a:gd name="T79" fmla="*/ 2 h 96"/>
                  <a:gd name="T80" fmla="*/ 284 w 376"/>
                  <a:gd name="T81" fmla="*/ 8 h 96"/>
                  <a:gd name="T82" fmla="*/ 296 w 376"/>
                  <a:gd name="T83" fmla="*/ 12 h 96"/>
                  <a:gd name="T84" fmla="*/ 308 w 376"/>
                  <a:gd name="T85" fmla="*/ 16 h 96"/>
                  <a:gd name="T86" fmla="*/ 318 w 376"/>
                  <a:gd name="T87" fmla="*/ 18 h 96"/>
                  <a:gd name="T88" fmla="*/ 331 w 376"/>
                  <a:gd name="T89" fmla="*/ 24 h 96"/>
                  <a:gd name="T90" fmla="*/ 341 w 376"/>
                  <a:gd name="T91" fmla="*/ 24 h 96"/>
                  <a:gd name="T92" fmla="*/ 353 w 376"/>
                  <a:gd name="T93" fmla="*/ 28 h 96"/>
                  <a:gd name="T94" fmla="*/ 365 w 376"/>
                  <a:gd name="T95" fmla="*/ 30 h 96"/>
                  <a:gd name="T96" fmla="*/ 376 w 376"/>
                  <a:gd name="T97" fmla="*/ 32 h 96"/>
                  <a:gd name="T98" fmla="*/ 376 w 376"/>
                  <a:gd name="T99" fmla="*/ 3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76" h="96">
                    <a:moveTo>
                      <a:pt x="376" y="32"/>
                    </a:moveTo>
                    <a:lnTo>
                      <a:pt x="357" y="35"/>
                    </a:lnTo>
                    <a:lnTo>
                      <a:pt x="341" y="39"/>
                    </a:lnTo>
                    <a:lnTo>
                      <a:pt x="324" y="41"/>
                    </a:lnTo>
                    <a:lnTo>
                      <a:pt x="306" y="47"/>
                    </a:lnTo>
                    <a:lnTo>
                      <a:pt x="288" y="49"/>
                    </a:lnTo>
                    <a:lnTo>
                      <a:pt x="271" y="55"/>
                    </a:lnTo>
                    <a:lnTo>
                      <a:pt x="253" y="59"/>
                    </a:lnTo>
                    <a:lnTo>
                      <a:pt x="235" y="65"/>
                    </a:lnTo>
                    <a:lnTo>
                      <a:pt x="218" y="67"/>
                    </a:lnTo>
                    <a:lnTo>
                      <a:pt x="200" y="71"/>
                    </a:lnTo>
                    <a:lnTo>
                      <a:pt x="182" y="73"/>
                    </a:lnTo>
                    <a:lnTo>
                      <a:pt x="165" y="79"/>
                    </a:lnTo>
                    <a:lnTo>
                      <a:pt x="147" y="81"/>
                    </a:lnTo>
                    <a:lnTo>
                      <a:pt x="130" y="84"/>
                    </a:lnTo>
                    <a:lnTo>
                      <a:pt x="112" y="88"/>
                    </a:lnTo>
                    <a:lnTo>
                      <a:pt x="96" y="90"/>
                    </a:lnTo>
                    <a:lnTo>
                      <a:pt x="87" y="90"/>
                    </a:lnTo>
                    <a:lnTo>
                      <a:pt x="75" y="88"/>
                    </a:lnTo>
                    <a:lnTo>
                      <a:pt x="61" y="86"/>
                    </a:lnTo>
                    <a:lnTo>
                      <a:pt x="47" y="86"/>
                    </a:lnTo>
                    <a:lnTo>
                      <a:pt x="32" y="86"/>
                    </a:lnTo>
                    <a:lnTo>
                      <a:pt x="20" y="88"/>
                    </a:lnTo>
                    <a:lnTo>
                      <a:pt x="6" y="90"/>
                    </a:lnTo>
                    <a:lnTo>
                      <a:pt x="0" y="96"/>
                    </a:lnTo>
                    <a:lnTo>
                      <a:pt x="12" y="84"/>
                    </a:lnTo>
                    <a:lnTo>
                      <a:pt x="28" y="75"/>
                    </a:lnTo>
                    <a:lnTo>
                      <a:pt x="41" y="65"/>
                    </a:lnTo>
                    <a:lnTo>
                      <a:pt x="61" y="57"/>
                    </a:lnTo>
                    <a:lnTo>
                      <a:pt x="79" y="47"/>
                    </a:lnTo>
                    <a:lnTo>
                      <a:pt x="96" y="37"/>
                    </a:lnTo>
                    <a:lnTo>
                      <a:pt x="118" y="30"/>
                    </a:lnTo>
                    <a:lnTo>
                      <a:pt x="139" y="24"/>
                    </a:lnTo>
                    <a:lnTo>
                      <a:pt x="159" y="16"/>
                    </a:lnTo>
                    <a:lnTo>
                      <a:pt x="179" y="10"/>
                    </a:lnTo>
                    <a:lnTo>
                      <a:pt x="198" y="4"/>
                    </a:lnTo>
                    <a:lnTo>
                      <a:pt x="218" y="2"/>
                    </a:lnTo>
                    <a:lnTo>
                      <a:pt x="235" y="0"/>
                    </a:lnTo>
                    <a:lnTo>
                      <a:pt x="253" y="0"/>
                    </a:lnTo>
                    <a:lnTo>
                      <a:pt x="269" y="2"/>
                    </a:lnTo>
                    <a:lnTo>
                      <a:pt x="284" y="8"/>
                    </a:lnTo>
                    <a:lnTo>
                      <a:pt x="296" y="12"/>
                    </a:lnTo>
                    <a:lnTo>
                      <a:pt x="308" y="16"/>
                    </a:lnTo>
                    <a:lnTo>
                      <a:pt x="318" y="18"/>
                    </a:lnTo>
                    <a:lnTo>
                      <a:pt x="331" y="24"/>
                    </a:lnTo>
                    <a:lnTo>
                      <a:pt x="341" y="24"/>
                    </a:lnTo>
                    <a:lnTo>
                      <a:pt x="353" y="28"/>
                    </a:lnTo>
                    <a:lnTo>
                      <a:pt x="365" y="30"/>
                    </a:lnTo>
                    <a:lnTo>
                      <a:pt x="376" y="32"/>
                    </a:lnTo>
                    <a:lnTo>
                      <a:pt x="376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324" name="Freeform 156"/>
              <p:cNvSpPr>
                <a:spLocks/>
              </p:cNvSpPr>
              <p:nvPr/>
            </p:nvSpPr>
            <p:spPr bwMode="auto">
              <a:xfrm>
                <a:off x="6331" y="7768"/>
                <a:ext cx="437" cy="72"/>
              </a:xfrm>
              <a:custGeom>
                <a:avLst/>
                <a:gdLst>
                  <a:gd name="T0" fmla="*/ 437 w 437"/>
                  <a:gd name="T1" fmla="*/ 14 h 72"/>
                  <a:gd name="T2" fmla="*/ 394 w 437"/>
                  <a:gd name="T3" fmla="*/ 25 h 72"/>
                  <a:gd name="T4" fmla="*/ 357 w 437"/>
                  <a:gd name="T5" fmla="*/ 35 h 72"/>
                  <a:gd name="T6" fmla="*/ 324 w 437"/>
                  <a:gd name="T7" fmla="*/ 43 h 72"/>
                  <a:gd name="T8" fmla="*/ 296 w 437"/>
                  <a:gd name="T9" fmla="*/ 53 h 72"/>
                  <a:gd name="T10" fmla="*/ 271 w 437"/>
                  <a:gd name="T11" fmla="*/ 59 h 72"/>
                  <a:gd name="T12" fmla="*/ 249 w 437"/>
                  <a:gd name="T13" fmla="*/ 65 h 72"/>
                  <a:gd name="T14" fmla="*/ 230 w 437"/>
                  <a:gd name="T15" fmla="*/ 67 h 72"/>
                  <a:gd name="T16" fmla="*/ 210 w 437"/>
                  <a:gd name="T17" fmla="*/ 72 h 72"/>
                  <a:gd name="T18" fmla="*/ 190 w 437"/>
                  <a:gd name="T19" fmla="*/ 71 h 72"/>
                  <a:gd name="T20" fmla="*/ 171 w 437"/>
                  <a:gd name="T21" fmla="*/ 71 h 72"/>
                  <a:gd name="T22" fmla="*/ 151 w 437"/>
                  <a:gd name="T23" fmla="*/ 69 h 72"/>
                  <a:gd name="T24" fmla="*/ 128 w 437"/>
                  <a:gd name="T25" fmla="*/ 67 h 72"/>
                  <a:gd name="T26" fmla="*/ 102 w 437"/>
                  <a:gd name="T27" fmla="*/ 59 h 72"/>
                  <a:gd name="T28" fmla="*/ 71 w 437"/>
                  <a:gd name="T29" fmla="*/ 55 h 72"/>
                  <a:gd name="T30" fmla="*/ 40 w 437"/>
                  <a:gd name="T31" fmla="*/ 45 h 72"/>
                  <a:gd name="T32" fmla="*/ 0 w 437"/>
                  <a:gd name="T33" fmla="*/ 37 h 72"/>
                  <a:gd name="T34" fmla="*/ 8 w 437"/>
                  <a:gd name="T35" fmla="*/ 29 h 72"/>
                  <a:gd name="T36" fmla="*/ 26 w 437"/>
                  <a:gd name="T37" fmla="*/ 24 h 72"/>
                  <a:gd name="T38" fmla="*/ 47 w 437"/>
                  <a:gd name="T39" fmla="*/ 18 h 72"/>
                  <a:gd name="T40" fmla="*/ 79 w 437"/>
                  <a:gd name="T41" fmla="*/ 14 h 72"/>
                  <a:gd name="T42" fmla="*/ 110 w 437"/>
                  <a:gd name="T43" fmla="*/ 10 h 72"/>
                  <a:gd name="T44" fmla="*/ 147 w 437"/>
                  <a:gd name="T45" fmla="*/ 6 h 72"/>
                  <a:gd name="T46" fmla="*/ 187 w 437"/>
                  <a:gd name="T47" fmla="*/ 2 h 72"/>
                  <a:gd name="T48" fmla="*/ 228 w 437"/>
                  <a:gd name="T49" fmla="*/ 2 h 72"/>
                  <a:gd name="T50" fmla="*/ 267 w 437"/>
                  <a:gd name="T51" fmla="*/ 0 h 72"/>
                  <a:gd name="T52" fmla="*/ 306 w 437"/>
                  <a:gd name="T53" fmla="*/ 0 h 72"/>
                  <a:gd name="T54" fmla="*/ 339 w 437"/>
                  <a:gd name="T55" fmla="*/ 0 h 72"/>
                  <a:gd name="T56" fmla="*/ 373 w 437"/>
                  <a:gd name="T57" fmla="*/ 2 h 72"/>
                  <a:gd name="T58" fmla="*/ 398 w 437"/>
                  <a:gd name="T59" fmla="*/ 2 h 72"/>
                  <a:gd name="T60" fmla="*/ 420 w 437"/>
                  <a:gd name="T61" fmla="*/ 4 h 72"/>
                  <a:gd name="T62" fmla="*/ 431 w 437"/>
                  <a:gd name="T63" fmla="*/ 10 h 72"/>
                  <a:gd name="T64" fmla="*/ 437 w 437"/>
                  <a:gd name="T65" fmla="*/ 14 h 72"/>
                  <a:gd name="T66" fmla="*/ 437 w 437"/>
                  <a:gd name="T67" fmla="*/ 1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7" h="72">
                    <a:moveTo>
                      <a:pt x="437" y="14"/>
                    </a:moveTo>
                    <a:lnTo>
                      <a:pt x="394" y="25"/>
                    </a:lnTo>
                    <a:lnTo>
                      <a:pt x="357" y="35"/>
                    </a:lnTo>
                    <a:lnTo>
                      <a:pt x="324" y="43"/>
                    </a:lnTo>
                    <a:lnTo>
                      <a:pt x="296" y="53"/>
                    </a:lnTo>
                    <a:lnTo>
                      <a:pt x="271" y="59"/>
                    </a:lnTo>
                    <a:lnTo>
                      <a:pt x="249" y="65"/>
                    </a:lnTo>
                    <a:lnTo>
                      <a:pt x="230" y="67"/>
                    </a:lnTo>
                    <a:lnTo>
                      <a:pt x="210" y="72"/>
                    </a:lnTo>
                    <a:lnTo>
                      <a:pt x="190" y="71"/>
                    </a:lnTo>
                    <a:lnTo>
                      <a:pt x="171" y="71"/>
                    </a:lnTo>
                    <a:lnTo>
                      <a:pt x="151" y="69"/>
                    </a:lnTo>
                    <a:lnTo>
                      <a:pt x="128" y="67"/>
                    </a:lnTo>
                    <a:lnTo>
                      <a:pt x="102" y="59"/>
                    </a:lnTo>
                    <a:lnTo>
                      <a:pt x="71" y="55"/>
                    </a:lnTo>
                    <a:lnTo>
                      <a:pt x="40" y="45"/>
                    </a:lnTo>
                    <a:lnTo>
                      <a:pt x="0" y="37"/>
                    </a:lnTo>
                    <a:lnTo>
                      <a:pt x="8" y="29"/>
                    </a:lnTo>
                    <a:lnTo>
                      <a:pt x="26" y="24"/>
                    </a:lnTo>
                    <a:lnTo>
                      <a:pt x="47" y="18"/>
                    </a:lnTo>
                    <a:lnTo>
                      <a:pt x="79" y="14"/>
                    </a:lnTo>
                    <a:lnTo>
                      <a:pt x="110" y="10"/>
                    </a:lnTo>
                    <a:lnTo>
                      <a:pt x="147" y="6"/>
                    </a:lnTo>
                    <a:lnTo>
                      <a:pt x="187" y="2"/>
                    </a:lnTo>
                    <a:lnTo>
                      <a:pt x="228" y="2"/>
                    </a:lnTo>
                    <a:lnTo>
                      <a:pt x="267" y="0"/>
                    </a:lnTo>
                    <a:lnTo>
                      <a:pt x="306" y="0"/>
                    </a:lnTo>
                    <a:lnTo>
                      <a:pt x="339" y="0"/>
                    </a:lnTo>
                    <a:lnTo>
                      <a:pt x="373" y="2"/>
                    </a:lnTo>
                    <a:lnTo>
                      <a:pt x="398" y="2"/>
                    </a:lnTo>
                    <a:lnTo>
                      <a:pt x="420" y="4"/>
                    </a:lnTo>
                    <a:lnTo>
                      <a:pt x="431" y="10"/>
                    </a:lnTo>
                    <a:lnTo>
                      <a:pt x="437" y="14"/>
                    </a:lnTo>
                    <a:lnTo>
                      <a:pt x="437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325" name="Freeform 157"/>
              <p:cNvSpPr>
                <a:spLocks/>
              </p:cNvSpPr>
              <p:nvPr/>
            </p:nvSpPr>
            <p:spPr bwMode="auto">
              <a:xfrm>
                <a:off x="5238" y="7999"/>
                <a:ext cx="810" cy="1226"/>
              </a:xfrm>
              <a:custGeom>
                <a:avLst/>
                <a:gdLst>
                  <a:gd name="T0" fmla="*/ 297 w 810"/>
                  <a:gd name="T1" fmla="*/ 67 h 1226"/>
                  <a:gd name="T2" fmla="*/ 382 w 810"/>
                  <a:gd name="T3" fmla="*/ 41 h 1226"/>
                  <a:gd name="T4" fmla="*/ 470 w 810"/>
                  <a:gd name="T5" fmla="*/ 26 h 1226"/>
                  <a:gd name="T6" fmla="*/ 554 w 810"/>
                  <a:gd name="T7" fmla="*/ 12 h 1226"/>
                  <a:gd name="T8" fmla="*/ 640 w 810"/>
                  <a:gd name="T9" fmla="*/ 4 h 1226"/>
                  <a:gd name="T10" fmla="*/ 707 w 810"/>
                  <a:gd name="T11" fmla="*/ 88 h 1226"/>
                  <a:gd name="T12" fmla="*/ 252 w 810"/>
                  <a:gd name="T13" fmla="*/ 272 h 1226"/>
                  <a:gd name="T14" fmla="*/ 311 w 810"/>
                  <a:gd name="T15" fmla="*/ 415 h 1226"/>
                  <a:gd name="T16" fmla="*/ 280 w 810"/>
                  <a:gd name="T17" fmla="*/ 435 h 1226"/>
                  <a:gd name="T18" fmla="*/ 250 w 810"/>
                  <a:gd name="T19" fmla="*/ 458 h 1226"/>
                  <a:gd name="T20" fmla="*/ 217 w 810"/>
                  <a:gd name="T21" fmla="*/ 476 h 1226"/>
                  <a:gd name="T22" fmla="*/ 186 w 810"/>
                  <a:gd name="T23" fmla="*/ 496 h 1226"/>
                  <a:gd name="T24" fmla="*/ 152 w 810"/>
                  <a:gd name="T25" fmla="*/ 511 h 1226"/>
                  <a:gd name="T26" fmla="*/ 131 w 810"/>
                  <a:gd name="T27" fmla="*/ 638 h 1226"/>
                  <a:gd name="T28" fmla="*/ 113 w 810"/>
                  <a:gd name="T29" fmla="*/ 811 h 1226"/>
                  <a:gd name="T30" fmla="*/ 109 w 810"/>
                  <a:gd name="T31" fmla="*/ 824 h 1226"/>
                  <a:gd name="T32" fmla="*/ 133 w 810"/>
                  <a:gd name="T33" fmla="*/ 826 h 1226"/>
                  <a:gd name="T34" fmla="*/ 170 w 810"/>
                  <a:gd name="T35" fmla="*/ 823 h 1226"/>
                  <a:gd name="T36" fmla="*/ 219 w 810"/>
                  <a:gd name="T37" fmla="*/ 813 h 1226"/>
                  <a:gd name="T38" fmla="*/ 250 w 810"/>
                  <a:gd name="T39" fmla="*/ 811 h 1226"/>
                  <a:gd name="T40" fmla="*/ 207 w 810"/>
                  <a:gd name="T41" fmla="*/ 846 h 1226"/>
                  <a:gd name="T42" fmla="*/ 176 w 810"/>
                  <a:gd name="T43" fmla="*/ 887 h 1226"/>
                  <a:gd name="T44" fmla="*/ 248 w 810"/>
                  <a:gd name="T45" fmla="*/ 871 h 1226"/>
                  <a:gd name="T46" fmla="*/ 362 w 810"/>
                  <a:gd name="T47" fmla="*/ 844 h 1226"/>
                  <a:gd name="T48" fmla="*/ 483 w 810"/>
                  <a:gd name="T49" fmla="*/ 834 h 1226"/>
                  <a:gd name="T50" fmla="*/ 601 w 810"/>
                  <a:gd name="T51" fmla="*/ 826 h 1226"/>
                  <a:gd name="T52" fmla="*/ 715 w 810"/>
                  <a:gd name="T53" fmla="*/ 817 h 1226"/>
                  <a:gd name="T54" fmla="*/ 810 w 810"/>
                  <a:gd name="T55" fmla="*/ 883 h 1226"/>
                  <a:gd name="T56" fmla="*/ 705 w 810"/>
                  <a:gd name="T57" fmla="*/ 899 h 1226"/>
                  <a:gd name="T58" fmla="*/ 593 w 810"/>
                  <a:gd name="T59" fmla="*/ 907 h 1226"/>
                  <a:gd name="T60" fmla="*/ 479 w 810"/>
                  <a:gd name="T61" fmla="*/ 909 h 1226"/>
                  <a:gd name="T62" fmla="*/ 368 w 810"/>
                  <a:gd name="T63" fmla="*/ 917 h 1226"/>
                  <a:gd name="T64" fmla="*/ 262 w 810"/>
                  <a:gd name="T65" fmla="*/ 940 h 1226"/>
                  <a:gd name="T66" fmla="*/ 376 w 810"/>
                  <a:gd name="T67" fmla="*/ 962 h 1226"/>
                  <a:gd name="T68" fmla="*/ 362 w 810"/>
                  <a:gd name="T69" fmla="*/ 1009 h 1226"/>
                  <a:gd name="T70" fmla="*/ 342 w 810"/>
                  <a:gd name="T71" fmla="*/ 1058 h 1226"/>
                  <a:gd name="T72" fmla="*/ 319 w 810"/>
                  <a:gd name="T73" fmla="*/ 1103 h 1226"/>
                  <a:gd name="T74" fmla="*/ 293 w 810"/>
                  <a:gd name="T75" fmla="*/ 1146 h 1226"/>
                  <a:gd name="T76" fmla="*/ 262 w 810"/>
                  <a:gd name="T77" fmla="*/ 1189 h 1226"/>
                  <a:gd name="T78" fmla="*/ 121 w 810"/>
                  <a:gd name="T79" fmla="*/ 1163 h 1226"/>
                  <a:gd name="T80" fmla="*/ 86 w 810"/>
                  <a:gd name="T81" fmla="*/ 1075 h 1226"/>
                  <a:gd name="T82" fmla="*/ 45 w 810"/>
                  <a:gd name="T83" fmla="*/ 942 h 1226"/>
                  <a:gd name="T84" fmla="*/ 27 w 810"/>
                  <a:gd name="T85" fmla="*/ 805 h 1226"/>
                  <a:gd name="T86" fmla="*/ 17 w 810"/>
                  <a:gd name="T87" fmla="*/ 662 h 1226"/>
                  <a:gd name="T88" fmla="*/ 9 w 810"/>
                  <a:gd name="T89" fmla="*/ 521 h 1226"/>
                  <a:gd name="T90" fmla="*/ 19 w 810"/>
                  <a:gd name="T91" fmla="*/ 415 h 1226"/>
                  <a:gd name="T92" fmla="*/ 74 w 810"/>
                  <a:gd name="T93" fmla="*/ 360 h 1226"/>
                  <a:gd name="T94" fmla="*/ 115 w 810"/>
                  <a:gd name="T95" fmla="*/ 294 h 1226"/>
                  <a:gd name="T96" fmla="*/ 156 w 810"/>
                  <a:gd name="T97" fmla="*/ 221 h 1226"/>
                  <a:gd name="T98" fmla="*/ 199 w 810"/>
                  <a:gd name="T99" fmla="*/ 151 h 1226"/>
                  <a:gd name="T100" fmla="*/ 248 w 810"/>
                  <a:gd name="T101" fmla="*/ 88 h 1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0" h="1226">
                    <a:moveTo>
                      <a:pt x="248" y="88"/>
                    </a:moveTo>
                    <a:lnTo>
                      <a:pt x="272" y="76"/>
                    </a:lnTo>
                    <a:lnTo>
                      <a:pt x="297" y="67"/>
                    </a:lnTo>
                    <a:lnTo>
                      <a:pt x="325" y="57"/>
                    </a:lnTo>
                    <a:lnTo>
                      <a:pt x="352" y="51"/>
                    </a:lnTo>
                    <a:lnTo>
                      <a:pt x="382" y="41"/>
                    </a:lnTo>
                    <a:lnTo>
                      <a:pt x="409" y="35"/>
                    </a:lnTo>
                    <a:lnTo>
                      <a:pt x="438" y="31"/>
                    </a:lnTo>
                    <a:lnTo>
                      <a:pt x="470" y="26"/>
                    </a:lnTo>
                    <a:lnTo>
                      <a:pt x="497" y="22"/>
                    </a:lnTo>
                    <a:lnTo>
                      <a:pt x="526" y="16"/>
                    </a:lnTo>
                    <a:lnTo>
                      <a:pt x="554" y="12"/>
                    </a:lnTo>
                    <a:lnTo>
                      <a:pt x="585" y="10"/>
                    </a:lnTo>
                    <a:lnTo>
                      <a:pt x="611" y="6"/>
                    </a:lnTo>
                    <a:lnTo>
                      <a:pt x="640" y="4"/>
                    </a:lnTo>
                    <a:lnTo>
                      <a:pt x="666" y="0"/>
                    </a:lnTo>
                    <a:lnTo>
                      <a:pt x="695" y="0"/>
                    </a:lnTo>
                    <a:lnTo>
                      <a:pt x="707" y="88"/>
                    </a:lnTo>
                    <a:lnTo>
                      <a:pt x="380" y="127"/>
                    </a:lnTo>
                    <a:lnTo>
                      <a:pt x="474" y="139"/>
                    </a:lnTo>
                    <a:lnTo>
                      <a:pt x="252" y="272"/>
                    </a:lnTo>
                    <a:lnTo>
                      <a:pt x="407" y="253"/>
                    </a:lnTo>
                    <a:lnTo>
                      <a:pt x="170" y="411"/>
                    </a:lnTo>
                    <a:lnTo>
                      <a:pt x="311" y="415"/>
                    </a:lnTo>
                    <a:lnTo>
                      <a:pt x="299" y="421"/>
                    </a:lnTo>
                    <a:lnTo>
                      <a:pt x="291" y="429"/>
                    </a:lnTo>
                    <a:lnTo>
                      <a:pt x="280" y="435"/>
                    </a:lnTo>
                    <a:lnTo>
                      <a:pt x="270" y="443"/>
                    </a:lnTo>
                    <a:lnTo>
                      <a:pt x="260" y="449"/>
                    </a:lnTo>
                    <a:lnTo>
                      <a:pt x="250" y="458"/>
                    </a:lnTo>
                    <a:lnTo>
                      <a:pt x="239" y="464"/>
                    </a:lnTo>
                    <a:lnTo>
                      <a:pt x="229" y="472"/>
                    </a:lnTo>
                    <a:lnTo>
                      <a:pt x="217" y="476"/>
                    </a:lnTo>
                    <a:lnTo>
                      <a:pt x="207" y="482"/>
                    </a:lnTo>
                    <a:lnTo>
                      <a:pt x="193" y="490"/>
                    </a:lnTo>
                    <a:lnTo>
                      <a:pt x="186" y="496"/>
                    </a:lnTo>
                    <a:lnTo>
                      <a:pt x="174" y="499"/>
                    </a:lnTo>
                    <a:lnTo>
                      <a:pt x="162" y="507"/>
                    </a:lnTo>
                    <a:lnTo>
                      <a:pt x="152" y="511"/>
                    </a:lnTo>
                    <a:lnTo>
                      <a:pt x="143" y="517"/>
                    </a:lnTo>
                    <a:lnTo>
                      <a:pt x="260" y="539"/>
                    </a:lnTo>
                    <a:lnTo>
                      <a:pt x="131" y="638"/>
                    </a:lnTo>
                    <a:lnTo>
                      <a:pt x="111" y="727"/>
                    </a:lnTo>
                    <a:lnTo>
                      <a:pt x="244" y="709"/>
                    </a:lnTo>
                    <a:lnTo>
                      <a:pt x="113" y="811"/>
                    </a:lnTo>
                    <a:lnTo>
                      <a:pt x="105" y="817"/>
                    </a:lnTo>
                    <a:lnTo>
                      <a:pt x="105" y="824"/>
                    </a:lnTo>
                    <a:lnTo>
                      <a:pt x="109" y="824"/>
                    </a:lnTo>
                    <a:lnTo>
                      <a:pt x="115" y="824"/>
                    </a:lnTo>
                    <a:lnTo>
                      <a:pt x="121" y="824"/>
                    </a:lnTo>
                    <a:lnTo>
                      <a:pt x="133" y="826"/>
                    </a:lnTo>
                    <a:lnTo>
                      <a:pt x="143" y="824"/>
                    </a:lnTo>
                    <a:lnTo>
                      <a:pt x="154" y="824"/>
                    </a:lnTo>
                    <a:lnTo>
                      <a:pt x="170" y="823"/>
                    </a:lnTo>
                    <a:lnTo>
                      <a:pt x="186" y="821"/>
                    </a:lnTo>
                    <a:lnTo>
                      <a:pt x="201" y="817"/>
                    </a:lnTo>
                    <a:lnTo>
                      <a:pt x="219" y="813"/>
                    </a:lnTo>
                    <a:lnTo>
                      <a:pt x="239" y="809"/>
                    </a:lnTo>
                    <a:lnTo>
                      <a:pt x="260" y="803"/>
                    </a:lnTo>
                    <a:lnTo>
                      <a:pt x="250" y="811"/>
                    </a:lnTo>
                    <a:lnTo>
                      <a:pt x="237" y="821"/>
                    </a:lnTo>
                    <a:lnTo>
                      <a:pt x="221" y="832"/>
                    </a:lnTo>
                    <a:lnTo>
                      <a:pt x="207" y="846"/>
                    </a:lnTo>
                    <a:lnTo>
                      <a:pt x="193" y="858"/>
                    </a:lnTo>
                    <a:lnTo>
                      <a:pt x="182" y="873"/>
                    </a:lnTo>
                    <a:lnTo>
                      <a:pt x="176" y="887"/>
                    </a:lnTo>
                    <a:lnTo>
                      <a:pt x="178" y="901"/>
                    </a:lnTo>
                    <a:lnTo>
                      <a:pt x="211" y="883"/>
                    </a:lnTo>
                    <a:lnTo>
                      <a:pt x="248" y="871"/>
                    </a:lnTo>
                    <a:lnTo>
                      <a:pt x="284" y="860"/>
                    </a:lnTo>
                    <a:lnTo>
                      <a:pt x="325" y="852"/>
                    </a:lnTo>
                    <a:lnTo>
                      <a:pt x="362" y="844"/>
                    </a:lnTo>
                    <a:lnTo>
                      <a:pt x="403" y="842"/>
                    </a:lnTo>
                    <a:lnTo>
                      <a:pt x="442" y="836"/>
                    </a:lnTo>
                    <a:lnTo>
                      <a:pt x="483" y="834"/>
                    </a:lnTo>
                    <a:lnTo>
                      <a:pt x="523" y="832"/>
                    </a:lnTo>
                    <a:lnTo>
                      <a:pt x="562" y="830"/>
                    </a:lnTo>
                    <a:lnTo>
                      <a:pt x="601" y="826"/>
                    </a:lnTo>
                    <a:lnTo>
                      <a:pt x="642" y="824"/>
                    </a:lnTo>
                    <a:lnTo>
                      <a:pt x="677" y="821"/>
                    </a:lnTo>
                    <a:lnTo>
                      <a:pt x="715" y="817"/>
                    </a:lnTo>
                    <a:lnTo>
                      <a:pt x="750" y="811"/>
                    </a:lnTo>
                    <a:lnTo>
                      <a:pt x="787" y="803"/>
                    </a:lnTo>
                    <a:lnTo>
                      <a:pt x="810" y="883"/>
                    </a:lnTo>
                    <a:lnTo>
                      <a:pt x="775" y="891"/>
                    </a:lnTo>
                    <a:lnTo>
                      <a:pt x="740" y="897"/>
                    </a:lnTo>
                    <a:lnTo>
                      <a:pt x="705" y="899"/>
                    </a:lnTo>
                    <a:lnTo>
                      <a:pt x="669" y="905"/>
                    </a:lnTo>
                    <a:lnTo>
                      <a:pt x="632" y="905"/>
                    </a:lnTo>
                    <a:lnTo>
                      <a:pt x="593" y="907"/>
                    </a:lnTo>
                    <a:lnTo>
                      <a:pt x="556" y="907"/>
                    </a:lnTo>
                    <a:lnTo>
                      <a:pt x="519" y="909"/>
                    </a:lnTo>
                    <a:lnTo>
                      <a:pt x="479" y="909"/>
                    </a:lnTo>
                    <a:lnTo>
                      <a:pt x="442" y="911"/>
                    </a:lnTo>
                    <a:lnTo>
                      <a:pt x="405" y="913"/>
                    </a:lnTo>
                    <a:lnTo>
                      <a:pt x="368" y="917"/>
                    </a:lnTo>
                    <a:lnTo>
                      <a:pt x="331" y="922"/>
                    </a:lnTo>
                    <a:lnTo>
                      <a:pt x="297" y="932"/>
                    </a:lnTo>
                    <a:lnTo>
                      <a:pt x="262" y="940"/>
                    </a:lnTo>
                    <a:lnTo>
                      <a:pt x="233" y="956"/>
                    </a:lnTo>
                    <a:lnTo>
                      <a:pt x="240" y="989"/>
                    </a:lnTo>
                    <a:lnTo>
                      <a:pt x="376" y="962"/>
                    </a:lnTo>
                    <a:lnTo>
                      <a:pt x="372" y="977"/>
                    </a:lnTo>
                    <a:lnTo>
                      <a:pt x="366" y="993"/>
                    </a:lnTo>
                    <a:lnTo>
                      <a:pt x="362" y="1009"/>
                    </a:lnTo>
                    <a:lnTo>
                      <a:pt x="356" y="1026"/>
                    </a:lnTo>
                    <a:lnTo>
                      <a:pt x="348" y="1040"/>
                    </a:lnTo>
                    <a:lnTo>
                      <a:pt x="342" y="1058"/>
                    </a:lnTo>
                    <a:lnTo>
                      <a:pt x="335" y="1071"/>
                    </a:lnTo>
                    <a:lnTo>
                      <a:pt x="329" y="1089"/>
                    </a:lnTo>
                    <a:lnTo>
                      <a:pt x="319" y="1103"/>
                    </a:lnTo>
                    <a:lnTo>
                      <a:pt x="309" y="1118"/>
                    </a:lnTo>
                    <a:lnTo>
                      <a:pt x="299" y="1132"/>
                    </a:lnTo>
                    <a:lnTo>
                      <a:pt x="293" y="1146"/>
                    </a:lnTo>
                    <a:lnTo>
                      <a:pt x="282" y="1159"/>
                    </a:lnTo>
                    <a:lnTo>
                      <a:pt x="272" y="1175"/>
                    </a:lnTo>
                    <a:lnTo>
                      <a:pt x="262" y="1189"/>
                    </a:lnTo>
                    <a:lnTo>
                      <a:pt x="252" y="1202"/>
                    </a:lnTo>
                    <a:lnTo>
                      <a:pt x="190" y="1226"/>
                    </a:lnTo>
                    <a:lnTo>
                      <a:pt x="121" y="1163"/>
                    </a:lnTo>
                    <a:lnTo>
                      <a:pt x="131" y="1159"/>
                    </a:lnTo>
                    <a:lnTo>
                      <a:pt x="105" y="1116"/>
                    </a:lnTo>
                    <a:lnTo>
                      <a:pt x="86" y="1075"/>
                    </a:lnTo>
                    <a:lnTo>
                      <a:pt x="68" y="1030"/>
                    </a:lnTo>
                    <a:lnTo>
                      <a:pt x="56" y="989"/>
                    </a:lnTo>
                    <a:lnTo>
                      <a:pt x="45" y="942"/>
                    </a:lnTo>
                    <a:lnTo>
                      <a:pt x="37" y="897"/>
                    </a:lnTo>
                    <a:lnTo>
                      <a:pt x="31" y="850"/>
                    </a:lnTo>
                    <a:lnTo>
                      <a:pt x="27" y="805"/>
                    </a:lnTo>
                    <a:lnTo>
                      <a:pt x="23" y="758"/>
                    </a:lnTo>
                    <a:lnTo>
                      <a:pt x="21" y="711"/>
                    </a:lnTo>
                    <a:lnTo>
                      <a:pt x="17" y="662"/>
                    </a:lnTo>
                    <a:lnTo>
                      <a:pt x="15" y="615"/>
                    </a:lnTo>
                    <a:lnTo>
                      <a:pt x="13" y="568"/>
                    </a:lnTo>
                    <a:lnTo>
                      <a:pt x="9" y="521"/>
                    </a:lnTo>
                    <a:lnTo>
                      <a:pt x="5" y="474"/>
                    </a:lnTo>
                    <a:lnTo>
                      <a:pt x="0" y="431"/>
                    </a:lnTo>
                    <a:lnTo>
                      <a:pt x="19" y="415"/>
                    </a:lnTo>
                    <a:lnTo>
                      <a:pt x="39" y="398"/>
                    </a:lnTo>
                    <a:lnTo>
                      <a:pt x="56" y="378"/>
                    </a:lnTo>
                    <a:lnTo>
                      <a:pt x="74" y="360"/>
                    </a:lnTo>
                    <a:lnTo>
                      <a:pt x="88" y="339"/>
                    </a:lnTo>
                    <a:lnTo>
                      <a:pt x="101" y="317"/>
                    </a:lnTo>
                    <a:lnTo>
                      <a:pt x="115" y="294"/>
                    </a:lnTo>
                    <a:lnTo>
                      <a:pt x="131" y="270"/>
                    </a:lnTo>
                    <a:lnTo>
                      <a:pt x="145" y="245"/>
                    </a:lnTo>
                    <a:lnTo>
                      <a:pt x="156" y="221"/>
                    </a:lnTo>
                    <a:lnTo>
                      <a:pt x="170" y="198"/>
                    </a:lnTo>
                    <a:lnTo>
                      <a:pt x="186" y="174"/>
                    </a:lnTo>
                    <a:lnTo>
                      <a:pt x="199" y="151"/>
                    </a:lnTo>
                    <a:lnTo>
                      <a:pt x="213" y="129"/>
                    </a:lnTo>
                    <a:lnTo>
                      <a:pt x="229" y="106"/>
                    </a:lnTo>
                    <a:lnTo>
                      <a:pt x="248" y="88"/>
                    </a:lnTo>
                    <a:lnTo>
                      <a:pt x="248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326" name="Freeform 158"/>
              <p:cNvSpPr>
                <a:spLocks/>
              </p:cNvSpPr>
              <p:nvPr/>
            </p:nvSpPr>
            <p:spPr bwMode="auto">
              <a:xfrm>
                <a:off x="5904" y="7488"/>
                <a:ext cx="862" cy="1954"/>
              </a:xfrm>
              <a:custGeom>
                <a:avLst/>
                <a:gdLst>
                  <a:gd name="T0" fmla="*/ 860 w 862"/>
                  <a:gd name="T1" fmla="*/ 449 h 1954"/>
                  <a:gd name="T2" fmla="*/ 848 w 862"/>
                  <a:gd name="T3" fmla="*/ 1093 h 1954"/>
                  <a:gd name="T4" fmla="*/ 819 w 862"/>
                  <a:gd name="T5" fmla="*/ 1725 h 1954"/>
                  <a:gd name="T6" fmla="*/ 732 w 862"/>
                  <a:gd name="T7" fmla="*/ 1857 h 1954"/>
                  <a:gd name="T8" fmla="*/ 740 w 862"/>
                  <a:gd name="T9" fmla="*/ 1622 h 1954"/>
                  <a:gd name="T10" fmla="*/ 742 w 862"/>
                  <a:gd name="T11" fmla="*/ 1385 h 1954"/>
                  <a:gd name="T12" fmla="*/ 707 w 862"/>
                  <a:gd name="T13" fmla="*/ 1220 h 1954"/>
                  <a:gd name="T14" fmla="*/ 519 w 862"/>
                  <a:gd name="T15" fmla="*/ 1287 h 1954"/>
                  <a:gd name="T16" fmla="*/ 325 w 862"/>
                  <a:gd name="T17" fmla="*/ 1328 h 1954"/>
                  <a:gd name="T18" fmla="*/ 131 w 862"/>
                  <a:gd name="T19" fmla="*/ 1363 h 1954"/>
                  <a:gd name="T20" fmla="*/ 237 w 862"/>
                  <a:gd name="T21" fmla="*/ 1263 h 1954"/>
                  <a:gd name="T22" fmla="*/ 399 w 862"/>
                  <a:gd name="T23" fmla="*/ 1230 h 1954"/>
                  <a:gd name="T24" fmla="*/ 554 w 862"/>
                  <a:gd name="T25" fmla="*/ 1179 h 1954"/>
                  <a:gd name="T26" fmla="*/ 562 w 862"/>
                  <a:gd name="T27" fmla="*/ 1140 h 1954"/>
                  <a:gd name="T28" fmla="*/ 425 w 862"/>
                  <a:gd name="T29" fmla="*/ 1163 h 1954"/>
                  <a:gd name="T30" fmla="*/ 286 w 862"/>
                  <a:gd name="T31" fmla="*/ 1171 h 1954"/>
                  <a:gd name="T32" fmla="*/ 206 w 862"/>
                  <a:gd name="T33" fmla="*/ 1163 h 1954"/>
                  <a:gd name="T34" fmla="*/ 351 w 862"/>
                  <a:gd name="T35" fmla="*/ 1116 h 1954"/>
                  <a:gd name="T36" fmla="*/ 497 w 862"/>
                  <a:gd name="T37" fmla="*/ 1063 h 1954"/>
                  <a:gd name="T38" fmla="*/ 640 w 862"/>
                  <a:gd name="T39" fmla="*/ 1003 h 1954"/>
                  <a:gd name="T40" fmla="*/ 595 w 862"/>
                  <a:gd name="T41" fmla="*/ 969 h 1954"/>
                  <a:gd name="T42" fmla="*/ 407 w 862"/>
                  <a:gd name="T43" fmla="*/ 1022 h 1954"/>
                  <a:gd name="T44" fmla="*/ 221 w 862"/>
                  <a:gd name="T45" fmla="*/ 1060 h 1954"/>
                  <a:gd name="T46" fmla="*/ 270 w 862"/>
                  <a:gd name="T47" fmla="*/ 1022 h 1954"/>
                  <a:gd name="T48" fmla="*/ 433 w 862"/>
                  <a:gd name="T49" fmla="*/ 962 h 1954"/>
                  <a:gd name="T50" fmla="*/ 586 w 862"/>
                  <a:gd name="T51" fmla="*/ 883 h 1954"/>
                  <a:gd name="T52" fmla="*/ 652 w 862"/>
                  <a:gd name="T53" fmla="*/ 809 h 1954"/>
                  <a:gd name="T54" fmla="*/ 531 w 862"/>
                  <a:gd name="T55" fmla="*/ 856 h 1954"/>
                  <a:gd name="T56" fmla="*/ 407 w 862"/>
                  <a:gd name="T57" fmla="*/ 891 h 1954"/>
                  <a:gd name="T58" fmla="*/ 286 w 862"/>
                  <a:gd name="T59" fmla="*/ 915 h 1954"/>
                  <a:gd name="T60" fmla="*/ 580 w 862"/>
                  <a:gd name="T61" fmla="*/ 709 h 1954"/>
                  <a:gd name="T62" fmla="*/ 423 w 862"/>
                  <a:gd name="T63" fmla="*/ 750 h 1954"/>
                  <a:gd name="T64" fmla="*/ 262 w 862"/>
                  <a:gd name="T65" fmla="*/ 781 h 1954"/>
                  <a:gd name="T66" fmla="*/ 225 w 862"/>
                  <a:gd name="T67" fmla="*/ 766 h 1954"/>
                  <a:gd name="T68" fmla="*/ 382 w 862"/>
                  <a:gd name="T69" fmla="*/ 703 h 1954"/>
                  <a:gd name="T70" fmla="*/ 539 w 862"/>
                  <a:gd name="T71" fmla="*/ 642 h 1954"/>
                  <a:gd name="T72" fmla="*/ 656 w 862"/>
                  <a:gd name="T73" fmla="*/ 554 h 1954"/>
                  <a:gd name="T74" fmla="*/ 511 w 862"/>
                  <a:gd name="T75" fmla="*/ 601 h 1954"/>
                  <a:gd name="T76" fmla="*/ 360 w 862"/>
                  <a:gd name="T77" fmla="*/ 640 h 1954"/>
                  <a:gd name="T78" fmla="*/ 209 w 862"/>
                  <a:gd name="T79" fmla="*/ 666 h 1954"/>
                  <a:gd name="T80" fmla="*/ 429 w 862"/>
                  <a:gd name="T81" fmla="*/ 517 h 1954"/>
                  <a:gd name="T82" fmla="*/ 315 w 862"/>
                  <a:gd name="T83" fmla="*/ 554 h 1954"/>
                  <a:gd name="T84" fmla="*/ 200 w 862"/>
                  <a:gd name="T85" fmla="*/ 586 h 1954"/>
                  <a:gd name="T86" fmla="*/ 178 w 862"/>
                  <a:gd name="T87" fmla="*/ 523 h 1954"/>
                  <a:gd name="T88" fmla="*/ 131 w 862"/>
                  <a:gd name="T89" fmla="*/ 539 h 1954"/>
                  <a:gd name="T90" fmla="*/ 86 w 862"/>
                  <a:gd name="T91" fmla="*/ 552 h 1954"/>
                  <a:gd name="T92" fmla="*/ 39 w 862"/>
                  <a:gd name="T93" fmla="*/ 558 h 1954"/>
                  <a:gd name="T94" fmla="*/ 67 w 862"/>
                  <a:gd name="T95" fmla="*/ 464 h 1954"/>
                  <a:gd name="T96" fmla="*/ 343 w 862"/>
                  <a:gd name="T97" fmla="*/ 394 h 1954"/>
                  <a:gd name="T98" fmla="*/ 638 w 862"/>
                  <a:gd name="T99" fmla="*/ 298 h 1954"/>
                  <a:gd name="T100" fmla="*/ 748 w 862"/>
                  <a:gd name="T101" fmla="*/ 237 h 1954"/>
                  <a:gd name="T102" fmla="*/ 766 w 862"/>
                  <a:gd name="T103" fmla="*/ 143 h 1954"/>
                  <a:gd name="T104" fmla="*/ 787 w 862"/>
                  <a:gd name="T105" fmla="*/ 39 h 1954"/>
                  <a:gd name="T106" fmla="*/ 803 w 862"/>
                  <a:gd name="T107" fmla="*/ 0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2" h="1954">
                    <a:moveTo>
                      <a:pt x="803" y="0"/>
                    </a:moveTo>
                    <a:lnTo>
                      <a:pt x="823" y="104"/>
                    </a:lnTo>
                    <a:lnTo>
                      <a:pt x="840" y="212"/>
                    </a:lnTo>
                    <a:lnTo>
                      <a:pt x="852" y="327"/>
                    </a:lnTo>
                    <a:lnTo>
                      <a:pt x="860" y="449"/>
                    </a:lnTo>
                    <a:lnTo>
                      <a:pt x="862" y="572"/>
                    </a:lnTo>
                    <a:lnTo>
                      <a:pt x="862" y="701"/>
                    </a:lnTo>
                    <a:lnTo>
                      <a:pt x="858" y="828"/>
                    </a:lnTo>
                    <a:lnTo>
                      <a:pt x="854" y="962"/>
                    </a:lnTo>
                    <a:lnTo>
                      <a:pt x="848" y="1093"/>
                    </a:lnTo>
                    <a:lnTo>
                      <a:pt x="840" y="1224"/>
                    </a:lnTo>
                    <a:lnTo>
                      <a:pt x="830" y="1351"/>
                    </a:lnTo>
                    <a:lnTo>
                      <a:pt x="827" y="1481"/>
                    </a:lnTo>
                    <a:lnTo>
                      <a:pt x="821" y="1604"/>
                    </a:lnTo>
                    <a:lnTo>
                      <a:pt x="819" y="1725"/>
                    </a:lnTo>
                    <a:lnTo>
                      <a:pt x="817" y="1843"/>
                    </a:lnTo>
                    <a:lnTo>
                      <a:pt x="823" y="1954"/>
                    </a:lnTo>
                    <a:lnTo>
                      <a:pt x="732" y="1947"/>
                    </a:lnTo>
                    <a:lnTo>
                      <a:pt x="732" y="1902"/>
                    </a:lnTo>
                    <a:lnTo>
                      <a:pt x="732" y="1857"/>
                    </a:lnTo>
                    <a:lnTo>
                      <a:pt x="734" y="1810"/>
                    </a:lnTo>
                    <a:lnTo>
                      <a:pt x="736" y="1763"/>
                    </a:lnTo>
                    <a:lnTo>
                      <a:pt x="736" y="1716"/>
                    </a:lnTo>
                    <a:lnTo>
                      <a:pt x="738" y="1669"/>
                    </a:lnTo>
                    <a:lnTo>
                      <a:pt x="740" y="1622"/>
                    </a:lnTo>
                    <a:lnTo>
                      <a:pt x="742" y="1575"/>
                    </a:lnTo>
                    <a:lnTo>
                      <a:pt x="742" y="1526"/>
                    </a:lnTo>
                    <a:lnTo>
                      <a:pt x="742" y="1479"/>
                    </a:lnTo>
                    <a:lnTo>
                      <a:pt x="742" y="1432"/>
                    </a:lnTo>
                    <a:lnTo>
                      <a:pt x="742" y="1385"/>
                    </a:lnTo>
                    <a:lnTo>
                      <a:pt x="742" y="1338"/>
                    </a:lnTo>
                    <a:lnTo>
                      <a:pt x="742" y="1291"/>
                    </a:lnTo>
                    <a:lnTo>
                      <a:pt x="742" y="1248"/>
                    </a:lnTo>
                    <a:lnTo>
                      <a:pt x="742" y="1204"/>
                    </a:lnTo>
                    <a:lnTo>
                      <a:pt x="707" y="1220"/>
                    </a:lnTo>
                    <a:lnTo>
                      <a:pt x="670" y="1236"/>
                    </a:lnTo>
                    <a:lnTo>
                      <a:pt x="633" y="1249"/>
                    </a:lnTo>
                    <a:lnTo>
                      <a:pt x="595" y="1265"/>
                    </a:lnTo>
                    <a:lnTo>
                      <a:pt x="556" y="1275"/>
                    </a:lnTo>
                    <a:lnTo>
                      <a:pt x="519" y="1287"/>
                    </a:lnTo>
                    <a:lnTo>
                      <a:pt x="480" y="1296"/>
                    </a:lnTo>
                    <a:lnTo>
                      <a:pt x="443" y="1304"/>
                    </a:lnTo>
                    <a:lnTo>
                      <a:pt x="403" y="1312"/>
                    </a:lnTo>
                    <a:lnTo>
                      <a:pt x="364" y="1320"/>
                    </a:lnTo>
                    <a:lnTo>
                      <a:pt x="325" y="1328"/>
                    </a:lnTo>
                    <a:lnTo>
                      <a:pt x="286" y="1336"/>
                    </a:lnTo>
                    <a:lnTo>
                      <a:pt x="247" y="1340"/>
                    </a:lnTo>
                    <a:lnTo>
                      <a:pt x="208" y="1347"/>
                    </a:lnTo>
                    <a:lnTo>
                      <a:pt x="168" y="1355"/>
                    </a:lnTo>
                    <a:lnTo>
                      <a:pt x="131" y="1363"/>
                    </a:lnTo>
                    <a:lnTo>
                      <a:pt x="110" y="1283"/>
                    </a:lnTo>
                    <a:lnTo>
                      <a:pt x="141" y="1277"/>
                    </a:lnTo>
                    <a:lnTo>
                      <a:pt x="172" y="1273"/>
                    </a:lnTo>
                    <a:lnTo>
                      <a:pt x="206" y="1267"/>
                    </a:lnTo>
                    <a:lnTo>
                      <a:pt x="237" y="1263"/>
                    </a:lnTo>
                    <a:lnTo>
                      <a:pt x="270" y="1257"/>
                    </a:lnTo>
                    <a:lnTo>
                      <a:pt x="302" y="1251"/>
                    </a:lnTo>
                    <a:lnTo>
                      <a:pt x="335" y="1246"/>
                    </a:lnTo>
                    <a:lnTo>
                      <a:pt x="368" y="1240"/>
                    </a:lnTo>
                    <a:lnTo>
                      <a:pt x="399" y="1230"/>
                    </a:lnTo>
                    <a:lnTo>
                      <a:pt x="431" y="1222"/>
                    </a:lnTo>
                    <a:lnTo>
                      <a:pt x="462" y="1212"/>
                    </a:lnTo>
                    <a:lnTo>
                      <a:pt x="494" y="1202"/>
                    </a:lnTo>
                    <a:lnTo>
                      <a:pt x="523" y="1191"/>
                    </a:lnTo>
                    <a:lnTo>
                      <a:pt x="554" y="1179"/>
                    </a:lnTo>
                    <a:lnTo>
                      <a:pt x="586" y="1165"/>
                    </a:lnTo>
                    <a:lnTo>
                      <a:pt x="617" y="1152"/>
                    </a:lnTo>
                    <a:lnTo>
                      <a:pt x="617" y="1126"/>
                    </a:lnTo>
                    <a:lnTo>
                      <a:pt x="590" y="1132"/>
                    </a:lnTo>
                    <a:lnTo>
                      <a:pt x="562" y="1140"/>
                    </a:lnTo>
                    <a:lnTo>
                      <a:pt x="537" y="1146"/>
                    </a:lnTo>
                    <a:lnTo>
                      <a:pt x="509" y="1152"/>
                    </a:lnTo>
                    <a:lnTo>
                      <a:pt x="480" y="1155"/>
                    </a:lnTo>
                    <a:lnTo>
                      <a:pt x="452" y="1159"/>
                    </a:lnTo>
                    <a:lnTo>
                      <a:pt x="425" y="1163"/>
                    </a:lnTo>
                    <a:lnTo>
                      <a:pt x="398" y="1167"/>
                    </a:lnTo>
                    <a:lnTo>
                      <a:pt x="368" y="1167"/>
                    </a:lnTo>
                    <a:lnTo>
                      <a:pt x="341" y="1169"/>
                    </a:lnTo>
                    <a:lnTo>
                      <a:pt x="311" y="1169"/>
                    </a:lnTo>
                    <a:lnTo>
                      <a:pt x="286" y="1171"/>
                    </a:lnTo>
                    <a:lnTo>
                      <a:pt x="257" y="1171"/>
                    </a:lnTo>
                    <a:lnTo>
                      <a:pt x="229" y="1171"/>
                    </a:lnTo>
                    <a:lnTo>
                      <a:pt x="204" y="1171"/>
                    </a:lnTo>
                    <a:lnTo>
                      <a:pt x="178" y="1173"/>
                    </a:lnTo>
                    <a:lnTo>
                      <a:pt x="206" y="1163"/>
                    </a:lnTo>
                    <a:lnTo>
                      <a:pt x="235" y="1154"/>
                    </a:lnTo>
                    <a:lnTo>
                      <a:pt x="264" y="1144"/>
                    </a:lnTo>
                    <a:lnTo>
                      <a:pt x="294" y="1136"/>
                    </a:lnTo>
                    <a:lnTo>
                      <a:pt x="323" y="1126"/>
                    </a:lnTo>
                    <a:lnTo>
                      <a:pt x="351" y="1116"/>
                    </a:lnTo>
                    <a:lnTo>
                      <a:pt x="382" y="1107"/>
                    </a:lnTo>
                    <a:lnTo>
                      <a:pt x="411" y="1097"/>
                    </a:lnTo>
                    <a:lnTo>
                      <a:pt x="441" y="1085"/>
                    </a:lnTo>
                    <a:lnTo>
                      <a:pt x="468" y="1075"/>
                    </a:lnTo>
                    <a:lnTo>
                      <a:pt x="497" y="1063"/>
                    </a:lnTo>
                    <a:lnTo>
                      <a:pt x="527" y="1052"/>
                    </a:lnTo>
                    <a:lnTo>
                      <a:pt x="554" y="1040"/>
                    </a:lnTo>
                    <a:lnTo>
                      <a:pt x="584" y="1026"/>
                    </a:lnTo>
                    <a:lnTo>
                      <a:pt x="611" y="1015"/>
                    </a:lnTo>
                    <a:lnTo>
                      <a:pt x="640" y="1003"/>
                    </a:lnTo>
                    <a:lnTo>
                      <a:pt x="660" y="950"/>
                    </a:lnTo>
                    <a:lnTo>
                      <a:pt x="654" y="950"/>
                    </a:lnTo>
                    <a:lnTo>
                      <a:pt x="642" y="954"/>
                    </a:lnTo>
                    <a:lnTo>
                      <a:pt x="621" y="960"/>
                    </a:lnTo>
                    <a:lnTo>
                      <a:pt x="595" y="969"/>
                    </a:lnTo>
                    <a:lnTo>
                      <a:pt x="564" y="979"/>
                    </a:lnTo>
                    <a:lnTo>
                      <a:pt x="531" y="989"/>
                    </a:lnTo>
                    <a:lnTo>
                      <a:pt x="490" y="1001"/>
                    </a:lnTo>
                    <a:lnTo>
                      <a:pt x="450" y="1013"/>
                    </a:lnTo>
                    <a:lnTo>
                      <a:pt x="407" y="1022"/>
                    </a:lnTo>
                    <a:lnTo>
                      <a:pt x="368" y="1034"/>
                    </a:lnTo>
                    <a:lnTo>
                      <a:pt x="327" y="1044"/>
                    </a:lnTo>
                    <a:lnTo>
                      <a:pt x="288" y="1052"/>
                    </a:lnTo>
                    <a:lnTo>
                      <a:pt x="253" y="1056"/>
                    </a:lnTo>
                    <a:lnTo>
                      <a:pt x="221" y="1060"/>
                    </a:lnTo>
                    <a:lnTo>
                      <a:pt x="192" y="1060"/>
                    </a:lnTo>
                    <a:lnTo>
                      <a:pt x="172" y="1058"/>
                    </a:lnTo>
                    <a:lnTo>
                      <a:pt x="206" y="1044"/>
                    </a:lnTo>
                    <a:lnTo>
                      <a:pt x="237" y="1034"/>
                    </a:lnTo>
                    <a:lnTo>
                      <a:pt x="270" y="1022"/>
                    </a:lnTo>
                    <a:lnTo>
                      <a:pt x="304" y="1011"/>
                    </a:lnTo>
                    <a:lnTo>
                      <a:pt x="335" y="999"/>
                    </a:lnTo>
                    <a:lnTo>
                      <a:pt x="368" y="987"/>
                    </a:lnTo>
                    <a:lnTo>
                      <a:pt x="399" y="973"/>
                    </a:lnTo>
                    <a:lnTo>
                      <a:pt x="433" y="962"/>
                    </a:lnTo>
                    <a:lnTo>
                      <a:pt x="464" y="946"/>
                    </a:lnTo>
                    <a:lnTo>
                      <a:pt x="495" y="930"/>
                    </a:lnTo>
                    <a:lnTo>
                      <a:pt x="525" y="915"/>
                    </a:lnTo>
                    <a:lnTo>
                      <a:pt x="556" y="901"/>
                    </a:lnTo>
                    <a:lnTo>
                      <a:pt x="586" y="883"/>
                    </a:lnTo>
                    <a:lnTo>
                      <a:pt x="615" y="866"/>
                    </a:lnTo>
                    <a:lnTo>
                      <a:pt x="644" y="848"/>
                    </a:lnTo>
                    <a:lnTo>
                      <a:pt x="676" y="832"/>
                    </a:lnTo>
                    <a:lnTo>
                      <a:pt x="676" y="799"/>
                    </a:lnTo>
                    <a:lnTo>
                      <a:pt x="652" y="809"/>
                    </a:lnTo>
                    <a:lnTo>
                      <a:pt x="627" y="821"/>
                    </a:lnTo>
                    <a:lnTo>
                      <a:pt x="603" y="830"/>
                    </a:lnTo>
                    <a:lnTo>
                      <a:pt x="580" y="840"/>
                    </a:lnTo>
                    <a:lnTo>
                      <a:pt x="554" y="848"/>
                    </a:lnTo>
                    <a:lnTo>
                      <a:pt x="531" y="856"/>
                    </a:lnTo>
                    <a:lnTo>
                      <a:pt x="507" y="864"/>
                    </a:lnTo>
                    <a:lnTo>
                      <a:pt x="484" y="874"/>
                    </a:lnTo>
                    <a:lnTo>
                      <a:pt x="458" y="879"/>
                    </a:lnTo>
                    <a:lnTo>
                      <a:pt x="433" y="887"/>
                    </a:lnTo>
                    <a:lnTo>
                      <a:pt x="407" y="891"/>
                    </a:lnTo>
                    <a:lnTo>
                      <a:pt x="384" y="897"/>
                    </a:lnTo>
                    <a:lnTo>
                      <a:pt x="360" y="903"/>
                    </a:lnTo>
                    <a:lnTo>
                      <a:pt x="335" y="907"/>
                    </a:lnTo>
                    <a:lnTo>
                      <a:pt x="309" y="911"/>
                    </a:lnTo>
                    <a:lnTo>
                      <a:pt x="286" y="915"/>
                    </a:lnTo>
                    <a:lnTo>
                      <a:pt x="672" y="709"/>
                    </a:lnTo>
                    <a:lnTo>
                      <a:pt x="676" y="686"/>
                    </a:lnTo>
                    <a:lnTo>
                      <a:pt x="642" y="693"/>
                    </a:lnTo>
                    <a:lnTo>
                      <a:pt x="611" y="701"/>
                    </a:lnTo>
                    <a:lnTo>
                      <a:pt x="580" y="709"/>
                    </a:lnTo>
                    <a:lnTo>
                      <a:pt x="548" y="719"/>
                    </a:lnTo>
                    <a:lnTo>
                      <a:pt x="515" y="727"/>
                    </a:lnTo>
                    <a:lnTo>
                      <a:pt x="486" y="734"/>
                    </a:lnTo>
                    <a:lnTo>
                      <a:pt x="452" y="742"/>
                    </a:lnTo>
                    <a:lnTo>
                      <a:pt x="423" y="750"/>
                    </a:lnTo>
                    <a:lnTo>
                      <a:pt x="390" y="758"/>
                    </a:lnTo>
                    <a:lnTo>
                      <a:pt x="358" y="764"/>
                    </a:lnTo>
                    <a:lnTo>
                      <a:pt x="327" y="770"/>
                    </a:lnTo>
                    <a:lnTo>
                      <a:pt x="294" y="776"/>
                    </a:lnTo>
                    <a:lnTo>
                      <a:pt x="262" y="781"/>
                    </a:lnTo>
                    <a:lnTo>
                      <a:pt x="229" y="785"/>
                    </a:lnTo>
                    <a:lnTo>
                      <a:pt x="196" y="789"/>
                    </a:lnTo>
                    <a:lnTo>
                      <a:pt x="164" y="797"/>
                    </a:lnTo>
                    <a:lnTo>
                      <a:pt x="194" y="780"/>
                    </a:lnTo>
                    <a:lnTo>
                      <a:pt x="225" y="766"/>
                    </a:lnTo>
                    <a:lnTo>
                      <a:pt x="255" y="752"/>
                    </a:lnTo>
                    <a:lnTo>
                      <a:pt x="288" y="740"/>
                    </a:lnTo>
                    <a:lnTo>
                      <a:pt x="319" y="725"/>
                    </a:lnTo>
                    <a:lnTo>
                      <a:pt x="351" y="715"/>
                    </a:lnTo>
                    <a:lnTo>
                      <a:pt x="382" y="703"/>
                    </a:lnTo>
                    <a:lnTo>
                      <a:pt x="415" y="691"/>
                    </a:lnTo>
                    <a:lnTo>
                      <a:pt x="445" y="680"/>
                    </a:lnTo>
                    <a:lnTo>
                      <a:pt x="476" y="668"/>
                    </a:lnTo>
                    <a:lnTo>
                      <a:pt x="507" y="654"/>
                    </a:lnTo>
                    <a:lnTo>
                      <a:pt x="539" y="642"/>
                    </a:lnTo>
                    <a:lnTo>
                      <a:pt x="570" y="627"/>
                    </a:lnTo>
                    <a:lnTo>
                      <a:pt x="599" y="611"/>
                    </a:lnTo>
                    <a:lnTo>
                      <a:pt x="629" y="595"/>
                    </a:lnTo>
                    <a:lnTo>
                      <a:pt x="660" y="578"/>
                    </a:lnTo>
                    <a:lnTo>
                      <a:pt x="656" y="554"/>
                    </a:lnTo>
                    <a:lnTo>
                      <a:pt x="627" y="564"/>
                    </a:lnTo>
                    <a:lnTo>
                      <a:pt x="597" y="574"/>
                    </a:lnTo>
                    <a:lnTo>
                      <a:pt x="570" y="584"/>
                    </a:lnTo>
                    <a:lnTo>
                      <a:pt x="541" y="593"/>
                    </a:lnTo>
                    <a:lnTo>
                      <a:pt x="511" y="601"/>
                    </a:lnTo>
                    <a:lnTo>
                      <a:pt x="480" y="611"/>
                    </a:lnTo>
                    <a:lnTo>
                      <a:pt x="450" y="619"/>
                    </a:lnTo>
                    <a:lnTo>
                      <a:pt x="423" y="627"/>
                    </a:lnTo>
                    <a:lnTo>
                      <a:pt x="392" y="635"/>
                    </a:lnTo>
                    <a:lnTo>
                      <a:pt x="360" y="640"/>
                    </a:lnTo>
                    <a:lnTo>
                      <a:pt x="329" y="646"/>
                    </a:lnTo>
                    <a:lnTo>
                      <a:pt x="302" y="652"/>
                    </a:lnTo>
                    <a:lnTo>
                      <a:pt x="270" y="658"/>
                    </a:lnTo>
                    <a:lnTo>
                      <a:pt x="239" y="662"/>
                    </a:lnTo>
                    <a:lnTo>
                      <a:pt x="209" y="666"/>
                    </a:lnTo>
                    <a:lnTo>
                      <a:pt x="180" y="670"/>
                    </a:lnTo>
                    <a:lnTo>
                      <a:pt x="482" y="529"/>
                    </a:lnTo>
                    <a:lnTo>
                      <a:pt x="474" y="503"/>
                    </a:lnTo>
                    <a:lnTo>
                      <a:pt x="450" y="509"/>
                    </a:lnTo>
                    <a:lnTo>
                      <a:pt x="429" y="517"/>
                    </a:lnTo>
                    <a:lnTo>
                      <a:pt x="407" y="525"/>
                    </a:lnTo>
                    <a:lnTo>
                      <a:pt x="384" y="533"/>
                    </a:lnTo>
                    <a:lnTo>
                      <a:pt x="360" y="539"/>
                    </a:lnTo>
                    <a:lnTo>
                      <a:pt x="339" y="546"/>
                    </a:lnTo>
                    <a:lnTo>
                      <a:pt x="315" y="554"/>
                    </a:lnTo>
                    <a:lnTo>
                      <a:pt x="294" y="562"/>
                    </a:lnTo>
                    <a:lnTo>
                      <a:pt x="270" y="570"/>
                    </a:lnTo>
                    <a:lnTo>
                      <a:pt x="245" y="576"/>
                    </a:lnTo>
                    <a:lnTo>
                      <a:pt x="221" y="580"/>
                    </a:lnTo>
                    <a:lnTo>
                      <a:pt x="200" y="586"/>
                    </a:lnTo>
                    <a:lnTo>
                      <a:pt x="176" y="590"/>
                    </a:lnTo>
                    <a:lnTo>
                      <a:pt x="155" y="595"/>
                    </a:lnTo>
                    <a:lnTo>
                      <a:pt x="131" y="597"/>
                    </a:lnTo>
                    <a:lnTo>
                      <a:pt x="110" y="601"/>
                    </a:lnTo>
                    <a:lnTo>
                      <a:pt x="178" y="523"/>
                    </a:lnTo>
                    <a:lnTo>
                      <a:pt x="168" y="527"/>
                    </a:lnTo>
                    <a:lnTo>
                      <a:pt x="159" y="529"/>
                    </a:lnTo>
                    <a:lnTo>
                      <a:pt x="149" y="533"/>
                    </a:lnTo>
                    <a:lnTo>
                      <a:pt x="141" y="537"/>
                    </a:lnTo>
                    <a:lnTo>
                      <a:pt x="131" y="539"/>
                    </a:lnTo>
                    <a:lnTo>
                      <a:pt x="123" y="543"/>
                    </a:lnTo>
                    <a:lnTo>
                      <a:pt x="114" y="545"/>
                    </a:lnTo>
                    <a:lnTo>
                      <a:pt x="106" y="548"/>
                    </a:lnTo>
                    <a:lnTo>
                      <a:pt x="96" y="550"/>
                    </a:lnTo>
                    <a:lnTo>
                      <a:pt x="86" y="552"/>
                    </a:lnTo>
                    <a:lnTo>
                      <a:pt x="76" y="552"/>
                    </a:lnTo>
                    <a:lnTo>
                      <a:pt x="67" y="556"/>
                    </a:lnTo>
                    <a:lnTo>
                      <a:pt x="59" y="556"/>
                    </a:lnTo>
                    <a:lnTo>
                      <a:pt x="49" y="558"/>
                    </a:lnTo>
                    <a:lnTo>
                      <a:pt x="39" y="558"/>
                    </a:lnTo>
                    <a:lnTo>
                      <a:pt x="31" y="560"/>
                    </a:lnTo>
                    <a:lnTo>
                      <a:pt x="0" y="472"/>
                    </a:lnTo>
                    <a:lnTo>
                      <a:pt x="10" y="472"/>
                    </a:lnTo>
                    <a:lnTo>
                      <a:pt x="33" y="470"/>
                    </a:lnTo>
                    <a:lnTo>
                      <a:pt x="67" y="464"/>
                    </a:lnTo>
                    <a:lnTo>
                      <a:pt x="112" y="454"/>
                    </a:lnTo>
                    <a:lnTo>
                      <a:pt x="162" y="439"/>
                    </a:lnTo>
                    <a:lnTo>
                      <a:pt x="219" y="427"/>
                    </a:lnTo>
                    <a:lnTo>
                      <a:pt x="278" y="409"/>
                    </a:lnTo>
                    <a:lnTo>
                      <a:pt x="343" y="394"/>
                    </a:lnTo>
                    <a:lnTo>
                      <a:pt x="407" y="374"/>
                    </a:lnTo>
                    <a:lnTo>
                      <a:pt x="470" y="355"/>
                    </a:lnTo>
                    <a:lnTo>
                      <a:pt x="531" y="335"/>
                    </a:lnTo>
                    <a:lnTo>
                      <a:pt x="588" y="317"/>
                    </a:lnTo>
                    <a:lnTo>
                      <a:pt x="638" y="298"/>
                    </a:lnTo>
                    <a:lnTo>
                      <a:pt x="685" y="282"/>
                    </a:lnTo>
                    <a:lnTo>
                      <a:pt x="721" y="266"/>
                    </a:lnTo>
                    <a:lnTo>
                      <a:pt x="748" y="259"/>
                    </a:lnTo>
                    <a:lnTo>
                      <a:pt x="748" y="249"/>
                    </a:lnTo>
                    <a:lnTo>
                      <a:pt x="748" y="237"/>
                    </a:lnTo>
                    <a:lnTo>
                      <a:pt x="750" y="223"/>
                    </a:lnTo>
                    <a:lnTo>
                      <a:pt x="754" y="206"/>
                    </a:lnTo>
                    <a:lnTo>
                      <a:pt x="758" y="186"/>
                    </a:lnTo>
                    <a:lnTo>
                      <a:pt x="760" y="165"/>
                    </a:lnTo>
                    <a:lnTo>
                      <a:pt x="766" y="143"/>
                    </a:lnTo>
                    <a:lnTo>
                      <a:pt x="770" y="120"/>
                    </a:lnTo>
                    <a:lnTo>
                      <a:pt x="774" y="96"/>
                    </a:lnTo>
                    <a:lnTo>
                      <a:pt x="778" y="77"/>
                    </a:lnTo>
                    <a:lnTo>
                      <a:pt x="781" y="55"/>
                    </a:lnTo>
                    <a:lnTo>
                      <a:pt x="787" y="39"/>
                    </a:lnTo>
                    <a:lnTo>
                      <a:pt x="789" y="22"/>
                    </a:lnTo>
                    <a:lnTo>
                      <a:pt x="795" y="10"/>
                    </a:lnTo>
                    <a:lnTo>
                      <a:pt x="797" y="2"/>
                    </a:lnTo>
                    <a:lnTo>
                      <a:pt x="803" y="0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327" name="Freeform 159"/>
              <p:cNvSpPr>
                <a:spLocks/>
              </p:cNvSpPr>
              <p:nvPr/>
            </p:nvSpPr>
            <p:spPr bwMode="auto">
              <a:xfrm>
                <a:off x="4643" y="8402"/>
                <a:ext cx="829" cy="905"/>
              </a:xfrm>
              <a:custGeom>
                <a:avLst/>
                <a:gdLst>
                  <a:gd name="T0" fmla="*/ 398 w 829"/>
                  <a:gd name="T1" fmla="*/ 267 h 905"/>
                  <a:gd name="T2" fmla="*/ 274 w 829"/>
                  <a:gd name="T3" fmla="*/ 371 h 905"/>
                  <a:gd name="T4" fmla="*/ 311 w 829"/>
                  <a:gd name="T5" fmla="*/ 367 h 905"/>
                  <a:gd name="T6" fmla="*/ 349 w 829"/>
                  <a:gd name="T7" fmla="*/ 357 h 905"/>
                  <a:gd name="T8" fmla="*/ 384 w 829"/>
                  <a:gd name="T9" fmla="*/ 349 h 905"/>
                  <a:gd name="T10" fmla="*/ 419 w 829"/>
                  <a:gd name="T11" fmla="*/ 343 h 905"/>
                  <a:gd name="T12" fmla="*/ 458 w 829"/>
                  <a:gd name="T13" fmla="*/ 345 h 905"/>
                  <a:gd name="T14" fmla="*/ 437 w 829"/>
                  <a:gd name="T15" fmla="*/ 353 h 905"/>
                  <a:gd name="T16" fmla="*/ 404 w 829"/>
                  <a:gd name="T17" fmla="*/ 369 h 905"/>
                  <a:gd name="T18" fmla="*/ 364 w 829"/>
                  <a:gd name="T19" fmla="*/ 388 h 905"/>
                  <a:gd name="T20" fmla="*/ 341 w 829"/>
                  <a:gd name="T21" fmla="*/ 410 h 905"/>
                  <a:gd name="T22" fmla="*/ 541 w 829"/>
                  <a:gd name="T23" fmla="*/ 396 h 905"/>
                  <a:gd name="T24" fmla="*/ 429 w 829"/>
                  <a:gd name="T25" fmla="*/ 574 h 905"/>
                  <a:gd name="T26" fmla="*/ 413 w 829"/>
                  <a:gd name="T27" fmla="*/ 608 h 905"/>
                  <a:gd name="T28" fmla="*/ 499 w 829"/>
                  <a:gd name="T29" fmla="*/ 641 h 905"/>
                  <a:gd name="T30" fmla="*/ 437 w 829"/>
                  <a:gd name="T31" fmla="*/ 666 h 905"/>
                  <a:gd name="T32" fmla="*/ 368 w 829"/>
                  <a:gd name="T33" fmla="*/ 684 h 905"/>
                  <a:gd name="T34" fmla="*/ 300 w 829"/>
                  <a:gd name="T35" fmla="*/ 705 h 905"/>
                  <a:gd name="T36" fmla="*/ 235 w 829"/>
                  <a:gd name="T37" fmla="*/ 733 h 905"/>
                  <a:gd name="T38" fmla="*/ 180 w 829"/>
                  <a:gd name="T39" fmla="*/ 776 h 905"/>
                  <a:gd name="T40" fmla="*/ 210 w 829"/>
                  <a:gd name="T41" fmla="*/ 772 h 905"/>
                  <a:gd name="T42" fmla="*/ 272 w 829"/>
                  <a:gd name="T43" fmla="*/ 758 h 905"/>
                  <a:gd name="T44" fmla="*/ 349 w 829"/>
                  <a:gd name="T45" fmla="*/ 741 h 905"/>
                  <a:gd name="T46" fmla="*/ 419 w 829"/>
                  <a:gd name="T47" fmla="*/ 725 h 905"/>
                  <a:gd name="T48" fmla="*/ 460 w 829"/>
                  <a:gd name="T49" fmla="*/ 717 h 905"/>
                  <a:gd name="T50" fmla="*/ 429 w 829"/>
                  <a:gd name="T51" fmla="*/ 731 h 905"/>
                  <a:gd name="T52" fmla="*/ 372 w 829"/>
                  <a:gd name="T53" fmla="*/ 752 h 905"/>
                  <a:gd name="T54" fmla="*/ 315 w 829"/>
                  <a:gd name="T55" fmla="*/ 778 h 905"/>
                  <a:gd name="T56" fmla="*/ 257 w 829"/>
                  <a:gd name="T57" fmla="*/ 797 h 905"/>
                  <a:gd name="T58" fmla="*/ 200 w 829"/>
                  <a:gd name="T59" fmla="*/ 819 h 905"/>
                  <a:gd name="T60" fmla="*/ 161 w 829"/>
                  <a:gd name="T61" fmla="*/ 833 h 905"/>
                  <a:gd name="T62" fmla="*/ 202 w 829"/>
                  <a:gd name="T63" fmla="*/ 829 h 905"/>
                  <a:gd name="T64" fmla="*/ 288 w 829"/>
                  <a:gd name="T65" fmla="*/ 809 h 905"/>
                  <a:gd name="T66" fmla="*/ 388 w 829"/>
                  <a:gd name="T67" fmla="*/ 788 h 905"/>
                  <a:gd name="T68" fmla="*/ 476 w 829"/>
                  <a:gd name="T69" fmla="*/ 772 h 905"/>
                  <a:gd name="T70" fmla="*/ 521 w 829"/>
                  <a:gd name="T71" fmla="*/ 772 h 905"/>
                  <a:gd name="T72" fmla="*/ 460 w 829"/>
                  <a:gd name="T73" fmla="*/ 839 h 905"/>
                  <a:gd name="T74" fmla="*/ 517 w 829"/>
                  <a:gd name="T75" fmla="*/ 823 h 905"/>
                  <a:gd name="T76" fmla="*/ 586 w 829"/>
                  <a:gd name="T77" fmla="*/ 803 h 905"/>
                  <a:gd name="T78" fmla="*/ 650 w 829"/>
                  <a:gd name="T79" fmla="*/ 778 h 905"/>
                  <a:gd name="T80" fmla="*/ 707 w 829"/>
                  <a:gd name="T81" fmla="*/ 756 h 905"/>
                  <a:gd name="T82" fmla="*/ 742 w 829"/>
                  <a:gd name="T83" fmla="*/ 750 h 905"/>
                  <a:gd name="T84" fmla="*/ 778 w 829"/>
                  <a:gd name="T85" fmla="*/ 778 h 905"/>
                  <a:gd name="T86" fmla="*/ 817 w 829"/>
                  <a:gd name="T87" fmla="*/ 797 h 905"/>
                  <a:gd name="T88" fmla="*/ 731 w 829"/>
                  <a:gd name="T89" fmla="*/ 835 h 905"/>
                  <a:gd name="T90" fmla="*/ 574 w 829"/>
                  <a:gd name="T91" fmla="*/ 874 h 905"/>
                  <a:gd name="T92" fmla="*/ 409 w 829"/>
                  <a:gd name="T93" fmla="*/ 901 h 905"/>
                  <a:gd name="T94" fmla="*/ 241 w 829"/>
                  <a:gd name="T95" fmla="*/ 905 h 905"/>
                  <a:gd name="T96" fmla="*/ 84 w 829"/>
                  <a:gd name="T97" fmla="*/ 884 h 905"/>
                  <a:gd name="T98" fmla="*/ 4 w 829"/>
                  <a:gd name="T99" fmla="*/ 831 h 905"/>
                  <a:gd name="T100" fmla="*/ 63 w 829"/>
                  <a:gd name="T101" fmla="*/ 772 h 905"/>
                  <a:gd name="T102" fmla="*/ 129 w 829"/>
                  <a:gd name="T103" fmla="*/ 717 h 905"/>
                  <a:gd name="T104" fmla="*/ 200 w 829"/>
                  <a:gd name="T105" fmla="*/ 660 h 905"/>
                  <a:gd name="T106" fmla="*/ 268 w 829"/>
                  <a:gd name="T107" fmla="*/ 604 h 905"/>
                  <a:gd name="T108" fmla="*/ 335 w 829"/>
                  <a:gd name="T109" fmla="*/ 545 h 905"/>
                  <a:gd name="T110" fmla="*/ 292 w 829"/>
                  <a:gd name="T111" fmla="*/ 508 h 905"/>
                  <a:gd name="T112" fmla="*/ 235 w 829"/>
                  <a:gd name="T113" fmla="*/ 470 h 905"/>
                  <a:gd name="T114" fmla="*/ 168 w 829"/>
                  <a:gd name="T115" fmla="*/ 439 h 905"/>
                  <a:gd name="T116" fmla="*/ 104 w 829"/>
                  <a:gd name="T117" fmla="*/ 414 h 905"/>
                  <a:gd name="T118" fmla="*/ 43 w 829"/>
                  <a:gd name="T119" fmla="*/ 402 h 905"/>
                  <a:gd name="T120" fmla="*/ 633 w 829"/>
                  <a:gd name="T121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29" h="905">
                    <a:moveTo>
                      <a:pt x="633" y="0"/>
                    </a:moveTo>
                    <a:lnTo>
                      <a:pt x="642" y="106"/>
                    </a:lnTo>
                    <a:lnTo>
                      <a:pt x="398" y="267"/>
                    </a:lnTo>
                    <a:lnTo>
                      <a:pt x="458" y="259"/>
                    </a:lnTo>
                    <a:lnTo>
                      <a:pt x="264" y="373"/>
                    </a:lnTo>
                    <a:lnTo>
                      <a:pt x="274" y="371"/>
                    </a:lnTo>
                    <a:lnTo>
                      <a:pt x="288" y="371"/>
                    </a:lnTo>
                    <a:lnTo>
                      <a:pt x="300" y="369"/>
                    </a:lnTo>
                    <a:lnTo>
                      <a:pt x="311" y="367"/>
                    </a:lnTo>
                    <a:lnTo>
                      <a:pt x="323" y="365"/>
                    </a:lnTo>
                    <a:lnTo>
                      <a:pt x="335" y="361"/>
                    </a:lnTo>
                    <a:lnTo>
                      <a:pt x="349" y="357"/>
                    </a:lnTo>
                    <a:lnTo>
                      <a:pt x="360" y="357"/>
                    </a:lnTo>
                    <a:lnTo>
                      <a:pt x="372" y="351"/>
                    </a:lnTo>
                    <a:lnTo>
                      <a:pt x="384" y="349"/>
                    </a:lnTo>
                    <a:lnTo>
                      <a:pt x="396" y="347"/>
                    </a:lnTo>
                    <a:lnTo>
                      <a:pt x="407" y="345"/>
                    </a:lnTo>
                    <a:lnTo>
                      <a:pt x="419" y="343"/>
                    </a:lnTo>
                    <a:lnTo>
                      <a:pt x="431" y="341"/>
                    </a:lnTo>
                    <a:lnTo>
                      <a:pt x="445" y="341"/>
                    </a:lnTo>
                    <a:lnTo>
                      <a:pt x="458" y="345"/>
                    </a:lnTo>
                    <a:lnTo>
                      <a:pt x="452" y="345"/>
                    </a:lnTo>
                    <a:lnTo>
                      <a:pt x="445" y="349"/>
                    </a:lnTo>
                    <a:lnTo>
                      <a:pt x="437" y="353"/>
                    </a:lnTo>
                    <a:lnTo>
                      <a:pt x="427" y="357"/>
                    </a:lnTo>
                    <a:lnTo>
                      <a:pt x="413" y="363"/>
                    </a:lnTo>
                    <a:lnTo>
                      <a:pt x="404" y="369"/>
                    </a:lnTo>
                    <a:lnTo>
                      <a:pt x="390" y="374"/>
                    </a:lnTo>
                    <a:lnTo>
                      <a:pt x="380" y="382"/>
                    </a:lnTo>
                    <a:lnTo>
                      <a:pt x="364" y="388"/>
                    </a:lnTo>
                    <a:lnTo>
                      <a:pt x="356" y="396"/>
                    </a:lnTo>
                    <a:lnTo>
                      <a:pt x="347" y="402"/>
                    </a:lnTo>
                    <a:lnTo>
                      <a:pt x="341" y="410"/>
                    </a:lnTo>
                    <a:lnTo>
                      <a:pt x="331" y="421"/>
                    </a:lnTo>
                    <a:lnTo>
                      <a:pt x="339" y="435"/>
                    </a:lnTo>
                    <a:lnTo>
                      <a:pt x="541" y="396"/>
                    </a:lnTo>
                    <a:lnTo>
                      <a:pt x="429" y="490"/>
                    </a:lnTo>
                    <a:lnTo>
                      <a:pt x="556" y="496"/>
                    </a:lnTo>
                    <a:lnTo>
                      <a:pt x="429" y="574"/>
                    </a:lnTo>
                    <a:lnTo>
                      <a:pt x="423" y="582"/>
                    </a:lnTo>
                    <a:lnTo>
                      <a:pt x="417" y="594"/>
                    </a:lnTo>
                    <a:lnTo>
                      <a:pt x="413" y="608"/>
                    </a:lnTo>
                    <a:lnTo>
                      <a:pt x="413" y="621"/>
                    </a:lnTo>
                    <a:lnTo>
                      <a:pt x="521" y="633"/>
                    </a:lnTo>
                    <a:lnTo>
                      <a:pt x="499" y="641"/>
                    </a:lnTo>
                    <a:lnTo>
                      <a:pt x="478" y="651"/>
                    </a:lnTo>
                    <a:lnTo>
                      <a:pt x="456" y="658"/>
                    </a:lnTo>
                    <a:lnTo>
                      <a:pt x="437" y="666"/>
                    </a:lnTo>
                    <a:lnTo>
                      <a:pt x="413" y="672"/>
                    </a:lnTo>
                    <a:lnTo>
                      <a:pt x="390" y="678"/>
                    </a:lnTo>
                    <a:lnTo>
                      <a:pt x="368" y="684"/>
                    </a:lnTo>
                    <a:lnTo>
                      <a:pt x="347" y="692"/>
                    </a:lnTo>
                    <a:lnTo>
                      <a:pt x="323" y="698"/>
                    </a:lnTo>
                    <a:lnTo>
                      <a:pt x="300" y="705"/>
                    </a:lnTo>
                    <a:lnTo>
                      <a:pt x="278" y="713"/>
                    </a:lnTo>
                    <a:lnTo>
                      <a:pt x="259" y="725"/>
                    </a:lnTo>
                    <a:lnTo>
                      <a:pt x="235" y="733"/>
                    </a:lnTo>
                    <a:lnTo>
                      <a:pt x="217" y="747"/>
                    </a:lnTo>
                    <a:lnTo>
                      <a:pt x="198" y="758"/>
                    </a:lnTo>
                    <a:lnTo>
                      <a:pt x="180" y="776"/>
                    </a:lnTo>
                    <a:lnTo>
                      <a:pt x="186" y="774"/>
                    </a:lnTo>
                    <a:lnTo>
                      <a:pt x="194" y="774"/>
                    </a:lnTo>
                    <a:lnTo>
                      <a:pt x="210" y="772"/>
                    </a:lnTo>
                    <a:lnTo>
                      <a:pt x="227" y="768"/>
                    </a:lnTo>
                    <a:lnTo>
                      <a:pt x="249" y="764"/>
                    </a:lnTo>
                    <a:lnTo>
                      <a:pt x="272" y="758"/>
                    </a:lnTo>
                    <a:lnTo>
                      <a:pt x="298" y="752"/>
                    </a:lnTo>
                    <a:lnTo>
                      <a:pt x="323" y="749"/>
                    </a:lnTo>
                    <a:lnTo>
                      <a:pt x="349" y="741"/>
                    </a:lnTo>
                    <a:lnTo>
                      <a:pt x="372" y="735"/>
                    </a:lnTo>
                    <a:lnTo>
                      <a:pt x="398" y="731"/>
                    </a:lnTo>
                    <a:lnTo>
                      <a:pt x="419" y="725"/>
                    </a:lnTo>
                    <a:lnTo>
                      <a:pt x="437" y="721"/>
                    </a:lnTo>
                    <a:lnTo>
                      <a:pt x="451" y="717"/>
                    </a:lnTo>
                    <a:lnTo>
                      <a:pt x="460" y="717"/>
                    </a:lnTo>
                    <a:lnTo>
                      <a:pt x="466" y="717"/>
                    </a:lnTo>
                    <a:lnTo>
                      <a:pt x="447" y="723"/>
                    </a:lnTo>
                    <a:lnTo>
                      <a:pt x="429" y="731"/>
                    </a:lnTo>
                    <a:lnTo>
                      <a:pt x="409" y="737"/>
                    </a:lnTo>
                    <a:lnTo>
                      <a:pt x="390" y="747"/>
                    </a:lnTo>
                    <a:lnTo>
                      <a:pt x="372" y="752"/>
                    </a:lnTo>
                    <a:lnTo>
                      <a:pt x="353" y="760"/>
                    </a:lnTo>
                    <a:lnTo>
                      <a:pt x="333" y="768"/>
                    </a:lnTo>
                    <a:lnTo>
                      <a:pt x="315" y="778"/>
                    </a:lnTo>
                    <a:lnTo>
                      <a:pt x="294" y="784"/>
                    </a:lnTo>
                    <a:lnTo>
                      <a:pt x="274" y="792"/>
                    </a:lnTo>
                    <a:lnTo>
                      <a:pt x="257" y="797"/>
                    </a:lnTo>
                    <a:lnTo>
                      <a:pt x="237" y="807"/>
                    </a:lnTo>
                    <a:lnTo>
                      <a:pt x="217" y="813"/>
                    </a:lnTo>
                    <a:lnTo>
                      <a:pt x="200" y="819"/>
                    </a:lnTo>
                    <a:lnTo>
                      <a:pt x="182" y="825"/>
                    </a:lnTo>
                    <a:lnTo>
                      <a:pt x="165" y="831"/>
                    </a:lnTo>
                    <a:lnTo>
                      <a:pt x="161" y="833"/>
                    </a:lnTo>
                    <a:lnTo>
                      <a:pt x="168" y="833"/>
                    </a:lnTo>
                    <a:lnTo>
                      <a:pt x="182" y="831"/>
                    </a:lnTo>
                    <a:lnTo>
                      <a:pt x="202" y="829"/>
                    </a:lnTo>
                    <a:lnTo>
                      <a:pt x="225" y="823"/>
                    </a:lnTo>
                    <a:lnTo>
                      <a:pt x="257" y="815"/>
                    </a:lnTo>
                    <a:lnTo>
                      <a:pt x="288" y="809"/>
                    </a:lnTo>
                    <a:lnTo>
                      <a:pt x="323" y="803"/>
                    </a:lnTo>
                    <a:lnTo>
                      <a:pt x="356" y="795"/>
                    </a:lnTo>
                    <a:lnTo>
                      <a:pt x="388" y="788"/>
                    </a:lnTo>
                    <a:lnTo>
                      <a:pt x="421" y="782"/>
                    </a:lnTo>
                    <a:lnTo>
                      <a:pt x="452" y="776"/>
                    </a:lnTo>
                    <a:lnTo>
                      <a:pt x="476" y="772"/>
                    </a:lnTo>
                    <a:lnTo>
                      <a:pt x="498" y="768"/>
                    </a:lnTo>
                    <a:lnTo>
                      <a:pt x="511" y="768"/>
                    </a:lnTo>
                    <a:lnTo>
                      <a:pt x="521" y="772"/>
                    </a:lnTo>
                    <a:lnTo>
                      <a:pt x="429" y="846"/>
                    </a:lnTo>
                    <a:lnTo>
                      <a:pt x="443" y="842"/>
                    </a:lnTo>
                    <a:lnTo>
                      <a:pt x="460" y="839"/>
                    </a:lnTo>
                    <a:lnTo>
                      <a:pt x="478" y="833"/>
                    </a:lnTo>
                    <a:lnTo>
                      <a:pt x="498" y="829"/>
                    </a:lnTo>
                    <a:lnTo>
                      <a:pt x="517" y="823"/>
                    </a:lnTo>
                    <a:lnTo>
                      <a:pt x="541" y="815"/>
                    </a:lnTo>
                    <a:lnTo>
                      <a:pt x="562" y="809"/>
                    </a:lnTo>
                    <a:lnTo>
                      <a:pt x="586" y="803"/>
                    </a:lnTo>
                    <a:lnTo>
                      <a:pt x="607" y="794"/>
                    </a:lnTo>
                    <a:lnTo>
                      <a:pt x="631" y="788"/>
                    </a:lnTo>
                    <a:lnTo>
                      <a:pt x="650" y="778"/>
                    </a:lnTo>
                    <a:lnTo>
                      <a:pt x="672" y="772"/>
                    </a:lnTo>
                    <a:lnTo>
                      <a:pt x="689" y="764"/>
                    </a:lnTo>
                    <a:lnTo>
                      <a:pt x="707" y="756"/>
                    </a:lnTo>
                    <a:lnTo>
                      <a:pt x="723" y="750"/>
                    </a:lnTo>
                    <a:lnTo>
                      <a:pt x="738" y="745"/>
                    </a:lnTo>
                    <a:lnTo>
                      <a:pt x="742" y="750"/>
                    </a:lnTo>
                    <a:lnTo>
                      <a:pt x="752" y="760"/>
                    </a:lnTo>
                    <a:lnTo>
                      <a:pt x="762" y="768"/>
                    </a:lnTo>
                    <a:lnTo>
                      <a:pt x="778" y="778"/>
                    </a:lnTo>
                    <a:lnTo>
                      <a:pt x="789" y="784"/>
                    </a:lnTo>
                    <a:lnTo>
                      <a:pt x="803" y="792"/>
                    </a:lnTo>
                    <a:lnTo>
                      <a:pt x="817" y="797"/>
                    </a:lnTo>
                    <a:lnTo>
                      <a:pt x="829" y="803"/>
                    </a:lnTo>
                    <a:lnTo>
                      <a:pt x="780" y="819"/>
                    </a:lnTo>
                    <a:lnTo>
                      <a:pt x="731" y="835"/>
                    </a:lnTo>
                    <a:lnTo>
                      <a:pt x="680" y="848"/>
                    </a:lnTo>
                    <a:lnTo>
                      <a:pt x="629" y="864"/>
                    </a:lnTo>
                    <a:lnTo>
                      <a:pt x="574" y="874"/>
                    </a:lnTo>
                    <a:lnTo>
                      <a:pt x="519" y="886"/>
                    </a:lnTo>
                    <a:lnTo>
                      <a:pt x="464" y="893"/>
                    </a:lnTo>
                    <a:lnTo>
                      <a:pt x="409" y="901"/>
                    </a:lnTo>
                    <a:lnTo>
                      <a:pt x="353" y="905"/>
                    </a:lnTo>
                    <a:lnTo>
                      <a:pt x="298" y="905"/>
                    </a:lnTo>
                    <a:lnTo>
                      <a:pt x="241" y="905"/>
                    </a:lnTo>
                    <a:lnTo>
                      <a:pt x="188" y="901"/>
                    </a:lnTo>
                    <a:lnTo>
                      <a:pt x="135" y="893"/>
                    </a:lnTo>
                    <a:lnTo>
                      <a:pt x="84" y="884"/>
                    </a:lnTo>
                    <a:lnTo>
                      <a:pt x="33" y="870"/>
                    </a:lnTo>
                    <a:lnTo>
                      <a:pt x="0" y="854"/>
                    </a:lnTo>
                    <a:lnTo>
                      <a:pt x="4" y="831"/>
                    </a:lnTo>
                    <a:lnTo>
                      <a:pt x="24" y="811"/>
                    </a:lnTo>
                    <a:lnTo>
                      <a:pt x="41" y="790"/>
                    </a:lnTo>
                    <a:lnTo>
                      <a:pt x="63" y="772"/>
                    </a:lnTo>
                    <a:lnTo>
                      <a:pt x="84" y="752"/>
                    </a:lnTo>
                    <a:lnTo>
                      <a:pt x="106" y="733"/>
                    </a:lnTo>
                    <a:lnTo>
                      <a:pt x="129" y="717"/>
                    </a:lnTo>
                    <a:lnTo>
                      <a:pt x="153" y="700"/>
                    </a:lnTo>
                    <a:lnTo>
                      <a:pt x="176" y="680"/>
                    </a:lnTo>
                    <a:lnTo>
                      <a:pt x="200" y="660"/>
                    </a:lnTo>
                    <a:lnTo>
                      <a:pt x="223" y="643"/>
                    </a:lnTo>
                    <a:lnTo>
                      <a:pt x="247" y="625"/>
                    </a:lnTo>
                    <a:lnTo>
                      <a:pt x="268" y="604"/>
                    </a:lnTo>
                    <a:lnTo>
                      <a:pt x="292" y="586"/>
                    </a:lnTo>
                    <a:lnTo>
                      <a:pt x="313" y="564"/>
                    </a:lnTo>
                    <a:lnTo>
                      <a:pt x="335" y="545"/>
                    </a:lnTo>
                    <a:lnTo>
                      <a:pt x="321" y="533"/>
                    </a:lnTo>
                    <a:lnTo>
                      <a:pt x="308" y="519"/>
                    </a:lnTo>
                    <a:lnTo>
                      <a:pt x="292" y="508"/>
                    </a:lnTo>
                    <a:lnTo>
                      <a:pt x="274" y="496"/>
                    </a:lnTo>
                    <a:lnTo>
                      <a:pt x="255" y="482"/>
                    </a:lnTo>
                    <a:lnTo>
                      <a:pt x="235" y="470"/>
                    </a:lnTo>
                    <a:lnTo>
                      <a:pt x="214" y="459"/>
                    </a:lnTo>
                    <a:lnTo>
                      <a:pt x="194" y="449"/>
                    </a:lnTo>
                    <a:lnTo>
                      <a:pt x="168" y="439"/>
                    </a:lnTo>
                    <a:lnTo>
                      <a:pt x="147" y="429"/>
                    </a:lnTo>
                    <a:lnTo>
                      <a:pt x="123" y="420"/>
                    </a:lnTo>
                    <a:lnTo>
                      <a:pt x="104" y="414"/>
                    </a:lnTo>
                    <a:lnTo>
                      <a:pt x="80" y="408"/>
                    </a:lnTo>
                    <a:lnTo>
                      <a:pt x="63" y="406"/>
                    </a:lnTo>
                    <a:lnTo>
                      <a:pt x="43" y="402"/>
                    </a:lnTo>
                    <a:lnTo>
                      <a:pt x="27" y="404"/>
                    </a:lnTo>
                    <a:lnTo>
                      <a:pt x="633" y="0"/>
                    </a:lnTo>
                    <a:lnTo>
                      <a:pt x="6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328" name="Freeform 160"/>
              <p:cNvSpPr>
                <a:spLocks/>
              </p:cNvSpPr>
              <p:nvPr/>
            </p:nvSpPr>
            <p:spPr bwMode="auto">
              <a:xfrm>
                <a:off x="5509" y="8111"/>
                <a:ext cx="827" cy="707"/>
              </a:xfrm>
              <a:custGeom>
                <a:avLst/>
                <a:gdLst>
                  <a:gd name="T0" fmla="*/ 672 w 827"/>
                  <a:gd name="T1" fmla="*/ 23 h 707"/>
                  <a:gd name="T2" fmla="*/ 470 w 827"/>
                  <a:gd name="T3" fmla="*/ 39 h 707"/>
                  <a:gd name="T4" fmla="*/ 543 w 827"/>
                  <a:gd name="T5" fmla="*/ 0 h 707"/>
                  <a:gd name="T6" fmla="*/ 275 w 827"/>
                  <a:gd name="T7" fmla="*/ 15 h 707"/>
                  <a:gd name="T8" fmla="*/ 376 w 827"/>
                  <a:gd name="T9" fmla="*/ 51 h 707"/>
                  <a:gd name="T10" fmla="*/ 175 w 827"/>
                  <a:gd name="T11" fmla="*/ 125 h 707"/>
                  <a:gd name="T12" fmla="*/ 316 w 827"/>
                  <a:gd name="T13" fmla="*/ 121 h 707"/>
                  <a:gd name="T14" fmla="*/ 106 w 827"/>
                  <a:gd name="T15" fmla="*/ 239 h 707"/>
                  <a:gd name="T16" fmla="*/ 292 w 827"/>
                  <a:gd name="T17" fmla="*/ 248 h 707"/>
                  <a:gd name="T18" fmla="*/ 83 w 827"/>
                  <a:gd name="T19" fmla="*/ 385 h 707"/>
                  <a:gd name="T20" fmla="*/ 245 w 827"/>
                  <a:gd name="T21" fmla="*/ 382 h 707"/>
                  <a:gd name="T22" fmla="*/ 0 w 827"/>
                  <a:gd name="T23" fmla="*/ 532 h 707"/>
                  <a:gd name="T24" fmla="*/ 202 w 827"/>
                  <a:gd name="T25" fmla="*/ 528 h 707"/>
                  <a:gd name="T26" fmla="*/ 47 w 827"/>
                  <a:gd name="T27" fmla="*/ 652 h 707"/>
                  <a:gd name="T28" fmla="*/ 233 w 827"/>
                  <a:gd name="T29" fmla="*/ 628 h 707"/>
                  <a:gd name="T30" fmla="*/ 136 w 827"/>
                  <a:gd name="T31" fmla="*/ 707 h 707"/>
                  <a:gd name="T32" fmla="*/ 615 w 827"/>
                  <a:gd name="T33" fmla="*/ 660 h 707"/>
                  <a:gd name="T34" fmla="*/ 819 w 827"/>
                  <a:gd name="T35" fmla="*/ 622 h 707"/>
                  <a:gd name="T36" fmla="*/ 521 w 827"/>
                  <a:gd name="T37" fmla="*/ 615 h 707"/>
                  <a:gd name="T38" fmla="*/ 729 w 827"/>
                  <a:gd name="T39" fmla="*/ 513 h 707"/>
                  <a:gd name="T40" fmla="*/ 470 w 827"/>
                  <a:gd name="T41" fmla="*/ 509 h 707"/>
                  <a:gd name="T42" fmla="*/ 786 w 827"/>
                  <a:gd name="T43" fmla="*/ 374 h 707"/>
                  <a:gd name="T44" fmla="*/ 621 w 827"/>
                  <a:gd name="T45" fmla="*/ 366 h 707"/>
                  <a:gd name="T46" fmla="*/ 827 w 827"/>
                  <a:gd name="T47" fmla="*/ 223 h 707"/>
                  <a:gd name="T48" fmla="*/ 521 w 827"/>
                  <a:gd name="T49" fmla="*/ 288 h 707"/>
                  <a:gd name="T50" fmla="*/ 566 w 827"/>
                  <a:gd name="T51" fmla="*/ 207 h 707"/>
                  <a:gd name="T52" fmla="*/ 737 w 827"/>
                  <a:gd name="T53" fmla="*/ 117 h 707"/>
                  <a:gd name="T54" fmla="*/ 514 w 827"/>
                  <a:gd name="T55" fmla="*/ 125 h 707"/>
                  <a:gd name="T56" fmla="*/ 672 w 827"/>
                  <a:gd name="T57" fmla="*/ 23 h 707"/>
                  <a:gd name="T58" fmla="*/ 672 w 827"/>
                  <a:gd name="T59" fmla="*/ 23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27" h="707">
                    <a:moveTo>
                      <a:pt x="672" y="23"/>
                    </a:moveTo>
                    <a:lnTo>
                      <a:pt x="470" y="39"/>
                    </a:lnTo>
                    <a:lnTo>
                      <a:pt x="543" y="0"/>
                    </a:lnTo>
                    <a:lnTo>
                      <a:pt x="275" y="15"/>
                    </a:lnTo>
                    <a:lnTo>
                      <a:pt x="376" y="51"/>
                    </a:lnTo>
                    <a:lnTo>
                      <a:pt x="175" y="125"/>
                    </a:lnTo>
                    <a:lnTo>
                      <a:pt x="316" y="121"/>
                    </a:lnTo>
                    <a:lnTo>
                      <a:pt x="106" y="239"/>
                    </a:lnTo>
                    <a:lnTo>
                      <a:pt x="292" y="248"/>
                    </a:lnTo>
                    <a:lnTo>
                      <a:pt x="83" y="385"/>
                    </a:lnTo>
                    <a:lnTo>
                      <a:pt x="245" y="382"/>
                    </a:lnTo>
                    <a:lnTo>
                      <a:pt x="0" y="532"/>
                    </a:lnTo>
                    <a:lnTo>
                      <a:pt x="202" y="528"/>
                    </a:lnTo>
                    <a:lnTo>
                      <a:pt x="47" y="652"/>
                    </a:lnTo>
                    <a:lnTo>
                      <a:pt x="233" y="628"/>
                    </a:lnTo>
                    <a:lnTo>
                      <a:pt x="136" y="707"/>
                    </a:lnTo>
                    <a:lnTo>
                      <a:pt x="615" y="660"/>
                    </a:lnTo>
                    <a:lnTo>
                      <a:pt x="819" y="622"/>
                    </a:lnTo>
                    <a:lnTo>
                      <a:pt x="521" y="615"/>
                    </a:lnTo>
                    <a:lnTo>
                      <a:pt x="729" y="513"/>
                    </a:lnTo>
                    <a:lnTo>
                      <a:pt x="470" y="509"/>
                    </a:lnTo>
                    <a:lnTo>
                      <a:pt x="786" y="374"/>
                    </a:lnTo>
                    <a:lnTo>
                      <a:pt x="621" y="366"/>
                    </a:lnTo>
                    <a:lnTo>
                      <a:pt x="827" y="223"/>
                    </a:lnTo>
                    <a:lnTo>
                      <a:pt x="521" y="288"/>
                    </a:lnTo>
                    <a:lnTo>
                      <a:pt x="566" y="207"/>
                    </a:lnTo>
                    <a:lnTo>
                      <a:pt x="737" y="117"/>
                    </a:lnTo>
                    <a:lnTo>
                      <a:pt x="514" y="125"/>
                    </a:lnTo>
                    <a:lnTo>
                      <a:pt x="672" y="23"/>
                    </a:lnTo>
                    <a:lnTo>
                      <a:pt x="672" y="23"/>
                    </a:lnTo>
                    <a:close/>
                  </a:path>
                </a:pathLst>
              </a:custGeom>
              <a:solidFill>
                <a:srgbClr val="B3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19329" name="Freeform 161"/>
              <p:cNvSpPr>
                <a:spLocks/>
              </p:cNvSpPr>
              <p:nvPr/>
            </p:nvSpPr>
            <p:spPr bwMode="auto">
              <a:xfrm>
                <a:off x="5079" y="8589"/>
                <a:ext cx="249" cy="624"/>
              </a:xfrm>
              <a:custGeom>
                <a:avLst/>
                <a:gdLst>
                  <a:gd name="T0" fmla="*/ 147 w 249"/>
                  <a:gd name="T1" fmla="*/ 0 h 624"/>
                  <a:gd name="T2" fmla="*/ 167 w 249"/>
                  <a:gd name="T3" fmla="*/ 178 h 624"/>
                  <a:gd name="T4" fmla="*/ 194 w 249"/>
                  <a:gd name="T5" fmla="*/ 364 h 624"/>
                  <a:gd name="T6" fmla="*/ 249 w 249"/>
                  <a:gd name="T7" fmla="*/ 546 h 624"/>
                  <a:gd name="T8" fmla="*/ 128 w 249"/>
                  <a:gd name="T9" fmla="*/ 624 h 624"/>
                  <a:gd name="T10" fmla="*/ 167 w 249"/>
                  <a:gd name="T11" fmla="*/ 526 h 624"/>
                  <a:gd name="T12" fmla="*/ 34 w 249"/>
                  <a:gd name="T13" fmla="*/ 577 h 624"/>
                  <a:gd name="T14" fmla="*/ 81 w 249"/>
                  <a:gd name="T15" fmla="*/ 513 h 624"/>
                  <a:gd name="T16" fmla="*/ 8 w 249"/>
                  <a:gd name="T17" fmla="*/ 526 h 624"/>
                  <a:gd name="T18" fmla="*/ 167 w 249"/>
                  <a:gd name="T19" fmla="*/ 407 h 624"/>
                  <a:gd name="T20" fmla="*/ 57 w 249"/>
                  <a:gd name="T21" fmla="*/ 407 h 624"/>
                  <a:gd name="T22" fmla="*/ 163 w 249"/>
                  <a:gd name="T23" fmla="*/ 280 h 624"/>
                  <a:gd name="T24" fmla="*/ 84 w 249"/>
                  <a:gd name="T25" fmla="*/ 283 h 624"/>
                  <a:gd name="T26" fmla="*/ 139 w 249"/>
                  <a:gd name="T27" fmla="*/ 158 h 624"/>
                  <a:gd name="T28" fmla="*/ 34 w 249"/>
                  <a:gd name="T29" fmla="*/ 197 h 624"/>
                  <a:gd name="T30" fmla="*/ 120 w 249"/>
                  <a:gd name="T31" fmla="*/ 119 h 624"/>
                  <a:gd name="T32" fmla="*/ 0 w 249"/>
                  <a:gd name="T33" fmla="*/ 135 h 624"/>
                  <a:gd name="T34" fmla="*/ 147 w 249"/>
                  <a:gd name="T35" fmla="*/ 0 h 624"/>
                  <a:gd name="T36" fmla="*/ 147 w 249"/>
                  <a:gd name="T3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9" h="624">
                    <a:moveTo>
                      <a:pt x="147" y="0"/>
                    </a:moveTo>
                    <a:lnTo>
                      <a:pt x="167" y="178"/>
                    </a:lnTo>
                    <a:lnTo>
                      <a:pt x="194" y="364"/>
                    </a:lnTo>
                    <a:lnTo>
                      <a:pt x="249" y="546"/>
                    </a:lnTo>
                    <a:lnTo>
                      <a:pt x="128" y="624"/>
                    </a:lnTo>
                    <a:lnTo>
                      <a:pt x="167" y="526"/>
                    </a:lnTo>
                    <a:lnTo>
                      <a:pt x="34" y="577"/>
                    </a:lnTo>
                    <a:lnTo>
                      <a:pt x="81" y="513"/>
                    </a:lnTo>
                    <a:lnTo>
                      <a:pt x="8" y="526"/>
                    </a:lnTo>
                    <a:lnTo>
                      <a:pt x="167" y="407"/>
                    </a:lnTo>
                    <a:lnTo>
                      <a:pt x="57" y="407"/>
                    </a:lnTo>
                    <a:lnTo>
                      <a:pt x="163" y="280"/>
                    </a:lnTo>
                    <a:lnTo>
                      <a:pt x="84" y="283"/>
                    </a:lnTo>
                    <a:lnTo>
                      <a:pt x="139" y="158"/>
                    </a:lnTo>
                    <a:lnTo>
                      <a:pt x="34" y="197"/>
                    </a:lnTo>
                    <a:lnTo>
                      <a:pt x="120" y="119"/>
                    </a:lnTo>
                    <a:lnTo>
                      <a:pt x="0" y="135"/>
                    </a:lnTo>
                    <a:lnTo>
                      <a:pt x="147" y="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B3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19330" name="WordArt 162"/>
            <p:cNvSpPr>
              <a:spLocks noChangeArrowheads="1" noChangeShapeType="1" noTextEdit="1"/>
            </p:cNvSpPr>
            <p:nvPr/>
          </p:nvSpPr>
          <p:spPr bwMode="auto">
            <a:xfrm rot="3264337">
              <a:off x="4111" y="1290"/>
              <a:ext cx="91" cy="4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Wave1">
                <a:avLst>
                  <a:gd name="adj1" fmla="val 13005"/>
                  <a:gd name="adj2" fmla="val 0"/>
                </a:avLst>
              </a:prstTxWarp>
            </a:bodyPr>
            <a:lstStyle/>
            <a:p>
              <a:pPr algn="ctr"/>
              <a:r>
                <a:rPr lang="en-GB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/>
                </a:rPr>
                <a:t>flag</a:t>
              </a:r>
              <a:endParaRPr lang="bg-BG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endParaRPr>
            </a:p>
          </p:txBody>
        </p:sp>
      </p:grpSp>
      <p:sp>
        <p:nvSpPr>
          <p:cNvPr id="519331" name="Freeform 163"/>
          <p:cNvSpPr>
            <a:spLocks/>
          </p:cNvSpPr>
          <p:nvPr/>
        </p:nvSpPr>
        <p:spPr bwMode="auto">
          <a:xfrm>
            <a:off x="1873250" y="1343025"/>
            <a:ext cx="1017588" cy="2724150"/>
          </a:xfrm>
          <a:custGeom>
            <a:avLst/>
            <a:gdLst>
              <a:gd name="T0" fmla="*/ 0 w 1400"/>
              <a:gd name="T1" fmla="*/ 150 h 3710"/>
              <a:gd name="T2" fmla="*/ 180 w 1400"/>
              <a:gd name="T3" fmla="*/ 50 h 3710"/>
              <a:gd name="T4" fmla="*/ 440 w 1400"/>
              <a:gd name="T5" fmla="*/ 50 h 3710"/>
              <a:gd name="T6" fmla="*/ 560 w 1400"/>
              <a:gd name="T7" fmla="*/ 350 h 3710"/>
              <a:gd name="T8" fmla="*/ 700 w 1400"/>
              <a:gd name="T9" fmla="*/ 1250 h 3710"/>
              <a:gd name="T10" fmla="*/ 680 w 1400"/>
              <a:gd name="T11" fmla="*/ 2750 h 3710"/>
              <a:gd name="T12" fmla="*/ 720 w 1400"/>
              <a:gd name="T13" fmla="*/ 3450 h 3710"/>
              <a:gd name="T14" fmla="*/ 1400 w 1400"/>
              <a:gd name="T15" fmla="*/ 3710 h 3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0" h="3710">
                <a:moveTo>
                  <a:pt x="0" y="150"/>
                </a:moveTo>
                <a:cubicBezTo>
                  <a:pt x="53" y="108"/>
                  <a:pt x="107" y="67"/>
                  <a:pt x="180" y="50"/>
                </a:cubicBezTo>
                <a:cubicBezTo>
                  <a:pt x="253" y="33"/>
                  <a:pt x="377" y="0"/>
                  <a:pt x="440" y="50"/>
                </a:cubicBezTo>
                <a:cubicBezTo>
                  <a:pt x="503" y="100"/>
                  <a:pt x="517" y="150"/>
                  <a:pt x="560" y="350"/>
                </a:cubicBezTo>
                <a:cubicBezTo>
                  <a:pt x="603" y="550"/>
                  <a:pt x="680" y="850"/>
                  <a:pt x="700" y="1250"/>
                </a:cubicBezTo>
                <a:cubicBezTo>
                  <a:pt x="720" y="1650"/>
                  <a:pt x="677" y="2383"/>
                  <a:pt x="680" y="2750"/>
                </a:cubicBezTo>
                <a:cubicBezTo>
                  <a:pt x="683" y="3117"/>
                  <a:pt x="600" y="3290"/>
                  <a:pt x="720" y="3450"/>
                </a:cubicBezTo>
                <a:cubicBezTo>
                  <a:pt x="840" y="3610"/>
                  <a:pt x="1120" y="3660"/>
                  <a:pt x="1400" y="371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332" name="Freeform 164"/>
          <p:cNvSpPr>
            <a:spLocks/>
          </p:cNvSpPr>
          <p:nvPr/>
        </p:nvSpPr>
        <p:spPr bwMode="auto">
          <a:xfrm>
            <a:off x="1292225" y="2727325"/>
            <a:ext cx="1584325" cy="1252538"/>
          </a:xfrm>
          <a:custGeom>
            <a:avLst/>
            <a:gdLst>
              <a:gd name="T0" fmla="*/ 0 w 2060"/>
              <a:gd name="T1" fmla="*/ 1743 h 1743"/>
              <a:gd name="T2" fmla="*/ 280 w 2060"/>
              <a:gd name="T3" fmla="*/ 1303 h 1743"/>
              <a:gd name="T4" fmla="*/ 860 w 2060"/>
              <a:gd name="T5" fmla="*/ 923 h 1743"/>
              <a:gd name="T6" fmla="*/ 1140 w 2060"/>
              <a:gd name="T7" fmla="*/ 303 h 1743"/>
              <a:gd name="T8" fmla="*/ 1260 w 2060"/>
              <a:gd name="T9" fmla="*/ 43 h 1743"/>
              <a:gd name="T10" fmla="*/ 2060 w 2060"/>
              <a:gd name="T11" fmla="*/ 43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60" h="1743">
                <a:moveTo>
                  <a:pt x="0" y="1743"/>
                </a:moveTo>
                <a:cubicBezTo>
                  <a:pt x="68" y="1591"/>
                  <a:pt x="137" y="1439"/>
                  <a:pt x="280" y="1303"/>
                </a:cubicBezTo>
                <a:cubicBezTo>
                  <a:pt x="423" y="1167"/>
                  <a:pt x="717" y="1090"/>
                  <a:pt x="860" y="923"/>
                </a:cubicBezTo>
                <a:cubicBezTo>
                  <a:pt x="1003" y="756"/>
                  <a:pt x="1073" y="450"/>
                  <a:pt x="1140" y="303"/>
                </a:cubicBezTo>
                <a:cubicBezTo>
                  <a:pt x="1207" y="156"/>
                  <a:pt x="1107" y="86"/>
                  <a:pt x="1260" y="43"/>
                </a:cubicBezTo>
                <a:cubicBezTo>
                  <a:pt x="1413" y="0"/>
                  <a:pt x="1736" y="21"/>
                  <a:pt x="2060" y="43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333" name="AutoShape 165"/>
          <p:cNvSpPr>
            <a:spLocks noChangeArrowheads="1"/>
          </p:cNvSpPr>
          <p:nvPr/>
        </p:nvSpPr>
        <p:spPr bwMode="auto">
          <a:xfrm>
            <a:off x="2895600" y="1466850"/>
            <a:ext cx="512763" cy="411163"/>
          </a:xfrm>
          <a:prstGeom prst="cube">
            <a:avLst>
              <a:gd name="adj" fmla="val 2312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334" name="Oval 166"/>
          <p:cNvSpPr>
            <a:spLocks noChangeArrowheads="1"/>
          </p:cNvSpPr>
          <p:nvPr/>
        </p:nvSpPr>
        <p:spPr bwMode="auto">
          <a:xfrm>
            <a:off x="3067050" y="1471613"/>
            <a:ext cx="153988" cy="1254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348" name="Oval 180"/>
          <p:cNvSpPr>
            <a:spLocks noChangeArrowheads="1"/>
          </p:cNvSpPr>
          <p:nvPr/>
        </p:nvSpPr>
        <p:spPr bwMode="auto">
          <a:xfrm>
            <a:off x="1182688" y="2679700"/>
            <a:ext cx="101600" cy="1031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349" name="AutoShape 181"/>
          <p:cNvSpPr>
            <a:spLocks noChangeArrowheads="1"/>
          </p:cNvSpPr>
          <p:nvPr/>
        </p:nvSpPr>
        <p:spPr bwMode="auto">
          <a:xfrm>
            <a:off x="1616075" y="1436688"/>
            <a:ext cx="512763" cy="411162"/>
          </a:xfrm>
          <a:prstGeom prst="cube">
            <a:avLst>
              <a:gd name="adj" fmla="val 2312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350" name="Line 182"/>
          <p:cNvSpPr>
            <a:spLocks noChangeShapeType="1"/>
          </p:cNvSpPr>
          <p:nvPr/>
        </p:nvSpPr>
        <p:spPr bwMode="auto">
          <a:xfrm>
            <a:off x="1744663" y="1436688"/>
            <a:ext cx="0" cy="103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351" name="Oval 183"/>
          <p:cNvSpPr>
            <a:spLocks noChangeArrowheads="1"/>
          </p:cNvSpPr>
          <p:nvPr/>
        </p:nvSpPr>
        <p:spPr bwMode="auto">
          <a:xfrm>
            <a:off x="1808163" y="1430338"/>
            <a:ext cx="101600" cy="1031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9352" name="Freeform 184"/>
          <p:cNvSpPr>
            <a:spLocks/>
          </p:cNvSpPr>
          <p:nvPr/>
        </p:nvSpPr>
        <p:spPr bwMode="auto">
          <a:xfrm>
            <a:off x="2914650" y="2092325"/>
            <a:ext cx="741363" cy="1585913"/>
          </a:xfrm>
          <a:custGeom>
            <a:avLst/>
            <a:gdLst>
              <a:gd name="T0" fmla="*/ 0 w 1020"/>
              <a:gd name="T1" fmla="*/ 2128 h 2158"/>
              <a:gd name="T2" fmla="*/ 255 w 1020"/>
              <a:gd name="T3" fmla="*/ 2083 h 2158"/>
              <a:gd name="T4" fmla="*/ 360 w 1020"/>
              <a:gd name="T5" fmla="*/ 1678 h 2158"/>
              <a:gd name="T6" fmla="*/ 375 w 1020"/>
              <a:gd name="T7" fmla="*/ 478 h 2158"/>
              <a:gd name="T8" fmla="*/ 465 w 1020"/>
              <a:gd name="T9" fmla="*/ 73 h 2158"/>
              <a:gd name="T10" fmla="*/ 1020 w 1020"/>
              <a:gd name="T11" fmla="*/ 43 h 2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0" h="2158">
                <a:moveTo>
                  <a:pt x="0" y="2128"/>
                </a:moveTo>
                <a:cubicBezTo>
                  <a:pt x="97" y="2143"/>
                  <a:pt x="195" y="2158"/>
                  <a:pt x="255" y="2083"/>
                </a:cubicBezTo>
                <a:cubicBezTo>
                  <a:pt x="315" y="2008"/>
                  <a:pt x="340" y="1945"/>
                  <a:pt x="360" y="1678"/>
                </a:cubicBezTo>
                <a:cubicBezTo>
                  <a:pt x="380" y="1411"/>
                  <a:pt x="358" y="745"/>
                  <a:pt x="375" y="478"/>
                </a:cubicBezTo>
                <a:cubicBezTo>
                  <a:pt x="392" y="211"/>
                  <a:pt x="357" y="146"/>
                  <a:pt x="465" y="73"/>
                </a:cubicBezTo>
                <a:cubicBezTo>
                  <a:pt x="573" y="0"/>
                  <a:pt x="796" y="21"/>
                  <a:pt x="1020" y="43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353" name="Freeform 185"/>
          <p:cNvSpPr>
            <a:spLocks/>
          </p:cNvSpPr>
          <p:nvPr/>
        </p:nvSpPr>
        <p:spPr bwMode="auto">
          <a:xfrm>
            <a:off x="4092575" y="1419225"/>
            <a:ext cx="436563" cy="1990725"/>
          </a:xfrm>
          <a:custGeom>
            <a:avLst/>
            <a:gdLst>
              <a:gd name="T0" fmla="*/ 0 w 600"/>
              <a:gd name="T1" fmla="*/ 132 h 2712"/>
              <a:gd name="T2" fmla="*/ 135 w 600"/>
              <a:gd name="T3" fmla="*/ 42 h 2712"/>
              <a:gd name="T4" fmla="*/ 405 w 600"/>
              <a:gd name="T5" fmla="*/ 102 h 2712"/>
              <a:gd name="T6" fmla="*/ 420 w 600"/>
              <a:gd name="T7" fmla="*/ 657 h 2712"/>
              <a:gd name="T8" fmla="*/ 300 w 600"/>
              <a:gd name="T9" fmla="*/ 1377 h 2712"/>
              <a:gd name="T10" fmla="*/ 195 w 600"/>
              <a:gd name="T11" fmla="*/ 2307 h 2712"/>
              <a:gd name="T12" fmla="*/ 240 w 600"/>
              <a:gd name="T13" fmla="*/ 2622 h 2712"/>
              <a:gd name="T14" fmla="*/ 600 w 600"/>
              <a:gd name="T15" fmla="*/ 2712 h 2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0" h="2712">
                <a:moveTo>
                  <a:pt x="0" y="132"/>
                </a:moveTo>
                <a:cubicBezTo>
                  <a:pt x="34" y="89"/>
                  <a:pt x="68" y="47"/>
                  <a:pt x="135" y="42"/>
                </a:cubicBezTo>
                <a:cubicBezTo>
                  <a:pt x="202" y="37"/>
                  <a:pt x="358" y="0"/>
                  <a:pt x="405" y="102"/>
                </a:cubicBezTo>
                <a:cubicBezTo>
                  <a:pt x="452" y="204"/>
                  <a:pt x="437" y="445"/>
                  <a:pt x="420" y="657"/>
                </a:cubicBezTo>
                <a:cubicBezTo>
                  <a:pt x="403" y="869"/>
                  <a:pt x="337" y="1102"/>
                  <a:pt x="300" y="1377"/>
                </a:cubicBezTo>
                <a:cubicBezTo>
                  <a:pt x="263" y="1652"/>
                  <a:pt x="205" y="2100"/>
                  <a:pt x="195" y="2307"/>
                </a:cubicBezTo>
                <a:cubicBezTo>
                  <a:pt x="185" y="2514"/>
                  <a:pt x="173" y="2555"/>
                  <a:pt x="240" y="2622"/>
                </a:cubicBezTo>
                <a:cubicBezTo>
                  <a:pt x="307" y="2689"/>
                  <a:pt x="453" y="2700"/>
                  <a:pt x="600" y="271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354" name="Freeform 186"/>
          <p:cNvSpPr>
            <a:spLocks/>
          </p:cNvSpPr>
          <p:nvPr/>
        </p:nvSpPr>
        <p:spPr bwMode="auto">
          <a:xfrm>
            <a:off x="3841750" y="3035300"/>
            <a:ext cx="708025" cy="404813"/>
          </a:xfrm>
          <a:custGeom>
            <a:avLst/>
            <a:gdLst>
              <a:gd name="T0" fmla="*/ 0 w 975"/>
              <a:gd name="T1" fmla="*/ 890 h 897"/>
              <a:gd name="T2" fmla="*/ 375 w 975"/>
              <a:gd name="T3" fmla="*/ 830 h 897"/>
              <a:gd name="T4" fmla="*/ 465 w 975"/>
              <a:gd name="T5" fmla="*/ 485 h 897"/>
              <a:gd name="T6" fmla="*/ 525 w 975"/>
              <a:gd name="T7" fmla="*/ 80 h 897"/>
              <a:gd name="T8" fmla="*/ 975 w 975"/>
              <a:gd name="T9" fmla="*/ 5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5" h="897">
                <a:moveTo>
                  <a:pt x="0" y="890"/>
                </a:moveTo>
                <a:cubicBezTo>
                  <a:pt x="149" y="893"/>
                  <a:pt x="298" y="897"/>
                  <a:pt x="375" y="830"/>
                </a:cubicBezTo>
                <a:cubicBezTo>
                  <a:pt x="452" y="763"/>
                  <a:pt x="440" y="610"/>
                  <a:pt x="465" y="485"/>
                </a:cubicBezTo>
                <a:cubicBezTo>
                  <a:pt x="490" y="360"/>
                  <a:pt x="440" y="160"/>
                  <a:pt x="525" y="80"/>
                </a:cubicBezTo>
                <a:cubicBezTo>
                  <a:pt x="610" y="0"/>
                  <a:pt x="792" y="2"/>
                  <a:pt x="975" y="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355" name="Freeform 187"/>
          <p:cNvSpPr>
            <a:spLocks/>
          </p:cNvSpPr>
          <p:nvPr/>
        </p:nvSpPr>
        <p:spPr bwMode="auto">
          <a:xfrm>
            <a:off x="4941888" y="1428750"/>
            <a:ext cx="512762" cy="1665288"/>
          </a:xfrm>
          <a:custGeom>
            <a:avLst/>
            <a:gdLst>
              <a:gd name="T0" fmla="*/ 0 w 705"/>
              <a:gd name="T1" fmla="*/ 77 h 2267"/>
              <a:gd name="T2" fmla="*/ 120 w 705"/>
              <a:gd name="T3" fmla="*/ 17 h 2267"/>
              <a:gd name="T4" fmla="*/ 240 w 705"/>
              <a:gd name="T5" fmla="*/ 2 h 2267"/>
              <a:gd name="T6" fmla="*/ 375 w 705"/>
              <a:gd name="T7" fmla="*/ 32 h 2267"/>
              <a:gd name="T8" fmla="*/ 450 w 705"/>
              <a:gd name="T9" fmla="*/ 107 h 2267"/>
              <a:gd name="T10" fmla="*/ 525 w 705"/>
              <a:gd name="T11" fmla="*/ 392 h 2267"/>
              <a:gd name="T12" fmla="*/ 375 w 705"/>
              <a:gd name="T13" fmla="*/ 1052 h 2267"/>
              <a:gd name="T14" fmla="*/ 300 w 705"/>
              <a:gd name="T15" fmla="*/ 1517 h 2267"/>
              <a:gd name="T16" fmla="*/ 225 w 705"/>
              <a:gd name="T17" fmla="*/ 2027 h 2267"/>
              <a:gd name="T18" fmla="*/ 390 w 705"/>
              <a:gd name="T19" fmla="*/ 2207 h 2267"/>
              <a:gd name="T20" fmla="*/ 705 w 705"/>
              <a:gd name="T21" fmla="*/ 2267 h 2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05" h="2267">
                <a:moveTo>
                  <a:pt x="0" y="77"/>
                </a:moveTo>
                <a:cubicBezTo>
                  <a:pt x="40" y="53"/>
                  <a:pt x="80" y="29"/>
                  <a:pt x="120" y="17"/>
                </a:cubicBezTo>
                <a:cubicBezTo>
                  <a:pt x="160" y="5"/>
                  <a:pt x="198" y="0"/>
                  <a:pt x="240" y="2"/>
                </a:cubicBezTo>
                <a:cubicBezTo>
                  <a:pt x="282" y="4"/>
                  <a:pt x="340" y="15"/>
                  <a:pt x="375" y="32"/>
                </a:cubicBezTo>
                <a:cubicBezTo>
                  <a:pt x="410" y="49"/>
                  <a:pt x="425" y="47"/>
                  <a:pt x="450" y="107"/>
                </a:cubicBezTo>
                <a:cubicBezTo>
                  <a:pt x="475" y="167"/>
                  <a:pt x="537" y="235"/>
                  <a:pt x="525" y="392"/>
                </a:cubicBezTo>
                <a:cubicBezTo>
                  <a:pt x="513" y="549"/>
                  <a:pt x="412" y="865"/>
                  <a:pt x="375" y="1052"/>
                </a:cubicBezTo>
                <a:cubicBezTo>
                  <a:pt x="338" y="1239"/>
                  <a:pt x="325" y="1355"/>
                  <a:pt x="300" y="1517"/>
                </a:cubicBezTo>
                <a:cubicBezTo>
                  <a:pt x="275" y="1679"/>
                  <a:pt x="210" y="1912"/>
                  <a:pt x="225" y="2027"/>
                </a:cubicBezTo>
                <a:cubicBezTo>
                  <a:pt x="240" y="2142"/>
                  <a:pt x="310" y="2167"/>
                  <a:pt x="390" y="2207"/>
                </a:cubicBezTo>
                <a:cubicBezTo>
                  <a:pt x="470" y="2247"/>
                  <a:pt x="587" y="2257"/>
                  <a:pt x="705" y="226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356" name="Freeform 188"/>
          <p:cNvSpPr>
            <a:spLocks/>
          </p:cNvSpPr>
          <p:nvPr/>
        </p:nvSpPr>
        <p:spPr bwMode="auto">
          <a:xfrm>
            <a:off x="4681538" y="2427288"/>
            <a:ext cx="752475" cy="700087"/>
          </a:xfrm>
          <a:custGeom>
            <a:avLst/>
            <a:gdLst>
              <a:gd name="T0" fmla="*/ 0 w 1035"/>
              <a:gd name="T1" fmla="*/ 1343 h 1418"/>
              <a:gd name="T2" fmla="*/ 285 w 1035"/>
              <a:gd name="T3" fmla="*/ 1343 h 1418"/>
              <a:gd name="T4" fmla="*/ 420 w 1035"/>
              <a:gd name="T5" fmla="*/ 893 h 1418"/>
              <a:gd name="T6" fmla="*/ 510 w 1035"/>
              <a:gd name="T7" fmla="*/ 143 h 1418"/>
              <a:gd name="T8" fmla="*/ 1035 w 1035"/>
              <a:gd name="T9" fmla="*/ 38 h 1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5" h="1418">
                <a:moveTo>
                  <a:pt x="0" y="1343"/>
                </a:moveTo>
                <a:cubicBezTo>
                  <a:pt x="107" y="1380"/>
                  <a:pt x="215" y="1418"/>
                  <a:pt x="285" y="1343"/>
                </a:cubicBezTo>
                <a:cubicBezTo>
                  <a:pt x="355" y="1268"/>
                  <a:pt x="383" y="1093"/>
                  <a:pt x="420" y="893"/>
                </a:cubicBezTo>
                <a:cubicBezTo>
                  <a:pt x="457" y="693"/>
                  <a:pt x="407" y="286"/>
                  <a:pt x="510" y="143"/>
                </a:cubicBezTo>
                <a:cubicBezTo>
                  <a:pt x="613" y="0"/>
                  <a:pt x="948" y="55"/>
                  <a:pt x="1035" y="3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357" name="Freeform 189"/>
          <p:cNvSpPr>
            <a:spLocks/>
          </p:cNvSpPr>
          <p:nvPr/>
        </p:nvSpPr>
        <p:spPr bwMode="auto">
          <a:xfrm>
            <a:off x="5859463" y="1360488"/>
            <a:ext cx="468312" cy="1414462"/>
          </a:xfrm>
          <a:custGeom>
            <a:avLst/>
            <a:gdLst>
              <a:gd name="T0" fmla="*/ 0 w 645"/>
              <a:gd name="T1" fmla="*/ 142 h 1927"/>
              <a:gd name="T2" fmla="*/ 75 w 645"/>
              <a:gd name="T3" fmla="*/ 37 h 1927"/>
              <a:gd name="T4" fmla="*/ 195 w 645"/>
              <a:gd name="T5" fmla="*/ 22 h 1927"/>
              <a:gd name="T6" fmla="*/ 405 w 645"/>
              <a:gd name="T7" fmla="*/ 172 h 1927"/>
              <a:gd name="T8" fmla="*/ 390 w 645"/>
              <a:gd name="T9" fmla="*/ 667 h 1927"/>
              <a:gd name="T10" fmla="*/ 315 w 645"/>
              <a:gd name="T11" fmla="*/ 1192 h 1927"/>
              <a:gd name="T12" fmla="*/ 210 w 645"/>
              <a:gd name="T13" fmla="*/ 1672 h 1927"/>
              <a:gd name="T14" fmla="*/ 255 w 645"/>
              <a:gd name="T15" fmla="*/ 1882 h 1927"/>
              <a:gd name="T16" fmla="*/ 645 w 645"/>
              <a:gd name="T17" fmla="*/ 1927 h 1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5" h="1927">
                <a:moveTo>
                  <a:pt x="0" y="142"/>
                </a:moveTo>
                <a:cubicBezTo>
                  <a:pt x="21" y="99"/>
                  <a:pt x="43" y="57"/>
                  <a:pt x="75" y="37"/>
                </a:cubicBezTo>
                <a:cubicBezTo>
                  <a:pt x="107" y="17"/>
                  <a:pt x="140" y="0"/>
                  <a:pt x="195" y="22"/>
                </a:cubicBezTo>
                <a:cubicBezTo>
                  <a:pt x="250" y="44"/>
                  <a:pt x="373" y="65"/>
                  <a:pt x="405" y="172"/>
                </a:cubicBezTo>
                <a:cubicBezTo>
                  <a:pt x="437" y="279"/>
                  <a:pt x="405" y="497"/>
                  <a:pt x="390" y="667"/>
                </a:cubicBezTo>
                <a:cubicBezTo>
                  <a:pt x="375" y="837"/>
                  <a:pt x="345" y="1025"/>
                  <a:pt x="315" y="1192"/>
                </a:cubicBezTo>
                <a:cubicBezTo>
                  <a:pt x="285" y="1359"/>
                  <a:pt x="220" y="1557"/>
                  <a:pt x="210" y="1672"/>
                </a:cubicBezTo>
                <a:cubicBezTo>
                  <a:pt x="200" y="1787"/>
                  <a:pt x="182" y="1839"/>
                  <a:pt x="255" y="1882"/>
                </a:cubicBezTo>
                <a:cubicBezTo>
                  <a:pt x="328" y="1925"/>
                  <a:pt x="486" y="1926"/>
                  <a:pt x="645" y="192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358" name="Freeform 190"/>
          <p:cNvSpPr>
            <a:spLocks/>
          </p:cNvSpPr>
          <p:nvPr/>
        </p:nvSpPr>
        <p:spPr bwMode="auto">
          <a:xfrm>
            <a:off x="5530850" y="2089150"/>
            <a:ext cx="774700" cy="679450"/>
          </a:xfrm>
          <a:custGeom>
            <a:avLst/>
            <a:gdLst>
              <a:gd name="T0" fmla="*/ 0 w 1065"/>
              <a:gd name="T1" fmla="*/ 872 h 924"/>
              <a:gd name="T2" fmla="*/ 240 w 1065"/>
              <a:gd name="T3" fmla="*/ 872 h 924"/>
              <a:gd name="T4" fmla="*/ 360 w 1065"/>
              <a:gd name="T5" fmla="*/ 557 h 924"/>
              <a:gd name="T6" fmla="*/ 465 w 1065"/>
              <a:gd name="T7" fmla="*/ 92 h 924"/>
              <a:gd name="T8" fmla="*/ 1065 w 1065"/>
              <a:gd name="T9" fmla="*/ 2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5" h="924">
                <a:moveTo>
                  <a:pt x="0" y="872"/>
                </a:moveTo>
                <a:cubicBezTo>
                  <a:pt x="90" y="898"/>
                  <a:pt x="180" y="924"/>
                  <a:pt x="240" y="872"/>
                </a:cubicBezTo>
                <a:cubicBezTo>
                  <a:pt x="300" y="820"/>
                  <a:pt x="323" y="687"/>
                  <a:pt x="360" y="557"/>
                </a:cubicBezTo>
                <a:cubicBezTo>
                  <a:pt x="397" y="427"/>
                  <a:pt x="347" y="184"/>
                  <a:pt x="465" y="92"/>
                </a:cubicBezTo>
                <a:cubicBezTo>
                  <a:pt x="583" y="0"/>
                  <a:pt x="824" y="1"/>
                  <a:pt x="1065" y="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359" name="Freeform 191"/>
          <p:cNvSpPr>
            <a:spLocks/>
          </p:cNvSpPr>
          <p:nvPr/>
        </p:nvSpPr>
        <p:spPr bwMode="auto">
          <a:xfrm>
            <a:off x="6664325" y="1287463"/>
            <a:ext cx="393700" cy="1077912"/>
          </a:xfrm>
          <a:custGeom>
            <a:avLst/>
            <a:gdLst>
              <a:gd name="T0" fmla="*/ 0 w 540"/>
              <a:gd name="T1" fmla="*/ 120 h 1093"/>
              <a:gd name="T2" fmla="*/ 150 w 540"/>
              <a:gd name="T3" fmla="*/ 15 h 1093"/>
              <a:gd name="T4" fmla="*/ 330 w 540"/>
              <a:gd name="T5" fmla="*/ 60 h 1093"/>
              <a:gd name="T6" fmla="*/ 465 w 540"/>
              <a:gd name="T7" fmla="*/ 375 h 1093"/>
              <a:gd name="T8" fmla="*/ 375 w 540"/>
              <a:gd name="T9" fmla="*/ 765 h 1093"/>
              <a:gd name="T10" fmla="*/ 210 w 540"/>
              <a:gd name="T11" fmla="*/ 1005 h 1093"/>
              <a:gd name="T12" fmla="*/ 315 w 540"/>
              <a:gd name="T13" fmla="*/ 1080 h 1093"/>
              <a:gd name="T14" fmla="*/ 540 w 540"/>
              <a:gd name="T15" fmla="*/ 1080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0" h="1093">
                <a:moveTo>
                  <a:pt x="0" y="120"/>
                </a:moveTo>
                <a:cubicBezTo>
                  <a:pt x="47" y="72"/>
                  <a:pt x="95" y="25"/>
                  <a:pt x="150" y="15"/>
                </a:cubicBezTo>
                <a:cubicBezTo>
                  <a:pt x="205" y="5"/>
                  <a:pt x="277" y="0"/>
                  <a:pt x="330" y="60"/>
                </a:cubicBezTo>
                <a:cubicBezTo>
                  <a:pt x="383" y="120"/>
                  <a:pt x="458" y="258"/>
                  <a:pt x="465" y="375"/>
                </a:cubicBezTo>
                <a:cubicBezTo>
                  <a:pt x="472" y="492"/>
                  <a:pt x="417" y="660"/>
                  <a:pt x="375" y="765"/>
                </a:cubicBezTo>
                <a:cubicBezTo>
                  <a:pt x="333" y="870"/>
                  <a:pt x="220" y="953"/>
                  <a:pt x="210" y="1005"/>
                </a:cubicBezTo>
                <a:cubicBezTo>
                  <a:pt x="200" y="1057"/>
                  <a:pt x="260" y="1067"/>
                  <a:pt x="315" y="1080"/>
                </a:cubicBezTo>
                <a:cubicBezTo>
                  <a:pt x="370" y="1093"/>
                  <a:pt x="455" y="1086"/>
                  <a:pt x="540" y="108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360" name="Freeform 192"/>
          <p:cNvSpPr>
            <a:spLocks/>
          </p:cNvSpPr>
          <p:nvPr/>
        </p:nvSpPr>
        <p:spPr bwMode="auto">
          <a:xfrm>
            <a:off x="6359525" y="2062163"/>
            <a:ext cx="741363" cy="373062"/>
          </a:xfrm>
          <a:custGeom>
            <a:avLst/>
            <a:gdLst>
              <a:gd name="T0" fmla="*/ 0 w 1020"/>
              <a:gd name="T1" fmla="*/ 445 h 507"/>
              <a:gd name="T2" fmla="*/ 435 w 1020"/>
              <a:gd name="T3" fmla="*/ 445 h 507"/>
              <a:gd name="T4" fmla="*/ 540 w 1020"/>
              <a:gd name="T5" fmla="*/ 70 h 507"/>
              <a:gd name="T6" fmla="*/ 1020 w 1020"/>
              <a:gd name="T7" fmla="*/ 25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0" h="507">
                <a:moveTo>
                  <a:pt x="0" y="445"/>
                </a:moveTo>
                <a:cubicBezTo>
                  <a:pt x="172" y="476"/>
                  <a:pt x="345" y="507"/>
                  <a:pt x="435" y="445"/>
                </a:cubicBezTo>
                <a:cubicBezTo>
                  <a:pt x="525" y="383"/>
                  <a:pt x="443" y="140"/>
                  <a:pt x="540" y="70"/>
                </a:cubicBezTo>
                <a:cubicBezTo>
                  <a:pt x="637" y="0"/>
                  <a:pt x="828" y="12"/>
                  <a:pt x="1020" y="2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362" name="Freeform 194"/>
          <p:cNvSpPr>
            <a:spLocks/>
          </p:cNvSpPr>
          <p:nvPr/>
        </p:nvSpPr>
        <p:spPr bwMode="auto">
          <a:xfrm>
            <a:off x="3154363" y="1377950"/>
            <a:ext cx="600075" cy="2338388"/>
          </a:xfrm>
          <a:custGeom>
            <a:avLst/>
            <a:gdLst>
              <a:gd name="T0" fmla="*/ 0 w 825"/>
              <a:gd name="T1" fmla="*/ 192 h 3184"/>
              <a:gd name="T2" fmla="*/ 105 w 825"/>
              <a:gd name="T3" fmla="*/ 42 h 3184"/>
              <a:gd name="T4" fmla="*/ 315 w 825"/>
              <a:gd name="T5" fmla="*/ 12 h 3184"/>
              <a:gd name="T6" fmla="*/ 525 w 825"/>
              <a:gd name="T7" fmla="*/ 117 h 3184"/>
              <a:gd name="T8" fmla="*/ 540 w 825"/>
              <a:gd name="T9" fmla="*/ 537 h 3184"/>
              <a:gd name="T10" fmla="*/ 360 w 825"/>
              <a:gd name="T11" fmla="*/ 1242 h 3184"/>
              <a:gd name="T12" fmla="*/ 195 w 825"/>
              <a:gd name="T13" fmla="*/ 2412 h 3184"/>
              <a:gd name="T14" fmla="*/ 270 w 825"/>
              <a:gd name="T15" fmla="*/ 3057 h 3184"/>
              <a:gd name="T16" fmla="*/ 825 w 825"/>
              <a:gd name="T17" fmla="*/ 3177 h 3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5" h="3184">
                <a:moveTo>
                  <a:pt x="0" y="192"/>
                </a:moveTo>
                <a:cubicBezTo>
                  <a:pt x="26" y="132"/>
                  <a:pt x="53" y="72"/>
                  <a:pt x="105" y="42"/>
                </a:cubicBezTo>
                <a:cubicBezTo>
                  <a:pt x="157" y="12"/>
                  <a:pt x="245" y="0"/>
                  <a:pt x="315" y="12"/>
                </a:cubicBezTo>
                <a:cubicBezTo>
                  <a:pt x="385" y="24"/>
                  <a:pt x="487" y="30"/>
                  <a:pt x="525" y="117"/>
                </a:cubicBezTo>
                <a:cubicBezTo>
                  <a:pt x="563" y="204"/>
                  <a:pt x="567" y="350"/>
                  <a:pt x="540" y="537"/>
                </a:cubicBezTo>
                <a:cubicBezTo>
                  <a:pt x="513" y="724"/>
                  <a:pt x="417" y="930"/>
                  <a:pt x="360" y="1242"/>
                </a:cubicBezTo>
                <a:cubicBezTo>
                  <a:pt x="303" y="1554"/>
                  <a:pt x="210" y="2110"/>
                  <a:pt x="195" y="2412"/>
                </a:cubicBezTo>
                <a:cubicBezTo>
                  <a:pt x="180" y="2714"/>
                  <a:pt x="165" y="2930"/>
                  <a:pt x="270" y="3057"/>
                </a:cubicBezTo>
                <a:cubicBezTo>
                  <a:pt x="375" y="3184"/>
                  <a:pt x="600" y="3180"/>
                  <a:pt x="825" y="317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9365" name="Text Box 197"/>
          <p:cNvSpPr txBox="1">
            <a:spLocks noChangeArrowheads="1"/>
          </p:cNvSpPr>
          <p:nvPr/>
        </p:nvSpPr>
        <p:spPr bwMode="auto">
          <a:xfrm>
            <a:off x="2895600" y="1552575"/>
            <a:ext cx="473075" cy="315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bg-BG" sz="1000"/>
              <a:t>min</a:t>
            </a:r>
            <a:endParaRPr lang="en-US" altLang="bg-BG"/>
          </a:p>
        </p:txBody>
      </p:sp>
      <p:sp>
        <p:nvSpPr>
          <p:cNvPr id="519370" name="Text Box 202"/>
          <p:cNvSpPr txBox="1">
            <a:spLocks noChangeArrowheads="1"/>
          </p:cNvSpPr>
          <p:nvPr/>
        </p:nvSpPr>
        <p:spPr bwMode="auto">
          <a:xfrm>
            <a:off x="1617663" y="1539875"/>
            <a:ext cx="452437" cy="307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000" b="1"/>
              <a:t>min</a:t>
            </a:r>
            <a:endParaRPr lang="en-US" altLang="bg-BG"/>
          </a:p>
        </p:txBody>
      </p:sp>
      <p:sp>
        <p:nvSpPr>
          <p:cNvPr id="519375" name="Rectangle 207"/>
          <p:cNvSpPr>
            <a:spLocks noChangeArrowheads="1"/>
          </p:cNvSpPr>
          <p:nvPr/>
        </p:nvSpPr>
        <p:spPr bwMode="auto">
          <a:xfrm>
            <a:off x="1141413" y="550863"/>
            <a:ext cx="5032375" cy="67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056" tIns="152352" bIns="38088" anchor="ctr">
            <a:spAutoFit/>
          </a:bodyPr>
          <a:lstStyle/>
          <a:p>
            <a:pPr lvl="2">
              <a:buFontTx/>
              <a:buChar char="•"/>
            </a:pPr>
            <a:r>
              <a:rPr lang="bg-BG" altLang="bg-BG" b="1"/>
              <a:t>Сортиране по метода “пряка селекция”</a:t>
            </a:r>
          </a:p>
          <a:p>
            <a:pPr eaLnBrk="0" hangingPunct="0"/>
            <a:endParaRPr lang="bg-BG" altLang="bg-BG" sz="1800"/>
          </a:p>
        </p:txBody>
      </p:sp>
    </p:spTree>
    <p:extLst>
      <p:ext uri="{BB962C8B-B14F-4D97-AF65-F5344CB8AC3E}">
        <p14:creationId xmlns:p14="http://schemas.microsoft.com/office/powerpoint/2010/main" val="86929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93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9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19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9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9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9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519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19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9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9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50" decel="100000" fill="hold"/>
                                        <p:tgtEl>
                                          <p:spTgt spid="519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19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9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9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50" decel="100000" fill="hold"/>
                                        <p:tgtEl>
                                          <p:spTgt spid="519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19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9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9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9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9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9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9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9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9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9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9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9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9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9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9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50" decel="100000" fill="hold"/>
                                        <p:tgtEl>
                                          <p:spTgt spid="519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19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19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1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900" decel="100000" fill="hold"/>
                                        <p:tgtEl>
                                          <p:spTgt spid="51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9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9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50" decel="100000" fill="hold"/>
                                        <p:tgtEl>
                                          <p:spTgt spid="51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1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9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19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50" decel="100000" fill="hold"/>
                                        <p:tgtEl>
                                          <p:spTgt spid="519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19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19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9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9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19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19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19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19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19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9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19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50" decel="100000" fill="hold"/>
                                        <p:tgtEl>
                                          <p:spTgt spid="519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19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19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19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50" decel="100000" fill="hold"/>
                                        <p:tgtEl>
                                          <p:spTgt spid="519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19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19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19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19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19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19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19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1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19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19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1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19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19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50" decel="100000" fill="hold"/>
                                        <p:tgtEl>
                                          <p:spTgt spid="519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19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withGroup">
                            <p:stCondLst>
                              <p:cond delay="5500"/>
                            </p:stCondLst>
                            <p:childTnLst>
                              <p:par>
                                <p:cTn id="14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193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19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50" decel="100000" fill="hold"/>
                                        <p:tgtEl>
                                          <p:spTgt spid="519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19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5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19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19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19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19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6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19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519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1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6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19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19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1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19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19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450" decel="100000" fill="hold"/>
                                        <p:tgtEl>
                                          <p:spTgt spid="519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19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withGroup">
                            <p:stCondLst>
                              <p:cond delay="8000"/>
                            </p:stCondLst>
                            <p:childTnLst>
                              <p:par>
                                <p:cTn id="18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193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519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450" decel="100000" fill="hold"/>
                                        <p:tgtEl>
                                          <p:spTgt spid="519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19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88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19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519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519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519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9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519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19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51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0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19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519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51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0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519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19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900" decel="100000" fill="hold"/>
                                        <p:tgtEl>
                                          <p:spTgt spid="519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9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withGroup">
                            <p:stCondLst>
                              <p:cond delay="12000"/>
                            </p:stCondLst>
                            <p:childTnLst>
                              <p:par>
                                <p:cTn id="21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519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519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450" decel="100000" fill="hold"/>
                                        <p:tgtEl>
                                          <p:spTgt spid="519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19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21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519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519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19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19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22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519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19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51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23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519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519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1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withGroup">
                            <p:stCondLst>
                              <p:cond delay="14000"/>
                            </p:stCondLst>
                            <p:childTnLst>
                              <p:par>
                                <p:cTn id="2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2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519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519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1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519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519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51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519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519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1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519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519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51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519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519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51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519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519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51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519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519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51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223" grpId="0" animBg="1"/>
      <p:bldP spid="519224" grpId="0" animBg="1"/>
      <p:bldP spid="519225" grpId="0" animBg="1"/>
      <p:bldP spid="519226" grpId="0" animBg="1"/>
      <p:bldP spid="519227" grpId="0" animBg="1"/>
      <p:bldP spid="519228" grpId="0" animBg="1"/>
      <p:bldP spid="519229" grpId="0" animBg="1"/>
      <p:bldP spid="519240" grpId="0" animBg="1"/>
      <p:bldP spid="519274" grpId="0" animBg="1"/>
      <p:bldP spid="519276" grpId="0" animBg="1"/>
      <p:bldP spid="519286" grpId="0" animBg="1"/>
      <p:bldP spid="519287" grpId="0" animBg="1"/>
      <p:bldP spid="519288" grpId="0" animBg="1"/>
      <p:bldP spid="519289" grpId="0" animBg="1"/>
      <p:bldP spid="519290" grpId="0" animBg="1"/>
      <p:bldP spid="519331" grpId="0" animBg="1"/>
      <p:bldP spid="519332" grpId="0" animBg="1"/>
      <p:bldP spid="519333" grpId="0" animBg="1"/>
      <p:bldP spid="519334" grpId="0" animBg="1"/>
      <p:bldP spid="519348" grpId="0" animBg="1"/>
      <p:bldP spid="519349" grpId="0" animBg="1"/>
      <p:bldP spid="519350" grpId="0" animBg="1"/>
      <p:bldP spid="519351" grpId="0" animBg="1"/>
      <p:bldP spid="519352" grpId="0" animBg="1"/>
      <p:bldP spid="519353" grpId="0" animBg="1"/>
      <p:bldP spid="519354" grpId="0" animBg="1"/>
      <p:bldP spid="519355" grpId="0" animBg="1"/>
      <p:bldP spid="519356" grpId="0" animBg="1"/>
      <p:bldP spid="519357" grpId="0" animBg="1"/>
      <p:bldP spid="519358" grpId="0" animBg="1"/>
      <p:bldP spid="519359" grpId="0" animBg="1"/>
      <p:bldP spid="519360" grpId="0" animBg="1"/>
      <p:bldP spid="519362" grpId="0" animBg="1"/>
      <p:bldP spid="519365" grpId="0" animBg="1"/>
      <p:bldP spid="5193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739775" y="1231900"/>
            <a:ext cx="7750175" cy="4030663"/>
            <a:chOff x="1365" y="1914"/>
            <a:chExt cx="9270" cy="5128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1365" y="1914"/>
              <a:ext cx="9270" cy="5128"/>
              <a:chOff x="1380" y="1914"/>
              <a:chExt cx="9270" cy="5128"/>
            </a:xfrm>
          </p:grpSpPr>
          <p:grpSp>
            <p:nvGrpSpPr>
              <p:cNvPr id="5124" name="Group 4"/>
              <p:cNvGrpSpPr>
                <a:grpSpLocks/>
              </p:cNvGrpSpPr>
              <p:nvPr/>
            </p:nvGrpSpPr>
            <p:grpSpPr bwMode="auto">
              <a:xfrm>
                <a:off x="1380" y="1984"/>
                <a:ext cx="9270" cy="5058"/>
                <a:chOff x="1380" y="1984"/>
                <a:chExt cx="9270" cy="5058"/>
              </a:xfrm>
            </p:grpSpPr>
            <p:sp>
              <p:nvSpPr>
                <p:cNvPr id="5125" name="Rectangle 5"/>
                <p:cNvSpPr>
                  <a:spLocks noChangeArrowheads="1"/>
                </p:cNvSpPr>
                <p:nvPr/>
              </p:nvSpPr>
              <p:spPr bwMode="auto">
                <a:xfrm>
                  <a:off x="1813" y="2813"/>
                  <a:ext cx="375" cy="4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26" name="Rectangle 6"/>
                <p:cNvSpPr>
                  <a:spLocks noChangeArrowheads="1"/>
                </p:cNvSpPr>
                <p:nvPr/>
              </p:nvSpPr>
              <p:spPr bwMode="auto">
                <a:xfrm>
                  <a:off x="1813" y="3217"/>
                  <a:ext cx="375" cy="403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27" name="Rectangle 7"/>
                <p:cNvSpPr>
                  <a:spLocks noChangeArrowheads="1"/>
                </p:cNvSpPr>
                <p:nvPr/>
              </p:nvSpPr>
              <p:spPr bwMode="auto">
                <a:xfrm>
                  <a:off x="1813" y="3620"/>
                  <a:ext cx="375" cy="4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28" name="Rectangle 8"/>
                <p:cNvSpPr>
                  <a:spLocks noChangeArrowheads="1"/>
                </p:cNvSpPr>
                <p:nvPr/>
              </p:nvSpPr>
              <p:spPr bwMode="auto">
                <a:xfrm>
                  <a:off x="1813" y="4024"/>
                  <a:ext cx="375" cy="4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29" name="Rectangle 9"/>
                <p:cNvSpPr>
                  <a:spLocks noChangeArrowheads="1"/>
                </p:cNvSpPr>
                <p:nvPr/>
              </p:nvSpPr>
              <p:spPr bwMode="auto">
                <a:xfrm>
                  <a:off x="1813" y="4428"/>
                  <a:ext cx="375" cy="4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30" name="Rectangle 10"/>
                <p:cNvSpPr>
                  <a:spLocks noChangeArrowheads="1"/>
                </p:cNvSpPr>
                <p:nvPr/>
              </p:nvSpPr>
              <p:spPr bwMode="auto">
                <a:xfrm>
                  <a:off x="1813" y="4832"/>
                  <a:ext cx="375" cy="403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31" name="Rectangle 11"/>
                <p:cNvSpPr>
                  <a:spLocks noChangeArrowheads="1"/>
                </p:cNvSpPr>
                <p:nvPr/>
              </p:nvSpPr>
              <p:spPr bwMode="auto">
                <a:xfrm>
                  <a:off x="1813" y="5235"/>
                  <a:ext cx="375" cy="4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32" name="Rectangle 12"/>
                <p:cNvSpPr>
                  <a:spLocks noChangeArrowheads="1"/>
                </p:cNvSpPr>
                <p:nvPr/>
              </p:nvSpPr>
              <p:spPr bwMode="auto">
                <a:xfrm>
                  <a:off x="3744" y="2813"/>
                  <a:ext cx="375" cy="4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grpSp>
              <p:nvGrpSpPr>
                <p:cNvPr id="5133" name="Group 13"/>
                <p:cNvGrpSpPr>
                  <a:grpSpLocks/>
                </p:cNvGrpSpPr>
                <p:nvPr/>
              </p:nvGrpSpPr>
              <p:grpSpPr bwMode="auto">
                <a:xfrm>
                  <a:off x="3744" y="3217"/>
                  <a:ext cx="375" cy="2422"/>
                  <a:chOff x="3810" y="4634"/>
                  <a:chExt cx="432" cy="2592"/>
                </a:xfrm>
              </p:grpSpPr>
              <p:sp>
                <p:nvSpPr>
                  <p:cNvPr id="513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810" y="4634"/>
                    <a:ext cx="432" cy="432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13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810" y="5066"/>
                    <a:ext cx="432" cy="432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13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810" y="5498"/>
                    <a:ext cx="432" cy="432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13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810" y="5930"/>
                    <a:ext cx="432" cy="432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13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810" y="6362"/>
                    <a:ext cx="432" cy="432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13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810" y="6794"/>
                    <a:ext cx="432" cy="432"/>
                  </a:xfrm>
                  <a:prstGeom prst="rect">
                    <a:avLst/>
                  </a:prstGeom>
                  <a:solidFill>
                    <a:srgbClr val="C0C0C0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5140" name="Rectangle 20"/>
                <p:cNvSpPr>
                  <a:spLocks noChangeArrowheads="1"/>
                </p:cNvSpPr>
                <p:nvPr/>
              </p:nvSpPr>
              <p:spPr bwMode="auto">
                <a:xfrm>
                  <a:off x="4783" y="2813"/>
                  <a:ext cx="376" cy="4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41" name="Rectangle 21"/>
                <p:cNvSpPr>
                  <a:spLocks noChangeArrowheads="1"/>
                </p:cNvSpPr>
                <p:nvPr/>
              </p:nvSpPr>
              <p:spPr bwMode="auto">
                <a:xfrm>
                  <a:off x="4783" y="3217"/>
                  <a:ext cx="376" cy="403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42" name="Rectangle 22"/>
                <p:cNvSpPr>
                  <a:spLocks noChangeArrowheads="1"/>
                </p:cNvSpPr>
                <p:nvPr/>
              </p:nvSpPr>
              <p:spPr bwMode="auto">
                <a:xfrm>
                  <a:off x="4783" y="3620"/>
                  <a:ext cx="376" cy="4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43" name="Rectangle 23"/>
                <p:cNvSpPr>
                  <a:spLocks noChangeArrowheads="1"/>
                </p:cNvSpPr>
                <p:nvPr/>
              </p:nvSpPr>
              <p:spPr bwMode="auto">
                <a:xfrm>
                  <a:off x="4783" y="4024"/>
                  <a:ext cx="376" cy="4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44" name="Rectangle 24"/>
                <p:cNvSpPr>
                  <a:spLocks noChangeArrowheads="1"/>
                </p:cNvSpPr>
                <p:nvPr/>
              </p:nvSpPr>
              <p:spPr bwMode="auto">
                <a:xfrm>
                  <a:off x="4783" y="4428"/>
                  <a:ext cx="376" cy="4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45" name="Rectangle 25"/>
                <p:cNvSpPr>
                  <a:spLocks noChangeArrowheads="1"/>
                </p:cNvSpPr>
                <p:nvPr/>
              </p:nvSpPr>
              <p:spPr bwMode="auto">
                <a:xfrm>
                  <a:off x="4783" y="4832"/>
                  <a:ext cx="376" cy="403"/>
                </a:xfrm>
                <a:prstGeom prst="rect">
                  <a:avLst/>
                </a:prstGeom>
                <a:solidFill>
                  <a:srgbClr val="C0C0C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4783" y="5235"/>
                  <a:ext cx="376" cy="404"/>
                </a:xfrm>
                <a:prstGeom prst="rect">
                  <a:avLst/>
                </a:prstGeom>
                <a:solidFill>
                  <a:srgbClr val="C0C0C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47" name="Rectangle 27"/>
                <p:cNvSpPr>
                  <a:spLocks noChangeArrowheads="1"/>
                </p:cNvSpPr>
                <p:nvPr/>
              </p:nvSpPr>
              <p:spPr bwMode="auto">
                <a:xfrm>
                  <a:off x="5779" y="2813"/>
                  <a:ext cx="376" cy="4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48" name="Rectangle 28"/>
                <p:cNvSpPr>
                  <a:spLocks noChangeArrowheads="1"/>
                </p:cNvSpPr>
                <p:nvPr/>
              </p:nvSpPr>
              <p:spPr bwMode="auto">
                <a:xfrm>
                  <a:off x="5779" y="3217"/>
                  <a:ext cx="376" cy="403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49" name="Rectangle 29"/>
                <p:cNvSpPr>
                  <a:spLocks noChangeArrowheads="1"/>
                </p:cNvSpPr>
                <p:nvPr/>
              </p:nvSpPr>
              <p:spPr bwMode="auto">
                <a:xfrm>
                  <a:off x="5779" y="3620"/>
                  <a:ext cx="376" cy="4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50" name="Rectangle 30"/>
                <p:cNvSpPr>
                  <a:spLocks noChangeArrowheads="1"/>
                </p:cNvSpPr>
                <p:nvPr/>
              </p:nvSpPr>
              <p:spPr bwMode="auto">
                <a:xfrm>
                  <a:off x="5779" y="4024"/>
                  <a:ext cx="376" cy="4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51" name="Rectangle 31"/>
                <p:cNvSpPr>
                  <a:spLocks noChangeArrowheads="1"/>
                </p:cNvSpPr>
                <p:nvPr/>
              </p:nvSpPr>
              <p:spPr bwMode="auto">
                <a:xfrm>
                  <a:off x="5779" y="4428"/>
                  <a:ext cx="376" cy="404"/>
                </a:xfrm>
                <a:prstGeom prst="rect">
                  <a:avLst/>
                </a:prstGeom>
                <a:solidFill>
                  <a:srgbClr val="C0C0C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52" name="Rectangle 32"/>
                <p:cNvSpPr>
                  <a:spLocks noChangeArrowheads="1"/>
                </p:cNvSpPr>
                <p:nvPr/>
              </p:nvSpPr>
              <p:spPr bwMode="auto">
                <a:xfrm>
                  <a:off x="5779" y="4832"/>
                  <a:ext cx="376" cy="403"/>
                </a:xfrm>
                <a:prstGeom prst="rect">
                  <a:avLst/>
                </a:prstGeom>
                <a:solidFill>
                  <a:srgbClr val="C0C0C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53" name="Rectangle 33"/>
                <p:cNvSpPr>
                  <a:spLocks noChangeArrowheads="1"/>
                </p:cNvSpPr>
                <p:nvPr/>
              </p:nvSpPr>
              <p:spPr bwMode="auto">
                <a:xfrm>
                  <a:off x="5779" y="5235"/>
                  <a:ext cx="376" cy="404"/>
                </a:xfrm>
                <a:prstGeom prst="rect">
                  <a:avLst/>
                </a:prstGeom>
                <a:solidFill>
                  <a:srgbClr val="C0C0C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54" name="Rectangle 34"/>
                <p:cNvSpPr>
                  <a:spLocks noChangeArrowheads="1"/>
                </p:cNvSpPr>
                <p:nvPr/>
              </p:nvSpPr>
              <p:spPr bwMode="auto">
                <a:xfrm>
                  <a:off x="6854" y="2813"/>
                  <a:ext cx="375" cy="4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55" name="Rectangle 35"/>
                <p:cNvSpPr>
                  <a:spLocks noChangeArrowheads="1"/>
                </p:cNvSpPr>
                <p:nvPr/>
              </p:nvSpPr>
              <p:spPr bwMode="auto">
                <a:xfrm>
                  <a:off x="6854" y="3217"/>
                  <a:ext cx="375" cy="403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56" name="Rectangle 36"/>
                <p:cNvSpPr>
                  <a:spLocks noChangeArrowheads="1"/>
                </p:cNvSpPr>
                <p:nvPr/>
              </p:nvSpPr>
              <p:spPr bwMode="auto">
                <a:xfrm>
                  <a:off x="6854" y="3620"/>
                  <a:ext cx="375" cy="4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57" name="Rectangle 37"/>
                <p:cNvSpPr>
                  <a:spLocks noChangeArrowheads="1"/>
                </p:cNvSpPr>
                <p:nvPr/>
              </p:nvSpPr>
              <p:spPr bwMode="auto">
                <a:xfrm>
                  <a:off x="6854" y="4024"/>
                  <a:ext cx="375" cy="404"/>
                </a:xfrm>
                <a:prstGeom prst="rect">
                  <a:avLst/>
                </a:prstGeom>
                <a:solidFill>
                  <a:srgbClr val="C0C0C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58" name="Rectangle 38"/>
                <p:cNvSpPr>
                  <a:spLocks noChangeArrowheads="1"/>
                </p:cNvSpPr>
                <p:nvPr/>
              </p:nvSpPr>
              <p:spPr bwMode="auto">
                <a:xfrm>
                  <a:off x="6854" y="4428"/>
                  <a:ext cx="375" cy="404"/>
                </a:xfrm>
                <a:prstGeom prst="rect">
                  <a:avLst/>
                </a:prstGeom>
                <a:solidFill>
                  <a:srgbClr val="C0C0C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59" name="Rectangle 39"/>
                <p:cNvSpPr>
                  <a:spLocks noChangeArrowheads="1"/>
                </p:cNvSpPr>
                <p:nvPr/>
              </p:nvSpPr>
              <p:spPr bwMode="auto">
                <a:xfrm>
                  <a:off x="6854" y="4832"/>
                  <a:ext cx="375" cy="403"/>
                </a:xfrm>
                <a:prstGeom prst="rect">
                  <a:avLst/>
                </a:prstGeom>
                <a:solidFill>
                  <a:srgbClr val="C0C0C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60" name="Rectangle 40"/>
                <p:cNvSpPr>
                  <a:spLocks noChangeArrowheads="1"/>
                </p:cNvSpPr>
                <p:nvPr/>
              </p:nvSpPr>
              <p:spPr bwMode="auto">
                <a:xfrm>
                  <a:off x="6854" y="5235"/>
                  <a:ext cx="375" cy="404"/>
                </a:xfrm>
                <a:prstGeom prst="rect">
                  <a:avLst/>
                </a:prstGeom>
                <a:solidFill>
                  <a:srgbClr val="C0C0C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61" name="Rectangle 41"/>
                <p:cNvSpPr>
                  <a:spLocks noChangeArrowheads="1"/>
                </p:cNvSpPr>
                <p:nvPr/>
              </p:nvSpPr>
              <p:spPr bwMode="auto">
                <a:xfrm>
                  <a:off x="7915" y="2813"/>
                  <a:ext cx="375" cy="4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62" name="Rectangle 42"/>
                <p:cNvSpPr>
                  <a:spLocks noChangeArrowheads="1"/>
                </p:cNvSpPr>
                <p:nvPr/>
              </p:nvSpPr>
              <p:spPr bwMode="auto">
                <a:xfrm>
                  <a:off x="7915" y="3217"/>
                  <a:ext cx="375" cy="403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63" name="Rectangle 43"/>
                <p:cNvSpPr>
                  <a:spLocks noChangeArrowheads="1"/>
                </p:cNvSpPr>
                <p:nvPr/>
              </p:nvSpPr>
              <p:spPr bwMode="auto">
                <a:xfrm>
                  <a:off x="7915" y="3620"/>
                  <a:ext cx="375" cy="404"/>
                </a:xfrm>
                <a:prstGeom prst="rect">
                  <a:avLst/>
                </a:prstGeom>
                <a:solidFill>
                  <a:srgbClr val="C0C0C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64" name="Rectangle 44"/>
                <p:cNvSpPr>
                  <a:spLocks noChangeArrowheads="1"/>
                </p:cNvSpPr>
                <p:nvPr/>
              </p:nvSpPr>
              <p:spPr bwMode="auto">
                <a:xfrm>
                  <a:off x="7915" y="4024"/>
                  <a:ext cx="375" cy="404"/>
                </a:xfrm>
                <a:prstGeom prst="rect">
                  <a:avLst/>
                </a:prstGeom>
                <a:solidFill>
                  <a:srgbClr val="C0C0C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65" name="Rectangle 45"/>
                <p:cNvSpPr>
                  <a:spLocks noChangeArrowheads="1"/>
                </p:cNvSpPr>
                <p:nvPr/>
              </p:nvSpPr>
              <p:spPr bwMode="auto">
                <a:xfrm>
                  <a:off x="7915" y="4428"/>
                  <a:ext cx="375" cy="404"/>
                </a:xfrm>
                <a:prstGeom prst="rect">
                  <a:avLst/>
                </a:prstGeom>
                <a:solidFill>
                  <a:srgbClr val="C0C0C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66" name="Rectangle 46"/>
                <p:cNvSpPr>
                  <a:spLocks noChangeArrowheads="1"/>
                </p:cNvSpPr>
                <p:nvPr/>
              </p:nvSpPr>
              <p:spPr bwMode="auto">
                <a:xfrm>
                  <a:off x="7915" y="4832"/>
                  <a:ext cx="375" cy="403"/>
                </a:xfrm>
                <a:prstGeom prst="rect">
                  <a:avLst/>
                </a:prstGeom>
                <a:solidFill>
                  <a:srgbClr val="C0C0C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67" name="Rectangle 47"/>
                <p:cNvSpPr>
                  <a:spLocks noChangeArrowheads="1"/>
                </p:cNvSpPr>
                <p:nvPr/>
              </p:nvSpPr>
              <p:spPr bwMode="auto">
                <a:xfrm>
                  <a:off x="7915" y="5235"/>
                  <a:ext cx="375" cy="404"/>
                </a:xfrm>
                <a:prstGeom prst="rect">
                  <a:avLst/>
                </a:prstGeom>
                <a:solidFill>
                  <a:srgbClr val="C0C0C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68" name="Rectangle 48"/>
                <p:cNvSpPr>
                  <a:spLocks noChangeArrowheads="1"/>
                </p:cNvSpPr>
                <p:nvPr/>
              </p:nvSpPr>
              <p:spPr bwMode="auto">
                <a:xfrm>
                  <a:off x="8872" y="2813"/>
                  <a:ext cx="375" cy="4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69" name="Rectangle 49"/>
                <p:cNvSpPr>
                  <a:spLocks noChangeArrowheads="1"/>
                </p:cNvSpPr>
                <p:nvPr/>
              </p:nvSpPr>
              <p:spPr bwMode="auto">
                <a:xfrm>
                  <a:off x="8872" y="3217"/>
                  <a:ext cx="375" cy="403"/>
                </a:xfrm>
                <a:prstGeom prst="rect">
                  <a:avLst/>
                </a:prstGeom>
                <a:solidFill>
                  <a:srgbClr val="C0C0C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70" name="Rectangle 50"/>
                <p:cNvSpPr>
                  <a:spLocks noChangeArrowheads="1"/>
                </p:cNvSpPr>
                <p:nvPr/>
              </p:nvSpPr>
              <p:spPr bwMode="auto">
                <a:xfrm>
                  <a:off x="8872" y="3620"/>
                  <a:ext cx="375" cy="404"/>
                </a:xfrm>
                <a:prstGeom prst="rect">
                  <a:avLst/>
                </a:prstGeom>
                <a:solidFill>
                  <a:srgbClr val="C0C0C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71" name="Rectangle 51"/>
                <p:cNvSpPr>
                  <a:spLocks noChangeArrowheads="1"/>
                </p:cNvSpPr>
                <p:nvPr/>
              </p:nvSpPr>
              <p:spPr bwMode="auto">
                <a:xfrm>
                  <a:off x="8872" y="4024"/>
                  <a:ext cx="375" cy="404"/>
                </a:xfrm>
                <a:prstGeom prst="rect">
                  <a:avLst/>
                </a:prstGeom>
                <a:solidFill>
                  <a:srgbClr val="C0C0C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72" name="Rectangle 52"/>
                <p:cNvSpPr>
                  <a:spLocks noChangeArrowheads="1"/>
                </p:cNvSpPr>
                <p:nvPr/>
              </p:nvSpPr>
              <p:spPr bwMode="auto">
                <a:xfrm>
                  <a:off x="8872" y="4428"/>
                  <a:ext cx="375" cy="404"/>
                </a:xfrm>
                <a:prstGeom prst="rect">
                  <a:avLst/>
                </a:prstGeom>
                <a:solidFill>
                  <a:srgbClr val="C0C0C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73" name="Rectangle 53"/>
                <p:cNvSpPr>
                  <a:spLocks noChangeArrowheads="1"/>
                </p:cNvSpPr>
                <p:nvPr/>
              </p:nvSpPr>
              <p:spPr bwMode="auto">
                <a:xfrm>
                  <a:off x="8872" y="4832"/>
                  <a:ext cx="375" cy="403"/>
                </a:xfrm>
                <a:prstGeom prst="rect">
                  <a:avLst/>
                </a:prstGeom>
                <a:solidFill>
                  <a:srgbClr val="C0C0C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74" name="Rectangle 54"/>
                <p:cNvSpPr>
                  <a:spLocks noChangeArrowheads="1"/>
                </p:cNvSpPr>
                <p:nvPr/>
              </p:nvSpPr>
              <p:spPr bwMode="auto">
                <a:xfrm>
                  <a:off x="8872" y="5235"/>
                  <a:ext cx="375" cy="404"/>
                </a:xfrm>
                <a:prstGeom prst="rect">
                  <a:avLst/>
                </a:prstGeom>
                <a:solidFill>
                  <a:srgbClr val="C0C0C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75" name="Rectangle 55"/>
                <p:cNvSpPr>
                  <a:spLocks noChangeArrowheads="1"/>
                </p:cNvSpPr>
                <p:nvPr/>
              </p:nvSpPr>
              <p:spPr bwMode="auto">
                <a:xfrm>
                  <a:off x="9951" y="2813"/>
                  <a:ext cx="375" cy="404"/>
                </a:xfrm>
                <a:prstGeom prst="rect">
                  <a:avLst/>
                </a:prstGeom>
                <a:solidFill>
                  <a:srgbClr val="C0C0C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76" name="Rectangle 56"/>
                <p:cNvSpPr>
                  <a:spLocks noChangeArrowheads="1"/>
                </p:cNvSpPr>
                <p:nvPr/>
              </p:nvSpPr>
              <p:spPr bwMode="auto">
                <a:xfrm>
                  <a:off x="9951" y="3217"/>
                  <a:ext cx="375" cy="403"/>
                </a:xfrm>
                <a:prstGeom prst="rect">
                  <a:avLst/>
                </a:prstGeom>
                <a:solidFill>
                  <a:srgbClr val="C0C0C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77" name="Rectangle 57"/>
                <p:cNvSpPr>
                  <a:spLocks noChangeArrowheads="1"/>
                </p:cNvSpPr>
                <p:nvPr/>
              </p:nvSpPr>
              <p:spPr bwMode="auto">
                <a:xfrm>
                  <a:off x="9951" y="3620"/>
                  <a:ext cx="375" cy="404"/>
                </a:xfrm>
                <a:prstGeom prst="rect">
                  <a:avLst/>
                </a:prstGeom>
                <a:solidFill>
                  <a:srgbClr val="C0C0C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78" name="Rectangle 58"/>
                <p:cNvSpPr>
                  <a:spLocks noChangeArrowheads="1"/>
                </p:cNvSpPr>
                <p:nvPr/>
              </p:nvSpPr>
              <p:spPr bwMode="auto">
                <a:xfrm>
                  <a:off x="9951" y="4024"/>
                  <a:ext cx="375" cy="404"/>
                </a:xfrm>
                <a:prstGeom prst="rect">
                  <a:avLst/>
                </a:prstGeom>
                <a:solidFill>
                  <a:srgbClr val="C0C0C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79" name="Rectangle 59"/>
                <p:cNvSpPr>
                  <a:spLocks noChangeArrowheads="1"/>
                </p:cNvSpPr>
                <p:nvPr/>
              </p:nvSpPr>
              <p:spPr bwMode="auto">
                <a:xfrm>
                  <a:off x="9951" y="4428"/>
                  <a:ext cx="375" cy="404"/>
                </a:xfrm>
                <a:prstGeom prst="rect">
                  <a:avLst/>
                </a:prstGeom>
                <a:solidFill>
                  <a:srgbClr val="C0C0C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80" name="Rectangle 60"/>
                <p:cNvSpPr>
                  <a:spLocks noChangeArrowheads="1"/>
                </p:cNvSpPr>
                <p:nvPr/>
              </p:nvSpPr>
              <p:spPr bwMode="auto">
                <a:xfrm>
                  <a:off x="9951" y="4832"/>
                  <a:ext cx="375" cy="403"/>
                </a:xfrm>
                <a:prstGeom prst="rect">
                  <a:avLst/>
                </a:prstGeom>
                <a:solidFill>
                  <a:srgbClr val="C0C0C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81" name="Rectangle 61"/>
                <p:cNvSpPr>
                  <a:spLocks noChangeArrowheads="1"/>
                </p:cNvSpPr>
                <p:nvPr/>
              </p:nvSpPr>
              <p:spPr bwMode="auto">
                <a:xfrm>
                  <a:off x="9951" y="5235"/>
                  <a:ext cx="375" cy="404"/>
                </a:xfrm>
                <a:prstGeom prst="rect">
                  <a:avLst/>
                </a:prstGeom>
                <a:solidFill>
                  <a:srgbClr val="C0C0C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82" name="Line 62"/>
                <p:cNvSpPr>
                  <a:spLocks noChangeShapeType="1"/>
                </p:cNvSpPr>
                <p:nvPr/>
              </p:nvSpPr>
              <p:spPr bwMode="auto">
                <a:xfrm>
                  <a:off x="1380" y="7010"/>
                  <a:ext cx="887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83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693" y="6222"/>
                  <a:ext cx="8957" cy="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bg-BG" sz="1000" b="1"/>
                    <a:t>         </a:t>
                  </a:r>
                  <a:r>
                    <a:rPr lang="en-US" altLang="bg-BG" sz="900" b="1">
                      <a:latin typeface="Times New Roman" pitchFamily="18" charset="0"/>
                    </a:rPr>
                    <a:t>1-во                                           2-ро                           3-то                     4-то                        5-то                        6-то                    7-мо                 крайно </a:t>
                  </a:r>
                  <a:endParaRPr lang="en-US" altLang="bg-BG" sz="900" b="1"/>
                </a:p>
                <a:p>
                  <a:r>
                    <a:rPr lang="en-US" altLang="bg-BG" sz="900" b="1">
                      <a:latin typeface="Times New Roman" pitchFamily="18" charset="0"/>
                    </a:rPr>
                    <a:t>(началното)                                   състояние                състояние          състояние            състояние            състояние         състояние  </a:t>
                  </a:r>
                  <a:endParaRPr lang="en-US" altLang="bg-BG" sz="1400"/>
                </a:p>
              </p:txBody>
            </p:sp>
            <p:sp>
              <p:nvSpPr>
                <p:cNvPr id="5184" name="Line 64"/>
                <p:cNvSpPr>
                  <a:spLocks noChangeShapeType="1"/>
                </p:cNvSpPr>
                <p:nvPr/>
              </p:nvSpPr>
              <p:spPr bwMode="auto">
                <a:xfrm>
                  <a:off x="1389" y="5080"/>
                  <a:ext cx="0" cy="196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85" name="Line 65"/>
                <p:cNvSpPr>
                  <a:spLocks noChangeShapeType="1"/>
                </p:cNvSpPr>
                <p:nvPr/>
              </p:nvSpPr>
              <p:spPr bwMode="auto">
                <a:xfrm>
                  <a:off x="1415" y="6011"/>
                  <a:ext cx="9035" cy="1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86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5748" y="5662"/>
                  <a:ext cx="0" cy="134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87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6791" y="5676"/>
                  <a:ext cx="0" cy="134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88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7860" y="5648"/>
                  <a:ext cx="0" cy="134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89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8799" y="5662"/>
                  <a:ext cx="0" cy="134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90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4731" y="5648"/>
                  <a:ext cx="0" cy="134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91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3557" y="5648"/>
                  <a:ext cx="0" cy="134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92" name="Oval 72"/>
                <p:cNvSpPr>
                  <a:spLocks noChangeArrowheads="1"/>
                </p:cNvSpPr>
                <p:nvPr/>
              </p:nvSpPr>
              <p:spPr bwMode="auto">
                <a:xfrm>
                  <a:off x="1834" y="5239"/>
                  <a:ext cx="333" cy="377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50588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93" name="Freeform 73"/>
                <p:cNvSpPr>
                  <a:spLocks/>
                </p:cNvSpPr>
                <p:nvPr/>
              </p:nvSpPr>
              <p:spPr bwMode="auto">
                <a:xfrm>
                  <a:off x="1419" y="2813"/>
                  <a:ext cx="8975" cy="5"/>
                </a:xfrm>
                <a:custGeom>
                  <a:avLst/>
                  <a:gdLst>
                    <a:gd name="T0" fmla="*/ 0 w 10326"/>
                    <a:gd name="T1" fmla="*/ 0 h 5"/>
                    <a:gd name="T2" fmla="*/ 10326 w 10326"/>
                    <a:gd name="T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0326" h="5">
                      <a:moveTo>
                        <a:pt x="0" y="0"/>
                      </a:moveTo>
                      <a:lnTo>
                        <a:pt x="10326" y="5"/>
                      </a:ln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ysDot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94" name="Freeform 74"/>
                <p:cNvSpPr>
                  <a:spLocks/>
                </p:cNvSpPr>
                <p:nvPr/>
              </p:nvSpPr>
              <p:spPr bwMode="auto">
                <a:xfrm>
                  <a:off x="1432" y="3219"/>
                  <a:ext cx="8957" cy="1"/>
                </a:xfrm>
                <a:custGeom>
                  <a:avLst/>
                  <a:gdLst>
                    <a:gd name="T0" fmla="*/ 0 w 10305"/>
                    <a:gd name="T1" fmla="*/ 0 h 1"/>
                    <a:gd name="T2" fmla="*/ 10305 w 10305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0305" h="1">
                      <a:moveTo>
                        <a:pt x="0" y="0"/>
                      </a:moveTo>
                      <a:lnTo>
                        <a:pt x="10305" y="0"/>
                      </a:ln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ysDot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95" name="Freeform 75"/>
                <p:cNvSpPr>
                  <a:spLocks/>
                </p:cNvSpPr>
                <p:nvPr/>
              </p:nvSpPr>
              <p:spPr bwMode="auto">
                <a:xfrm>
                  <a:off x="1406" y="3626"/>
                  <a:ext cx="8996" cy="1"/>
                </a:xfrm>
                <a:custGeom>
                  <a:avLst/>
                  <a:gdLst>
                    <a:gd name="T0" fmla="*/ 0 w 10350"/>
                    <a:gd name="T1" fmla="*/ 0 h 1"/>
                    <a:gd name="T2" fmla="*/ 10350 w 10350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0350" h="1">
                      <a:moveTo>
                        <a:pt x="0" y="0"/>
                      </a:moveTo>
                      <a:lnTo>
                        <a:pt x="10350" y="0"/>
                      </a:ln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ysDot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96" name="Freeform 76"/>
                <p:cNvSpPr>
                  <a:spLocks/>
                </p:cNvSpPr>
                <p:nvPr/>
              </p:nvSpPr>
              <p:spPr bwMode="auto">
                <a:xfrm>
                  <a:off x="1432" y="4032"/>
                  <a:ext cx="8957" cy="1"/>
                </a:xfrm>
                <a:custGeom>
                  <a:avLst/>
                  <a:gdLst>
                    <a:gd name="T0" fmla="*/ 0 w 10305"/>
                    <a:gd name="T1" fmla="*/ 0 h 1"/>
                    <a:gd name="T2" fmla="*/ 10305 w 10305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0305" h="1">
                      <a:moveTo>
                        <a:pt x="0" y="0"/>
                      </a:moveTo>
                      <a:lnTo>
                        <a:pt x="10305" y="0"/>
                      </a:ln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ysDot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97" name="Freeform 77"/>
                <p:cNvSpPr>
                  <a:spLocks/>
                </p:cNvSpPr>
                <p:nvPr/>
              </p:nvSpPr>
              <p:spPr bwMode="auto">
                <a:xfrm>
                  <a:off x="1432" y="4425"/>
                  <a:ext cx="8957" cy="1"/>
                </a:xfrm>
                <a:custGeom>
                  <a:avLst/>
                  <a:gdLst>
                    <a:gd name="T0" fmla="*/ 0 w 10305"/>
                    <a:gd name="T1" fmla="*/ 0 h 1"/>
                    <a:gd name="T2" fmla="*/ 10305 w 10305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0305" h="1">
                      <a:moveTo>
                        <a:pt x="0" y="0"/>
                      </a:moveTo>
                      <a:lnTo>
                        <a:pt x="10305" y="0"/>
                      </a:ln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ysDot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98" name="Freeform 78"/>
                <p:cNvSpPr>
                  <a:spLocks/>
                </p:cNvSpPr>
                <p:nvPr/>
              </p:nvSpPr>
              <p:spPr bwMode="auto">
                <a:xfrm>
                  <a:off x="1419" y="4831"/>
                  <a:ext cx="8975" cy="5"/>
                </a:xfrm>
                <a:custGeom>
                  <a:avLst/>
                  <a:gdLst>
                    <a:gd name="T0" fmla="*/ 0 w 10326"/>
                    <a:gd name="T1" fmla="*/ 0 h 5"/>
                    <a:gd name="T2" fmla="*/ 10326 w 10326"/>
                    <a:gd name="T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0326" h="5">
                      <a:moveTo>
                        <a:pt x="0" y="0"/>
                      </a:moveTo>
                      <a:lnTo>
                        <a:pt x="10326" y="5"/>
                      </a:ln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ysDot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199" name="Freeform 79"/>
                <p:cNvSpPr>
                  <a:spLocks/>
                </p:cNvSpPr>
                <p:nvPr/>
              </p:nvSpPr>
              <p:spPr bwMode="auto">
                <a:xfrm>
                  <a:off x="1406" y="5238"/>
                  <a:ext cx="8957" cy="1"/>
                </a:xfrm>
                <a:custGeom>
                  <a:avLst/>
                  <a:gdLst>
                    <a:gd name="T0" fmla="*/ 0 w 10305"/>
                    <a:gd name="T1" fmla="*/ 0 h 1"/>
                    <a:gd name="T2" fmla="*/ 10305 w 10305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0305" h="1">
                      <a:moveTo>
                        <a:pt x="0" y="0"/>
                      </a:moveTo>
                      <a:lnTo>
                        <a:pt x="10305" y="0"/>
                      </a:ln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ysDot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200" name="Freeform 80"/>
                <p:cNvSpPr>
                  <a:spLocks/>
                </p:cNvSpPr>
                <p:nvPr/>
              </p:nvSpPr>
              <p:spPr bwMode="auto">
                <a:xfrm>
                  <a:off x="1419" y="5644"/>
                  <a:ext cx="8957" cy="1"/>
                </a:xfrm>
                <a:custGeom>
                  <a:avLst/>
                  <a:gdLst>
                    <a:gd name="T0" fmla="*/ 0 w 10305"/>
                    <a:gd name="T1" fmla="*/ 0 h 1"/>
                    <a:gd name="T2" fmla="*/ 10305 w 10305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0305" h="1">
                      <a:moveTo>
                        <a:pt x="0" y="0"/>
                      </a:moveTo>
                      <a:lnTo>
                        <a:pt x="10305" y="0"/>
                      </a:ln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ysDot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grpSp>
              <p:nvGrpSpPr>
                <p:cNvPr id="5201" name="Group 81"/>
                <p:cNvGrpSpPr>
                  <a:grpSpLocks/>
                </p:cNvGrpSpPr>
                <p:nvPr/>
              </p:nvGrpSpPr>
              <p:grpSpPr bwMode="auto">
                <a:xfrm rot="2274891" flipH="1">
                  <a:off x="4015" y="2917"/>
                  <a:ext cx="285" cy="277"/>
                  <a:chOff x="4643" y="7488"/>
                  <a:chExt cx="2125" cy="1954"/>
                </a:xfrm>
              </p:grpSpPr>
              <p:sp>
                <p:nvSpPr>
                  <p:cNvPr id="5202" name="Freeform 82"/>
                  <p:cNvSpPr>
                    <a:spLocks/>
                  </p:cNvSpPr>
                  <p:nvPr/>
                </p:nvSpPr>
                <p:spPr bwMode="auto">
                  <a:xfrm>
                    <a:off x="4702" y="7848"/>
                    <a:ext cx="1922" cy="1436"/>
                  </a:xfrm>
                  <a:custGeom>
                    <a:avLst/>
                    <a:gdLst>
                      <a:gd name="T0" fmla="*/ 1908 w 1922"/>
                      <a:gd name="T1" fmla="*/ 0 h 1436"/>
                      <a:gd name="T2" fmla="*/ 1170 w 1922"/>
                      <a:gd name="T3" fmla="*/ 198 h 1436"/>
                      <a:gd name="T4" fmla="*/ 762 w 1922"/>
                      <a:gd name="T5" fmla="*/ 278 h 1436"/>
                      <a:gd name="T6" fmla="*/ 584 w 1922"/>
                      <a:gd name="T7" fmla="*/ 590 h 1436"/>
                      <a:gd name="T8" fmla="*/ 122 w 1922"/>
                      <a:gd name="T9" fmla="*/ 899 h 1436"/>
                      <a:gd name="T10" fmla="*/ 339 w 1922"/>
                      <a:gd name="T11" fmla="*/ 1075 h 1436"/>
                      <a:gd name="T12" fmla="*/ 0 w 1922"/>
                      <a:gd name="T13" fmla="*/ 1404 h 1436"/>
                      <a:gd name="T14" fmla="*/ 257 w 1922"/>
                      <a:gd name="T15" fmla="*/ 1436 h 1436"/>
                      <a:gd name="T16" fmla="*/ 525 w 1922"/>
                      <a:gd name="T17" fmla="*/ 1408 h 1436"/>
                      <a:gd name="T18" fmla="*/ 743 w 1922"/>
                      <a:gd name="T19" fmla="*/ 1326 h 1436"/>
                      <a:gd name="T20" fmla="*/ 704 w 1922"/>
                      <a:gd name="T21" fmla="*/ 1044 h 1436"/>
                      <a:gd name="T22" fmla="*/ 980 w 1922"/>
                      <a:gd name="T23" fmla="*/ 1017 h 1436"/>
                      <a:gd name="T24" fmla="*/ 1395 w 1922"/>
                      <a:gd name="T25" fmla="*/ 985 h 1436"/>
                      <a:gd name="T26" fmla="*/ 1922 w 1922"/>
                      <a:gd name="T27" fmla="*/ 831 h 1436"/>
                      <a:gd name="T28" fmla="*/ 1908 w 1922"/>
                      <a:gd name="T29" fmla="*/ 0 h 1436"/>
                      <a:gd name="T30" fmla="*/ 1908 w 1922"/>
                      <a:gd name="T31" fmla="*/ 0 h 14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922" h="1436">
                        <a:moveTo>
                          <a:pt x="1908" y="0"/>
                        </a:moveTo>
                        <a:lnTo>
                          <a:pt x="1170" y="198"/>
                        </a:lnTo>
                        <a:lnTo>
                          <a:pt x="762" y="278"/>
                        </a:lnTo>
                        <a:lnTo>
                          <a:pt x="584" y="590"/>
                        </a:lnTo>
                        <a:lnTo>
                          <a:pt x="122" y="899"/>
                        </a:lnTo>
                        <a:lnTo>
                          <a:pt x="339" y="1075"/>
                        </a:lnTo>
                        <a:lnTo>
                          <a:pt x="0" y="1404"/>
                        </a:lnTo>
                        <a:lnTo>
                          <a:pt x="257" y="1436"/>
                        </a:lnTo>
                        <a:lnTo>
                          <a:pt x="525" y="1408"/>
                        </a:lnTo>
                        <a:lnTo>
                          <a:pt x="743" y="1326"/>
                        </a:lnTo>
                        <a:lnTo>
                          <a:pt x="704" y="1044"/>
                        </a:lnTo>
                        <a:lnTo>
                          <a:pt x="980" y="1017"/>
                        </a:lnTo>
                        <a:lnTo>
                          <a:pt x="1395" y="985"/>
                        </a:lnTo>
                        <a:lnTo>
                          <a:pt x="1922" y="831"/>
                        </a:lnTo>
                        <a:lnTo>
                          <a:pt x="1908" y="0"/>
                        </a:lnTo>
                        <a:lnTo>
                          <a:pt x="1908" y="0"/>
                        </a:lnTo>
                        <a:close/>
                      </a:path>
                    </a:pathLst>
                  </a:custGeom>
                  <a:solidFill>
                    <a:srgbClr val="9CB8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03" name="Freeform 83"/>
                  <p:cNvSpPr>
                    <a:spLocks/>
                  </p:cNvSpPr>
                  <p:nvPr/>
                </p:nvSpPr>
                <p:spPr bwMode="auto">
                  <a:xfrm>
                    <a:off x="6104" y="7824"/>
                    <a:ext cx="376" cy="96"/>
                  </a:xfrm>
                  <a:custGeom>
                    <a:avLst/>
                    <a:gdLst>
                      <a:gd name="T0" fmla="*/ 376 w 376"/>
                      <a:gd name="T1" fmla="*/ 32 h 96"/>
                      <a:gd name="T2" fmla="*/ 357 w 376"/>
                      <a:gd name="T3" fmla="*/ 35 h 96"/>
                      <a:gd name="T4" fmla="*/ 341 w 376"/>
                      <a:gd name="T5" fmla="*/ 39 h 96"/>
                      <a:gd name="T6" fmla="*/ 324 w 376"/>
                      <a:gd name="T7" fmla="*/ 41 h 96"/>
                      <a:gd name="T8" fmla="*/ 306 w 376"/>
                      <a:gd name="T9" fmla="*/ 47 h 96"/>
                      <a:gd name="T10" fmla="*/ 288 w 376"/>
                      <a:gd name="T11" fmla="*/ 49 h 96"/>
                      <a:gd name="T12" fmla="*/ 271 w 376"/>
                      <a:gd name="T13" fmla="*/ 55 h 96"/>
                      <a:gd name="T14" fmla="*/ 253 w 376"/>
                      <a:gd name="T15" fmla="*/ 59 h 96"/>
                      <a:gd name="T16" fmla="*/ 235 w 376"/>
                      <a:gd name="T17" fmla="*/ 65 h 96"/>
                      <a:gd name="T18" fmla="*/ 218 w 376"/>
                      <a:gd name="T19" fmla="*/ 67 h 96"/>
                      <a:gd name="T20" fmla="*/ 200 w 376"/>
                      <a:gd name="T21" fmla="*/ 71 h 96"/>
                      <a:gd name="T22" fmla="*/ 182 w 376"/>
                      <a:gd name="T23" fmla="*/ 73 h 96"/>
                      <a:gd name="T24" fmla="*/ 165 w 376"/>
                      <a:gd name="T25" fmla="*/ 79 h 96"/>
                      <a:gd name="T26" fmla="*/ 147 w 376"/>
                      <a:gd name="T27" fmla="*/ 81 h 96"/>
                      <a:gd name="T28" fmla="*/ 130 w 376"/>
                      <a:gd name="T29" fmla="*/ 84 h 96"/>
                      <a:gd name="T30" fmla="*/ 112 w 376"/>
                      <a:gd name="T31" fmla="*/ 88 h 96"/>
                      <a:gd name="T32" fmla="*/ 96 w 376"/>
                      <a:gd name="T33" fmla="*/ 90 h 96"/>
                      <a:gd name="T34" fmla="*/ 87 w 376"/>
                      <a:gd name="T35" fmla="*/ 90 h 96"/>
                      <a:gd name="T36" fmla="*/ 75 w 376"/>
                      <a:gd name="T37" fmla="*/ 88 h 96"/>
                      <a:gd name="T38" fmla="*/ 61 w 376"/>
                      <a:gd name="T39" fmla="*/ 86 h 96"/>
                      <a:gd name="T40" fmla="*/ 47 w 376"/>
                      <a:gd name="T41" fmla="*/ 86 h 96"/>
                      <a:gd name="T42" fmla="*/ 32 w 376"/>
                      <a:gd name="T43" fmla="*/ 86 h 96"/>
                      <a:gd name="T44" fmla="*/ 20 w 376"/>
                      <a:gd name="T45" fmla="*/ 88 h 96"/>
                      <a:gd name="T46" fmla="*/ 6 w 376"/>
                      <a:gd name="T47" fmla="*/ 90 h 96"/>
                      <a:gd name="T48" fmla="*/ 0 w 376"/>
                      <a:gd name="T49" fmla="*/ 96 h 96"/>
                      <a:gd name="T50" fmla="*/ 12 w 376"/>
                      <a:gd name="T51" fmla="*/ 84 h 96"/>
                      <a:gd name="T52" fmla="*/ 28 w 376"/>
                      <a:gd name="T53" fmla="*/ 75 h 96"/>
                      <a:gd name="T54" fmla="*/ 41 w 376"/>
                      <a:gd name="T55" fmla="*/ 65 h 96"/>
                      <a:gd name="T56" fmla="*/ 61 w 376"/>
                      <a:gd name="T57" fmla="*/ 57 h 96"/>
                      <a:gd name="T58" fmla="*/ 79 w 376"/>
                      <a:gd name="T59" fmla="*/ 47 h 96"/>
                      <a:gd name="T60" fmla="*/ 96 w 376"/>
                      <a:gd name="T61" fmla="*/ 37 h 96"/>
                      <a:gd name="T62" fmla="*/ 118 w 376"/>
                      <a:gd name="T63" fmla="*/ 30 h 96"/>
                      <a:gd name="T64" fmla="*/ 139 w 376"/>
                      <a:gd name="T65" fmla="*/ 24 h 96"/>
                      <a:gd name="T66" fmla="*/ 159 w 376"/>
                      <a:gd name="T67" fmla="*/ 16 h 96"/>
                      <a:gd name="T68" fmla="*/ 179 w 376"/>
                      <a:gd name="T69" fmla="*/ 10 h 96"/>
                      <a:gd name="T70" fmla="*/ 198 w 376"/>
                      <a:gd name="T71" fmla="*/ 4 h 96"/>
                      <a:gd name="T72" fmla="*/ 218 w 376"/>
                      <a:gd name="T73" fmla="*/ 2 h 96"/>
                      <a:gd name="T74" fmla="*/ 235 w 376"/>
                      <a:gd name="T75" fmla="*/ 0 h 96"/>
                      <a:gd name="T76" fmla="*/ 253 w 376"/>
                      <a:gd name="T77" fmla="*/ 0 h 96"/>
                      <a:gd name="T78" fmla="*/ 269 w 376"/>
                      <a:gd name="T79" fmla="*/ 2 h 96"/>
                      <a:gd name="T80" fmla="*/ 284 w 376"/>
                      <a:gd name="T81" fmla="*/ 8 h 96"/>
                      <a:gd name="T82" fmla="*/ 296 w 376"/>
                      <a:gd name="T83" fmla="*/ 12 h 96"/>
                      <a:gd name="T84" fmla="*/ 308 w 376"/>
                      <a:gd name="T85" fmla="*/ 16 h 96"/>
                      <a:gd name="T86" fmla="*/ 318 w 376"/>
                      <a:gd name="T87" fmla="*/ 18 h 96"/>
                      <a:gd name="T88" fmla="*/ 331 w 376"/>
                      <a:gd name="T89" fmla="*/ 24 h 96"/>
                      <a:gd name="T90" fmla="*/ 341 w 376"/>
                      <a:gd name="T91" fmla="*/ 24 h 96"/>
                      <a:gd name="T92" fmla="*/ 353 w 376"/>
                      <a:gd name="T93" fmla="*/ 28 h 96"/>
                      <a:gd name="T94" fmla="*/ 365 w 376"/>
                      <a:gd name="T95" fmla="*/ 30 h 96"/>
                      <a:gd name="T96" fmla="*/ 376 w 376"/>
                      <a:gd name="T97" fmla="*/ 32 h 96"/>
                      <a:gd name="T98" fmla="*/ 376 w 376"/>
                      <a:gd name="T99" fmla="*/ 32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376" h="96">
                        <a:moveTo>
                          <a:pt x="376" y="32"/>
                        </a:moveTo>
                        <a:lnTo>
                          <a:pt x="357" y="35"/>
                        </a:lnTo>
                        <a:lnTo>
                          <a:pt x="341" y="39"/>
                        </a:lnTo>
                        <a:lnTo>
                          <a:pt x="324" y="41"/>
                        </a:lnTo>
                        <a:lnTo>
                          <a:pt x="306" y="47"/>
                        </a:lnTo>
                        <a:lnTo>
                          <a:pt x="288" y="49"/>
                        </a:lnTo>
                        <a:lnTo>
                          <a:pt x="271" y="55"/>
                        </a:lnTo>
                        <a:lnTo>
                          <a:pt x="253" y="59"/>
                        </a:lnTo>
                        <a:lnTo>
                          <a:pt x="235" y="65"/>
                        </a:lnTo>
                        <a:lnTo>
                          <a:pt x="218" y="67"/>
                        </a:lnTo>
                        <a:lnTo>
                          <a:pt x="200" y="71"/>
                        </a:lnTo>
                        <a:lnTo>
                          <a:pt x="182" y="73"/>
                        </a:lnTo>
                        <a:lnTo>
                          <a:pt x="165" y="79"/>
                        </a:lnTo>
                        <a:lnTo>
                          <a:pt x="147" y="81"/>
                        </a:lnTo>
                        <a:lnTo>
                          <a:pt x="130" y="84"/>
                        </a:lnTo>
                        <a:lnTo>
                          <a:pt x="112" y="88"/>
                        </a:lnTo>
                        <a:lnTo>
                          <a:pt x="96" y="90"/>
                        </a:lnTo>
                        <a:lnTo>
                          <a:pt x="87" y="90"/>
                        </a:lnTo>
                        <a:lnTo>
                          <a:pt x="75" y="88"/>
                        </a:lnTo>
                        <a:lnTo>
                          <a:pt x="61" y="86"/>
                        </a:lnTo>
                        <a:lnTo>
                          <a:pt x="47" y="86"/>
                        </a:lnTo>
                        <a:lnTo>
                          <a:pt x="32" y="86"/>
                        </a:lnTo>
                        <a:lnTo>
                          <a:pt x="20" y="88"/>
                        </a:lnTo>
                        <a:lnTo>
                          <a:pt x="6" y="90"/>
                        </a:lnTo>
                        <a:lnTo>
                          <a:pt x="0" y="96"/>
                        </a:lnTo>
                        <a:lnTo>
                          <a:pt x="12" y="84"/>
                        </a:lnTo>
                        <a:lnTo>
                          <a:pt x="28" y="75"/>
                        </a:lnTo>
                        <a:lnTo>
                          <a:pt x="41" y="65"/>
                        </a:lnTo>
                        <a:lnTo>
                          <a:pt x="61" y="57"/>
                        </a:lnTo>
                        <a:lnTo>
                          <a:pt x="79" y="47"/>
                        </a:lnTo>
                        <a:lnTo>
                          <a:pt x="96" y="37"/>
                        </a:lnTo>
                        <a:lnTo>
                          <a:pt x="118" y="30"/>
                        </a:lnTo>
                        <a:lnTo>
                          <a:pt x="139" y="24"/>
                        </a:lnTo>
                        <a:lnTo>
                          <a:pt x="159" y="16"/>
                        </a:lnTo>
                        <a:lnTo>
                          <a:pt x="179" y="10"/>
                        </a:lnTo>
                        <a:lnTo>
                          <a:pt x="198" y="4"/>
                        </a:lnTo>
                        <a:lnTo>
                          <a:pt x="218" y="2"/>
                        </a:lnTo>
                        <a:lnTo>
                          <a:pt x="235" y="0"/>
                        </a:lnTo>
                        <a:lnTo>
                          <a:pt x="253" y="0"/>
                        </a:lnTo>
                        <a:lnTo>
                          <a:pt x="269" y="2"/>
                        </a:lnTo>
                        <a:lnTo>
                          <a:pt x="284" y="8"/>
                        </a:lnTo>
                        <a:lnTo>
                          <a:pt x="296" y="12"/>
                        </a:lnTo>
                        <a:lnTo>
                          <a:pt x="308" y="16"/>
                        </a:lnTo>
                        <a:lnTo>
                          <a:pt x="318" y="18"/>
                        </a:lnTo>
                        <a:lnTo>
                          <a:pt x="331" y="24"/>
                        </a:lnTo>
                        <a:lnTo>
                          <a:pt x="341" y="24"/>
                        </a:lnTo>
                        <a:lnTo>
                          <a:pt x="353" y="28"/>
                        </a:lnTo>
                        <a:lnTo>
                          <a:pt x="365" y="30"/>
                        </a:lnTo>
                        <a:lnTo>
                          <a:pt x="376" y="32"/>
                        </a:lnTo>
                        <a:lnTo>
                          <a:pt x="376" y="3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04" name="Freeform 84"/>
                  <p:cNvSpPr>
                    <a:spLocks/>
                  </p:cNvSpPr>
                  <p:nvPr/>
                </p:nvSpPr>
                <p:spPr bwMode="auto">
                  <a:xfrm>
                    <a:off x="6331" y="7768"/>
                    <a:ext cx="437" cy="72"/>
                  </a:xfrm>
                  <a:custGeom>
                    <a:avLst/>
                    <a:gdLst>
                      <a:gd name="T0" fmla="*/ 437 w 437"/>
                      <a:gd name="T1" fmla="*/ 14 h 72"/>
                      <a:gd name="T2" fmla="*/ 394 w 437"/>
                      <a:gd name="T3" fmla="*/ 25 h 72"/>
                      <a:gd name="T4" fmla="*/ 357 w 437"/>
                      <a:gd name="T5" fmla="*/ 35 h 72"/>
                      <a:gd name="T6" fmla="*/ 324 w 437"/>
                      <a:gd name="T7" fmla="*/ 43 h 72"/>
                      <a:gd name="T8" fmla="*/ 296 w 437"/>
                      <a:gd name="T9" fmla="*/ 53 h 72"/>
                      <a:gd name="T10" fmla="*/ 271 w 437"/>
                      <a:gd name="T11" fmla="*/ 59 h 72"/>
                      <a:gd name="T12" fmla="*/ 249 w 437"/>
                      <a:gd name="T13" fmla="*/ 65 h 72"/>
                      <a:gd name="T14" fmla="*/ 230 w 437"/>
                      <a:gd name="T15" fmla="*/ 67 h 72"/>
                      <a:gd name="T16" fmla="*/ 210 w 437"/>
                      <a:gd name="T17" fmla="*/ 72 h 72"/>
                      <a:gd name="T18" fmla="*/ 190 w 437"/>
                      <a:gd name="T19" fmla="*/ 71 h 72"/>
                      <a:gd name="T20" fmla="*/ 171 w 437"/>
                      <a:gd name="T21" fmla="*/ 71 h 72"/>
                      <a:gd name="T22" fmla="*/ 151 w 437"/>
                      <a:gd name="T23" fmla="*/ 69 h 72"/>
                      <a:gd name="T24" fmla="*/ 128 w 437"/>
                      <a:gd name="T25" fmla="*/ 67 h 72"/>
                      <a:gd name="T26" fmla="*/ 102 w 437"/>
                      <a:gd name="T27" fmla="*/ 59 h 72"/>
                      <a:gd name="T28" fmla="*/ 71 w 437"/>
                      <a:gd name="T29" fmla="*/ 55 h 72"/>
                      <a:gd name="T30" fmla="*/ 40 w 437"/>
                      <a:gd name="T31" fmla="*/ 45 h 72"/>
                      <a:gd name="T32" fmla="*/ 0 w 437"/>
                      <a:gd name="T33" fmla="*/ 37 h 72"/>
                      <a:gd name="T34" fmla="*/ 8 w 437"/>
                      <a:gd name="T35" fmla="*/ 29 h 72"/>
                      <a:gd name="T36" fmla="*/ 26 w 437"/>
                      <a:gd name="T37" fmla="*/ 24 h 72"/>
                      <a:gd name="T38" fmla="*/ 47 w 437"/>
                      <a:gd name="T39" fmla="*/ 18 h 72"/>
                      <a:gd name="T40" fmla="*/ 79 w 437"/>
                      <a:gd name="T41" fmla="*/ 14 h 72"/>
                      <a:gd name="T42" fmla="*/ 110 w 437"/>
                      <a:gd name="T43" fmla="*/ 10 h 72"/>
                      <a:gd name="T44" fmla="*/ 147 w 437"/>
                      <a:gd name="T45" fmla="*/ 6 h 72"/>
                      <a:gd name="T46" fmla="*/ 187 w 437"/>
                      <a:gd name="T47" fmla="*/ 2 h 72"/>
                      <a:gd name="T48" fmla="*/ 228 w 437"/>
                      <a:gd name="T49" fmla="*/ 2 h 72"/>
                      <a:gd name="T50" fmla="*/ 267 w 437"/>
                      <a:gd name="T51" fmla="*/ 0 h 72"/>
                      <a:gd name="T52" fmla="*/ 306 w 437"/>
                      <a:gd name="T53" fmla="*/ 0 h 72"/>
                      <a:gd name="T54" fmla="*/ 339 w 437"/>
                      <a:gd name="T55" fmla="*/ 0 h 72"/>
                      <a:gd name="T56" fmla="*/ 373 w 437"/>
                      <a:gd name="T57" fmla="*/ 2 h 72"/>
                      <a:gd name="T58" fmla="*/ 398 w 437"/>
                      <a:gd name="T59" fmla="*/ 2 h 72"/>
                      <a:gd name="T60" fmla="*/ 420 w 437"/>
                      <a:gd name="T61" fmla="*/ 4 h 72"/>
                      <a:gd name="T62" fmla="*/ 431 w 437"/>
                      <a:gd name="T63" fmla="*/ 10 h 72"/>
                      <a:gd name="T64" fmla="*/ 437 w 437"/>
                      <a:gd name="T65" fmla="*/ 14 h 72"/>
                      <a:gd name="T66" fmla="*/ 437 w 437"/>
                      <a:gd name="T67" fmla="*/ 14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437" h="72">
                        <a:moveTo>
                          <a:pt x="437" y="14"/>
                        </a:moveTo>
                        <a:lnTo>
                          <a:pt x="394" y="25"/>
                        </a:lnTo>
                        <a:lnTo>
                          <a:pt x="357" y="35"/>
                        </a:lnTo>
                        <a:lnTo>
                          <a:pt x="324" y="43"/>
                        </a:lnTo>
                        <a:lnTo>
                          <a:pt x="296" y="53"/>
                        </a:lnTo>
                        <a:lnTo>
                          <a:pt x="271" y="59"/>
                        </a:lnTo>
                        <a:lnTo>
                          <a:pt x="249" y="65"/>
                        </a:lnTo>
                        <a:lnTo>
                          <a:pt x="230" y="67"/>
                        </a:lnTo>
                        <a:lnTo>
                          <a:pt x="210" y="72"/>
                        </a:lnTo>
                        <a:lnTo>
                          <a:pt x="190" y="71"/>
                        </a:lnTo>
                        <a:lnTo>
                          <a:pt x="171" y="71"/>
                        </a:lnTo>
                        <a:lnTo>
                          <a:pt x="151" y="69"/>
                        </a:lnTo>
                        <a:lnTo>
                          <a:pt x="128" y="67"/>
                        </a:lnTo>
                        <a:lnTo>
                          <a:pt x="102" y="59"/>
                        </a:lnTo>
                        <a:lnTo>
                          <a:pt x="71" y="55"/>
                        </a:lnTo>
                        <a:lnTo>
                          <a:pt x="40" y="45"/>
                        </a:lnTo>
                        <a:lnTo>
                          <a:pt x="0" y="37"/>
                        </a:lnTo>
                        <a:lnTo>
                          <a:pt x="8" y="29"/>
                        </a:lnTo>
                        <a:lnTo>
                          <a:pt x="26" y="24"/>
                        </a:lnTo>
                        <a:lnTo>
                          <a:pt x="47" y="18"/>
                        </a:lnTo>
                        <a:lnTo>
                          <a:pt x="79" y="14"/>
                        </a:lnTo>
                        <a:lnTo>
                          <a:pt x="110" y="10"/>
                        </a:lnTo>
                        <a:lnTo>
                          <a:pt x="147" y="6"/>
                        </a:lnTo>
                        <a:lnTo>
                          <a:pt x="187" y="2"/>
                        </a:lnTo>
                        <a:lnTo>
                          <a:pt x="228" y="2"/>
                        </a:lnTo>
                        <a:lnTo>
                          <a:pt x="267" y="0"/>
                        </a:lnTo>
                        <a:lnTo>
                          <a:pt x="306" y="0"/>
                        </a:lnTo>
                        <a:lnTo>
                          <a:pt x="339" y="0"/>
                        </a:lnTo>
                        <a:lnTo>
                          <a:pt x="373" y="2"/>
                        </a:lnTo>
                        <a:lnTo>
                          <a:pt x="398" y="2"/>
                        </a:lnTo>
                        <a:lnTo>
                          <a:pt x="420" y="4"/>
                        </a:lnTo>
                        <a:lnTo>
                          <a:pt x="431" y="10"/>
                        </a:lnTo>
                        <a:lnTo>
                          <a:pt x="437" y="14"/>
                        </a:lnTo>
                        <a:lnTo>
                          <a:pt x="437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05" name="Freeform 85"/>
                  <p:cNvSpPr>
                    <a:spLocks/>
                  </p:cNvSpPr>
                  <p:nvPr/>
                </p:nvSpPr>
                <p:spPr bwMode="auto">
                  <a:xfrm>
                    <a:off x="5238" y="7999"/>
                    <a:ext cx="810" cy="1226"/>
                  </a:xfrm>
                  <a:custGeom>
                    <a:avLst/>
                    <a:gdLst>
                      <a:gd name="T0" fmla="*/ 297 w 810"/>
                      <a:gd name="T1" fmla="*/ 67 h 1226"/>
                      <a:gd name="T2" fmla="*/ 382 w 810"/>
                      <a:gd name="T3" fmla="*/ 41 h 1226"/>
                      <a:gd name="T4" fmla="*/ 470 w 810"/>
                      <a:gd name="T5" fmla="*/ 26 h 1226"/>
                      <a:gd name="T6" fmla="*/ 554 w 810"/>
                      <a:gd name="T7" fmla="*/ 12 h 1226"/>
                      <a:gd name="T8" fmla="*/ 640 w 810"/>
                      <a:gd name="T9" fmla="*/ 4 h 1226"/>
                      <a:gd name="T10" fmla="*/ 707 w 810"/>
                      <a:gd name="T11" fmla="*/ 88 h 1226"/>
                      <a:gd name="T12" fmla="*/ 252 w 810"/>
                      <a:gd name="T13" fmla="*/ 272 h 1226"/>
                      <a:gd name="T14" fmla="*/ 311 w 810"/>
                      <a:gd name="T15" fmla="*/ 415 h 1226"/>
                      <a:gd name="T16" fmla="*/ 280 w 810"/>
                      <a:gd name="T17" fmla="*/ 435 h 1226"/>
                      <a:gd name="T18" fmla="*/ 250 w 810"/>
                      <a:gd name="T19" fmla="*/ 458 h 1226"/>
                      <a:gd name="T20" fmla="*/ 217 w 810"/>
                      <a:gd name="T21" fmla="*/ 476 h 1226"/>
                      <a:gd name="T22" fmla="*/ 186 w 810"/>
                      <a:gd name="T23" fmla="*/ 496 h 1226"/>
                      <a:gd name="T24" fmla="*/ 152 w 810"/>
                      <a:gd name="T25" fmla="*/ 511 h 1226"/>
                      <a:gd name="T26" fmla="*/ 131 w 810"/>
                      <a:gd name="T27" fmla="*/ 638 h 1226"/>
                      <a:gd name="T28" fmla="*/ 113 w 810"/>
                      <a:gd name="T29" fmla="*/ 811 h 1226"/>
                      <a:gd name="T30" fmla="*/ 109 w 810"/>
                      <a:gd name="T31" fmla="*/ 824 h 1226"/>
                      <a:gd name="T32" fmla="*/ 133 w 810"/>
                      <a:gd name="T33" fmla="*/ 826 h 1226"/>
                      <a:gd name="T34" fmla="*/ 170 w 810"/>
                      <a:gd name="T35" fmla="*/ 823 h 1226"/>
                      <a:gd name="T36" fmla="*/ 219 w 810"/>
                      <a:gd name="T37" fmla="*/ 813 h 1226"/>
                      <a:gd name="T38" fmla="*/ 250 w 810"/>
                      <a:gd name="T39" fmla="*/ 811 h 1226"/>
                      <a:gd name="T40" fmla="*/ 207 w 810"/>
                      <a:gd name="T41" fmla="*/ 846 h 1226"/>
                      <a:gd name="T42" fmla="*/ 176 w 810"/>
                      <a:gd name="T43" fmla="*/ 887 h 1226"/>
                      <a:gd name="T44" fmla="*/ 248 w 810"/>
                      <a:gd name="T45" fmla="*/ 871 h 1226"/>
                      <a:gd name="T46" fmla="*/ 362 w 810"/>
                      <a:gd name="T47" fmla="*/ 844 h 1226"/>
                      <a:gd name="T48" fmla="*/ 483 w 810"/>
                      <a:gd name="T49" fmla="*/ 834 h 1226"/>
                      <a:gd name="T50" fmla="*/ 601 w 810"/>
                      <a:gd name="T51" fmla="*/ 826 h 1226"/>
                      <a:gd name="T52" fmla="*/ 715 w 810"/>
                      <a:gd name="T53" fmla="*/ 817 h 1226"/>
                      <a:gd name="T54" fmla="*/ 810 w 810"/>
                      <a:gd name="T55" fmla="*/ 883 h 1226"/>
                      <a:gd name="T56" fmla="*/ 705 w 810"/>
                      <a:gd name="T57" fmla="*/ 899 h 1226"/>
                      <a:gd name="T58" fmla="*/ 593 w 810"/>
                      <a:gd name="T59" fmla="*/ 907 h 1226"/>
                      <a:gd name="T60" fmla="*/ 479 w 810"/>
                      <a:gd name="T61" fmla="*/ 909 h 1226"/>
                      <a:gd name="T62" fmla="*/ 368 w 810"/>
                      <a:gd name="T63" fmla="*/ 917 h 1226"/>
                      <a:gd name="T64" fmla="*/ 262 w 810"/>
                      <a:gd name="T65" fmla="*/ 940 h 1226"/>
                      <a:gd name="T66" fmla="*/ 376 w 810"/>
                      <a:gd name="T67" fmla="*/ 962 h 1226"/>
                      <a:gd name="T68" fmla="*/ 362 w 810"/>
                      <a:gd name="T69" fmla="*/ 1009 h 1226"/>
                      <a:gd name="T70" fmla="*/ 342 w 810"/>
                      <a:gd name="T71" fmla="*/ 1058 h 1226"/>
                      <a:gd name="T72" fmla="*/ 319 w 810"/>
                      <a:gd name="T73" fmla="*/ 1103 h 1226"/>
                      <a:gd name="T74" fmla="*/ 293 w 810"/>
                      <a:gd name="T75" fmla="*/ 1146 h 1226"/>
                      <a:gd name="T76" fmla="*/ 262 w 810"/>
                      <a:gd name="T77" fmla="*/ 1189 h 1226"/>
                      <a:gd name="T78" fmla="*/ 121 w 810"/>
                      <a:gd name="T79" fmla="*/ 1163 h 1226"/>
                      <a:gd name="T80" fmla="*/ 86 w 810"/>
                      <a:gd name="T81" fmla="*/ 1075 h 1226"/>
                      <a:gd name="T82" fmla="*/ 45 w 810"/>
                      <a:gd name="T83" fmla="*/ 942 h 1226"/>
                      <a:gd name="T84" fmla="*/ 27 w 810"/>
                      <a:gd name="T85" fmla="*/ 805 h 1226"/>
                      <a:gd name="T86" fmla="*/ 17 w 810"/>
                      <a:gd name="T87" fmla="*/ 662 h 1226"/>
                      <a:gd name="T88" fmla="*/ 9 w 810"/>
                      <a:gd name="T89" fmla="*/ 521 h 1226"/>
                      <a:gd name="T90" fmla="*/ 19 w 810"/>
                      <a:gd name="T91" fmla="*/ 415 h 1226"/>
                      <a:gd name="T92" fmla="*/ 74 w 810"/>
                      <a:gd name="T93" fmla="*/ 360 h 1226"/>
                      <a:gd name="T94" fmla="*/ 115 w 810"/>
                      <a:gd name="T95" fmla="*/ 294 h 1226"/>
                      <a:gd name="T96" fmla="*/ 156 w 810"/>
                      <a:gd name="T97" fmla="*/ 221 h 1226"/>
                      <a:gd name="T98" fmla="*/ 199 w 810"/>
                      <a:gd name="T99" fmla="*/ 151 h 1226"/>
                      <a:gd name="T100" fmla="*/ 248 w 810"/>
                      <a:gd name="T101" fmla="*/ 88 h 12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810" h="1226">
                        <a:moveTo>
                          <a:pt x="248" y="88"/>
                        </a:moveTo>
                        <a:lnTo>
                          <a:pt x="272" y="76"/>
                        </a:lnTo>
                        <a:lnTo>
                          <a:pt x="297" y="67"/>
                        </a:lnTo>
                        <a:lnTo>
                          <a:pt x="325" y="57"/>
                        </a:lnTo>
                        <a:lnTo>
                          <a:pt x="352" y="51"/>
                        </a:lnTo>
                        <a:lnTo>
                          <a:pt x="382" y="41"/>
                        </a:lnTo>
                        <a:lnTo>
                          <a:pt x="409" y="35"/>
                        </a:lnTo>
                        <a:lnTo>
                          <a:pt x="438" y="31"/>
                        </a:lnTo>
                        <a:lnTo>
                          <a:pt x="470" y="26"/>
                        </a:lnTo>
                        <a:lnTo>
                          <a:pt x="497" y="22"/>
                        </a:lnTo>
                        <a:lnTo>
                          <a:pt x="526" y="16"/>
                        </a:lnTo>
                        <a:lnTo>
                          <a:pt x="554" y="12"/>
                        </a:lnTo>
                        <a:lnTo>
                          <a:pt x="585" y="10"/>
                        </a:lnTo>
                        <a:lnTo>
                          <a:pt x="611" y="6"/>
                        </a:lnTo>
                        <a:lnTo>
                          <a:pt x="640" y="4"/>
                        </a:lnTo>
                        <a:lnTo>
                          <a:pt x="666" y="0"/>
                        </a:lnTo>
                        <a:lnTo>
                          <a:pt x="695" y="0"/>
                        </a:lnTo>
                        <a:lnTo>
                          <a:pt x="707" y="88"/>
                        </a:lnTo>
                        <a:lnTo>
                          <a:pt x="380" y="127"/>
                        </a:lnTo>
                        <a:lnTo>
                          <a:pt x="474" y="139"/>
                        </a:lnTo>
                        <a:lnTo>
                          <a:pt x="252" y="272"/>
                        </a:lnTo>
                        <a:lnTo>
                          <a:pt x="407" y="253"/>
                        </a:lnTo>
                        <a:lnTo>
                          <a:pt x="170" y="411"/>
                        </a:lnTo>
                        <a:lnTo>
                          <a:pt x="311" y="415"/>
                        </a:lnTo>
                        <a:lnTo>
                          <a:pt x="299" y="421"/>
                        </a:lnTo>
                        <a:lnTo>
                          <a:pt x="291" y="429"/>
                        </a:lnTo>
                        <a:lnTo>
                          <a:pt x="280" y="435"/>
                        </a:lnTo>
                        <a:lnTo>
                          <a:pt x="270" y="443"/>
                        </a:lnTo>
                        <a:lnTo>
                          <a:pt x="260" y="449"/>
                        </a:lnTo>
                        <a:lnTo>
                          <a:pt x="250" y="458"/>
                        </a:lnTo>
                        <a:lnTo>
                          <a:pt x="239" y="464"/>
                        </a:lnTo>
                        <a:lnTo>
                          <a:pt x="229" y="472"/>
                        </a:lnTo>
                        <a:lnTo>
                          <a:pt x="217" y="476"/>
                        </a:lnTo>
                        <a:lnTo>
                          <a:pt x="207" y="482"/>
                        </a:lnTo>
                        <a:lnTo>
                          <a:pt x="193" y="490"/>
                        </a:lnTo>
                        <a:lnTo>
                          <a:pt x="186" y="496"/>
                        </a:lnTo>
                        <a:lnTo>
                          <a:pt x="174" y="499"/>
                        </a:lnTo>
                        <a:lnTo>
                          <a:pt x="162" y="507"/>
                        </a:lnTo>
                        <a:lnTo>
                          <a:pt x="152" y="511"/>
                        </a:lnTo>
                        <a:lnTo>
                          <a:pt x="143" y="517"/>
                        </a:lnTo>
                        <a:lnTo>
                          <a:pt x="260" y="539"/>
                        </a:lnTo>
                        <a:lnTo>
                          <a:pt x="131" y="638"/>
                        </a:lnTo>
                        <a:lnTo>
                          <a:pt x="111" y="727"/>
                        </a:lnTo>
                        <a:lnTo>
                          <a:pt x="244" y="709"/>
                        </a:lnTo>
                        <a:lnTo>
                          <a:pt x="113" y="811"/>
                        </a:lnTo>
                        <a:lnTo>
                          <a:pt x="105" y="817"/>
                        </a:lnTo>
                        <a:lnTo>
                          <a:pt x="105" y="824"/>
                        </a:lnTo>
                        <a:lnTo>
                          <a:pt x="109" y="824"/>
                        </a:lnTo>
                        <a:lnTo>
                          <a:pt x="115" y="824"/>
                        </a:lnTo>
                        <a:lnTo>
                          <a:pt x="121" y="824"/>
                        </a:lnTo>
                        <a:lnTo>
                          <a:pt x="133" y="826"/>
                        </a:lnTo>
                        <a:lnTo>
                          <a:pt x="143" y="824"/>
                        </a:lnTo>
                        <a:lnTo>
                          <a:pt x="154" y="824"/>
                        </a:lnTo>
                        <a:lnTo>
                          <a:pt x="170" y="823"/>
                        </a:lnTo>
                        <a:lnTo>
                          <a:pt x="186" y="821"/>
                        </a:lnTo>
                        <a:lnTo>
                          <a:pt x="201" y="817"/>
                        </a:lnTo>
                        <a:lnTo>
                          <a:pt x="219" y="813"/>
                        </a:lnTo>
                        <a:lnTo>
                          <a:pt x="239" y="809"/>
                        </a:lnTo>
                        <a:lnTo>
                          <a:pt x="260" y="803"/>
                        </a:lnTo>
                        <a:lnTo>
                          <a:pt x="250" y="811"/>
                        </a:lnTo>
                        <a:lnTo>
                          <a:pt x="237" y="821"/>
                        </a:lnTo>
                        <a:lnTo>
                          <a:pt x="221" y="832"/>
                        </a:lnTo>
                        <a:lnTo>
                          <a:pt x="207" y="846"/>
                        </a:lnTo>
                        <a:lnTo>
                          <a:pt x="193" y="858"/>
                        </a:lnTo>
                        <a:lnTo>
                          <a:pt x="182" y="873"/>
                        </a:lnTo>
                        <a:lnTo>
                          <a:pt x="176" y="887"/>
                        </a:lnTo>
                        <a:lnTo>
                          <a:pt x="178" y="901"/>
                        </a:lnTo>
                        <a:lnTo>
                          <a:pt x="211" y="883"/>
                        </a:lnTo>
                        <a:lnTo>
                          <a:pt x="248" y="871"/>
                        </a:lnTo>
                        <a:lnTo>
                          <a:pt x="284" y="860"/>
                        </a:lnTo>
                        <a:lnTo>
                          <a:pt x="325" y="852"/>
                        </a:lnTo>
                        <a:lnTo>
                          <a:pt x="362" y="844"/>
                        </a:lnTo>
                        <a:lnTo>
                          <a:pt x="403" y="842"/>
                        </a:lnTo>
                        <a:lnTo>
                          <a:pt x="442" y="836"/>
                        </a:lnTo>
                        <a:lnTo>
                          <a:pt x="483" y="834"/>
                        </a:lnTo>
                        <a:lnTo>
                          <a:pt x="523" y="832"/>
                        </a:lnTo>
                        <a:lnTo>
                          <a:pt x="562" y="830"/>
                        </a:lnTo>
                        <a:lnTo>
                          <a:pt x="601" y="826"/>
                        </a:lnTo>
                        <a:lnTo>
                          <a:pt x="642" y="824"/>
                        </a:lnTo>
                        <a:lnTo>
                          <a:pt x="677" y="821"/>
                        </a:lnTo>
                        <a:lnTo>
                          <a:pt x="715" y="817"/>
                        </a:lnTo>
                        <a:lnTo>
                          <a:pt x="750" y="811"/>
                        </a:lnTo>
                        <a:lnTo>
                          <a:pt x="787" y="803"/>
                        </a:lnTo>
                        <a:lnTo>
                          <a:pt x="810" y="883"/>
                        </a:lnTo>
                        <a:lnTo>
                          <a:pt x="775" y="891"/>
                        </a:lnTo>
                        <a:lnTo>
                          <a:pt x="740" y="897"/>
                        </a:lnTo>
                        <a:lnTo>
                          <a:pt x="705" y="899"/>
                        </a:lnTo>
                        <a:lnTo>
                          <a:pt x="669" y="905"/>
                        </a:lnTo>
                        <a:lnTo>
                          <a:pt x="632" y="905"/>
                        </a:lnTo>
                        <a:lnTo>
                          <a:pt x="593" y="907"/>
                        </a:lnTo>
                        <a:lnTo>
                          <a:pt x="556" y="907"/>
                        </a:lnTo>
                        <a:lnTo>
                          <a:pt x="519" y="909"/>
                        </a:lnTo>
                        <a:lnTo>
                          <a:pt x="479" y="909"/>
                        </a:lnTo>
                        <a:lnTo>
                          <a:pt x="442" y="911"/>
                        </a:lnTo>
                        <a:lnTo>
                          <a:pt x="405" y="913"/>
                        </a:lnTo>
                        <a:lnTo>
                          <a:pt x="368" y="917"/>
                        </a:lnTo>
                        <a:lnTo>
                          <a:pt x="331" y="922"/>
                        </a:lnTo>
                        <a:lnTo>
                          <a:pt x="297" y="932"/>
                        </a:lnTo>
                        <a:lnTo>
                          <a:pt x="262" y="940"/>
                        </a:lnTo>
                        <a:lnTo>
                          <a:pt x="233" y="956"/>
                        </a:lnTo>
                        <a:lnTo>
                          <a:pt x="240" y="989"/>
                        </a:lnTo>
                        <a:lnTo>
                          <a:pt x="376" y="962"/>
                        </a:lnTo>
                        <a:lnTo>
                          <a:pt x="372" y="977"/>
                        </a:lnTo>
                        <a:lnTo>
                          <a:pt x="366" y="993"/>
                        </a:lnTo>
                        <a:lnTo>
                          <a:pt x="362" y="1009"/>
                        </a:lnTo>
                        <a:lnTo>
                          <a:pt x="356" y="1026"/>
                        </a:lnTo>
                        <a:lnTo>
                          <a:pt x="348" y="1040"/>
                        </a:lnTo>
                        <a:lnTo>
                          <a:pt x="342" y="1058"/>
                        </a:lnTo>
                        <a:lnTo>
                          <a:pt x="335" y="1071"/>
                        </a:lnTo>
                        <a:lnTo>
                          <a:pt x="329" y="1089"/>
                        </a:lnTo>
                        <a:lnTo>
                          <a:pt x="319" y="1103"/>
                        </a:lnTo>
                        <a:lnTo>
                          <a:pt x="309" y="1118"/>
                        </a:lnTo>
                        <a:lnTo>
                          <a:pt x="299" y="1132"/>
                        </a:lnTo>
                        <a:lnTo>
                          <a:pt x="293" y="1146"/>
                        </a:lnTo>
                        <a:lnTo>
                          <a:pt x="282" y="1159"/>
                        </a:lnTo>
                        <a:lnTo>
                          <a:pt x="272" y="1175"/>
                        </a:lnTo>
                        <a:lnTo>
                          <a:pt x="262" y="1189"/>
                        </a:lnTo>
                        <a:lnTo>
                          <a:pt x="252" y="1202"/>
                        </a:lnTo>
                        <a:lnTo>
                          <a:pt x="190" y="1226"/>
                        </a:lnTo>
                        <a:lnTo>
                          <a:pt x="121" y="1163"/>
                        </a:lnTo>
                        <a:lnTo>
                          <a:pt x="131" y="1159"/>
                        </a:lnTo>
                        <a:lnTo>
                          <a:pt x="105" y="1116"/>
                        </a:lnTo>
                        <a:lnTo>
                          <a:pt x="86" y="1075"/>
                        </a:lnTo>
                        <a:lnTo>
                          <a:pt x="68" y="1030"/>
                        </a:lnTo>
                        <a:lnTo>
                          <a:pt x="56" y="989"/>
                        </a:lnTo>
                        <a:lnTo>
                          <a:pt x="45" y="942"/>
                        </a:lnTo>
                        <a:lnTo>
                          <a:pt x="37" y="897"/>
                        </a:lnTo>
                        <a:lnTo>
                          <a:pt x="31" y="850"/>
                        </a:lnTo>
                        <a:lnTo>
                          <a:pt x="27" y="805"/>
                        </a:lnTo>
                        <a:lnTo>
                          <a:pt x="23" y="758"/>
                        </a:lnTo>
                        <a:lnTo>
                          <a:pt x="21" y="711"/>
                        </a:lnTo>
                        <a:lnTo>
                          <a:pt x="17" y="662"/>
                        </a:lnTo>
                        <a:lnTo>
                          <a:pt x="15" y="615"/>
                        </a:lnTo>
                        <a:lnTo>
                          <a:pt x="13" y="568"/>
                        </a:lnTo>
                        <a:lnTo>
                          <a:pt x="9" y="521"/>
                        </a:lnTo>
                        <a:lnTo>
                          <a:pt x="5" y="474"/>
                        </a:lnTo>
                        <a:lnTo>
                          <a:pt x="0" y="431"/>
                        </a:lnTo>
                        <a:lnTo>
                          <a:pt x="19" y="415"/>
                        </a:lnTo>
                        <a:lnTo>
                          <a:pt x="39" y="398"/>
                        </a:lnTo>
                        <a:lnTo>
                          <a:pt x="56" y="378"/>
                        </a:lnTo>
                        <a:lnTo>
                          <a:pt x="74" y="360"/>
                        </a:lnTo>
                        <a:lnTo>
                          <a:pt x="88" y="339"/>
                        </a:lnTo>
                        <a:lnTo>
                          <a:pt x="101" y="317"/>
                        </a:lnTo>
                        <a:lnTo>
                          <a:pt x="115" y="294"/>
                        </a:lnTo>
                        <a:lnTo>
                          <a:pt x="131" y="270"/>
                        </a:lnTo>
                        <a:lnTo>
                          <a:pt x="145" y="245"/>
                        </a:lnTo>
                        <a:lnTo>
                          <a:pt x="156" y="221"/>
                        </a:lnTo>
                        <a:lnTo>
                          <a:pt x="170" y="198"/>
                        </a:lnTo>
                        <a:lnTo>
                          <a:pt x="186" y="174"/>
                        </a:lnTo>
                        <a:lnTo>
                          <a:pt x="199" y="151"/>
                        </a:lnTo>
                        <a:lnTo>
                          <a:pt x="213" y="129"/>
                        </a:lnTo>
                        <a:lnTo>
                          <a:pt x="229" y="106"/>
                        </a:lnTo>
                        <a:lnTo>
                          <a:pt x="248" y="88"/>
                        </a:lnTo>
                        <a:lnTo>
                          <a:pt x="248" y="8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06" name="Freeform 86"/>
                  <p:cNvSpPr>
                    <a:spLocks/>
                  </p:cNvSpPr>
                  <p:nvPr/>
                </p:nvSpPr>
                <p:spPr bwMode="auto">
                  <a:xfrm>
                    <a:off x="5904" y="7488"/>
                    <a:ext cx="862" cy="1954"/>
                  </a:xfrm>
                  <a:custGeom>
                    <a:avLst/>
                    <a:gdLst>
                      <a:gd name="T0" fmla="*/ 860 w 862"/>
                      <a:gd name="T1" fmla="*/ 449 h 1954"/>
                      <a:gd name="T2" fmla="*/ 848 w 862"/>
                      <a:gd name="T3" fmla="*/ 1093 h 1954"/>
                      <a:gd name="T4" fmla="*/ 819 w 862"/>
                      <a:gd name="T5" fmla="*/ 1725 h 1954"/>
                      <a:gd name="T6" fmla="*/ 732 w 862"/>
                      <a:gd name="T7" fmla="*/ 1857 h 1954"/>
                      <a:gd name="T8" fmla="*/ 740 w 862"/>
                      <a:gd name="T9" fmla="*/ 1622 h 1954"/>
                      <a:gd name="T10" fmla="*/ 742 w 862"/>
                      <a:gd name="T11" fmla="*/ 1385 h 1954"/>
                      <a:gd name="T12" fmla="*/ 707 w 862"/>
                      <a:gd name="T13" fmla="*/ 1220 h 1954"/>
                      <a:gd name="T14" fmla="*/ 519 w 862"/>
                      <a:gd name="T15" fmla="*/ 1287 h 1954"/>
                      <a:gd name="T16" fmla="*/ 325 w 862"/>
                      <a:gd name="T17" fmla="*/ 1328 h 1954"/>
                      <a:gd name="T18" fmla="*/ 131 w 862"/>
                      <a:gd name="T19" fmla="*/ 1363 h 1954"/>
                      <a:gd name="T20" fmla="*/ 237 w 862"/>
                      <a:gd name="T21" fmla="*/ 1263 h 1954"/>
                      <a:gd name="T22" fmla="*/ 399 w 862"/>
                      <a:gd name="T23" fmla="*/ 1230 h 1954"/>
                      <a:gd name="T24" fmla="*/ 554 w 862"/>
                      <a:gd name="T25" fmla="*/ 1179 h 1954"/>
                      <a:gd name="T26" fmla="*/ 562 w 862"/>
                      <a:gd name="T27" fmla="*/ 1140 h 1954"/>
                      <a:gd name="T28" fmla="*/ 425 w 862"/>
                      <a:gd name="T29" fmla="*/ 1163 h 1954"/>
                      <a:gd name="T30" fmla="*/ 286 w 862"/>
                      <a:gd name="T31" fmla="*/ 1171 h 1954"/>
                      <a:gd name="T32" fmla="*/ 206 w 862"/>
                      <a:gd name="T33" fmla="*/ 1163 h 1954"/>
                      <a:gd name="T34" fmla="*/ 351 w 862"/>
                      <a:gd name="T35" fmla="*/ 1116 h 1954"/>
                      <a:gd name="T36" fmla="*/ 497 w 862"/>
                      <a:gd name="T37" fmla="*/ 1063 h 1954"/>
                      <a:gd name="T38" fmla="*/ 640 w 862"/>
                      <a:gd name="T39" fmla="*/ 1003 h 1954"/>
                      <a:gd name="T40" fmla="*/ 595 w 862"/>
                      <a:gd name="T41" fmla="*/ 969 h 1954"/>
                      <a:gd name="T42" fmla="*/ 407 w 862"/>
                      <a:gd name="T43" fmla="*/ 1022 h 1954"/>
                      <a:gd name="T44" fmla="*/ 221 w 862"/>
                      <a:gd name="T45" fmla="*/ 1060 h 1954"/>
                      <a:gd name="T46" fmla="*/ 270 w 862"/>
                      <a:gd name="T47" fmla="*/ 1022 h 1954"/>
                      <a:gd name="T48" fmla="*/ 433 w 862"/>
                      <a:gd name="T49" fmla="*/ 962 h 1954"/>
                      <a:gd name="T50" fmla="*/ 586 w 862"/>
                      <a:gd name="T51" fmla="*/ 883 h 1954"/>
                      <a:gd name="T52" fmla="*/ 652 w 862"/>
                      <a:gd name="T53" fmla="*/ 809 h 1954"/>
                      <a:gd name="T54" fmla="*/ 531 w 862"/>
                      <a:gd name="T55" fmla="*/ 856 h 1954"/>
                      <a:gd name="T56" fmla="*/ 407 w 862"/>
                      <a:gd name="T57" fmla="*/ 891 h 1954"/>
                      <a:gd name="T58" fmla="*/ 286 w 862"/>
                      <a:gd name="T59" fmla="*/ 915 h 1954"/>
                      <a:gd name="T60" fmla="*/ 580 w 862"/>
                      <a:gd name="T61" fmla="*/ 709 h 1954"/>
                      <a:gd name="T62" fmla="*/ 423 w 862"/>
                      <a:gd name="T63" fmla="*/ 750 h 1954"/>
                      <a:gd name="T64" fmla="*/ 262 w 862"/>
                      <a:gd name="T65" fmla="*/ 781 h 1954"/>
                      <a:gd name="T66" fmla="*/ 225 w 862"/>
                      <a:gd name="T67" fmla="*/ 766 h 1954"/>
                      <a:gd name="T68" fmla="*/ 382 w 862"/>
                      <a:gd name="T69" fmla="*/ 703 h 1954"/>
                      <a:gd name="T70" fmla="*/ 539 w 862"/>
                      <a:gd name="T71" fmla="*/ 642 h 1954"/>
                      <a:gd name="T72" fmla="*/ 656 w 862"/>
                      <a:gd name="T73" fmla="*/ 554 h 1954"/>
                      <a:gd name="T74" fmla="*/ 511 w 862"/>
                      <a:gd name="T75" fmla="*/ 601 h 1954"/>
                      <a:gd name="T76" fmla="*/ 360 w 862"/>
                      <a:gd name="T77" fmla="*/ 640 h 1954"/>
                      <a:gd name="T78" fmla="*/ 209 w 862"/>
                      <a:gd name="T79" fmla="*/ 666 h 1954"/>
                      <a:gd name="T80" fmla="*/ 429 w 862"/>
                      <a:gd name="T81" fmla="*/ 517 h 1954"/>
                      <a:gd name="T82" fmla="*/ 315 w 862"/>
                      <a:gd name="T83" fmla="*/ 554 h 1954"/>
                      <a:gd name="T84" fmla="*/ 200 w 862"/>
                      <a:gd name="T85" fmla="*/ 586 h 1954"/>
                      <a:gd name="T86" fmla="*/ 178 w 862"/>
                      <a:gd name="T87" fmla="*/ 523 h 1954"/>
                      <a:gd name="T88" fmla="*/ 131 w 862"/>
                      <a:gd name="T89" fmla="*/ 539 h 1954"/>
                      <a:gd name="T90" fmla="*/ 86 w 862"/>
                      <a:gd name="T91" fmla="*/ 552 h 1954"/>
                      <a:gd name="T92" fmla="*/ 39 w 862"/>
                      <a:gd name="T93" fmla="*/ 558 h 1954"/>
                      <a:gd name="T94" fmla="*/ 67 w 862"/>
                      <a:gd name="T95" fmla="*/ 464 h 1954"/>
                      <a:gd name="T96" fmla="*/ 343 w 862"/>
                      <a:gd name="T97" fmla="*/ 394 h 1954"/>
                      <a:gd name="T98" fmla="*/ 638 w 862"/>
                      <a:gd name="T99" fmla="*/ 298 h 1954"/>
                      <a:gd name="T100" fmla="*/ 748 w 862"/>
                      <a:gd name="T101" fmla="*/ 237 h 1954"/>
                      <a:gd name="T102" fmla="*/ 766 w 862"/>
                      <a:gd name="T103" fmla="*/ 143 h 1954"/>
                      <a:gd name="T104" fmla="*/ 787 w 862"/>
                      <a:gd name="T105" fmla="*/ 39 h 1954"/>
                      <a:gd name="T106" fmla="*/ 803 w 862"/>
                      <a:gd name="T107" fmla="*/ 0 h 19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862" h="1954">
                        <a:moveTo>
                          <a:pt x="803" y="0"/>
                        </a:moveTo>
                        <a:lnTo>
                          <a:pt x="823" y="104"/>
                        </a:lnTo>
                        <a:lnTo>
                          <a:pt x="840" y="212"/>
                        </a:lnTo>
                        <a:lnTo>
                          <a:pt x="852" y="327"/>
                        </a:lnTo>
                        <a:lnTo>
                          <a:pt x="860" y="449"/>
                        </a:lnTo>
                        <a:lnTo>
                          <a:pt x="862" y="572"/>
                        </a:lnTo>
                        <a:lnTo>
                          <a:pt x="862" y="701"/>
                        </a:lnTo>
                        <a:lnTo>
                          <a:pt x="858" y="828"/>
                        </a:lnTo>
                        <a:lnTo>
                          <a:pt x="854" y="962"/>
                        </a:lnTo>
                        <a:lnTo>
                          <a:pt x="848" y="1093"/>
                        </a:lnTo>
                        <a:lnTo>
                          <a:pt x="840" y="1224"/>
                        </a:lnTo>
                        <a:lnTo>
                          <a:pt x="830" y="1351"/>
                        </a:lnTo>
                        <a:lnTo>
                          <a:pt x="827" y="1481"/>
                        </a:lnTo>
                        <a:lnTo>
                          <a:pt x="821" y="1604"/>
                        </a:lnTo>
                        <a:lnTo>
                          <a:pt x="819" y="1725"/>
                        </a:lnTo>
                        <a:lnTo>
                          <a:pt x="817" y="1843"/>
                        </a:lnTo>
                        <a:lnTo>
                          <a:pt x="823" y="1954"/>
                        </a:lnTo>
                        <a:lnTo>
                          <a:pt x="732" y="1947"/>
                        </a:lnTo>
                        <a:lnTo>
                          <a:pt x="732" y="1902"/>
                        </a:lnTo>
                        <a:lnTo>
                          <a:pt x="732" y="1857"/>
                        </a:lnTo>
                        <a:lnTo>
                          <a:pt x="734" y="1810"/>
                        </a:lnTo>
                        <a:lnTo>
                          <a:pt x="736" y="1763"/>
                        </a:lnTo>
                        <a:lnTo>
                          <a:pt x="736" y="1716"/>
                        </a:lnTo>
                        <a:lnTo>
                          <a:pt x="738" y="1669"/>
                        </a:lnTo>
                        <a:lnTo>
                          <a:pt x="740" y="1622"/>
                        </a:lnTo>
                        <a:lnTo>
                          <a:pt x="742" y="1575"/>
                        </a:lnTo>
                        <a:lnTo>
                          <a:pt x="742" y="1526"/>
                        </a:lnTo>
                        <a:lnTo>
                          <a:pt x="742" y="1479"/>
                        </a:lnTo>
                        <a:lnTo>
                          <a:pt x="742" y="1432"/>
                        </a:lnTo>
                        <a:lnTo>
                          <a:pt x="742" y="1385"/>
                        </a:lnTo>
                        <a:lnTo>
                          <a:pt x="742" y="1338"/>
                        </a:lnTo>
                        <a:lnTo>
                          <a:pt x="742" y="1291"/>
                        </a:lnTo>
                        <a:lnTo>
                          <a:pt x="742" y="1248"/>
                        </a:lnTo>
                        <a:lnTo>
                          <a:pt x="742" y="1204"/>
                        </a:lnTo>
                        <a:lnTo>
                          <a:pt x="707" y="1220"/>
                        </a:lnTo>
                        <a:lnTo>
                          <a:pt x="670" y="1236"/>
                        </a:lnTo>
                        <a:lnTo>
                          <a:pt x="633" y="1249"/>
                        </a:lnTo>
                        <a:lnTo>
                          <a:pt x="595" y="1265"/>
                        </a:lnTo>
                        <a:lnTo>
                          <a:pt x="556" y="1275"/>
                        </a:lnTo>
                        <a:lnTo>
                          <a:pt x="519" y="1287"/>
                        </a:lnTo>
                        <a:lnTo>
                          <a:pt x="480" y="1296"/>
                        </a:lnTo>
                        <a:lnTo>
                          <a:pt x="443" y="1304"/>
                        </a:lnTo>
                        <a:lnTo>
                          <a:pt x="403" y="1312"/>
                        </a:lnTo>
                        <a:lnTo>
                          <a:pt x="364" y="1320"/>
                        </a:lnTo>
                        <a:lnTo>
                          <a:pt x="325" y="1328"/>
                        </a:lnTo>
                        <a:lnTo>
                          <a:pt x="286" y="1336"/>
                        </a:lnTo>
                        <a:lnTo>
                          <a:pt x="247" y="1340"/>
                        </a:lnTo>
                        <a:lnTo>
                          <a:pt x="208" y="1347"/>
                        </a:lnTo>
                        <a:lnTo>
                          <a:pt x="168" y="1355"/>
                        </a:lnTo>
                        <a:lnTo>
                          <a:pt x="131" y="1363"/>
                        </a:lnTo>
                        <a:lnTo>
                          <a:pt x="110" y="1283"/>
                        </a:lnTo>
                        <a:lnTo>
                          <a:pt x="141" y="1277"/>
                        </a:lnTo>
                        <a:lnTo>
                          <a:pt x="172" y="1273"/>
                        </a:lnTo>
                        <a:lnTo>
                          <a:pt x="206" y="1267"/>
                        </a:lnTo>
                        <a:lnTo>
                          <a:pt x="237" y="1263"/>
                        </a:lnTo>
                        <a:lnTo>
                          <a:pt x="270" y="1257"/>
                        </a:lnTo>
                        <a:lnTo>
                          <a:pt x="302" y="1251"/>
                        </a:lnTo>
                        <a:lnTo>
                          <a:pt x="335" y="1246"/>
                        </a:lnTo>
                        <a:lnTo>
                          <a:pt x="368" y="1240"/>
                        </a:lnTo>
                        <a:lnTo>
                          <a:pt x="399" y="1230"/>
                        </a:lnTo>
                        <a:lnTo>
                          <a:pt x="431" y="1222"/>
                        </a:lnTo>
                        <a:lnTo>
                          <a:pt x="462" y="1212"/>
                        </a:lnTo>
                        <a:lnTo>
                          <a:pt x="494" y="1202"/>
                        </a:lnTo>
                        <a:lnTo>
                          <a:pt x="523" y="1191"/>
                        </a:lnTo>
                        <a:lnTo>
                          <a:pt x="554" y="1179"/>
                        </a:lnTo>
                        <a:lnTo>
                          <a:pt x="586" y="1165"/>
                        </a:lnTo>
                        <a:lnTo>
                          <a:pt x="617" y="1152"/>
                        </a:lnTo>
                        <a:lnTo>
                          <a:pt x="617" y="1126"/>
                        </a:lnTo>
                        <a:lnTo>
                          <a:pt x="590" y="1132"/>
                        </a:lnTo>
                        <a:lnTo>
                          <a:pt x="562" y="1140"/>
                        </a:lnTo>
                        <a:lnTo>
                          <a:pt x="537" y="1146"/>
                        </a:lnTo>
                        <a:lnTo>
                          <a:pt x="509" y="1152"/>
                        </a:lnTo>
                        <a:lnTo>
                          <a:pt x="480" y="1155"/>
                        </a:lnTo>
                        <a:lnTo>
                          <a:pt x="452" y="1159"/>
                        </a:lnTo>
                        <a:lnTo>
                          <a:pt x="425" y="1163"/>
                        </a:lnTo>
                        <a:lnTo>
                          <a:pt x="398" y="1167"/>
                        </a:lnTo>
                        <a:lnTo>
                          <a:pt x="368" y="1167"/>
                        </a:lnTo>
                        <a:lnTo>
                          <a:pt x="341" y="1169"/>
                        </a:lnTo>
                        <a:lnTo>
                          <a:pt x="311" y="1169"/>
                        </a:lnTo>
                        <a:lnTo>
                          <a:pt x="286" y="1171"/>
                        </a:lnTo>
                        <a:lnTo>
                          <a:pt x="257" y="1171"/>
                        </a:lnTo>
                        <a:lnTo>
                          <a:pt x="229" y="1171"/>
                        </a:lnTo>
                        <a:lnTo>
                          <a:pt x="204" y="1171"/>
                        </a:lnTo>
                        <a:lnTo>
                          <a:pt x="178" y="1173"/>
                        </a:lnTo>
                        <a:lnTo>
                          <a:pt x="206" y="1163"/>
                        </a:lnTo>
                        <a:lnTo>
                          <a:pt x="235" y="1154"/>
                        </a:lnTo>
                        <a:lnTo>
                          <a:pt x="264" y="1144"/>
                        </a:lnTo>
                        <a:lnTo>
                          <a:pt x="294" y="1136"/>
                        </a:lnTo>
                        <a:lnTo>
                          <a:pt x="323" y="1126"/>
                        </a:lnTo>
                        <a:lnTo>
                          <a:pt x="351" y="1116"/>
                        </a:lnTo>
                        <a:lnTo>
                          <a:pt x="382" y="1107"/>
                        </a:lnTo>
                        <a:lnTo>
                          <a:pt x="411" y="1097"/>
                        </a:lnTo>
                        <a:lnTo>
                          <a:pt x="441" y="1085"/>
                        </a:lnTo>
                        <a:lnTo>
                          <a:pt x="468" y="1075"/>
                        </a:lnTo>
                        <a:lnTo>
                          <a:pt x="497" y="1063"/>
                        </a:lnTo>
                        <a:lnTo>
                          <a:pt x="527" y="1052"/>
                        </a:lnTo>
                        <a:lnTo>
                          <a:pt x="554" y="1040"/>
                        </a:lnTo>
                        <a:lnTo>
                          <a:pt x="584" y="1026"/>
                        </a:lnTo>
                        <a:lnTo>
                          <a:pt x="611" y="1015"/>
                        </a:lnTo>
                        <a:lnTo>
                          <a:pt x="640" y="1003"/>
                        </a:lnTo>
                        <a:lnTo>
                          <a:pt x="660" y="950"/>
                        </a:lnTo>
                        <a:lnTo>
                          <a:pt x="654" y="950"/>
                        </a:lnTo>
                        <a:lnTo>
                          <a:pt x="642" y="954"/>
                        </a:lnTo>
                        <a:lnTo>
                          <a:pt x="621" y="960"/>
                        </a:lnTo>
                        <a:lnTo>
                          <a:pt x="595" y="969"/>
                        </a:lnTo>
                        <a:lnTo>
                          <a:pt x="564" y="979"/>
                        </a:lnTo>
                        <a:lnTo>
                          <a:pt x="531" y="989"/>
                        </a:lnTo>
                        <a:lnTo>
                          <a:pt x="490" y="1001"/>
                        </a:lnTo>
                        <a:lnTo>
                          <a:pt x="450" y="1013"/>
                        </a:lnTo>
                        <a:lnTo>
                          <a:pt x="407" y="1022"/>
                        </a:lnTo>
                        <a:lnTo>
                          <a:pt x="368" y="1034"/>
                        </a:lnTo>
                        <a:lnTo>
                          <a:pt x="327" y="1044"/>
                        </a:lnTo>
                        <a:lnTo>
                          <a:pt x="288" y="1052"/>
                        </a:lnTo>
                        <a:lnTo>
                          <a:pt x="253" y="1056"/>
                        </a:lnTo>
                        <a:lnTo>
                          <a:pt x="221" y="1060"/>
                        </a:lnTo>
                        <a:lnTo>
                          <a:pt x="192" y="1060"/>
                        </a:lnTo>
                        <a:lnTo>
                          <a:pt x="172" y="1058"/>
                        </a:lnTo>
                        <a:lnTo>
                          <a:pt x="206" y="1044"/>
                        </a:lnTo>
                        <a:lnTo>
                          <a:pt x="237" y="1034"/>
                        </a:lnTo>
                        <a:lnTo>
                          <a:pt x="270" y="1022"/>
                        </a:lnTo>
                        <a:lnTo>
                          <a:pt x="304" y="1011"/>
                        </a:lnTo>
                        <a:lnTo>
                          <a:pt x="335" y="999"/>
                        </a:lnTo>
                        <a:lnTo>
                          <a:pt x="368" y="987"/>
                        </a:lnTo>
                        <a:lnTo>
                          <a:pt x="399" y="973"/>
                        </a:lnTo>
                        <a:lnTo>
                          <a:pt x="433" y="962"/>
                        </a:lnTo>
                        <a:lnTo>
                          <a:pt x="464" y="946"/>
                        </a:lnTo>
                        <a:lnTo>
                          <a:pt x="495" y="930"/>
                        </a:lnTo>
                        <a:lnTo>
                          <a:pt x="525" y="915"/>
                        </a:lnTo>
                        <a:lnTo>
                          <a:pt x="556" y="901"/>
                        </a:lnTo>
                        <a:lnTo>
                          <a:pt x="586" y="883"/>
                        </a:lnTo>
                        <a:lnTo>
                          <a:pt x="615" y="866"/>
                        </a:lnTo>
                        <a:lnTo>
                          <a:pt x="644" y="848"/>
                        </a:lnTo>
                        <a:lnTo>
                          <a:pt x="676" y="832"/>
                        </a:lnTo>
                        <a:lnTo>
                          <a:pt x="676" y="799"/>
                        </a:lnTo>
                        <a:lnTo>
                          <a:pt x="652" y="809"/>
                        </a:lnTo>
                        <a:lnTo>
                          <a:pt x="627" y="821"/>
                        </a:lnTo>
                        <a:lnTo>
                          <a:pt x="603" y="830"/>
                        </a:lnTo>
                        <a:lnTo>
                          <a:pt x="580" y="840"/>
                        </a:lnTo>
                        <a:lnTo>
                          <a:pt x="554" y="848"/>
                        </a:lnTo>
                        <a:lnTo>
                          <a:pt x="531" y="856"/>
                        </a:lnTo>
                        <a:lnTo>
                          <a:pt x="507" y="864"/>
                        </a:lnTo>
                        <a:lnTo>
                          <a:pt x="484" y="874"/>
                        </a:lnTo>
                        <a:lnTo>
                          <a:pt x="458" y="879"/>
                        </a:lnTo>
                        <a:lnTo>
                          <a:pt x="433" y="887"/>
                        </a:lnTo>
                        <a:lnTo>
                          <a:pt x="407" y="891"/>
                        </a:lnTo>
                        <a:lnTo>
                          <a:pt x="384" y="897"/>
                        </a:lnTo>
                        <a:lnTo>
                          <a:pt x="360" y="903"/>
                        </a:lnTo>
                        <a:lnTo>
                          <a:pt x="335" y="907"/>
                        </a:lnTo>
                        <a:lnTo>
                          <a:pt x="309" y="911"/>
                        </a:lnTo>
                        <a:lnTo>
                          <a:pt x="286" y="915"/>
                        </a:lnTo>
                        <a:lnTo>
                          <a:pt x="672" y="709"/>
                        </a:lnTo>
                        <a:lnTo>
                          <a:pt x="676" y="686"/>
                        </a:lnTo>
                        <a:lnTo>
                          <a:pt x="642" y="693"/>
                        </a:lnTo>
                        <a:lnTo>
                          <a:pt x="611" y="701"/>
                        </a:lnTo>
                        <a:lnTo>
                          <a:pt x="580" y="709"/>
                        </a:lnTo>
                        <a:lnTo>
                          <a:pt x="548" y="719"/>
                        </a:lnTo>
                        <a:lnTo>
                          <a:pt x="515" y="727"/>
                        </a:lnTo>
                        <a:lnTo>
                          <a:pt x="486" y="734"/>
                        </a:lnTo>
                        <a:lnTo>
                          <a:pt x="452" y="742"/>
                        </a:lnTo>
                        <a:lnTo>
                          <a:pt x="423" y="750"/>
                        </a:lnTo>
                        <a:lnTo>
                          <a:pt x="390" y="758"/>
                        </a:lnTo>
                        <a:lnTo>
                          <a:pt x="358" y="764"/>
                        </a:lnTo>
                        <a:lnTo>
                          <a:pt x="327" y="770"/>
                        </a:lnTo>
                        <a:lnTo>
                          <a:pt x="294" y="776"/>
                        </a:lnTo>
                        <a:lnTo>
                          <a:pt x="262" y="781"/>
                        </a:lnTo>
                        <a:lnTo>
                          <a:pt x="229" y="785"/>
                        </a:lnTo>
                        <a:lnTo>
                          <a:pt x="196" y="789"/>
                        </a:lnTo>
                        <a:lnTo>
                          <a:pt x="164" y="797"/>
                        </a:lnTo>
                        <a:lnTo>
                          <a:pt x="194" y="780"/>
                        </a:lnTo>
                        <a:lnTo>
                          <a:pt x="225" y="766"/>
                        </a:lnTo>
                        <a:lnTo>
                          <a:pt x="255" y="752"/>
                        </a:lnTo>
                        <a:lnTo>
                          <a:pt x="288" y="740"/>
                        </a:lnTo>
                        <a:lnTo>
                          <a:pt x="319" y="725"/>
                        </a:lnTo>
                        <a:lnTo>
                          <a:pt x="351" y="715"/>
                        </a:lnTo>
                        <a:lnTo>
                          <a:pt x="382" y="703"/>
                        </a:lnTo>
                        <a:lnTo>
                          <a:pt x="415" y="691"/>
                        </a:lnTo>
                        <a:lnTo>
                          <a:pt x="445" y="680"/>
                        </a:lnTo>
                        <a:lnTo>
                          <a:pt x="476" y="668"/>
                        </a:lnTo>
                        <a:lnTo>
                          <a:pt x="507" y="654"/>
                        </a:lnTo>
                        <a:lnTo>
                          <a:pt x="539" y="642"/>
                        </a:lnTo>
                        <a:lnTo>
                          <a:pt x="570" y="627"/>
                        </a:lnTo>
                        <a:lnTo>
                          <a:pt x="599" y="611"/>
                        </a:lnTo>
                        <a:lnTo>
                          <a:pt x="629" y="595"/>
                        </a:lnTo>
                        <a:lnTo>
                          <a:pt x="660" y="578"/>
                        </a:lnTo>
                        <a:lnTo>
                          <a:pt x="656" y="554"/>
                        </a:lnTo>
                        <a:lnTo>
                          <a:pt x="627" y="564"/>
                        </a:lnTo>
                        <a:lnTo>
                          <a:pt x="597" y="574"/>
                        </a:lnTo>
                        <a:lnTo>
                          <a:pt x="570" y="584"/>
                        </a:lnTo>
                        <a:lnTo>
                          <a:pt x="541" y="593"/>
                        </a:lnTo>
                        <a:lnTo>
                          <a:pt x="511" y="601"/>
                        </a:lnTo>
                        <a:lnTo>
                          <a:pt x="480" y="611"/>
                        </a:lnTo>
                        <a:lnTo>
                          <a:pt x="450" y="619"/>
                        </a:lnTo>
                        <a:lnTo>
                          <a:pt x="423" y="627"/>
                        </a:lnTo>
                        <a:lnTo>
                          <a:pt x="392" y="635"/>
                        </a:lnTo>
                        <a:lnTo>
                          <a:pt x="360" y="640"/>
                        </a:lnTo>
                        <a:lnTo>
                          <a:pt x="329" y="646"/>
                        </a:lnTo>
                        <a:lnTo>
                          <a:pt x="302" y="652"/>
                        </a:lnTo>
                        <a:lnTo>
                          <a:pt x="270" y="658"/>
                        </a:lnTo>
                        <a:lnTo>
                          <a:pt x="239" y="662"/>
                        </a:lnTo>
                        <a:lnTo>
                          <a:pt x="209" y="666"/>
                        </a:lnTo>
                        <a:lnTo>
                          <a:pt x="180" y="670"/>
                        </a:lnTo>
                        <a:lnTo>
                          <a:pt x="482" y="529"/>
                        </a:lnTo>
                        <a:lnTo>
                          <a:pt x="474" y="503"/>
                        </a:lnTo>
                        <a:lnTo>
                          <a:pt x="450" y="509"/>
                        </a:lnTo>
                        <a:lnTo>
                          <a:pt x="429" y="517"/>
                        </a:lnTo>
                        <a:lnTo>
                          <a:pt x="407" y="525"/>
                        </a:lnTo>
                        <a:lnTo>
                          <a:pt x="384" y="533"/>
                        </a:lnTo>
                        <a:lnTo>
                          <a:pt x="360" y="539"/>
                        </a:lnTo>
                        <a:lnTo>
                          <a:pt x="339" y="546"/>
                        </a:lnTo>
                        <a:lnTo>
                          <a:pt x="315" y="554"/>
                        </a:lnTo>
                        <a:lnTo>
                          <a:pt x="294" y="562"/>
                        </a:lnTo>
                        <a:lnTo>
                          <a:pt x="270" y="570"/>
                        </a:lnTo>
                        <a:lnTo>
                          <a:pt x="245" y="576"/>
                        </a:lnTo>
                        <a:lnTo>
                          <a:pt x="221" y="580"/>
                        </a:lnTo>
                        <a:lnTo>
                          <a:pt x="200" y="586"/>
                        </a:lnTo>
                        <a:lnTo>
                          <a:pt x="176" y="590"/>
                        </a:lnTo>
                        <a:lnTo>
                          <a:pt x="155" y="595"/>
                        </a:lnTo>
                        <a:lnTo>
                          <a:pt x="131" y="597"/>
                        </a:lnTo>
                        <a:lnTo>
                          <a:pt x="110" y="601"/>
                        </a:lnTo>
                        <a:lnTo>
                          <a:pt x="178" y="523"/>
                        </a:lnTo>
                        <a:lnTo>
                          <a:pt x="168" y="527"/>
                        </a:lnTo>
                        <a:lnTo>
                          <a:pt x="159" y="529"/>
                        </a:lnTo>
                        <a:lnTo>
                          <a:pt x="149" y="533"/>
                        </a:lnTo>
                        <a:lnTo>
                          <a:pt x="141" y="537"/>
                        </a:lnTo>
                        <a:lnTo>
                          <a:pt x="131" y="539"/>
                        </a:lnTo>
                        <a:lnTo>
                          <a:pt x="123" y="543"/>
                        </a:lnTo>
                        <a:lnTo>
                          <a:pt x="114" y="545"/>
                        </a:lnTo>
                        <a:lnTo>
                          <a:pt x="106" y="548"/>
                        </a:lnTo>
                        <a:lnTo>
                          <a:pt x="96" y="550"/>
                        </a:lnTo>
                        <a:lnTo>
                          <a:pt x="86" y="552"/>
                        </a:lnTo>
                        <a:lnTo>
                          <a:pt x="76" y="552"/>
                        </a:lnTo>
                        <a:lnTo>
                          <a:pt x="67" y="556"/>
                        </a:lnTo>
                        <a:lnTo>
                          <a:pt x="59" y="556"/>
                        </a:lnTo>
                        <a:lnTo>
                          <a:pt x="49" y="558"/>
                        </a:lnTo>
                        <a:lnTo>
                          <a:pt x="39" y="558"/>
                        </a:lnTo>
                        <a:lnTo>
                          <a:pt x="31" y="560"/>
                        </a:lnTo>
                        <a:lnTo>
                          <a:pt x="0" y="472"/>
                        </a:lnTo>
                        <a:lnTo>
                          <a:pt x="10" y="472"/>
                        </a:lnTo>
                        <a:lnTo>
                          <a:pt x="33" y="470"/>
                        </a:lnTo>
                        <a:lnTo>
                          <a:pt x="67" y="464"/>
                        </a:lnTo>
                        <a:lnTo>
                          <a:pt x="112" y="454"/>
                        </a:lnTo>
                        <a:lnTo>
                          <a:pt x="162" y="439"/>
                        </a:lnTo>
                        <a:lnTo>
                          <a:pt x="219" y="427"/>
                        </a:lnTo>
                        <a:lnTo>
                          <a:pt x="278" y="409"/>
                        </a:lnTo>
                        <a:lnTo>
                          <a:pt x="343" y="394"/>
                        </a:lnTo>
                        <a:lnTo>
                          <a:pt x="407" y="374"/>
                        </a:lnTo>
                        <a:lnTo>
                          <a:pt x="470" y="355"/>
                        </a:lnTo>
                        <a:lnTo>
                          <a:pt x="531" y="335"/>
                        </a:lnTo>
                        <a:lnTo>
                          <a:pt x="588" y="317"/>
                        </a:lnTo>
                        <a:lnTo>
                          <a:pt x="638" y="298"/>
                        </a:lnTo>
                        <a:lnTo>
                          <a:pt x="685" y="282"/>
                        </a:lnTo>
                        <a:lnTo>
                          <a:pt x="721" y="266"/>
                        </a:lnTo>
                        <a:lnTo>
                          <a:pt x="748" y="259"/>
                        </a:lnTo>
                        <a:lnTo>
                          <a:pt x="748" y="249"/>
                        </a:lnTo>
                        <a:lnTo>
                          <a:pt x="748" y="237"/>
                        </a:lnTo>
                        <a:lnTo>
                          <a:pt x="750" y="223"/>
                        </a:lnTo>
                        <a:lnTo>
                          <a:pt x="754" y="206"/>
                        </a:lnTo>
                        <a:lnTo>
                          <a:pt x="758" y="186"/>
                        </a:lnTo>
                        <a:lnTo>
                          <a:pt x="760" y="165"/>
                        </a:lnTo>
                        <a:lnTo>
                          <a:pt x="766" y="143"/>
                        </a:lnTo>
                        <a:lnTo>
                          <a:pt x="770" y="120"/>
                        </a:lnTo>
                        <a:lnTo>
                          <a:pt x="774" y="96"/>
                        </a:lnTo>
                        <a:lnTo>
                          <a:pt x="778" y="77"/>
                        </a:lnTo>
                        <a:lnTo>
                          <a:pt x="781" y="55"/>
                        </a:lnTo>
                        <a:lnTo>
                          <a:pt x="787" y="39"/>
                        </a:lnTo>
                        <a:lnTo>
                          <a:pt x="789" y="22"/>
                        </a:lnTo>
                        <a:lnTo>
                          <a:pt x="795" y="10"/>
                        </a:lnTo>
                        <a:lnTo>
                          <a:pt x="797" y="2"/>
                        </a:lnTo>
                        <a:lnTo>
                          <a:pt x="803" y="0"/>
                        </a:lnTo>
                        <a:lnTo>
                          <a:pt x="80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07" name="Freeform 87"/>
                  <p:cNvSpPr>
                    <a:spLocks/>
                  </p:cNvSpPr>
                  <p:nvPr/>
                </p:nvSpPr>
                <p:spPr bwMode="auto">
                  <a:xfrm>
                    <a:off x="4643" y="8402"/>
                    <a:ext cx="829" cy="905"/>
                  </a:xfrm>
                  <a:custGeom>
                    <a:avLst/>
                    <a:gdLst>
                      <a:gd name="T0" fmla="*/ 398 w 829"/>
                      <a:gd name="T1" fmla="*/ 267 h 905"/>
                      <a:gd name="T2" fmla="*/ 274 w 829"/>
                      <a:gd name="T3" fmla="*/ 371 h 905"/>
                      <a:gd name="T4" fmla="*/ 311 w 829"/>
                      <a:gd name="T5" fmla="*/ 367 h 905"/>
                      <a:gd name="T6" fmla="*/ 349 w 829"/>
                      <a:gd name="T7" fmla="*/ 357 h 905"/>
                      <a:gd name="T8" fmla="*/ 384 w 829"/>
                      <a:gd name="T9" fmla="*/ 349 h 905"/>
                      <a:gd name="T10" fmla="*/ 419 w 829"/>
                      <a:gd name="T11" fmla="*/ 343 h 905"/>
                      <a:gd name="T12" fmla="*/ 458 w 829"/>
                      <a:gd name="T13" fmla="*/ 345 h 905"/>
                      <a:gd name="T14" fmla="*/ 437 w 829"/>
                      <a:gd name="T15" fmla="*/ 353 h 905"/>
                      <a:gd name="T16" fmla="*/ 404 w 829"/>
                      <a:gd name="T17" fmla="*/ 369 h 905"/>
                      <a:gd name="T18" fmla="*/ 364 w 829"/>
                      <a:gd name="T19" fmla="*/ 388 h 905"/>
                      <a:gd name="T20" fmla="*/ 341 w 829"/>
                      <a:gd name="T21" fmla="*/ 410 h 905"/>
                      <a:gd name="T22" fmla="*/ 541 w 829"/>
                      <a:gd name="T23" fmla="*/ 396 h 905"/>
                      <a:gd name="T24" fmla="*/ 429 w 829"/>
                      <a:gd name="T25" fmla="*/ 574 h 905"/>
                      <a:gd name="T26" fmla="*/ 413 w 829"/>
                      <a:gd name="T27" fmla="*/ 608 h 905"/>
                      <a:gd name="T28" fmla="*/ 499 w 829"/>
                      <a:gd name="T29" fmla="*/ 641 h 905"/>
                      <a:gd name="T30" fmla="*/ 437 w 829"/>
                      <a:gd name="T31" fmla="*/ 666 h 905"/>
                      <a:gd name="T32" fmla="*/ 368 w 829"/>
                      <a:gd name="T33" fmla="*/ 684 h 905"/>
                      <a:gd name="T34" fmla="*/ 300 w 829"/>
                      <a:gd name="T35" fmla="*/ 705 h 905"/>
                      <a:gd name="T36" fmla="*/ 235 w 829"/>
                      <a:gd name="T37" fmla="*/ 733 h 905"/>
                      <a:gd name="T38" fmla="*/ 180 w 829"/>
                      <a:gd name="T39" fmla="*/ 776 h 905"/>
                      <a:gd name="T40" fmla="*/ 210 w 829"/>
                      <a:gd name="T41" fmla="*/ 772 h 905"/>
                      <a:gd name="T42" fmla="*/ 272 w 829"/>
                      <a:gd name="T43" fmla="*/ 758 h 905"/>
                      <a:gd name="T44" fmla="*/ 349 w 829"/>
                      <a:gd name="T45" fmla="*/ 741 h 905"/>
                      <a:gd name="T46" fmla="*/ 419 w 829"/>
                      <a:gd name="T47" fmla="*/ 725 h 905"/>
                      <a:gd name="T48" fmla="*/ 460 w 829"/>
                      <a:gd name="T49" fmla="*/ 717 h 905"/>
                      <a:gd name="T50" fmla="*/ 429 w 829"/>
                      <a:gd name="T51" fmla="*/ 731 h 905"/>
                      <a:gd name="T52" fmla="*/ 372 w 829"/>
                      <a:gd name="T53" fmla="*/ 752 h 905"/>
                      <a:gd name="T54" fmla="*/ 315 w 829"/>
                      <a:gd name="T55" fmla="*/ 778 h 905"/>
                      <a:gd name="T56" fmla="*/ 257 w 829"/>
                      <a:gd name="T57" fmla="*/ 797 h 905"/>
                      <a:gd name="T58" fmla="*/ 200 w 829"/>
                      <a:gd name="T59" fmla="*/ 819 h 905"/>
                      <a:gd name="T60" fmla="*/ 161 w 829"/>
                      <a:gd name="T61" fmla="*/ 833 h 905"/>
                      <a:gd name="T62" fmla="*/ 202 w 829"/>
                      <a:gd name="T63" fmla="*/ 829 h 905"/>
                      <a:gd name="T64" fmla="*/ 288 w 829"/>
                      <a:gd name="T65" fmla="*/ 809 h 905"/>
                      <a:gd name="T66" fmla="*/ 388 w 829"/>
                      <a:gd name="T67" fmla="*/ 788 h 905"/>
                      <a:gd name="T68" fmla="*/ 476 w 829"/>
                      <a:gd name="T69" fmla="*/ 772 h 905"/>
                      <a:gd name="T70" fmla="*/ 521 w 829"/>
                      <a:gd name="T71" fmla="*/ 772 h 905"/>
                      <a:gd name="T72" fmla="*/ 460 w 829"/>
                      <a:gd name="T73" fmla="*/ 839 h 905"/>
                      <a:gd name="T74" fmla="*/ 517 w 829"/>
                      <a:gd name="T75" fmla="*/ 823 h 905"/>
                      <a:gd name="T76" fmla="*/ 586 w 829"/>
                      <a:gd name="T77" fmla="*/ 803 h 905"/>
                      <a:gd name="T78" fmla="*/ 650 w 829"/>
                      <a:gd name="T79" fmla="*/ 778 h 905"/>
                      <a:gd name="T80" fmla="*/ 707 w 829"/>
                      <a:gd name="T81" fmla="*/ 756 h 905"/>
                      <a:gd name="T82" fmla="*/ 742 w 829"/>
                      <a:gd name="T83" fmla="*/ 750 h 905"/>
                      <a:gd name="T84" fmla="*/ 778 w 829"/>
                      <a:gd name="T85" fmla="*/ 778 h 905"/>
                      <a:gd name="T86" fmla="*/ 817 w 829"/>
                      <a:gd name="T87" fmla="*/ 797 h 905"/>
                      <a:gd name="T88" fmla="*/ 731 w 829"/>
                      <a:gd name="T89" fmla="*/ 835 h 905"/>
                      <a:gd name="T90" fmla="*/ 574 w 829"/>
                      <a:gd name="T91" fmla="*/ 874 h 905"/>
                      <a:gd name="T92" fmla="*/ 409 w 829"/>
                      <a:gd name="T93" fmla="*/ 901 h 905"/>
                      <a:gd name="T94" fmla="*/ 241 w 829"/>
                      <a:gd name="T95" fmla="*/ 905 h 905"/>
                      <a:gd name="T96" fmla="*/ 84 w 829"/>
                      <a:gd name="T97" fmla="*/ 884 h 905"/>
                      <a:gd name="T98" fmla="*/ 4 w 829"/>
                      <a:gd name="T99" fmla="*/ 831 h 905"/>
                      <a:gd name="T100" fmla="*/ 63 w 829"/>
                      <a:gd name="T101" fmla="*/ 772 h 905"/>
                      <a:gd name="T102" fmla="*/ 129 w 829"/>
                      <a:gd name="T103" fmla="*/ 717 h 905"/>
                      <a:gd name="T104" fmla="*/ 200 w 829"/>
                      <a:gd name="T105" fmla="*/ 660 h 905"/>
                      <a:gd name="T106" fmla="*/ 268 w 829"/>
                      <a:gd name="T107" fmla="*/ 604 h 905"/>
                      <a:gd name="T108" fmla="*/ 335 w 829"/>
                      <a:gd name="T109" fmla="*/ 545 h 905"/>
                      <a:gd name="T110" fmla="*/ 292 w 829"/>
                      <a:gd name="T111" fmla="*/ 508 h 905"/>
                      <a:gd name="T112" fmla="*/ 235 w 829"/>
                      <a:gd name="T113" fmla="*/ 470 h 905"/>
                      <a:gd name="T114" fmla="*/ 168 w 829"/>
                      <a:gd name="T115" fmla="*/ 439 h 905"/>
                      <a:gd name="T116" fmla="*/ 104 w 829"/>
                      <a:gd name="T117" fmla="*/ 414 h 905"/>
                      <a:gd name="T118" fmla="*/ 43 w 829"/>
                      <a:gd name="T119" fmla="*/ 402 h 905"/>
                      <a:gd name="T120" fmla="*/ 633 w 829"/>
                      <a:gd name="T121" fmla="*/ 0 h 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829" h="905">
                        <a:moveTo>
                          <a:pt x="633" y="0"/>
                        </a:moveTo>
                        <a:lnTo>
                          <a:pt x="642" y="106"/>
                        </a:lnTo>
                        <a:lnTo>
                          <a:pt x="398" y="267"/>
                        </a:lnTo>
                        <a:lnTo>
                          <a:pt x="458" y="259"/>
                        </a:lnTo>
                        <a:lnTo>
                          <a:pt x="264" y="373"/>
                        </a:lnTo>
                        <a:lnTo>
                          <a:pt x="274" y="371"/>
                        </a:lnTo>
                        <a:lnTo>
                          <a:pt x="288" y="371"/>
                        </a:lnTo>
                        <a:lnTo>
                          <a:pt x="300" y="369"/>
                        </a:lnTo>
                        <a:lnTo>
                          <a:pt x="311" y="367"/>
                        </a:lnTo>
                        <a:lnTo>
                          <a:pt x="323" y="365"/>
                        </a:lnTo>
                        <a:lnTo>
                          <a:pt x="335" y="361"/>
                        </a:lnTo>
                        <a:lnTo>
                          <a:pt x="349" y="357"/>
                        </a:lnTo>
                        <a:lnTo>
                          <a:pt x="360" y="357"/>
                        </a:lnTo>
                        <a:lnTo>
                          <a:pt x="372" y="351"/>
                        </a:lnTo>
                        <a:lnTo>
                          <a:pt x="384" y="349"/>
                        </a:lnTo>
                        <a:lnTo>
                          <a:pt x="396" y="347"/>
                        </a:lnTo>
                        <a:lnTo>
                          <a:pt x="407" y="345"/>
                        </a:lnTo>
                        <a:lnTo>
                          <a:pt x="419" y="343"/>
                        </a:lnTo>
                        <a:lnTo>
                          <a:pt x="431" y="341"/>
                        </a:lnTo>
                        <a:lnTo>
                          <a:pt x="445" y="341"/>
                        </a:lnTo>
                        <a:lnTo>
                          <a:pt x="458" y="345"/>
                        </a:lnTo>
                        <a:lnTo>
                          <a:pt x="452" y="345"/>
                        </a:lnTo>
                        <a:lnTo>
                          <a:pt x="445" y="349"/>
                        </a:lnTo>
                        <a:lnTo>
                          <a:pt x="437" y="353"/>
                        </a:lnTo>
                        <a:lnTo>
                          <a:pt x="427" y="357"/>
                        </a:lnTo>
                        <a:lnTo>
                          <a:pt x="413" y="363"/>
                        </a:lnTo>
                        <a:lnTo>
                          <a:pt x="404" y="369"/>
                        </a:lnTo>
                        <a:lnTo>
                          <a:pt x="390" y="374"/>
                        </a:lnTo>
                        <a:lnTo>
                          <a:pt x="380" y="382"/>
                        </a:lnTo>
                        <a:lnTo>
                          <a:pt x="364" y="388"/>
                        </a:lnTo>
                        <a:lnTo>
                          <a:pt x="356" y="396"/>
                        </a:lnTo>
                        <a:lnTo>
                          <a:pt x="347" y="402"/>
                        </a:lnTo>
                        <a:lnTo>
                          <a:pt x="341" y="410"/>
                        </a:lnTo>
                        <a:lnTo>
                          <a:pt x="331" y="421"/>
                        </a:lnTo>
                        <a:lnTo>
                          <a:pt x="339" y="435"/>
                        </a:lnTo>
                        <a:lnTo>
                          <a:pt x="541" y="396"/>
                        </a:lnTo>
                        <a:lnTo>
                          <a:pt x="429" y="490"/>
                        </a:lnTo>
                        <a:lnTo>
                          <a:pt x="556" y="496"/>
                        </a:lnTo>
                        <a:lnTo>
                          <a:pt x="429" y="574"/>
                        </a:lnTo>
                        <a:lnTo>
                          <a:pt x="423" y="582"/>
                        </a:lnTo>
                        <a:lnTo>
                          <a:pt x="417" y="594"/>
                        </a:lnTo>
                        <a:lnTo>
                          <a:pt x="413" y="608"/>
                        </a:lnTo>
                        <a:lnTo>
                          <a:pt x="413" y="621"/>
                        </a:lnTo>
                        <a:lnTo>
                          <a:pt x="521" y="633"/>
                        </a:lnTo>
                        <a:lnTo>
                          <a:pt x="499" y="641"/>
                        </a:lnTo>
                        <a:lnTo>
                          <a:pt x="478" y="651"/>
                        </a:lnTo>
                        <a:lnTo>
                          <a:pt x="456" y="658"/>
                        </a:lnTo>
                        <a:lnTo>
                          <a:pt x="437" y="666"/>
                        </a:lnTo>
                        <a:lnTo>
                          <a:pt x="413" y="672"/>
                        </a:lnTo>
                        <a:lnTo>
                          <a:pt x="390" y="678"/>
                        </a:lnTo>
                        <a:lnTo>
                          <a:pt x="368" y="684"/>
                        </a:lnTo>
                        <a:lnTo>
                          <a:pt x="347" y="692"/>
                        </a:lnTo>
                        <a:lnTo>
                          <a:pt x="323" y="698"/>
                        </a:lnTo>
                        <a:lnTo>
                          <a:pt x="300" y="705"/>
                        </a:lnTo>
                        <a:lnTo>
                          <a:pt x="278" y="713"/>
                        </a:lnTo>
                        <a:lnTo>
                          <a:pt x="259" y="725"/>
                        </a:lnTo>
                        <a:lnTo>
                          <a:pt x="235" y="733"/>
                        </a:lnTo>
                        <a:lnTo>
                          <a:pt x="217" y="747"/>
                        </a:lnTo>
                        <a:lnTo>
                          <a:pt x="198" y="758"/>
                        </a:lnTo>
                        <a:lnTo>
                          <a:pt x="180" y="776"/>
                        </a:lnTo>
                        <a:lnTo>
                          <a:pt x="186" y="774"/>
                        </a:lnTo>
                        <a:lnTo>
                          <a:pt x="194" y="774"/>
                        </a:lnTo>
                        <a:lnTo>
                          <a:pt x="210" y="772"/>
                        </a:lnTo>
                        <a:lnTo>
                          <a:pt x="227" y="768"/>
                        </a:lnTo>
                        <a:lnTo>
                          <a:pt x="249" y="764"/>
                        </a:lnTo>
                        <a:lnTo>
                          <a:pt x="272" y="758"/>
                        </a:lnTo>
                        <a:lnTo>
                          <a:pt x="298" y="752"/>
                        </a:lnTo>
                        <a:lnTo>
                          <a:pt x="323" y="749"/>
                        </a:lnTo>
                        <a:lnTo>
                          <a:pt x="349" y="741"/>
                        </a:lnTo>
                        <a:lnTo>
                          <a:pt x="372" y="735"/>
                        </a:lnTo>
                        <a:lnTo>
                          <a:pt x="398" y="731"/>
                        </a:lnTo>
                        <a:lnTo>
                          <a:pt x="419" y="725"/>
                        </a:lnTo>
                        <a:lnTo>
                          <a:pt x="437" y="721"/>
                        </a:lnTo>
                        <a:lnTo>
                          <a:pt x="451" y="717"/>
                        </a:lnTo>
                        <a:lnTo>
                          <a:pt x="460" y="717"/>
                        </a:lnTo>
                        <a:lnTo>
                          <a:pt x="466" y="717"/>
                        </a:lnTo>
                        <a:lnTo>
                          <a:pt x="447" y="723"/>
                        </a:lnTo>
                        <a:lnTo>
                          <a:pt x="429" y="731"/>
                        </a:lnTo>
                        <a:lnTo>
                          <a:pt x="409" y="737"/>
                        </a:lnTo>
                        <a:lnTo>
                          <a:pt x="390" y="747"/>
                        </a:lnTo>
                        <a:lnTo>
                          <a:pt x="372" y="752"/>
                        </a:lnTo>
                        <a:lnTo>
                          <a:pt x="353" y="760"/>
                        </a:lnTo>
                        <a:lnTo>
                          <a:pt x="333" y="768"/>
                        </a:lnTo>
                        <a:lnTo>
                          <a:pt x="315" y="778"/>
                        </a:lnTo>
                        <a:lnTo>
                          <a:pt x="294" y="784"/>
                        </a:lnTo>
                        <a:lnTo>
                          <a:pt x="274" y="792"/>
                        </a:lnTo>
                        <a:lnTo>
                          <a:pt x="257" y="797"/>
                        </a:lnTo>
                        <a:lnTo>
                          <a:pt x="237" y="807"/>
                        </a:lnTo>
                        <a:lnTo>
                          <a:pt x="217" y="813"/>
                        </a:lnTo>
                        <a:lnTo>
                          <a:pt x="200" y="819"/>
                        </a:lnTo>
                        <a:lnTo>
                          <a:pt x="182" y="825"/>
                        </a:lnTo>
                        <a:lnTo>
                          <a:pt x="165" y="831"/>
                        </a:lnTo>
                        <a:lnTo>
                          <a:pt x="161" y="833"/>
                        </a:lnTo>
                        <a:lnTo>
                          <a:pt x="168" y="833"/>
                        </a:lnTo>
                        <a:lnTo>
                          <a:pt x="182" y="831"/>
                        </a:lnTo>
                        <a:lnTo>
                          <a:pt x="202" y="829"/>
                        </a:lnTo>
                        <a:lnTo>
                          <a:pt x="225" y="823"/>
                        </a:lnTo>
                        <a:lnTo>
                          <a:pt x="257" y="815"/>
                        </a:lnTo>
                        <a:lnTo>
                          <a:pt x="288" y="809"/>
                        </a:lnTo>
                        <a:lnTo>
                          <a:pt x="323" y="803"/>
                        </a:lnTo>
                        <a:lnTo>
                          <a:pt x="356" y="795"/>
                        </a:lnTo>
                        <a:lnTo>
                          <a:pt x="388" y="788"/>
                        </a:lnTo>
                        <a:lnTo>
                          <a:pt x="421" y="782"/>
                        </a:lnTo>
                        <a:lnTo>
                          <a:pt x="452" y="776"/>
                        </a:lnTo>
                        <a:lnTo>
                          <a:pt x="476" y="772"/>
                        </a:lnTo>
                        <a:lnTo>
                          <a:pt x="498" y="768"/>
                        </a:lnTo>
                        <a:lnTo>
                          <a:pt x="511" y="768"/>
                        </a:lnTo>
                        <a:lnTo>
                          <a:pt x="521" y="772"/>
                        </a:lnTo>
                        <a:lnTo>
                          <a:pt x="429" y="846"/>
                        </a:lnTo>
                        <a:lnTo>
                          <a:pt x="443" y="842"/>
                        </a:lnTo>
                        <a:lnTo>
                          <a:pt x="460" y="839"/>
                        </a:lnTo>
                        <a:lnTo>
                          <a:pt x="478" y="833"/>
                        </a:lnTo>
                        <a:lnTo>
                          <a:pt x="498" y="829"/>
                        </a:lnTo>
                        <a:lnTo>
                          <a:pt x="517" y="823"/>
                        </a:lnTo>
                        <a:lnTo>
                          <a:pt x="541" y="815"/>
                        </a:lnTo>
                        <a:lnTo>
                          <a:pt x="562" y="809"/>
                        </a:lnTo>
                        <a:lnTo>
                          <a:pt x="586" y="803"/>
                        </a:lnTo>
                        <a:lnTo>
                          <a:pt x="607" y="794"/>
                        </a:lnTo>
                        <a:lnTo>
                          <a:pt x="631" y="788"/>
                        </a:lnTo>
                        <a:lnTo>
                          <a:pt x="650" y="778"/>
                        </a:lnTo>
                        <a:lnTo>
                          <a:pt x="672" y="772"/>
                        </a:lnTo>
                        <a:lnTo>
                          <a:pt x="689" y="764"/>
                        </a:lnTo>
                        <a:lnTo>
                          <a:pt x="707" y="756"/>
                        </a:lnTo>
                        <a:lnTo>
                          <a:pt x="723" y="750"/>
                        </a:lnTo>
                        <a:lnTo>
                          <a:pt x="738" y="745"/>
                        </a:lnTo>
                        <a:lnTo>
                          <a:pt x="742" y="750"/>
                        </a:lnTo>
                        <a:lnTo>
                          <a:pt x="752" y="760"/>
                        </a:lnTo>
                        <a:lnTo>
                          <a:pt x="762" y="768"/>
                        </a:lnTo>
                        <a:lnTo>
                          <a:pt x="778" y="778"/>
                        </a:lnTo>
                        <a:lnTo>
                          <a:pt x="789" y="784"/>
                        </a:lnTo>
                        <a:lnTo>
                          <a:pt x="803" y="792"/>
                        </a:lnTo>
                        <a:lnTo>
                          <a:pt x="817" y="797"/>
                        </a:lnTo>
                        <a:lnTo>
                          <a:pt x="829" y="803"/>
                        </a:lnTo>
                        <a:lnTo>
                          <a:pt x="780" y="819"/>
                        </a:lnTo>
                        <a:lnTo>
                          <a:pt x="731" y="835"/>
                        </a:lnTo>
                        <a:lnTo>
                          <a:pt x="680" y="848"/>
                        </a:lnTo>
                        <a:lnTo>
                          <a:pt x="629" y="864"/>
                        </a:lnTo>
                        <a:lnTo>
                          <a:pt x="574" y="874"/>
                        </a:lnTo>
                        <a:lnTo>
                          <a:pt x="519" y="886"/>
                        </a:lnTo>
                        <a:lnTo>
                          <a:pt x="464" y="893"/>
                        </a:lnTo>
                        <a:lnTo>
                          <a:pt x="409" y="901"/>
                        </a:lnTo>
                        <a:lnTo>
                          <a:pt x="353" y="905"/>
                        </a:lnTo>
                        <a:lnTo>
                          <a:pt x="298" y="905"/>
                        </a:lnTo>
                        <a:lnTo>
                          <a:pt x="241" y="905"/>
                        </a:lnTo>
                        <a:lnTo>
                          <a:pt x="188" y="901"/>
                        </a:lnTo>
                        <a:lnTo>
                          <a:pt x="135" y="893"/>
                        </a:lnTo>
                        <a:lnTo>
                          <a:pt x="84" y="884"/>
                        </a:lnTo>
                        <a:lnTo>
                          <a:pt x="33" y="870"/>
                        </a:lnTo>
                        <a:lnTo>
                          <a:pt x="0" y="854"/>
                        </a:lnTo>
                        <a:lnTo>
                          <a:pt x="4" y="831"/>
                        </a:lnTo>
                        <a:lnTo>
                          <a:pt x="24" y="811"/>
                        </a:lnTo>
                        <a:lnTo>
                          <a:pt x="41" y="790"/>
                        </a:lnTo>
                        <a:lnTo>
                          <a:pt x="63" y="772"/>
                        </a:lnTo>
                        <a:lnTo>
                          <a:pt x="84" y="752"/>
                        </a:lnTo>
                        <a:lnTo>
                          <a:pt x="106" y="733"/>
                        </a:lnTo>
                        <a:lnTo>
                          <a:pt x="129" y="717"/>
                        </a:lnTo>
                        <a:lnTo>
                          <a:pt x="153" y="700"/>
                        </a:lnTo>
                        <a:lnTo>
                          <a:pt x="176" y="680"/>
                        </a:lnTo>
                        <a:lnTo>
                          <a:pt x="200" y="660"/>
                        </a:lnTo>
                        <a:lnTo>
                          <a:pt x="223" y="643"/>
                        </a:lnTo>
                        <a:lnTo>
                          <a:pt x="247" y="625"/>
                        </a:lnTo>
                        <a:lnTo>
                          <a:pt x="268" y="604"/>
                        </a:lnTo>
                        <a:lnTo>
                          <a:pt x="292" y="586"/>
                        </a:lnTo>
                        <a:lnTo>
                          <a:pt x="313" y="564"/>
                        </a:lnTo>
                        <a:lnTo>
                          <a:pt x="335" y="545"/>
                        </a:lnTo>
                        <a:lnTo>
                          <a:pt x="321" y="533"/>
                        </a:lnTo>
                        <a:lnTo>
                          <a:pt x="308" y="519"/>
                        </a:lnTo>
                        <a:lnTo>
                          <a:pt x="292" y="508"/>
                        </a:lnTo>
                        <a:lnTo>
                          <a:pt x="274" y="496"/>
                        </a:lnTo>
                        <a:lnTo>
                          <a:pt x="255" y="482"/>
                        </a:lnTo>
                        <a:lnTo>
                          <a:pt x="235" y="470"/>
                        </a:lnTo>
                        <a:lnTo>
                          <a:pt x="214" y="459"/>
                        </a:lnTo>
                        <a:lnTo>
                          <a:pt x="194" y="449"/>
                        </a:lnTo>
                        <a:lnTo>
                          <a:pt x="168" y="439"/>
                        </a:lnTo>
                        <a:lnTo>
                          <a:pt x="147" y="429"/>
                        </a:lnTo>
                        <a:lnTo>
                          <a:pt x="123" y="420"/>
                        </a:lnTo>
                        <a:lnTo>
                          <a:pt x="104" y="414"/>
                        </a:lnTo>
                        <a:lnTo>
                          <a:pt x="80" y="408"/>
                        </a:lnTo>
                        <a:lnTo>
                          <a:pt x="63" y="406"/>
                        </a:lnTo>
                        <a:lnTo>
                          <a:pt x="43" y="402"/>
                        </a:lnTo>
                        <a:lnTo>
                          <a:pt x="27" y="404"/>
                        </a:lnTo>
                        <a:lnTo>
                          <a:pt x="633" y="0"/>
                        </a:lnTo>
                        <a:lnTo>
                          <a:pt x="63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08" name="Freeform 88"/>
                  <p:cNvSpPr>
                    <a:spLocks/>
                  </p:cNvSpPr>
                  <p:nvPr/>
                </p:nvSpPr>
                <p:spPr bwMode="auto">
                  <a:xfrm>
                    <a:off x="5509" y="8111"/>
                    <a:ext cx="827" cy="707"/>
                  </a:xfrm>
                  <a:custGeom>
                    <a:avLst/>
                    <a:gdLst>
                      <a:gd name="T0" fmla="*/ 672 w 827"/>
                      <a:gd name="T1" fmla="*/ 23 h 707"/>
                      <a:gd name="T2" fmla="*/ 470 w 827"/>
                      <a:gd name="T3" fmla="*/ 39 h 707"/>
                      <a:gd name="T4" fmla="*/ 543 w 827"/>
                      <a:gd name="T5" fmla="*/ 0 h 707"/>
                      <a:gd name="T6" fmla="*/ 275 w 827"/>
                      <a:gd name="T7" fmla="*/ 15 h 707"/>
                      <a:gd name="T8" fmla="*/ 376 w 827"/>
                      <a:gd name="T9" fmla="*/ 51 h 707"/>
                      <a:gd name="T10" fmla="*/ 175 w 827"/>
                      <a:gd name="T11" fmla="*/ 125 h 707"/>
                      <a:gd name="T12" fmla="*/ 316 w 827"/>
                      <a:gd name="T13" fmla="*/ 121 h 707"/>
                      <a:gd name="T14" fmla="*/ 106 w 827"/>
                      <a:gd name="T15" fmla="*/ 239 h 707"/>
                      <a:gd name="T16" fmla="*/ 292 w 827"/>
                      <a:gd name="T17" fmla="*/ 248 h 707"/>
                      <a:gd name="T18" fmla="*/ 83 w 827"/>
                      <a:gd name="T19" fmla="*/ 385 h 707"/>
                      <a:gd name="T20" fmla="*/ 245 w 827"/>
                      <a:gd name="T21" fmla="*/ 382 h 707"/>
                      <a:gd name="T22" fmla="*/ 0 w 827"/>
                      <a:gd name="T23" fmla="*/ 532 h 707"/>
                      <a:gd name="T24" fmla="*/ 202 w 827"/>
                      <a:gd name="T25" fmla="*/ 528 h 707"/>
                      <a:gd name="T26" fmla="*/ 47 w 827"/>
                      <a:gd name="T27" fmla="*/ 652 h 707"/>
                      <a:gd name="T28" fmla="*/ 233 w 827"/>
                      <a:gd name="T29" fmla="*/ 628 h 707"/>
                      <a:gd name="T30" fmla="*/ 136 w 827"/>
                      <a:gd name="T31" fmla="*/ 707 h 707"/>
                      <a:gd name="T32" fmla="*/ 615 w 827"/>
                      <a:gd name="T33" fmla="*/ 660 h 707"/>
                      <a:gd name="T34" fmla="*/ 819 w 827"/>
                      <a:gd name="T35" fmla="*/ 622 h 707"/>
                      <a:gd name="T36" fmla="*/ 521 w 827"/>
                      <a:gd name="T37" fmla="*/ 615 h 707"/>
                      <a:gd name="T38" fmla="*/ 729 w 827"/>
                      <a:gd name="T39" fmla="*/ 513 h 707"/>
                      <a:gd name="T40" fmla="*/ 470 w 827"/>
                      <a:gd name="T41" fmla="*/ 509 h 707"/>
                      <a:gd name="T42" fmla="*/ 786 w 827"/>
                      <a:gd name="T43" fmla="*/ 374 h 707"/>
                      <a:gd name="T44" fmla="*/ 621 w 827"/>
                      <a:gd name="T45" fmla="*/ 366 h 707"/>
                      <a:gd name="T46" fmla="*/ 827 w 827"/>
                      <a:gd name="T47" fmla="*/ 223 h 707"/>
                      <a:gd name="T48" fmla="*/ 521 w 827"/>
                      <a:gd name="T49" fmla="*/ 288 h 707"/>
                      <a:gd name="T50" fmla="*/ 566 w 827"/>
                      <a:gd name="T51" fmla="*/ 207 h 707"/>
                      <a:gd name="T52" fmla="*/ 737 w 827"/>
                      <a:gd name="T53" fmla="*/ 117 h 707"/>
                      <a:gd name="T54" fmla="*/ 514 w 827"/>
                      <a:gd name="T55" fmla="*/ 125 h 707"/>
                      <a:gd name="T56" fmla="*/ 672 w 827"/>
                      <a:gd name="T57" fmla="*/ 23 h 707"/>
                      <a:gd name="T58" fmla="*/ 672 w 827"/>
                      <a:gd name="T59" fmla="*/ 23 h 7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827" h="707">
                        <a:moveTo>
                          <a:pt x="672" y="23"/>
                        </a:moveTo>
                        <a:lnTo>
                          <a:pt x="470" y="39"/>
                        </a:lnTo>
                        <a:lnTo>
                          <a:pt x="543" y="0"/>
                        </a:lnTo>
                        <a:lnTo>
                          <a:pt x="275" y="15"/>
                        </a:lnTo>
                        <a:lnTo>
                          <a:pt x="376" y="51"/>
                        </a:lnTo>
                        <a:lnTo>
                          <a:pt x="175" y="125"/>
                        </a:lnTo>
                        <a:lnTo>
                          <a:pt x="316" y="121"/>
                        </a:lnTo>
                        <a:lnTo>
                          <a:pt x="106" y="239"/>
                        </a:lnTo>
                        <a:lnTo>
                          <a:pt x="292" y="248"/>
                        </a:lnTo>
                        <a:lnTo>
                          <a:pt x="83" y="385"/>
                        </a:lnTo>
                        <a:lnTo>
                          <a:pt x="245" y="382"/>
                        </a:lnTo>
                        <a:lnTo>
                          <a:pt x="0" y="532"/>
                        </a:lnTo>
                        <a:lnTo>
                          <a:pt x="202" y="528"/>
                        </a:lnTo>
                        <a:lnTo>
                          <a:pt x="47" y="652"/>
                        </a:lnTo>
                        <a:lnTo>
                          <a:pt x="233" y="628"/>
                        </a:lnTo>
                        <a:lnTo>
                          <a:pt x="136" y="707"/>
                        </a:lnTo>
                        <a:lnTo>
                          <a:pt x="615" y="660"/>
                        </a:lnTo>
                        <a:lnTo>
                          <a:pt x="819" y="622"/>
                        </a:lnTo>
                        <a:lnTo>
                          <a:pt x="521" y="615"/>
                        </a:lnTo>
                        <a:lnTo>
                          <a:pt x="729" y="513"/>
                        </a:lnTo>
                        <a:lnTo>
                          <a:pt x="470" y="509"/>
                        </a:lnTo>
                        <a:lnTo>
                          <a:pt x="786" y="374"/>
                        </a:lnTo>
                        <a:lnTo>
                          <a:pt x="621" y="366"/>
                        </a:lnTo>
                        <a:lnTo>
                          <a:pt x="827" y="223"/>
                        </a:lnTo>
                        <a:lnTo>
                          <a:pt x="521" y="288"/>
                        </a:lnTo>
                        <a:lnTo>
                          <a:pt x="566" y="207"/>
                        </a:lnTo>
                        <a:lnTo>
                          <a:pt x="737" y="117"/>
                        </a:lnTo>
                        <a:lnTo>
                          <a:pt x="514" y="125"/>
                        </a:lnTo>
                        <a:lnTo>
                          <a:pt x="672" y="23"/>
                        </a:lnTo>
                        <a:lnTo>
                          <a:pt x="672" y="23"/>
                        </a:lnTo>
                        <a:close/>
                      </a:path>
                    </a:pathLst>
                  </a:custGeom>
                  <a:solidFill>
                    <a:srgbClr val="B3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09" name="Freeform 89"/>
                  <p:cNvSpPr>
                    <a:spLocks/>
                  </p:cNvSpPr>
                  <p:nvPr/>
                </p:nvSpPr>
                <p:spPr bwMode="auto">
                  <a:xfrm>
                    <a:off x="5079" y="8589"/>
                    <a:ext cx="249" cy="624"/>
                  </a:xfrm>
                  <a:custGeom>
                    <a:avLst/>
                    <a:gdLst>
                      <a:gd name="T0" fmla="*/ 147 w 249"/>
                      <a:gd name="T1" fmla="*/ 0 h 624"/>
                      <a:gd name="T2" fmla="*/ 167 w 249"/>
                      <a:gd name="T3" fmla="*/ 178 h 624"/>
                      <a:gd name="T4" fmla="*/ 194 w 249"/>
                      <a:gd name="T5" fmla="*/ 364 h 624"/>
                      <a:gd name="T6" fmla="*/ 249 w 249"/>
                      <a:gd name="T7" fmla="*/ 546 h 624"/>
                      <a:gd name="T8" fmla="*/ 128 w 249"/>
                      <a:gd name="T9" fmla="*/ 624 h 624"/>
                      <a:gd name="T10" fmla="*/ 167 w 249"/>
                      <a:gd name="T11" fmla="*/ 526 h 624"/>
                      <a:gd name="T12" fmla="*/ 34 w 249"/>
                      <a:gd name="T13" fmla="*/ 577 h 624"/>
                      <a:gd name="T14" fmla="*/ 81 w 249"/>
                      <a:gd name="T15" fmla="*/ 513 h 624"/>
                      <a:gd name="T16" fmla="*/ 8 w 249"/>
                      <a:gd name="T17" fmla="*/ 526 h 624"/>
                      <a:gd name="T18" fmla="*/ 167 w 249"/>
                      <a:gd name="T19" fmla="*/ 407 h 624"/>
                      <a:gd name="T20" fmla="*/ 57 w 249"/>
                      <a:gd name="T21" fmla="*/ 407 h 624"/>
                      <a:gd name="T22" fmla="*/ 163 w 249"/>
                      <a:gd name="T23" fmla="*/ 280 h 624"/>
                      <a:gd name="T24" fmla="*/ 84 w 249"/>
                      <a:gd name="T25" fmla="*/ 283 h 624"/>
                      <a:gd name="T26" fmla="*/ 139 w 249"/>
                      <a:gd name="T27" fmla="*/ 158 h 624"/>
                      <a:gd name="T28" fmla="*/ 34 w 249"/>
                      <a:gd name="T29" fmla="*/ 197 h 624"/>
                      <a:gd name="T30" fmla="*/ 120 w 249"/>
                      <a:gd name="T31" fmla="*/ 119 h 624"/>
                      <a:gd name="T32" fmla="*/ 0 w 249"/>
                      <a:gd name="T33" fmla="*/ 135 h 624"/>
                      <a:gd name="T34" fmla="*/ 147 w 249"/>
                      <a:gd name="T35" fmla="*/ 0 h 624"/>
                      <a:gd name="T36" fmla="*/ 147 w 249"/>
                      <a:gd name="T37" fmla="*/ 0 h 6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49" h="624">
                        <a:moveTo>
                          <a:pt x="147" y="0"/>
                        </a:moveTo>
                        <a:lnTo>
                          <a:pt x="167" y="178"/>
                        </a:lnTo>
                        <a:lnTo>
                          <a:pt x="194" y="364"/>
                        </a:lnTo>
                        <a:lnTo>
                          <a:pt x="249" y="546"/>
                        </a:lnTo>
                        <a:lnTo>
                          <a:pt x="128" y="624"/>
                        </a:lnTo>
                        <a:lnTo>
                          <a:pt x="167" y="526"/>
                        </a:lnTo>
                        <a:lnTo>
                          <a:pt x="34" y="577"/>
                        </a:lnTo>
                        <a:lnTo>
                          <a:pt x="81" y="513"/>
                        </a:lnTo>
                        <a:lnTo>
                          <a:pt x="8" y="526"/>
                        </a:lnTo>
                        <a:lnTo>
                          <a:pt x="167" y="407"/>
                        </a:lnTo>
                        <a:lnTo>
                          <a:pt x="57" y="407"/>
                        </a:lnTo>
                        <a:lnTo>
                          <a:pt x="163" y="280"/>
                        </a:lnTo>
                        <a:lnTo>
                          <a:pt x="84" y="283"/>
                        </a:lnTo>
                        <a:lnTo>
                          <a:pt x="139" y="158"/>
                        </a:lnTo>
                        <a:lnTo>
                          <a:pt x="34" y="197"/>
                        </a:lnTo>
                        <a:lnTo>
                          <a:pt x="120" y="119"/>
                        </a:lnTo>
                        <a:lnTo>
                          <a:pt x="0" y="135"/>
                        </a:lnTo>
                        <a:lnTo>
                          <a:pt x="147" y="0"/>
                        </a:lnTo>
                        <a:lnTo>
                          <a:pt x="147" y="0"/>
                        </a:lnTo>
                        <a:close/>
                      </a:path>
                    </a:pathLst>
                  </a:custGeom>
                  <a:solidFill>
                    <a:srgbClr val="B3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5210" name="WordArt 90"/>
                <p:cNvSpPr>
                  <a:spLocks noChangeArrowheads="1" noChangeShapeType="1" noTextEdit="1"/>
                </p:cNvSpPr>
                <p:nvPr/>
              </p:nvSpPr>
              <p:spPr bwMode="auto">
                <a:xfrm rot="3264337">
                  <a:off x="4114" y="2949"/>
                  <a:ext cx="240" cy="75"/>
                </a:xfrm>
                <a:prstGeom prst="rect">
                  <a:avLst/>
                </a:prstGeom>
                <a:extLs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Wave1">
                    <a:avLst>
                      <a:gd name="adj1" fmla="val 13005"/>
                      <a:gd name="adj2" fmla="val 0"/>
                    </a:avLst>
                  </a:prstTxWarp>
                </a:bodyPr>
                <a:lstStyle/>
                <a:p>
                  <a:pPr algn="ctr"/>
                  <a:r>
                    <a:rPr lang="en-GB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Arial Black"/>
                    </a:rPr>
                    <a:t>flag</a:t>
                  </a:r>
                  <a:endParaRPr lang="bg-BG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Arial Black"/>
                  </a:endParaRPr>
                </a:p>
              </p:txBody>
            </p:sp>
            <p:sp>
              <p:nvSpPr>
                <p:cNvPr id="5211" name="AutoShape 91"/>
                <p:cNvSpPr>
                  <a:spLocks noChangeArrowheads="1"/>
                </p:cNvSpPr>
                <p:nvPr/>
              </p:nvSpPr>
              <p:spPr bwMode="auto">
                <a:xfrm rot="-5238272">
                  <a:off x="1304" y="2970"/>
                  <a:ext cx="673" cy="313"/>
                </a:xfrm>
                <a:prstGeom prst="curvedDownArrow">
                  <a:avLst>
                    <a:gd name="adj1" fmla="val 43003"/>
                    <a:gd name="adj2" fmla="val 86006"/>
                    <a:gd name="adj3" fmla="val 3333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212" name="AutoShape 92"/>
                <p:cNvSpPr>
                  <a:spLocks noChangeArrowheads="1"/>
                </p:cNvSpPr>
                <p:nvPr/>
              </p:nvSpPr>
              <p:spPr bwMode="auto">
                <a:xfrm rot="-5238272">
                  <a:off x="1304" y="3305"/>
                  <a:ext cx="673" cy="313"/>
                </a:xfrm>
                <a:prstGeom prst="curvedDownArrow">
                  <a:avLst>
                    <a:gd name="adj1" fmla="val 43003"/>
                    <a:gd name="adj2" fmla="val 86006"/>
                    <a:gd name="adj3" fmla="val 3333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213" name="AutoShape 93"/>
                <p:cNvSpPr>
                  <a:spLocks noChangeArrowheads="1"/>
                </p:cNvSpPr>
                <p:nvPr/>
              </p:nvSpPr>
              <p:spPr bwMode="auto">
                <a:xfrm rot="-5238272">
                  <a:off x="1304" y="3642"/>
                  <a:ext cx="673" cy="313"/>
                </a:xfrm>
                <a:prstGeom prst="curvedDownArrow">
                  <a:avLst>
                    <a:gd name="adj1" fmla="val 43003"/>
                    <a:gd name="adj2" fmla="val 86006"/>
                    <a:gd name="adj3" fmla="val 3333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214" name="AutoShape 94"/>
                <p:cNvSpPr>
                  <a:spLocks noChangeArrowheads="1"/>
                </p:cNvSpPr>
                <p:nvPr/>
              </p:nvSpPr>
              <p:spPr bwMode="auto">
                <a:xfrm rot="-5238272">
                  <a:off x="1304" y="3978"/>
                  <a:ext cx="673" cy="313"/>
                </a:xfrm>
                <a:prstGeom prst="curvedDownArrow">
                  <a:avLst>
                    <a:gd name="adj1" fmla="val 43003"/>
                    <a:gd name="adj2" fmla="val 86006"/>
                    <a:gd name="adj3" fmla="val 3333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215" name="AutoShape 95"/>
                <p:cNvSpPr>
                  <a:spLocks noChangeArrowheads="1"/>
                </p:cNvSpPr>
                <p:nvPr/>
              </p:nvSpPr>
              <p:spPr bwMode="auto">
                <a:xfrm rot="-5238272">
                  <a:off x="1304" y="4315"/>
                  <a:ext cx="673" cy="313"/>
                </a:xfrm>
                <a:prstGeom prst="curvedDownArrow">
                  <a:avLst>
                    <a:gd name="adj1" fmla="val 43003"/>
                    <a:gd name="adj2" fmla="val 86006"/>
                    <a:gd name="adj3" fmla="val 3333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 rot="-5238272">
                  <a:off x="1304" y="4651"/>
                  <a:ext cx="673" cy="313"/>
                </a:xfrm>
                <a:prstGeom prst="curvedDownArrow">
                  <a:avLst>
                    <a:gd name="adj1" fmla="val 43003"/>
                    <a:gd name="adj2" fmla="val 86006"/>
                    <a:gd name="adj3" fmla="val 3333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grpSp>
              <p:nvGrpSpPr>
                <p:cNvPr id="5217" name="Group 97"/>
                <p:cNvGrpSpPr>
                  <a:grpSpLocks/>
                </p:cNvGrpSpPr>
                <p:nvPr/>
              </p:nvGrpSpPr>
              <p:grpSpPr bwMode="auto">
                <a:xfrm rot="3847388" flipH="1">
                  <a:off x="2169" y="3797"/>
                  <a:ext cx="356" cy="337"/>
                  <a:chOff x="4643" y="7488"/>
                  <a:chExt cx="2125" cy="1954"/>
                </a:xfrm>
              </p:grpSpPr>
              <p:sp>
                <p:nvSpPr>
                  <p:cNvPr id="5218" name="Freeform 98"/>
                  <p:cNvSpPr>
                    <a:spLocks/>
                  </p:cNvSpPr>
                  <p:nvPr/>
                </p:nvSpPr>
                <p:spPr bwMode="auto">
                  <a:xfrm>
                    <a:off x="4702" y="7848"/>
                    <a:ext cx="1922" cy="1436"/>
                  </a:xfrm>
                  <a:custGeom>
                    <a:avLst/>
                    <a:gdLst>
                      <a:gd name="T0" fmla="*/ 1908 w 1922"/>
                      <a:gd name="T1" fmla="*/ 0 h 1436"/>
                      <a:gd name="T2" fmla="*/ 1170 w 1922"/>
                      <a:gd name="T3" fmla="*/ 198 h 1436"/>
                      <a:gd name="T4" fmla="*/ 762 w 1922"/>
                      <a:gd name="T5" fmla="*/ 278 h 1436"/>
                      <a:gd name="T6" fmla="*/ 584 w 1922"/>
                      <a:gd name="T7" fmla="*/ 590 h 1436"/>
                      <a:gd name="T8" fmla="*/ 122 w 1922"/>
                      <a:gd name="T9" fmla="*/ 899 h 1436"/>
                      <a:gd name="T10" fmla="*/ 339 w 1922"/>
                      <a:gd name="T11" fmla="*/ 1075 h 1436"/>
                      <a:gd name="T12" fmla="*/ 0 w 1922"/>
                      <a:gd name="T13" fmla="*/ 1404 h 1436"/>
                      <a:gd name="T14" fmla="*/ 257 w 1922"/>
                      <a:gd name="T15" fmla="*/ 1436 h 1436"/>
                      <a:gd name="T16" fmla="*/ 525 w 1922"/>
                      <a:gd name="T17" fmla="*/ 1408 h 1436"/>
                      <a:gd name="T18" fmla="*/ 743 w 1922"/>
                      <a:gd name="T19" fmla="*/ 1326 h 1436"/>
                      <a:gd name="T20" fmla="*/ 704 w 1922"/>
                      <a:gd name="T21" fmla="*/ 1044 h 1436"/>
                      <a:gd name="T22" fmla="*/ 980 w 1922"/>
                      <a:gd name="T23" fmla="*/ 1017 h 1436"/>
                      <a:gd name="T24" fmla="*/ 1395 w 1922"/>
                      <a:gd name="T25" fmla="*/ 985 h 1436"/>
                      <a:gd name="T26" fmla="*/ 1922 w 1922"/>
                      <a:gd name="T27" fmla="*/ 831 h 1436"/>
                      <a:gd name="T28" fmla="*/ 1908 w 1922"/>
                      <a:gd name="T29" fmla="*/ 0 h 1436"/>
                      <a:gd name="T30" fmla="*/ 1908 w 1922"/>
                      <a:gd name="T31" fmla="*/ 0 h 14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922" h="1436">
                        <a:moveTo>
                          <a:pt x="1908" y="0"/>
                        </a:moveTo>
                        <a:lnTo>
                          <a:pt x="1170" y="198"/>
                        </a:lnTo>
                        <a:lnTo>
                          <a:pt x="762" y="278"/>
                        </a:lnTo>
                        <a:lnTo>
                          <a:pt x="584" y="590"/>
                        </a:lnTo>
                        <a:lnTo>
                          <a:pt x="122" y="899"/>
                        </a:lnTo>
                        <a:lnTo>
                          <a:pt x="339" y="1075"/>
                        </a:lnTo>
                        <a:lnTo>
                          <a:pt x="0" y="1404"/>
                        </a:lnTo>
                        <a:lnTo>
                          <a:pt x="257" y="1436"/>
                        </a:lnTo>
                        <a:lnTo>
                          <a:pt x="525" y="1408"/>
                        </a:lnTo>
                        <a:lnTo>
                          <a:pt x="743" y="1326"/>
                        </a:lnTo>
                        <a:lnTo>
                          <a:pt x="704" y="1044"/>
                        </a:lnTo>
                        <a:lnTo>
                          <a:pt x="980" y="1017"/>
                        </a:lnTo>
                        <a:lnTo>
                          <a:pt x="1395" y="985"/>
                        </a:lnTo>
                        <a:lnTo>
                          <a:pt x="1922" y="831"/>
                        </a:lnTo>
                        <a:lnTo>
                          <a:pt x="1908" y="0"/>
                        </a:lnTo>
                        <a:lnTo>
                          <a:pt x="1908" y="0"/>
                        </a:lnTo>
                        <a:close/>
                      </a:path>
                    </a:pathLst>
                  </a:custGeom>
                  <a:solidFill>
                    <a:srgbClr val="9CB8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19" name="Freeform 99"/>
                  <p:cNvSpPr>
                    <a:spLocks/>
                  </p:cNvSpPr>
                  <p:nvPr/>
                </p:nvSpPr>
                <p:spPr bwMode="auto">
                  <a:xfrm>
                    <a:off x="6104" y="7824"/>
                    <a:ext cx="376" cy="96"/>
                  </a:xfrm>
                  <a:custGeom>
                    <a:avLst/>
                    <a:gdLst>
                      <a:gd name="T0" fmla="*/ 376 w 376"/>
                      <a:gd name="T1" fmla="*/ 32 h 96"/>
                      <a:gd name="T2" fmla="*/ 357 w 376"/>
                      <a:gd name="T3" fmla="*/ 35 h 96"/>
                      <a:gd name="T4" fmla="*/ 341 w 376"/>
                      <a:gd name="T5" fmla="*/ 39 h 96"/>
                      <a:gd name="T6" fmla="*/ 324 w 376"/>
                      <a:gd name="T7" fmla="*/ 41 h 96"/>
                      <a:gd name="T8" fmla="*/ 306 w 376"/>
                      <a:gd name="T9" fmla="*/ 47 h 96"/>
                      <a:gd name="T10" fmla="*/ 288 w 376"/>
                      <a:gd name="T11" fmla="*/ 49 h 96"/>
                      <a:gd name="T12" fmla="*/ 271 w 376"/>
                      <a:gd name="T13" fmla="*/ 55 h 96"/>
                      <a:gd name="T14" fmla="*/ 253 w 376"/>
                      <a:gd name="T15" fmla="*/ 59 h 96"/>
                      <a:gd name="T16" fmla="*/ 235 w 376"/>
                      <a:gd name="T17" fmla="*/ 65 h 96"/>
                      <a:gd name="T18" fmla="*/ 218 w 376"/>
                      <a:gd name="T19" fmla="*/ 67 h 96"/>
                      <a:gd name="T20" fmla="*/ 200 w 376"/>
                      <a:gd name="T21" fmla="*/ 71 h 96"/>
                      <a:gd name="T22" fmla="*/ 182 w 376"/>
                      <a:gd name="T23" fmla="*/ 73 h 96"/>
                      <a:gd name="T24" fmla="*/ 165 w 376"/>
                      <a:gd name="T25" fmla="*/ 79 h 96"/>
                      <a:gd name="T26" fmla="*/ 147 w 376"/>
                      <a:gd name="T27" fmla="*/ 81 h 96"/>
                      <a:gd name="T28" fmla="*/ 130 w 376"/>
                      <a:gd name="T29" fmla="*/ 84 h 96"/>
                      <a:gd name="T30" fmla="*/ 112 w 376"/>
                      <a:gd name="T31" fmla="*/ 88 h 96"/>
                      <a:gd name="T32" fmla="*/ 96 w 376"/>
                      <a:gd name="T33" fmla="*/ 90 h 96"/>
                      <a:gd name="T34" fmla="*/ 87 w 376"/>
                      <a:gd name="T35" fmla="*/ 90 h 96"/>
                      <a:gd name="T36" fmla="*/ 75 w 376"/>
                      <a:gd name="T37" fmla="*/ 88 h 96"/>
                      <a:gd name="T38" fmla="*/ 61 w 376"/>
                      <a:gd name="T39" fmla="*/ 86 h 96"/>
                      <a:gd name="T40" fmla="*/ 47 w 376"/>
                      <a:gd name="T41" fmla="*/ 86 h 96"/>
                      <a:gd name="T42" fmla="*/ 32 w 376"/>
                      <a:gd name="T43" fmla="*/ 86 h 96"/>
                      <a:gd name="T44" fmla="*/ 20 w 376"/>
                      <a:gd name="T45" fmla="*/ 88 h 96"/>
                      <a:gd name="T46" fmla="*/ 6 w 376"/>
                      <a:gd name="T47" fmla="*/ 90 h 96"/>
                      <a:gd name="T48" fmla="*/ 0 w 376"/>
                      <a:gd name="T49" fmla="*/ 96 h 96"/>
                      <a:gd name="T50" fmla="*/ 12 w 376"/>
                      <a:gd name="T51" fmla="*/ 84 h 96"/>
                      <a:gd name="T52" fmla="*/ 28 w 376"/>
                      <a:gd name="T53" fmla="*/ 75 h 96"/>
                      <a:gd name="T54" fmla="*/ 41 w 376"/>
                      <a:gd name="T55" fmla="*/ 65 h 96"/>
                      <a:gd name="T56" fmla="*/ 61 w 376"/>
                      <a:gd name="T57" fmla="*/ 57 h 96"/>
                      <a:gd name="T58" fmla="*/ 79 w 376"/>
                      <a:gd name="T59" fmla="*/ 47 h 96"/>
                      <a:gd name="T60" fmla="*/ 96 w 376"/>
                      <a:gd name="T61" fmla="*/ 37 h 96"/>
                      <a:gd name="T62" fmla="*/ 118 w 376"/>
                      <a:gd name="T63" fmla="*/ 30 h 96"/>
                      <a:gd name="T64" fmla="*/ 139 w 376"/>
                      <a:gd name="T65" fmla="*/ 24 h 96"/>
                      <a:gd name="T66" fmla="*/ 159 w 376"/>
                      <a:gd name="T67" fmla="*/ 16 h 96"/>
                      <a:gd name="T68" fmla="*/ 179 w 376"/>
                      <a:gd name="T69" fmla="*/ 10 h 96"/>
                      <a:gd name="T70" fmla="*/ 198 w 376"/>
                      <a:gd name="T71" fmla="*/ 4 h 96"/>
                      <a:gd name="T72" fmla="*/ 218 w 376"/>
                      <a:gd name="T73" fmla="*/ 2 h 96"/>
                      <a:gd name="T74" fmla="*/ 235 w 376"/>
                      <a:gd name="T75" fmla="*/ 0 h 96"/>
                      <a:gd name="T76" fmla="*/ 253 w 376"/>
                      <a:gd name="T77" fmla="*/ 0 h 96"/>
                      <a:gd name="T78" fmla="*/ 269 w 376"/>
                      <a:gd name="T79" fmla="*/ 2 h 96"/>
                      <a:gd name="T80" fmla="*/ 284 w 376"/>
                      <a:gd name="T81" fmla="*/ 8 h 96"/>
                      <a:gd name="T82" fmla="*/ 296 w 376"/>
                      <a:gd name="T83" fmla="*/ 12 h 96"/>
                      <a:gd name="T84" fmla="*/ 308 w 376"/>
                      <a:gd name="T85" fmla="*/ 16 h 96"/>
                      <a:gd name="T86" fmla="*/ 318 w 376"/>
                      <a:gd name="T87" fmla="*/ 18 h 96"/>
                      <a:gd name="T88" fmla="*/ 331 w 376"/>
                      <a:gd name="T89" fmla="*/ 24 h 96"/>
                      <a:gd name="T90" fmla="*/ 341 w 376"/>
                      <a:gd name="T91" fmla="*/ 24 h 96"/>
                      <a:gd name="T92" fmla="*/ 353 w 376"/>
                      <a:gd name="T93" fmla="*/ 28 h 96"/>
                      <a:gd name="T94" fmla="*/ 365 w 376"/>
                      <a:gd name="T95" fmla="*/ 30 h 96"/>
                      <a:gd name="T96" fmla="*/ 376 w 376"/>
                      <a:gd name="T97" fmla="*/ 32 h 96"/>
                      <a:gd name="T98" fmla="*/ 376 w 376"/>
                      <a:gd name="T99" fmla="*/ 32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376" h="96">
                        <a:moveTo>
                          <a:pt x="376" y="32"/>
                        </a:moveTo>
                        <a:lnTo>
                          <a:pt x="357" y="35"/>
                        </a:lnTo>
                        <a:lnTo>
                          <a:pt x="341" y="39"/>
                        </a:lnTo>
                        <a:lnTo>
                          <a:pt x="324" y="41"/>
                        </a:lnTo>
                        <a:lnTo>
                          <a:pt x="306" y="47"/>
                        </a:lnTo>
                        <a:lnTo>
                          <a:pt x="288" y="49"/>
                        </a:lnTo>
                        <a:lnTo>
                          <a:pt x="271" y="55"/>
                        </a:lnTo>
                        <a:lnTo>
                          <a:pt x="253" y="59"/>
                        </a:lnTo>
                        <a:lnTo>
                          <a:pt x="235" y="65"/>
                        </a:lnTo>
                        <a:lnTo>
                          <a:pt x="218" y="67"/>
                        </a:lnTo>
                        <a:lnTo>
                          <a:pt x="200" y="71"/>
                        </a:lnTo>
                        <a:lnTo>
                          <a:pt x="182" y="73"/>
                        </a:lnTo>
                        <a:lnTo>
                          <a:pt x="165" y="79"/>
                        </a:lnTo>
                        <a:lnTo>
                          <a:pt x="147" y="81"/>
                        </a:lnTo>
                        <a:lnTo>
                          <a:pt x="130" y="84"/>
                        </a:lnTo>
                        <a:lnTo>
                          <a:pt x="112" y="88"/>
                        </a:lnTo>
                        <a:lnTo>
                          <a:pt x="96" y="90"/>
                        </a:lnTo>
                        <a:lnTo>
                          <a:pt x="87" y="90"/>
                        </a:lnTo>
                        <a:lnTo>
                          <a:pt x="75" y="88"/>
                        </a:lnTo>
                        <a:lnTo>
                          <a:pt x="61" y="86"/>
                        </a:lnTo>
                        <a:lnTo>
                          <a:pt x="47" y="86"/>
                        </a:lnTo>
                        <a:lnTo>
                          <a:pt x="32" y="86"/>
                        </a:lnTo>
                        <a:lnTo>
                          <a:pt x="20" y="88"/>
                        </a:lnTo>
                        <a:lnTo>
                          <a:pt x="6" y="90"/>
                        </a:lnTo>
                        <a:lnTo>
                          <a:pt x="0" y="96"/>
                        </a:lnTo>
                        <a:lnTo>
                          <a:pt x="12" y="84"/>
                        </a:lnTo>
                        <a:lnTo>
                          <a:pt x="28" y="75"/>
                        </a:lnTo>
                        <a:lnTo>
                          <a:pt x="41" y="65"/>
                        </a:lnTo>
                        <a:lnTo>
                          <a:pt x="61" y="57"/>
                        </a:lnTo>
                        <a:lnTo>
                          <a:pt x="79" y="47"/>
                        </a:lnTo>
                        <a:lnTo>
                          <a:pt x="96" y="37"/>
                        </a:lnTo>
                        <a:lnTo>
                          <a:pt x="118" y="30"/>
                        </a:lnTo>
                        <a:lnTo>
                          <a:pt x="139" y="24"/>
                        </a:lnTo>
                        <a:lnTo>
                          <a:pt x="159" y="16"/>
                        </a:lnTo>
                        <a:lnTo>
                          <a:pt x="179" y="10"/>
                        </a:lnTo>
                        <a:lnTo>
                          <a:pt x="198" y="4"/>
                        </a:lnTo>
                        <a:lnTo>
                          <a:pt x="218" y="2"/>
                        </a:lnTo>
                        <a:lnTo>
                          <a:pt x="235" y="0"/>
                        </a:lnTo>
                        <a:lnTo>
                          <a:pt x="253" y="0"/>
                        </a:lnTo>
                        <a:lnTo>
                          <a:pt x="269" y="2"/>
                        </a:lnTo>
                        <a:lnTo>
                          <a:pt x="284" y="8"/>
                        </a:lnTo>
                        <a:lnTo>
                          <a:pt x="296" y="12"/>
                        </a:lnTo>
                        <a:lnTo>
                          <a:pt x="308" y="16"/>
                        </a:lnTo>
                        <a:lnTo>
                          <a:pt x="318" y="18"/>
                        </a:lnTo>
                        <a:lnTo>
                          <a:pt x="331" y="24"/>
                        </a:lnTo>
                        <a:lnTo>
                          <a:pt x="341" y="24"/>
                        </a:lnTo>
                        <a:lnTo>
                          <a:pt x="353" y="28"/>
                        </a:lnTo>
                        <a:lnTo>
                          <a:pt x="365" y="30"/>
                        </a:lnTo>
                        <a:lnTo>
                          <a:pt x="376" y="32"/>
                        </a:lnTo>
                        <a:lnTo>
                          <a:pt x="376" y="3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20" name="Freeform 100"/>
                  <p:cNvSpPr>
                    <a:spLocks/>
                  </p:cNvSpPr>
                  <p:nvPr/>
                </p:nvSpPr>
                <p:spPr bwMode="auto">
                  <a:xfrm>
                    <a:off x="6331" y="7768"/>
                    <a:ext cx="437" cy="72"/>
                  </a:xfrm>
                  <a:custGeom>
                    <a:avLst/>
                    <a:gdLst>
                      <a:gd name="T0" fmla="*/ 437 w 437"/>
                      <a:gd name="T1" fmla="*/ 14 h 72"/>
                      <a:gd name="T2" fmla="*/ 394 w 437"/>
                      <a:gd name="T3" fmla="*/ 25 h 72"/>
                      <a:gd name="T4" fmla="*/ 357 w 437"/>
                      <a:gd name="T5" fmla="*/ 35 h 72"/>
                      <a:gd name="T6" fmla="*/ 324 w 437"/>
                      <a:gd name="T7" fmla="*/ 43 h 72"/>
                      <a:gd name="T8" fmla="*/ 296 w 437"/>
                      <a:gd name="T9" fmla="*/ 53 h 72"/>
                      <a:gd name="T10" fmla="*/ 271 w 437"/>
                      <a:gd name="T11" fmla="*/ 59 h 72"/>
                      <a:gd name="T12" fmla="*/ 249 w 437"/>
                      <a:gd name="T13" fmla="*/ 65 h 72"/>
                      <a:gd name="T14" fmla="*/ 230 w 437"/>
                      <a:gd name="T15" fmla="*/ 67 h 72"/>
                      <a:gd name="T16" fmla="*/ 210 w 437"/>
                      <a:gd name="T17" fmla="*/ 72 h 72"/>
                      <a:gd name="T18" fmla="*/ 190 w 437"/>
                      <a:gd name="T19" fmla="*/ 71 h 72"/>
                      <a:gd name="T20" fmla="*/ 171 w 437"/>
                      <a:gd name="T21" fmla="*/ 71 h 72"/>
                      <a:gd name="T22" fmla="*/ 151 w 437"/>
                      <a:gd name="T23" fmla="*/ 69 h 72"/>
                      <a:gd name="T24" fmla="*/ 128 w 437"/>
                      <a:gd name="T25" fmla="*/ 67 h 72"/>
                      <a:gd name="T26" fmla="*/ 102 w 437"/>
                      <a:gd name="T27" fmla="*/ 59 h 72"/>
                      <a:gd name="T28" fmla="*/ 71 w 437"/>
                      <a:gd name="T29" fmla="*/ 55 h 72"/>
                      <a:gd name="T30" fmla="*/ 40 w 437"/>
                      <a:gd name="T31" fmla="*/ 45 h 72"/>
                      <a:gd name="T32" fmla="*/ 0 w 437"/>
                      <a:gd name="T33" fmla="*/ 37 h 72"/>
                      <a:gd name="T34" fmla="*/ 8 w 437"/>
                      <a:gd name="T35" fmla="*/ 29 h 72"/>
                      <a:gd name="T36" fmla="*/ 26 w 437"/>
                      <a:gd name="T37" fmla="*/ 24 h 72"/>
                      <a:gd name="T38" fmla="*/ 47 w 437"/>
                      <a:gd name="T39" fmla="*/ 18 h 72"/>
                      <a:gd name="T40" fmla="*/ 79 w 437"/>
                      <a:gd name="T41" fmla="*/ 14 h 72"/>
                      <a:gd name="T42" fmla="*/ 110 w 437"/>
                      <a:gd name="T43" fmla="*/ 10 h 72"/>
                      <a:gd name="T44" fmla="*/ 147 w 437"/>
                      <a:gd name="T45" fmla="*/ 6 h 72"/>
                      <a:gd name="T46" fmla="*/ 187 w 437"/>
                      <a:gd name="T47" fmla="*/ 2 h 72"/>
                      <a:gd name="T48" fmla="*/ 228 w 437"/>
                      <a:gd name="T49" fmla="*/ 2 h 72"/>
                      <a:gd name="T50" fmla="*/ 267 w 437"/>
                      <a:gd name="T51" fmla="*/ 0 h 72"/>
                      <a:gd name="T52" fmla="*/ 306 w 437"/>
                      <a:gd name="T53" fmla="*/ 0 h 72"/>
                      <a:gd name="T54" fmla="*/ 339 w 437"/>
                      <a:gd name="T55" fmla="*/ 0 h 72"/>
                      <a:gd name="T56" fmla="*/ 373 w 437"/>
                      <a:gd name="T57" fmla="*/ 2 h 72"/>
                      <a:gd name="T58" fmla="*/ 398 w 437"/>
                      <a:gd name="T59" fmla="*/ 2 h 72"/>
                      <a:gd name="T60" fmla="*/ 420 w 437"/>
                      <a:gd name="T61" fmla="*/ 4 h 72"/>
                      <a:gd name="T62" fmla="*/ 431 w 437"/>
                      <a:gd name="T63" fmla="*/ 10 h 72"/>
                      <a:gd name="T64" fmla="*/ 437 w 437"/>
                      <a:gd name="T65" fmla="*/ 14 h 72"/>
                      <a:gd name="T66" fmla="*/ 437 w 437"/>
                      <a:gd name="T67" fmla="*/ 14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437" h="72">
                        <a:moveTo>
                          <a:pt x="437" y="14"/>
                        </a:moveTo>
                        <a:lnTo>
                          <a:pt x="394" y="25"/>
                        </a:lnTo>
                        <a:lnTo>
                          <a:pt x="357" y="35"/>
                        </a:lnTo>
                        <a:lnTo>
                          <a:pt x="324" y="43"/>
                        </a:lnTo>
                        <a:lnTo>
                          <a:pt x="296" y="53"/>
                        </a:lnTo>
                        <a:lnTo>
                          <a:pt x="271" y="59"/>
                        </a:lnTo>
                        <a:lnTo>
                          <a:pt x="249" y="65"/>
                        </a:lnTo>
                        <a:lnTo>
                          <a:pt x="230" y="67"/>
                        </a:lnTo>
                        <a:lnTo>
                          <a:pt x="210" y="72"/>
                        </a:lnTo>
                        <a:lnTo>
                          <a:pt x="190" y="71"/>
                        </a:lnTo>
                        <a:lnTo>
                          <a:pt x="171" y="71"/>
                        </a:lnTo>
                        <a:lnTo>
                          <a:pt x="151" y="69"/>
                        </a:lnTo>
                        <a:lnTo>
                          <a:pt x="128" y="67"/>
                        </a:lnTo>
                        <a:lnTo>
                          <a:pt x="102" y="59"/>
                        </a:lnTo>
                        <a:lnTo>
                          <a:pt x="71" y="55"/>
                        </a:lnTo>
                        <a:lnTo>
                          <a:pt x="40" y="45"/>
                        </a:lnTo>
                        <a:lnTo>
                          <a:pt x="0" y="37"/>
                        </a:lnTo>
                        <a:lnTo>
                          <a:pt x="8" y="29"/>
                        </a:lnTo>
                        <a:lnTo>
                          <a:pt x="26" y="24"/>
                        </a:lnTo>
                        <a:lnTo>
                          <a:pt x="47" y="18"/>
                        </a:lnTo>
                        <a:lnTo>
                          <a:pt x="79" y="14"/>
                        </a:lnTo>
                        <a:lnTo>
                          <a:pt x="110" y="10"/>
                        </a:lnTo>
                        <a:lnTo>
                          <a:pt x="147" y="6"/>
                        </a:lnTo>
                        <a:lnTo>
                          <a:pt x="187" y="2"/>
                        </a:lnTo>
                        <a:lnTo>
                          <a:pt x="228" y="2"/>
                        </a:lnTo>
                        <a:lnTo>
                          <a:pt x="267" y="0"/>
                        </a:lnTo>
                        <a:lnTo>
                          <a:pt x="306" y="0"/>
                        </a:lnTo>
                        <a:lnTo>
                          <a:pt x="339" y="0"/>
                        </a:lnTo>
                        <a:lnTo>
                          <a:pt x="373" y="2"/>
                        </a:lnTo>
                        <a:lnTo>
                          <a:pt x="398" y="2"/>
                        </a:lnTo>
                        <a:lnTo>
                          <a:pt x="420" y="4"/>
                        </a:lnTo>
                        <a:lnTo>
                          <a:pt x="431" y="10"/>
                        </a:lnTo>
                        <a:lnTo>
                          <a:pt x="437" y="14"/>
                        </a:lnTo>
                        <a:lnTo>
                          <a:pt x="437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21" name="Freeform 101"/>
                  <p:cNvSpPr>
                    <a:spLocks/>
                  </p:cNvSpPr>
                  <p:nvPr/>
                </p:nvSpPr>
                <p:spPr bwMode="auto">
                  <a:xfrm>
                    <a:off x="5238" y="7999"/>
                    <a:ext cx="810" cy="1226"/>
                  </a:xfrm>
                  <a:custGeom>
                    <a:avLst/>
                    <a:gdLst>
                      <a:gd name="T0" fmla="*/ 297 w 810"/>
                      <a:gd name="T1" fmla="*/ 67 h 1226"/>
                      <a:gd name="T2" fmla="*/ 382 w 810"/>
                      <a:gd name="T3" fmla="*/ 41 h 1226"/>
                      <a:gd name="T4" fmla="*/ 470 w 810"/>
                      <a:gd name="T5" fmla="*/ 26 h 1226"/>
                      <a:gd name="T6" fmla="*/ 554 w 810"/>
                      <a:gd name="T7" fmla="*/ 12 h 1226"/>
                      <a:gd name="T8" fmla="*/ 640 w 810"/>
                      <a:gd name="T9" fmla="*/ 4 h 1226"/>
                      <a:gd name="T10" fmla="*/ 707 w 810"/>
                      <a:gd name="T11" fmla="*/ 88 h 1226"/>
                      <a:gd name="T12" fmla="*/ 252 w 810"/>
                      <a:gd name="T13" fmla="*/ 272 h 1226"/>
                      <a:gd name="T14" fmla="*/ 311 w 810"/>
                      <a:gd name="T15" fmla="*/ 415 h 1226"/>
                      <a:gd name="T16" fmla="*/ 280 w 810"/>
                      <a:gd name="T17" fmla="*/ 435 h 1226"/>
                      <a:gd name="T18" fmla="*/ 250 w 810"/>
                      <a:gd name="T19" fmla="*/ 458 h 1226"/>
                      <a:gd name="T20" fmla="*/ 217 w 810"/>
                      <a:gd name="T21" fmla="*/ 476 h 1226"/>
                      <a:gd name="T22" fmla="*/ 186 w 810"/>
                      <a:gd name="T23" fmla="*/ 496 h 1226"/>
                      <a:gd name="T24" fmla="*/ 152 w 810"/>
                      <a:gd name="T25" fmla="*/ 511 h 1226"/>
                      <a:gd name="T26" fmla="*/ 131 w 810"/>
                      <a:gd name="T27" fmla="*/ 638 h 1226"/>
                      <a:gd name="T28" fmla="*/ 113 w 810"/>
                      <a:gd name="T29" fmla="*/ 811 h 1226"/>
                      <a:gd name="T30" fmla="*/ 109 w 810"/>
                      <a:gd name="T31" fmla="*/ 824 h 1226"/>
                      <a:gd name="T32" fmla="*/ 133 w 810"/>
                      <a:gd name="T33" fmla="*/ 826 h 1226"/>
                      <a:gd name="T34" fmla="*/ 170 w 810"/>
                      <a:gd name="T35" fmla="*/ 823 h 1226"/>
                      <a:gd name="T36" fmla="*/ 219 w 810"/>
                      <a:gd name="T37" fmla="*/ 813 h 1226"/>
                      <a:gd name="T38" fmla="*/ 250 w 810"/>
                      <a:gd name="T39" fmla="*/ 811 h 1226"/>
                      <a:gd name="T40" fmla="*/ 207 w 810"/>
                      <a:gd name="T41" fmla="*/ 846 h 1226"/>
                      <a:gd name="T42" fmla="*/ 176 w 810"/>
                      <a:gd name="T43" fmla="*/ 887 h 1226"/>
                      <a:gd name="T44" fmla="*/ 248 w 810"/>
                      <a:gd name="T45" fmla="*/ 871 h 1226"/>
                      <a:gd name="T46" fmla="*/ 362 w 810"/>
                      <a:gd name="T47" fmla="*/ 844 h 1226"/>
                      <a:gd name="T48" fmla="*/ 483 w 810"/>
                      <a:gd name="T49" fmla="*/ 834 h 1226"/>
                      <a:gd name="T50" fmla="*/ 601 w 810"/>
                      <a:gd name="T51" fmla="*/ 826 h 1226"/>
                      <a:gd name="T52" fmla="*/ 715 w 810"/>
                      <a:gd name="T53" fmla="*/ 817 h 1226"/>
                      <a:gd name="T54" fmla="*/ 810 w 810"/>
                      <a:gd name="T55" fmla="*/ 883 h 1226"/>
                      <a:gd name="T56" fmla="*/ 705 w 810"/>
                      <a:gd name="T57" fmla="*/ 899 h 1226"/>
                      <a:gd name="T58" fmla="*/ 593 w 810"/>
                      <a:gd name="T59" fmla="*/ 907 h 1226"/>
                      <a:gd name="T60" fmla="*/ 479 w 810"/>
                      <a:gd name="T61" fmla="*/ 909 h 1226"/>
                      <a:gd name="T62" fmla="*/ 368 w 810"/>
                      <a:gd name="T63" fmla="*/ 917 h 1226"/>
                      <a:gd name="T64" fmla="*/ 262 w 810"/>
                      <a:gd name="T65" fmla="*/ 940 h 1226"/>
                      <a:gd name="T66" fmla="*/ 376 w 810"/>
                      <a:gd name="T67" fmla="*/ 962 h 1226"/>
                      <a:gd name="T68" fmla="*/ 362 w 810"/>
                      <a:gd name="T69" fmla="*/ 1009 h 1226"/>
                      <a:gd name="T70" fmla="*/ 342 w 810"/>
                      <a:gd name="T71" fmla="*/ 1058 h 1226"/>
                      <a:gd name="T72" fmla="*/ 319 w 810"/>
                      <a:gd name="T73" fmla="*/ 1103 h 1226"/>
                      <a:gd name="T74" fmla="*/ 293 w 810"/>
                      <a:gd name="T75" fmla="*/ 1146 h 1226"/>
                      <a:gd name="T76" fmla="*/ 262 w 810"/>
                      <a:gd name="T77" fmla="*/ 1189 h 1226"/>
                      <a:gd name="T78" fmla="*/ 121 w 810"/>
                      <a:gd name="T79" fmla="*/ 1163 h 1226"/>
                      <a:gd name="T80" fmla="*/ 86 w 810"/>
                      <a:gd name="T81" fmla="*/ 1075 h 1226"/>
                      <a:gd name="T82" fmla="*/ 45 w 810"/>
                      <a:gd name="T83" fmla="*/ 942 h 1226"/>
                      <a:gd name="T84" fmla="*/ 27 w 810"/>
                      <a:gd name="T85" fmla="*/ 805 h 1226"/>
                      <a:gd name="T86" fmla="*/ 17 w 810"/>
                      <a:gd name="T87" fmla="*/ 662 h 1226"/>
                      <a:gd name="T88" fmla="*/ 9 w 810"/>
                      <a:gd name="T89" fmla="*/ 521 h 1226"/>
                      <a:gd name="T90" fmla="*/ 19 w 810"/>
                      <a:gd name="T91" fmla="*/ 415 h 1226"/>
                      <a:gd name="T92" fmla="*/ 74 w 810"/>
                      <a:gd name="T93" fmla="*/ 360 h 1226"/>
                      <a:gd name="T94" fmla="*/ 115 w 810"/>
                      <a:gd name="T95" fmla="*/ 294 h 1226"/>
                      <a:gd name="T96" fmla="*/ 156 w 810"/>
                      <a:gd name="T97" fmla="*/ 221 h 1226"/>
                      <a:gd name="T98" fmla="*/ 199 w 810"/>
                      <a:gd name="T99" fmla="*/ 151 h 1226"/>
                      <a:gd name="T100" fmla="*/ 248 w 810"/>
                      <a:gd name="T101" fmla="*/ 88 h 12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810" h="1226">
                        <a:moveTo>
                          <a:pt x="248" y="88"/>
                        </a:moveTo>
                        <a:lnTo>
                          <a:pt x="272" y="76"/>
                        </a:lnTo>
                        <a:lnTo>
                          <a:pt x="297" y="67"/>
                        </a:lnTo>
                        <a:lnTo>
                          <a:pt x="325" y="57"/>
                        </a:lnTo>
                        <a:lnTo>
                          <a:pt x="352" y="51"/>
                        </a:lnTo>
                        <a:lnTo>
                          <a:pt x="382" y="41"/>
                        </a:lnTo>
                        <a:lnTo>
                          <a:pt x="409" y="35"/>
                        </a:lnTo>
                        <a:lnTo>
                          <a:pt x="438" y="31"/>
                        </a:lnTo>
                        <a:lnTo>
                          <a:pt x="470" y="26"/>
                        </a:lnTo>
                        <a:lnTo>
                          <a:pt x="497" y="22"/>
                        </a:lnTo>
                        <a:lnTo>
                          <a:pt x="526" y="16"/>
                        </a:lnTo>
                        <a:lnTo>
                          <a:pt x="554" y="12"/>
                        </a:lnTo>
                        <a:lnTo>
                          <a:pt x="585" y="10"/>
                        </a:lnTo>
                        <a:lnTo>
                          <a:pt x="611" y="6"/>
                        </a:lnTo>
                        <a:lnTo>
                          <a:pt x="640" y="4"/>
                        </a:lnTo>
                        <a:lnTo>
                          <a:pt x="666" y="0"/>
                        </a:lnTo>
                        <a:lnTo>
                          <a:pt x="695" y="0"/>
                        </a:lnTo>
                        <a:lnTo>
                          <a:pt x="707" y="88"/>
                        </a:lnTo>
                        <a:lnTo>
                          <a:pt x="380" y="127"/>
                        </a:lnTo>
                        <a:lnTo>
                          <a:pt x="474" y="139"/>
                        </a:lnTo>
                        <a:lnTo>
                          <a:pt x="252" y="272"/>
                        </a:lnTo>
                        <a:lnTo>
                          <a:pt x="407" y="253"/>
                        </a:lnTo>
                        <a:lnTo>
                          <a:pt x="170" y="411"/>
                        </a:lnTo>
                        <a:lnTo>
                          <a:pt x="311" y="415"/>
                        </a:lnTo>
                        <a:lnTo>
                          <a:pt x="299" y="421"/>
                        </a:lnTo>
                        <a:lnTo>
                          <a:pt x="291" y="429"/>
                        </a:lnTo>
                        <a:lnTo>
                          <a:pt x="280" y="435"/>
                        </a:lnTo>
                        <a:lnTo>
                          <a:pt x="270" y="443"/>
                        </a:lnTo>
                        <a:lnTo>
                          <a:pt x="260" y="449"/>
                        </a:lnTo>
                        <a:lnTo>
                          <a:pt x="250" y="458"/>
                        </a:lnTo>
                        <a:lnTo>
                          <a:pt x="239" y="464"/>
                        </a:lnTo>
                        <a:lnTo>
                          <a:pt x="229" y="472"/>
                        </a:lnTo>
                        <a:lnTo>
                          <a:pt x="217" y="476"/>
                        </a:lnTo>
                        <a:lnTo>
                          <a:pt x="207" y="482"/>
                        </a:lnTo>
                        <a:lnTo>
                          <a:pt x="193" y="490"/>
                        </a:lnTo>
                        <a:lnTo>
                          <a:pt x="186" y="496"/>
                        </a:lnTo>
                        <a:lnTo>
                          <a:pt x="174" y="499"/>
                        </a:lnTo>
                        <a:lnTo>
                          <a:pt x="162" y="507"/>
                        </a:lnTo>
                        <a:lnTo>
                          <a:pt x="152" y="511"/>
                        </a:lnTo>
                        <a:lnTo>
                          <a:pt x="143" y="517"/>
                        </a:lnTo>
                        <a:lnTo>
                          <a:pt x="260" y="539"/>
                        </a:lnTo>
                        <a:lnTo>
                          <a:pt x="131" y="638"/>
                        </a:lnTo>
                        <a:lnTo>
                          <a:pt x="111" y="727"/>
                        </a:lnTo>
                        <a:lnTo>
                          <a:pt x="244" y="709"/>
                        </a:lnTo>
                        <a:lnTo>
                          <a:pt x="113" y="811"/>
                        </a:lnTo>
                        <a:lnTo>
                          <a:pt x="105" y="817"/>
                        </a:lnTo>
                        <a:lnTo>
                          <a:pt x="105" y="824"/>
                        </a:lnTo>
                        <a:lnTo>
                          <a:pt x="109" y="824"/>
                        </a:lnTo>
                        <a:lnTo>
                          <a:pt x="115" y="824"/>
                        </a:lnTo>
                        <a:lnTo>
                          <a:pt x="121" y="824"/>
                        </a:lnTo>
                        <a:lnTo>
                          <a:pt x="133" y="826"/>
                        </a:lnTo>
                        <a:lnTo>
                          <a:pt x="143" y="824"/>
                        </a:lnTo>
                        <a:lnTo>
                          <a:pt x="154" y="824"/>
                        </a:lnTo>
                        <a:lnTo>
                          <a:pt x="170" y="823"/>
                        </a:lnTo>
                        <a:lnTo>
                          <a:pt x="186" y="821"/>
                        </a:lnTo>
                        <a:lnTo>
                          <a:pt x="201" y="817"/>
                        </a:lnTo>
                        <a:lnTo>
                          <a:pt x="219" y="813"/>
                        </a:lnTo>
                        <a:lnTo>
                          <a:pt x="239" y="809"/>
                        </a:lnTo>
                        <a:lnTo>
                          <a:pt x="260" y="803"/>
                        </a:lnTo>
                        <a:lnTo>
                          <a:pt x="250" y="811"/>
                        </a:lnTo>
                        <a:lnTo>
                          <a:pt x="237" y="821"/>
                        </a:lnTo>
                        <a:lnTo>
                          <a:pt x="221" y="832"/>
                        </a:lnTo>
                        <a:lnTo>
                          <a:pt x="207" y="846"/>
                        </a:lnTo>
                        <a:lnTo>
                          <a:pt x="193" y="858"/>
                        </a:lnTo>
                        <a:lnTo>
                          <a:pt x="182" y="873"/>
                        </a:lnTo>
                        <a:lnTo>
                          <a:pt x="176" y="887"/>
                        </a:lnTo>
                        <a:lnTo>
                          <a:pt x="178" y="901"/>
                        </a:lnTo>
                        <a:lnTo>
                          <a:pt x="211" y="883"/>
                        </a:lnTo>
                        <a:lnTo>
                          <a:pt x="248" y="871"/>
                        </a:lnTo>
                        <a:lnTo>
                          <a:pt x="284" y="860"/>
                        </a:lnTo>
                        <a:lnTo>
                          <a:pt x="325" y="852"/>
                        </a:lnTo>
                        <a:lnTo>
                          <a:pt x="362" y="844"/>
                        </a:lnTo>
                        <a:lnTo>
                          <a:pt x="403" y="842"/>
                        </a:lnTo>
                        <a:lnTo>
                          <a:pt x="442" y="836"/>
                        </a:lnTo>
                        <a:lnTo>
                          <a:pt x="483" y="834"/>
                        </a:lnTo>
                        <a:lnTo>
                          <a:pt x="523" y="832"/>
                        </a:lnTo>
                        <a:lnTo>
                          <a:pt x="562" y="830"/>
                        </a:lnTo>
                        <a:lnTo>
                          <a:pt x="601" y="826"/>
                        </a:lnTo>
                        <a:lnTo>
                          <a:pt x="642" y="824"/>
                        </a:lnTo>
                        <a:lnTo>
                          <a:pt x="677" y="821"/>
                        </a:lnTo>
                        <a:lnTo>
                          <a:pt x="715" y="817"/>
                        </a:lnTo>
                        <a:lnTo>
                          <a:pt x="750" y="811"/>
                        </a:lnTo>
                        <a:lnTo>
                          <a:pt x="787" y="803"/>
                        </a:lnTo>
                        <a:lnTo>
                          <a:pt x="810" y="883"/>
                        </a:lnTo>
                        <a:lnTo>
                          <a:pt x="775" y="891"/>
                        </a:lnTo>
                        <a:lnTo>
                          <a:pt x="740" y="897"/>
                        </a:lnTo>
                        <a:lnTo>
                          <a:pt x="705" y="899"/>
                        </a:lnTo>
                        <a:lnTo>
                          <a:pt x="669" y="905"/>
                        </a:lnTo>
                        <a:lnTo>
                          <a:pt x="632" y="905"/>
                        </a:lnTo>
                        <a:lnTo>
                          <a:pt x="593" y="907"/>
                        </a:lnTo>
                        <a:lnTo>
                          <a:pt x="556" y="907"/>
                        </a:lnTo>
                        <a:lnTo>
                          <a:pt x="519" y="909"/>
                        </a:lnTo>
                        <a:lnTo>
                          <a:pt x="479" y="909"/>
                        </a:lnTo>
                        <a:lnTo>
                          <a:pt x="442" y="911"/>
                        </a:lnTo>
                        <a:lnTo>
                          <a:pt x="405" y="913"/>
                        </a:lnTo>
                        <a:lnTo>
                          <a:pt x="368" y="917"/>
                        </a:lnTo>
                        <a:lnTo>
                          <a:pt x="331" y="922"/>
                        </a:lnTo>
                        <a:lnTo>
                          <a:pt x="297" y="932"/>
                        </a:lnTo>
                        <a:lnTo>
                          <a:pt x="262" y="940"/>
                        </a:lnTo>
                        <a:lnTo>
                          <a:pt x="233" y="956"/>
                        </a:lnTo>
                        <a:lnTo>
                          <a:pt x="240" y="989"/>
                        </a:lnTo>
                        <a:lnTo>
                          <a:pt x="376" y="962"/>
                        </a:lnTo>
                        <a:lnTo>
                          <a:pt x="372" y="977"/>
                        </a:lnTo>
                        <a:lnTo>
                          <a:pt x="366" y="993"/>
                        </a:lnTo>
                        <a:lnTo>
                          <a:pt x="362" y="1009"/>
                        </a:lnTo>
                        <a:lnTo>
                          <a:pt x="356" y="1026"/>
                        </a:lnTo>
                        <a:lnTo>
                          <a:pt x="348" y="1040"/>
                        </a:lnTo>
                        <a:lnTo>
                          <a:pt x="342" y="1058"/>
                        </a:lnTo>
                        <a:lnTo>
                          <a:pt x="335" y="1071"/>
                        </a:lnTo>
                        <a:lnTo>
                          <a:pt x="329" y="1089"/>
                        </a:lnTo>
                        <a:lnTo>
                          <a:pt x="319" y="1103"/>
                        </a:lnTo>
                        <a:lnTo>
                          <a:pt x="309" y="1118"/>
                        </a:lnTo>
                        <a:lnTo>
                          <a:pt x="299" y="1132"/>
                        </a:lnTo>
                        <a:lnTo>
                          <a:pt x="293" y="1146"/>
                        </a:lnTo>
                        <a:lnTo>
                          <a:pt x="282" y="1159"/>
                        </a:lnTo>
                        <a:lnTo>
                          <a:pt x="272" y="1175"/>
                        </a:lnTo>
                        <a:lnTo>
                          <a:pt x="262" y="1189"/>
                        </a:lnTo>
                        <a:lnTo>
                          <a:pt x="252" y="1202"/>
                        </a:lnTo>
                        <a:lnTo>
                          <a:pt x="190" y="1226"/>
                        </a:lnTo>
                        <a:lnTo>
                          <a:pt x="121" y="1163"/>
                        </a:lnTo>
                        <a:lnTo>
                          <a:pt x="131" y="1159"/>
                        </a:lnTo>
                        <a:lnTo>
                          <a:pt x="105" y="1116"/>
                        </a:lnTo>
                        <a:lnTo>
                          <a:pt x="86" y="1075"/>
                        </a:lnTo>
                        <a:lnTo>
                          <a:pt x="68" y="1030"/>
                        </a:lnTo>
                        <a:lnTo>
                          <a:pt x="56" y="989"/>
                        </a:lnTo>
                        <a:lnTo>
                          <a:pt x="45" y="942"/>
                        </a:lnTo>
                        <a:lnTo>
                          <a:pt x="37" y="897"/>
                        </a:lnTo>
                        <a:lnTo>
                          <a:pt x="31" y="850"/>
                        </a:lnTo>
                        <a:lnTo>
                          <a:pt x="27" y="805"/>
                        </a:lnTo>
                        <a:lnTo>
                          <a:pt x="23" y="758"/>
                        </a:lnTo>
                        <a:lnTo>
                          <a:pt x="21" y="711"/>
                        </a:lnTo>
                        <a:lnTo>
                          <a:pt x="17" y="662"/>
                        </a:lnTo>
                        <a:lnTo>
                          <a:pt x="15" y="615"/>
                        </a:lnTo>
                        <a:lnTo>
                          <a:pt x="13" y="568"/>
                        </a:lnTo>
                        <a:lnTo>
                          <a:pt x="9" y="521"/>
                        </a:lnTo>
                        <a:lnTo>
                          <a:pt x="5" y="474"/>
                        </a:lnTo>
                        <a:lnTo>
                          <a:pt x="0" y="431"/>
                        </a:lnTo>
                        <a:lnTo>
                          <a:pt x="19" y="415"/>
                        </a:lnTo>
                        <a:lnTo>
                          <a:pt x="39" y="398"/>
                        </a:lnTo>
                        <a:lnTo>
                          <a:pt x="56" y="378"/>
                        </a:lnTo>
                        <a:lnTo>
                          <a:pt x="74" y="360"/>
                        </a:lnTo>
                        <a:lnTo>
                          <a:pt x="88" y="339"/>
                        </a:lnTo>
                        <a:lnTo>
                          <a:pt x="101" y="317"/>
                        </a:lnTo>
                        <a:lnTo>
                          <a:pt x="115" y="294"/>
                        </a:lnTo>
                        <a:lnTo>
                          <a:pt x="131" y="270"/>
                        </a:lnTo>
                        <a:lnTo>
                          <a:pt x="145" y="245"/>
                        </a:lnTo>
                        <a:lnTo>
                          <a:pt x="156" y="221"/>
                        </a:lnTo>
                        <a:lnTo>
                          <a:pt x="170" y="198"/>
                        </a:lnTo>
                        <a:lnTo>
                          <a:pt x="186" y="174"/>
                        </a:lnTo>
                        <a:lnTo>
                          <a:pt x="199" y="151"/>
                        </a:lnTo>
                        <a:lnTo>
                          <a:pt x="213" y="129"/>
                        </a:lnTo>
                        <a:lnTo>
                          <a:pt x="229" y="106"/>
                        </a:lnTo>
                        <a:lnTo>
                          <a:pt x="248" y="88"/>
                        </a:lnTo>
                        <a:lnTo>
                          <a:pt x="248" y="8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22" name="Freeform 102"/>
                  <p:cNvSpPr>
                    <a:spLocks/>
                  </p:cNvSpPr>
                  <p:nvPr/>
                </p:nvSpPr>
                <p:spPr bwMode="auto">
                  <a:xfrm>
                    <a:off x="5904" y="7488"/>
                    <a:ext cx="862" cy="1954"/>
                  </a:xfrm>
                  <a:custGeom>
                    <a:avLst/>
                    <a:gdLst>
                      <a:gd name="T0" fmla="*/ 860 w 862"/>
                      <a:gd name="T1" fmla="*/ 449 h 1954"/>
                      <a:gd name="T2" fmla="*/ 848 w 862"/>
                      <a:gd name="T3" fmla="*/ 1093 h 1954"/>
                      <a:gd name="T4" fmla="*/ 819 w 862"/>
                      <a:gd name="T5" fmla="*/ 1725 h 1954"/>
                      <a:gd name="T6" fmla="*/ 732 w 862"/>
                      <a:gd name="T7" fmla="*/ 1857 h 1954"/>
                      <a:gd name="T8" fmla="*/ 740 w 862"/>
                      <a:gd name="T9" fmla="*/ 1622 h 1954"/>
                      <a:gd name="T10" fmla="*/ 742 w 862"/>
                      <a:gd name="T11" fmla="*/ 1385 h 1954"/>
                      <a:gd name="T12" fmla="*/ 707 w 862"/>
                      <a:gd name="T13" fmla="*/ 1220 h 1954"/>
                      <a:gd name="T14" fmla="*/ 519 w 862"/>
                      <a:gd name="T15" fmla="*/ 1287 h 1954"/>
                      <a:gd name="T16" fmla="*/ 325 w 862"/>
                      <a:gd name="T17" fmla="*/ 1328 h 1954"/>
                      <a:gd name="T18" fmla="*/ 131 w 862"/>
                      <a:gd name="T19" fmla="*/ 1363 h 1954"/>
                      <a:gd name="T20" fmla="*/ 237 w 862"/>
                      <a:gd name="T21" fmla="*/ 1263 h 1954"/>
                      <a:gd name="T22" fmla="*/ 399 w 862"/>
                      <a:gd name="T23" fmla="*/ 1230 h 1954"/>
                      <a:gd name="T24" fmla="*/ 554 w 862"/>
                      <a:gd name="T25" fmla="*/ 1179 h 1954"/>
                      <a:gd name="T26" fmla="*/ 562 w 862"/>
                      <a:gd name="T27" fmla="*/ 1140 h 1954"/>
                      <a:gd name="T28" fmla="*/ 425 w 862"/>
                      <a:gd name="T29" fmla="*/ 1163 h 1954"/>
                      <a:gd name="T30" fmla="*/ 286 w 862"/>
                      <a:gd name="T31" fmla="*/ 1171 h 1954"/>
                      <a:gd name="T32" fmla="*/ 206 w 862"/>
                      <a:gd name="T33" fmla="*/ 1163 h 1954"/>
                      <a:gd name="T34" fmla="*/ 351 w 862"/>
                      <a:gd name="T35" fmla="*/ 1116 h 1954"/>
                      <a:gd name="T36" fmla="*/ 497 w 862"/>
                      <a:gd name="T37" fmla="*/ 1063 h 1954"/>
                      <a:gd name="T38" fmla="*/ 640 w 862"/>
                      <a:gd name="T39" fmla="*/ 1003 h 1954"/>
                      <a:gd name="T40" fmla="*/ 595 w 862"/>
                      <a:gd name="T41" fmla="*/ 969 h 1954"/>
                      <a:gd name="T42" fmla="*/ 407 w 862"/>
                      <a:gd name="T43" fmla="*/ 1022 h 1954"/>
                      <a:gd name="T44" fmla="*/ 221 w 862"/>
                      <a:gd name="T45" fmla="*/ 1060 h 1954"/>
                      <a:gd name="T46" fmla="*/ 270 w 862"/>
                      <a:gd name="T47" fmla="*/ 1022 h 1954"/>
                      <a:gd name="T48" fmla="*/ 433 w 862"/>
                      <a:gd name="T49" fmla="*/ 962 h 1954"/>
                      <a:gd name="T50" fmla="*/ 586 w 862"/>
                      <a:gd name="T51" fmla="*/ 883 h 1954"/>
                      <a:gd name="T52" fmla="*/ 652 w 862"/>
                      <a:gd name="T53" fmla="*/ 809 h 1954"/>
                      <a:gd name="T54" fmla="*/ 531 w 862"/>
                      <a:gd name="T55" fmla="*/ 856 h 1954"/>
                      <a:gd name="T56" fmla="*/ 407 w 862"/>
                      <a:gd name="T57" fmla="*/ 891 h 1954"/>
                      <a:gd name="T58" fmla="*/ 286 w 862"/>
                      <a:gd name="T59" fmla="*/ 915 h 1954"/>
                      <a:gd name="T60" fmla="*/ 580 w 862"/>
                      <a:gd name="T61" fmla="*/ 709 h 1954"/>
                      <a:gd name="T62" fmla="*/ 423 w 862"/>
                      <a:gd name="T63" fmla="*/ 750 h 1954"/>
                      <a:gd name="T64" fmla="*/ 262 w 862"/>
                      <a:gd name="T65" fmla="*/ 781 h 1954"/>
                      <a:gd name="T66" fmla="*/ 225 w 862"/>
                      <a:gd name="T67" fmla="*/ 766 h 1954"/>
                      <a:gd name="T68" fmla="*/ 382 w 862"/>
                      <a:gd name="T69" fmla="*/ 703 h 1954"/>
                      <a:gd name="T70" fmla="*/ 539 w 862"/>
                      <a:gd name="T71" fmla="*/ 642 h 1954"/>
                      <a:gd name="T72" fmla="*/ 656 w 862"/>
                      <a:gd name="T73" fmla="*/ 554 h 1954"/>
                      <a:gd name="T74" fmla="*/ 511 w 862"/>
                      <a:gd name="T75" fmla="*/ 601 h 1954"/>
                      <a:gd name="T76" fmla="*/ 360 w 862"/>
                      <a:gd name="T77" fmla="*/ 640 h 1954"/>
                      <a:gd name="T78" fmla="*/ 209 w 862"/>
                      <a:gd name="T79" fmla="*/ 666 h 1954"/>
                      <a:gd name="T80" fmla="*/ 429 w 862"/>
                      <a:gd name="T81" fmla="*/ 517 h 1954"/>
                      <a:gd name="T82" fmla="*/ 315 w 862"/>
                      <a:gd name="T83" fmla="*/ 554 h 1954"/>
                      <a:gd name="T84" fmla="*/ 200 w 862"/>
                      <a:gd name="T85" fmla="*/ 586 h 1954"/>
                      <a:gd name="T86" fmla="*/ 178 w 862"/>
                      <a:gd name="T87" fmla="*/ 523 h 1954"/>
                      <a:gd name="T88" fmla="*/ 131 w 862"/>
                      <a:gd name="T89" fmla="*/ 539 h 1954"/>
                      <a:gd name="T90" fmla="*/ 86 w 862"/>
                      <a:gd name="T91" fmla="*/ 552 h 1954"/>
                      <a:gd name="T92" fmla="*/ 39 w 862"/>
                      <a:gd name="T93" fmla="*/ 558 h 1954"/>
                      <a:gd name="T94" fmla="*/ 67 w 862"/>
                      <a:gd name="T95" fmla="*/ 464 h 1954"/>
                      <a:gd name="T96" fmla="*/ 343 w 862"/>
                      <a:gd name="T97" fmla="*/ 394 h 1954"/>
                      <a:gd name="T98" fmla="*/ 638 w 862"/>
                      <a:gd name="T99" fmla="*/ 298 h 1954"/>
                      <a:gd name="T100" fmla="*/ 748 w 862"/>
                      <a:gd name="T101" fmla="*/ 237 h 1954"/>
                      <a:gd name="T102" fmla="*/ 766 w 862"/>
                      <a:gd name="T103" fmla="*/ 143 h 1954"/>
                      <a:gd name="T104" fmla="*/ 787 w 862"/>
                      <a:gd name="T105" fmla="*/ 39 h 1954"/>
                      <a:gd name="T106" fmla="*/ 803 w 862"/>
                      <a:gd name="T107" fmla="*/ 0 h 19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862" h="1954">
                        <a:moveTo>
                          <a:pt x="803" y="0"/>
                        </a:moveTo>
                        <a:lnTo>
                          <a:pt x="823" y="104"/>
                        </a:lnTo>
                        <a:lnTo>
                          <a:pt x="840" y="212"/>
                        </a:lnTo>
                        <a:lnTo>
                          <a:pt x="852" y="327"/>
                        </a:lnTo>
                        <a:lnTo>
                          <a:pt x="860" y="449"/>
                        </a:lnTo>
                        <a:lnTo>
                          <a:pt x="862" y="572"/>
                        </a:lnTo>
                        <a:lnTo>
                          <a:pt x="862" y="701"/>
                        </a:lnTo>
                        <a:lnTo>
                          <a:pt x="858" y="828"/>
                        </a:lnTo>
                        <a:lnTo>
                          <a:pt x="854" y="962"/>
                        </a:lnTo>
                        <a:lnTo>
                          <a:pt x="848" y="1093"/>
                        </a:lnTo>
                        <a:lnTo>
                          <a:pt x="840" y="1224"/>
                        </a:lnTo>
                        <a:lnTo>
                          <a:pt x="830" y="1351"/>
                        </a:lnTo>
                        <a:lnTo>
                          <a:pt x="827" y="1481"/>
                        </a:lnTo>
                        <a:lnTo>
                          <a:pt x="821" y="1604"/>
                        </a:lnTo>
                        <a:lnTo>
                          <a:pt x="819" y="1725"/>
                        </a:lnTo>
                        <a:lnTo>
                          <a:pt x="817" y="1843"/>
                        </a:lnTo>
                        <a:lnTo>
                          <a:pt x="823" y="1954"/>
                        </a:lnTo>
                        <a:lnTo>
                          <a:pt x="732" y="1947"/>
                        </a:lnTo>
                        <a:lnTo>
                          <a:pt x="732" y="1902"/>
                        </a:lnTo>
                        <a:lnTo>
                          <a:pt x="732" y="1857"/>
                        </a:lnTo>
                        <a:lnTo>
                          <a:pt x="734" y="1810"/>
                        </a:lnTo>
                        <a:lnTo>
                          <a:pt x="736" y="1763"/>
                        </a:lnTo>
                        <a:lnTo>
                          <a:pt x="736" y="1716"/>
                        </a:lnTo>
                        <a:lnTo>
                          <a:pt x="738" y="1669"/>
                        </a:lnTo>
                        <a:lnTo>
                          <a:pt x="740" y="1622"/>
                        </a:lnTo>
                        <a:lnTo>
                          <a:pt x="742" y="1575"/>
                        </a:lnTo>
                        <a:lnTo>
                          <a:pt x="742" y="1526"/>
                        </a:lnTo>
                        <a:lnTo>
                          <a:pt x="742" y="1479"/>
                        </a:lnTo>
                        <a:lnTo>
                          <a:pt x="742" y="1432"/>
                        </a:lnTo>
                        <a:lnTo>
                          <a:pt x="742" y="1385"/>
                        </a:lnTo>
                        <a:lnTo>
                          <a:pt x="742" y="1338"/>
                        </a:lnTo>
                        <a:lnTo>
                          <a:pt x="742" y="1291"/>
                        </a:lnTo>
                        <a:lnTo>
                          <a:pt x="742" y="1248"/>
                        </a:lnTo>
                        <a:lnTo>
                          <a:pt x="742" y="1204"/>
                        </a:lnTo>
                        <a:lnTo>
                          <a:pt x="707" y="1220"/>
                        </a:lnTo>
                        <a:lnTo>
                          <a:pt x="670" y="1236"/>
                        </a:lnTo>
                        <a:lnTo>
                          <a:pt x="633" y="1249"/>
                        </a:lnTo>
                        <a:lnTo>
                          <a:pt x="595" y="1265"/>
                        </a:lnTo>
                        <a:lnTo>
                          <a:pt x="556" y="1275"/>
                        </a:lnTo>
                        <a:lnTo>
                          <a:pt x="519" y="1287"/>
                        </a:lnTo>
                        <a:lnTo>
                          <a:pt x="480" y="1296"/>
                        </a:lnTo>
                        <a:lnTo>
                          <a:pt x="443" y="1304"/>
                        </a:lnTo>
                        <a:lnTo>
                          <a:pt x="403" y="1312"/>
                        </a:lnTo>
                        <a:lnTo>
                          <a:pt x="364" y="1320"/>
                        </a:lnTo>
                        <a:lnTo>
                          <a:pt x="325" y="1328"/>
                        </a:lnTo>
                        <a:lnTo>
                          <a:pt x="286" y="1336"/>
                        </a:lnTo>
                        <a:lnTo>
                          <a:pt x="247" y="1340"/>
                        </a:lnTo>
                        <a:lnTo>
                          <a:pt x="208" y="1347"/>
                        </a:lnTo>
                        <a:lnTo>
                          <a:pt x="168" y="1355"/>
                        </a:lnTo>
                        <a:lnTo>
                          <a:pt x="131" y="1363"/>
                        </a:lnTo>
                        <a:lnTo>
                          <a:pt x="110" y="1283"/>
                        </a:lnTo>
                        <a:lnTo>
                          <a:pt x="141" y="1277"/>
                        </a:lnTo>
                        <a:lnTo>
                          <a:pt x="172" y="1273"/>
                        </a:lnTo>
                        <a:lnTo>
                          <a:pt x="206" y="1267"/>
                        </a:lnTo>
                        <a:lnTo>
                          <a:pt x="237" y="1263"/>
                        </a:lnTo>
                        <a:lnTo>
                          <a:pt x="270" y="1257"/>
                        </a:lnTo>
                        <a:lnTo>
                          <a:pt x="302" y="1251"/>
                        </a:lnTo>
                        <a:lnTo>
                          <a:pt x="335" y="1246"/>
                        </a:lnTo>
                        <a:lnTo>
                          <a:pt x="368" y="1240"/>
                        </a:lnTo>
                        <a:lnTo>
                          <a:pt x="399" y="1230"/>
                        </a:lnTo>
                        <a:lnTo>
                          <a:pt x="431" y="1222"/>
                        </a:lnTo>
                        <a:lnTo>
                          <a:pt x="462" y="1212"/>
                        </a:lnTo>
                        <a:lnTo>
                          <a:pt x="494" y="1202"/>
                        </a:lnTo>
                        <a:lnTo>
                          <a:pt x="523" y="1191"/>
                        </a:lnTo>
                        <a:lnTo>
                          <a:pt x="554" y="1179"/>
                        </a:lnTo>
                        <a:lnTo>
                          <a:pt x="586" y="1165"/>
                        </a:lnTo>
                        <a:lnTo>
                          <a:pt x="617" y="1152"/>
                        </a:lnTo>
                        <a:lnTo>
                          <a:pt x="617" y="1126"/>
                        </a:lnTo>
                        <a:lnTo>
                          <a:pt x="590" y="1132"/>
                        </a:lnTo>
                        <a:lnTo>
                          <a:pt x="562" y="1140"/>
                        </a:lnTo>
                        <a:lnTo>
                          <a:pt x="537" y="1146"/>
                        </a:lnTo>
                        <a:lnTo>
                          <a:pt x="509" y="1152"/>
                        </a:lnTo>
                        <a:lnTo>
                          <a:pt x="480" y="1155"/>
                        </a:lnTo>
                        <a:lnTo>
                          <a:pt x="452" y="1159"/>
                        </a:lnTo>
                        <a:lnTo>
                          <a:pt x="425" y="1163"/>
                        </a:lnTo>
                        <a:lnTo>
                          <a:pt x="398" y="1167"/>
                        </a:lnTo>
                        <a:lnTo>
                          <a:pt x="368" y="1167"/>
                        </a:lnTo>
                        <a:lnTo>
                          <a:pt x="341" y="1169"/>
                        </a:lnTo>
                        <a:lnTo>
                          <a:pt x="311" y="1169"/>
                        </a:lnTo>
                        <a:lnTo>
                          <a:pt x="286" y="1171"/>
                        </a:lnTo>
                        <a:lnTo>
                          <a:pt x="257" y="1171"/>
                        </a:lnTo>
                        <a:lnTo>
                          <a:pt x="229" y="1171"/>
                        </a:lnTo>
                        <a:lnTo>
                          <a:pt x="204" y="1171"/>
                        </a:lnTo>
                        <a:lnTo>
                          <a:pt x="178" y="1173"/>
                        </a:lnTo>
                        <a:lnTo>
                          <a:pt x="206" y="1163"/>
                        </a:lnTo>
                        <a:lnTo>
                          <a:pt x="235" y="1154"/>
                        </a:lnTo>
                        <a:lnTo>
                          <a:pt x="264" y="1144"/>
                        </a:lnTo>
                        <a:lnTo>
                          <a:pt x="294" y="1136"/>
                        </a:lnTo>
                        <a:lnTo>
                          <a:pt x="323" y="1126"/>
                        </a:lnTo>
                        <a:lnTo>
                          <a:pt x="351" y="1116"/>
                        </a:lnTo>
                        <a:lnTo>
                          <a:pt x="382" y="1107"/>
                        </a:lnTo>
                        <a:lnTo>
                          <a:pt x="411" y="1097"/>
                        </a:lnTo>
                        <a:lnTo>
                          <a:pt x="441" y="1085"/>
                        </a:lnTo>
                        <a:lnTo>
                          <a:pt x="468" y="1075"/>
                        </a:lnTo>
                        <a:lnTo>
                          <a:pt x="497" y="1063"/>
                        </a:lnTo>
                        <a:lnTo>
                          <a:pt x="527" y="1052"/>
                        </a:lnTo>
                        <a:lnTo>
                          <a:pt x="554" y="1040"/>
                        </a:lnTo>
                        <a:lnTo>
                          <a:pt x="584" y="1026"/>
                        </a:lnTo>
                        <a:lnTo>
                          <a:pt x="611" y="1015"/>
                        </a:lnTo>
                        <a:lnTo>
                          <a:pt x="640" y="1003"/>
                        </a:lnTo>
                        <a:lnTo>
                          <a:pt x="660" y="950"/>
                        </a:lnTo>
                        <a:lnTo>
                          <a:pt x="654" y="950"/>
                        </a:lnTo>
                        <a:lnTo>
                          <a:pt x="642" y="954"/>
                        </a:lnTo>
                        <a:lnTo>
                          <a:pt x="621" y="960"/>
                        </a:lnTo>
                        <a:lnTo>
                          <a:pt x="595" y="969"/>
                        </a:lnTo>
                        <a:lnTo>
                          <a:pt x="564" y="979"/>
                        </a:lnTo>
                        <a:lnTo>
                          <a:pt x="531" y="989"/>
                        </a:lnTo>
                        <a:lnTo>
                          <a:pt x="490" y="1001"/>
                        </a:lnTo>
                        <a:lnTo>
                          <a:pt x="450" y="1013"/>
                        </a:lnTo>
                        <a:lnTo>
                          <a:pt x="407" y="1022"/>
                        </a:lnTo>
                        <a:lnTo>
                          <a:pt x="368" y="1034"/>
                        </a:lnTo>
                        <a:lnTo>
                          <a:pt x="327" y="1044"/>
                        </a:lnTo>
                        <a:lnTo>
                          <a:pt x="288" y="1052"/>
                        </a:lnTo>
                        <a:lnTo>
                          <a:pt x="253" y="1056"/>
                        </a:lnTo>
                        <a:lnTo>
                          <a:pt x="221" y="1060"/>
                        </a:lnTo>
                        <a:lnTo>
                          <a:pt x="192" y="1060"/>
                        </a:lnTo>
                        <a:lnTo>
                          <a:pt x="172" y="1058"/>
                        </a:lnTo>
                        <a:lnTo>
                          <a:pt x="206" y="1044"/>
                        </a:lnTo>
                        <a:lnTo>
                          <a:pt x="237" y="1034"/>
                        </a:lnTo>
                        <a:lnTo>
                          <a:pt x="270" y="1022"/>
                        </a:lnTo>
                        <a:lnTo>
                          <a:pt x="304" y="1011"/>
                        </a:lnTo>
                        <a:lnTo>
                          <a:pt x="335" y="999"/>
                        </a:lnTo>
                        <a:lnTo>
                          <a:pt x="368" y="987"/>
                        </a:lnTo>
                        <a:lnTo>
                          <a:pt x="399" y="973"/>
                        </a:lnTo>
                        <a:lnTo>
                          <a:pt x="433" y="962"/>
                        </a:lnTo>
                        <a:lnTo>
                          <a:pt x="464" y="946"/>
                        </a:lnTo>
                        <a:lnTo>
                          <a:pt x="495" y="930"/>
                        </a:lnTo>
                        <a:lnTo>
                          <a:pt x="525" y="915"/>
                        </a:lnTo>
                        <a:lnTo>
                          <a:pt x="556" y="901"/>
                        </a:lnTo>
                        <a:lnTo>
                          <a:pt x="586" y="883"/>
                        </a:lnTo>
                        <a:lnTo>
                          <a:pt x="615" y="866"/>
                        </a:lnTo>
                        <a:lnTo>
                          <a:pt x="644" y="848"/>
                        </a:lnTo>
                        <a:lnTo>
                          <a:pt x="676" y="832"/>
                        </a:lnTo>
                        <a:lnTo>
                          <a:pt x="676" y="799"/>
                        </a:lnTo>
                        <a:lnTo>
                          <a:pt x="652" y="809"/>
                        </a:lnTo>
                        <a:lnTo>
                          <a:pt x="627" y="821"/>
                        </a:lnTo>
                        <a:lnTo>
                          <a:pt x="603" y="830"/>
                        </a:lnTo>
                        <a:lnTo>
                          <a:pt x="580" y="840"/>
                        </a:lnTo>
                        <a:lnTo>
                          <a:pt x="554" y="848"/>
                        </a:lnTo>
                        <a:lnTo>
                          <a:pt x="531" y="856"/>
                        </a:lnTo>
                        <a:lnTo>
                          <a:pt x="507" y="864"/>
                        </a:lnTo>
                        <a:lnTo>
                          <a:pt x="484" y="874"/>
                        </a:lnTo>
                        <a:lnTo>
                          <a:pt x="458" y="879"/>
                        </a:lnTo>
                        <a:lnTo>
                          <a:pt x="433" y="887"/>
                        </a:lnTo>
                        <a:lnTo>
                          <a:pt x="407" y="891"/>
                        </a:lnTo>
                        <a:lnTo>
                          <a:pt x="384" y="897"/>
                        </a:lnTo>
                        <a:lnTo>
                          <a:pt x="360" y="903"/>
                        </a:lnTo>
                        <a:lnTo>
                          <a:pt x="335" y="907"/>
                        </a:lnTo>
                        <a:lnTo>
                          <a:pt x="309" y="911"/>
                        </a:lnTo>
                        <a:lnTo>
                          <a:pt x="286" y="915"/>
                        </a:lnTo>
                        <a:lnTo>
                          <a:pt x="672" y="709"/>
                        </a:lnTo>
                        <a:lnTo>
                          <a:pt x="676" y="686"/>
                        </a:lnTo>
                        <a:lnTo>
                          <a:pt x="642" y="693"/>
                        </a:lnTo>
                        <a:lnTo>
                          <a:pt x="611" y="701"/>
                        </a:lnTo>
                        <a:lnTo>
                          <a:pt x="580" y="709"/>
                        </a:lnTo>
                        <a:lnTo>
                          <a:pt x="548" y="719"/>
                        </a:lnTo>
                        <a:lnTo>
                          <a:pt x="515" y="727"/>
                        </a:lnTo>
                        <a:lnTo>
                          <a:pt x="486" y="734"/>
                        </a:lnTo>
                        <a:lnTo>
                          <a:pt x="452" y="742"/>
                        </a:lnTo>
                        <a:lnTo>
                          <a:pt x="423" y="750"/>
                        </a:lnTo>
                        <a:lnTo>
                          <a:pt x="390" y="758"/>
                        </a:lnTo>
                        <a:lnTo>
                          <a:pt x="358" y="764"/>
                        </a:lnTo>
                        <a:lnTo>
                          <a:pt x="327" y="770"/>
                        </a:lnTo>
                        <a:lnTo>
                          <a:pt x="294" y="776"/>
                        </a:lnTo>
                        <a:lnTo>
                          <a:pt x="262" y="781"/>
                        </a:lnTo>
                        <a:lnTo>
                          <a:pt x="229" y="785"/>
                        </a:lnTo>
                        <a:lnTo>
                          <a:pt x="196" y="789"/>
                        </a:lnTo>
                        <a:lnTo>
                          <a:pt x="164" y="797"/>
                        </a:lnTo>
                        <a:lnTo>
                          <a:pt x="194" y="780"/>
                        </a:lnTo>
                        <a:lnTo>
                          <a:pt x="225" y="766"/>
                        </a:lnTo>
                        <a:lnTo>
                          <a:pt x="255" y="752"/>
                        </a:lnTo>
                        <a:lnTo>
                          <a:pt x="288" y="740"/>
                        </a:lnTo>
                        <a:lnTo>
                          <a:pt x="319" y="725"/>
                        </a:lnTo>
                        <a:lnTo>
                          <a:pt x="351" y="715"/>
                        </a:lnTo>
                        <a:lnTo>
                          <a:pt x="382" y="703"/>
                        </a:lnTo>
                        <a:lnTo>
                          <a:pt x="415" y="691"/>
                        </a:lnTo>
                        <a:lnTo>
                          <a:pt x="445" y="680"/>
                        </a:lnTo>
                        <a:lnTo>
                          <a:pt x="476" y="668"/>
                        </a:lnTo>
                        <a:lnTo>
                          <a:pt x="507" y="654"/>
                        </a:lnTo>
                        <a:lnTo>
                          <a:pt x="539" y="642"/>
                        </a:lnTo>
                        <a:lnTo>
                          <a:pt x="570" y="627"/>
                        </a:lnTo>
                        <a:lnTo>
                          <a:pt x="599" y="611"/>
                        </a:lnTo>
                        <a:lnTo>
                          <a:pt x="629" y="595"/>
                        </a:lnTo>
                        <a:lnTo>
                          <a:pt x="660" y="578"/>
                        </a:lnTo>
                        <a:lnTo>
                          <a:pt x="656" y="554"/>
                        </a:lnTo>
                        <a:lnTo>
                          <a:pt x="627" y="564"/>
                        </a:lnTo>
                        <a:lnTo>
                          <a:pt x="597" y="574"/>
                        </a:lnTo>
                        <a:lnTo>
                          <a:pt x="570" y="584"/>
                        </a:lnTo>
                        <a:lnTo>
                          <a:pt x="541" y="593"/>
                        </a:lnTo>
                        <a:lnTo>
                          <a:pt x="511" y="601"/>
                        </a:lnTo>
                        <a:lnTo>
                          <a:pt x="480" y="611"/>
                        </a:lnTo>
                        <a:lnTo>
                          <a:pt x="450" y="619"/>
                        </a:lnTo>
                        <a:lnTo>
                          <a:pt x="423" y="627"/>
                        </a:lnTo>
                        <a:lnTo>
                          <a:pt x="392" y="635"/>
                        </a:lnTo>
                        <a:lnTo>
                          <a:pt x="360" y="640"/>
                        </a:lnTo>
                        <a:lnTo>
                          <a:pt x="329" y="646"/>
                        </a:lnTo>
                        <a:lnTo>
                          <a:pt x="302" y="652"/>
                        </a:lnTo>
                        <a:lnTo>
                          <a:pt x="270" y="658"/>
                        </a:lnTo>
                        <a:lnTo>
                          <a:pt x="239" y="662"/>
                        </a:lnTo>
                        <a:lnTo>
                          <a:pt x="209" y="666"/>
                        </a:lnTo>
                        <a:lnTo>
                          <a:pt x="180" y="670"/>
                        </a:lnTo>
                        <a:lnTo>
                          <a:pt x="482" y="529"/>
                        </a:lnTo>
                        <a:lnTo>
                          <a:pt x="474" y="503"/>
                        </a:lnTo>
                        <a:lnTo>
                          <a:pt x="450" y="509"/>
                        </a:lnTo>
                        <a:lnTo>
                          <a:pt x="429" y="517"/>
                        </a:lnTo>
                        <a:lnTo>
                          <a:pt x="407" y="525"/>
                        </a:lnTo>
                        <a:lnTo>
                          <a:pt x="384" y="533"/>
                        </a:lnTo>
                        <a:lnTo>
                          <a:pt x="360" y="539"/>
                        </a:lnTo>
                        <a:lnTo>
                          <a:pt x="339" y="546"/>
                        </a:lnTo>
                        <a:lnTo>
                          <a:pt x="315" y="554"/>
                        </a:lnTo>
                        <a:lnTo>
                          <a:pt x="294" y="562"/>
                        </a:lnTo>
                        <a:lnTo>
                          <a:pt x="270" y="570"/>
                        </a:lnTo>
                        <a:lnTo>
                          <a:pt x="245" y="576"/>
                        </a:lnTo>
                        <a:lnTo>
                          <a:pt x="221" y="580"/>
                        </a:lnTo>
                        <a:lnTo>
                          <a:pt x="200" y="586"/>
                        </a:lnTo>
                        <a:lnTo>
                          <a:pt x="176" y="590"/>
                        </a:lnTo>
                        <a:lnTo>
                          <a:pt x="155" y="595"/>
                        </a:lnTo>
                        <a:lnTo>
                          <a:pt x="131" y="597"/>
                        </a:lnTo>
                        <a:lnTo>
                          <a:pt x="110" y="601"/>
                        </a:lnTo>
                        <a:lnTo>
                          <a:pt x="178" y="523"/>
                        </a:lnTo>
                        <a:lnTo>
                          <a:pt x="168" y="527"/>
                        </a:lnTo>
                        <a:lnTo>
                          <a:pt x="159" y="529"/>
                        </a:lnTo>
                        <a:lnTo>
                          <a:pt x="149" y="533"/>
                        </a:lnTo>
                        <a:lnTo>
                          <a:pt x="141" y="537"/>
                        </a:lnTo>
                        <a:lnTo>
                          <a:pt x="131" y="539"/>
                        </a:lnTo>
                        <a:lnTo>
                          <a:pt x="123" y="543"/>
                        </a:lnTo>
                        <a:lnTo>
                          <a:pt x="114" y="545"/>
                        </a:lnTo>
                        <a:lnTo>
                          <a:pt x="106" y="548"/>
                        </a:lnTo>
                        <a:lnTo>
                          <a:pt x="96" y="550"/>
                        </a:lnTo>
                        <a:lnTo>
                          <a:pt x="86" y="552"/>
                        </a:lnTo>
                        <a:lnTo>
                          <a:pt x="76" y="552"/>
                        </a:lnTo>
                        <a:lnTo>
                          <a:pt x="67" y="556"/>
                        </a:lnTo>
                        <a:lnTo>
                          <a:pt x="59" y="556"/>
                        </a:lnTo>
                        <a:lnTo>
                          <a:pt x="49" y="558"/>
                        </a:lnTo>
                        <a:lnTo>
                          <a:pt x="39" y="558"/>
                        </a:lnTo>
                        <a:lnTo>
                          <a:pt x="31" y="560"/>
                        </a:lnTo>
                        <a:lnTo>
                          <a:pt x="0" y="472"/>
                        </a:lnTo>
                        <a:lnTo>
                          <a:pt x="10" y="472"/>
                        </a:lnTo>
                        <a:lnTo>
                          <a:pt x="33" y="470"/>
                        </a:lnTo>
                        <a:lnTo>
                          <a:pt x="67" y="464"/>
                        </a:lnTo>
                        <a:lnTo>
                          <a:pt x="112" y="454"/>
                        </a:lnTo>
                        <a:lnTo>
                          <a:pt x="162" y="439"/>
                        </a:lnTo>
                        <a:lnTo>
                          <a:pt x="219" y="427"/>
                        </a:lnTo>
                        <a:lnTo>
                          <a:pt x="278" y="409"/>
                        </a:lnTo>
                        <a:lnTo>
                          <a:pt x="343" y="394"/>
                        </a:lnTo>
                        <a:lnTo>
                          <a:pt x="407" y="374"/>
                        </a:lnTo>
                        <a:lnTo>
                          <a:pt x="470" y="355"/>
                        </a:lnTo>
                        <a:lnTo>
                          <a:pt x="531" y="335"/>
                        </a:lnTo>
                        <a:lnTo>
                          <a:pt x="588" y="317"/>
                        </a:lnTo>
                        <a:lnTo>
                          <a:pt x="638" y="298"/>
                        </a:lnTo>
                        <a:lnTo>
                          <a:pt x="685" y="282"/>
                        </a:lnTo>
                        <a:lnTo>
                          <a:pt x="721" y="266"/>
                        </a:lnTo>
                        <a:lnTo>
                          <a:pt x="748" y="259"/>
                        </a:lnTo>
                        <a:lnTo>
                          <a:pt x="748" y="249"/>
                        </a:lnTo>
                        <a:lnTo>
                          <a:pt x="748" y="237"/>
                        </a:lnTo>
                        <a:lnTo>
                          <a:pt x="750" y="223"/>
                        </a:lnTo>
                        <a:lnTo>
                          <a:pt x="754" y="206"/>
                        </a:lnTo>
                        <a:lnTo>
                          <a:pt x="758" y="186"/>
                        </a:lnTo>
                        <a:lnTo>
                          <a:pt x="760" y="165"/>
                        </a:lnTo>
                        <a:lnTo>
                          <a:pt x="766" y="143"/>
                        </a:lnTo>
                        <a:lnTo>
                          <a:pt x="770" y="120"/>
                        </a:lnTo>
                        <a:lnTo>
                          <a:pt x="774" y="96"/>
                        </a:lnTo>
                        <a:lnTo>
                          <a:pt x="778" y="77"/>
                        </a:lnTo>
                        <a:lnTo>
                          <a:pt x="781" y="55"/>
                        </a:lnTo>
                        <a:lnTo>
                          <a:pt x="787" y="39"/>
                        </a:lnTo>
                        <a:lnTo>
                          <a:pt x="789" y="22"/>
                        </a:lnTo>
                        <a:lnTo>
                          <a:pt x="795" y="10"/>
                        </a:lnTo>
                        <a:lnTo>
                          <a:pt x="797" y="2"/>
                        </a:lnTo>
                        <a:lnTo>
                          <a:pt x="803" y="0"/>
                        </a:lnTo>
                        <a:lnTo>
                          <a:pt x="80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23" name="Freeform 103"/>
                  <p:cNvSpPr>
                    <a:spLocks/>
                  </p:cNvSpPr>
                  <p:nvPr/>
                </p:nvSpPr>
                <p:spPr bwMode="auto">
                  <a:xfrm>
                    <a:off x="4643" y="8402"/>
                    <a:ext cx="829" cy="905"/>
                  </a:xfrm>
                  <a:custGeom>
                    <a:avLst/>
                    <a:gdLst>
                      <a:gd name="T0" fmla="*/ 398 w 829"/>
                      <a:gd name="T1" fmla="*/ 267 h 905"/>
                      <a:gd name="T2" fmla="*/ 274 w 829"/>
                      <a:gd name="T3" fmla="*/ 371 h 905"/>
                      <a:gd name="T4" fmla="*/ 311 w 829"/>
                      <a:gd name="T5" fmla="*/ 367 h 905"/>
                      <a:gd name="T6" fmla="*/ 349 w 829"/>
                      <a:gd name="T7" fmla="*/ 357 h 905"/>
                      <a:gd name="T8" fmla="*/ 384 w 829"/>
                      <a:gd name="T9" fmla="*/ 349 h 905"/>
                      <a:gd name="T10" fmla="*/ 419 w 829"/>
                      <a:gd name="T11" fmla="*/ 343 h 905"/>
                      <a:gd name="T12" fmla="*/ 458 w 829"/>
                      <a:gd name="T13" fmla="*/ 345 h 905"/>
                      <a:gd name="T14" fmla="*/ 437 w 829"/>
                      <a:gd name="T15" fmla="*/ 353 h 905"/>
                      <a:gd name="T16" fmla="*/ 404 w 829"/>
                      <a:gd name="T17" fmla="*/ 369 h 905"/>
                      <a:gd name="T18" fmla="*/ 364 w 829"/>
                      <a:gd name="T19" fmla="*/ 388 h 905"/>
                      <a:gd name="T20" fmla="*/ 341 w 829"/>
                      <a:gd name="T21" fmla="*/ 410 h 905"/>
                      <a:gd name="T22" fmla="*/ 541 w 829"/>
                      <a:gd name="T23" fmla="*/ 396 h 905"/>
                      <a:gd name="T24" fmla="*/ 429 w 829"/>
                      <a:gd name="T25" fmla="*/ 574 h 905"/>
                      <a:gd name="T26" fmla="*/ 413 w 829"/>
                      <a:gd name="T27" fmla="*/ 608 h 905"/>
                      <a:gd name="T28" fmla="*/ 499 w 829"/>
                      <a:gd name="T29" fmla="*/ 641 h 905"/>
                      <a:gd name="T30" fmla="*/ 437 w 829"/>
                      <a:gd name="T31" fmla="*/ 666 h 905"/>
                      <a:gd name="T32" fmla="*/ 368 w 829"/>
                      <a:gd name="T33" fmla="*/ 684 h 905"/>
                      <a:gd name="T34" fmla="*/ 300 w 829"/>
                      <a:gd name="T35" fmla="*/ 705 h 905"/>
                      <a:gd name="T36" fmla="*/ 235 w 829"/>
                      <a:gd name="T37" fmla="*/ 733 h 905"/>
                      <a:gd name="T38" fmla="*/ 180 w 829"/>
                      <a:gd name="T39" fmla="*/ 776 h 905"/>
                      <a:gd name="T40" fmla="*/ 210 w 829"/>
                      <a:gd name="T41" fmla="*/ 772 h 905"/>
                      <a:gd name="T42" fmla="*/ 272 w 829"/>
                      <a:gd name="T43" fmla="*/ 758 h 905"/>
                      <a:gd name="T44" fmla="*/ 349 w 829"/>
                      <a:gd name="T45" fmla="*/ 741 h 905"/>
                      <a:gd name="T46" fmla="*/ 419 w 829"/>
                      <a:gd name="T47" fmla="*/ 725 h 905"/>
                      <a:gd name="T48" fmla="*/ 460 w 829"/>
                      <a:gd name="T49" fmla="*/ 717 h 905"/>
                      <a:gd name="T50" fmla="*/ 429 w 829"/>
                      <a:gd name="T51" fmla="*/ 731 h 905"/>
                      <a:gd name="T52" fmla="*/ 372 w 829"/>
                      <a:gd name="T53" fmla="*/ 752 h 905"/>
                      <a:gd name="T54" fmla="*/ 315 w 829"/>
                      <a:gd name="T55" fmla="*/ 778 h 905"/>
                      <a:gd name="T56" fmla="*/ 257 w 829"/>
                      <a:gd name="T57" fmla="*/ 797 h 905"/>
                      <a:gd name="T58" fmla="*/ 200 w 829"/>
                      <a:gd name="T59" fmla="*/ 819 h 905"/>
                      <a:gd name="T60" fmla="*/ 161 w 829"/>
                      <a:gd name="T61" fmla="*/ 833 h 905"/>
                      <a:gd name="T62" fmla="*/ 202 w 829"/>
                      <a:gd name="T63" fmla="*/ 829 h 905"/>
                      <a:gd name="T64" fmla="*/ 288 w 829"/>
                      <a:gd name="T65" fmla="*/ 809 h 905"/>
                      <a:gd name="T66" fmla="*/ 388 w 829"/>
                      <a:gd name="T67" fmla="*/ 788 h 905"/>
                      <a:gd name="T68" fmla="*/ 476 w 829"/>
                      <a:gd name="T69" fmla="*/ 772 h 905"/>
                      <a:gd name="T70" fmla="*/ 521 w 829"/>
                      <a:gd name="T71" fmla="*/ 772 h 905"/>
                      <a:gd name="T72" fmla="*/ 460 w 829"/>
                      <a:gd name="T73" fmla="*/ 839 h 905"/>
                      <a:gd name="T74" fmla="*/ 517 w 829"/>
                      <a:gd name="T75" fmla="*/ 823 h 905"/>
                      <a:gd name="T76" fmla="*/ 586 w 829"/>
                      <a:gd name="T77" fmla="*/ 803 h 905"/>
                      <a:gd name="T78" fmla="*/ 650 w 829"/>
                      <a:gd name="T79" fmla="*/ 778 h 905"/>
                      <a:gd name="T80" fmla="*/ 707 w 829"/>
                      <a:gd name="T81" fmla="*/ 756 h 905"/>
                      <a:gd name="T82" fmla="*/ 742 w 829"/>
                      <a:gd name="T83" fmla="*/ 750 h 905"/>
                      <a:gd name="T84" fmla="*/ 778 w 829"/>
                      <a:gd name="T85" fmla="*/ 778 h 905"/>
                      <a:gd name="T86" fmla="*/ 817 w 829"/>
                      <a:gd name="T87" fmla="*/ 797 h 905"/>
                      <a:gd name="T88" fmla="*/ 731 w 829"/>
                      <a:gd name="T89" fmla="*/ 835 h 905"/>
                      <a:gd name="T90" fmla="*/ 574 w 829"/>
                      <a:gd name="T91" fmla="*/ 874 h 905"/>
                      <a:gd name="T92" fmla="*/ 409 w 829"/>
                      <a:gd name="T93" fmla="*/ 901 h 905"/>
                      <a:gd name="T94" fmla="*/ 241 w 829"/>
                      <a:gd name="T95" fmla="*/ 905 h 905"/>
                      <a:gd name="T96" fmla="*/ 84 w 829"/>
                      <a:gd name="T97" fmla="*/ 884 h 905"/>
                      <a:gd name="T98" fmla="*/ 4 w 829"/>
                      <a:gd name="T99" fmla="*/ 831 h 905"/>
                      <a:gd name="T100" fmla="*/ 63 w 829"/>
                      <a:gd name="T101" fmla="*/ 772 h 905"/>
                      <a:gd name="T102" fmla="*/ 129 w 829"/>
                      <a:gd name="T103" fmla="*/ 717 h 905"/>
                      <a:gd name="T104" fmla="*/ 200 w 829"/>
                      <a:gd name="T105" fmla="*/ 660 h 905"/>
                      <a:gd name="T106" fmla="*/ 268 w 829"/>
                      <a:gd name="T107" fmla="*/ 604 h 905"/>
                      <a:gd name="T108" fmla="*/ 335 w 829"/>
                      <a:gd name="T109" fmla="*/ 545 h 905"/>
                      <a:gd name="T110" fmla="*/ 292 w 829"/>
                      <a:gd name="T111" fmla="*/ 508 h 905"/>
                      <a:gd name="T112" fmla="*/ 235 w 829"/>
                      <a:gd name="T113" fmla="*/ 470 h 905"/>
                      <a:gd name="T114" fmla="*/ 168 w 829"/>
                      <a:gd name="T115" fmla="*/ 439 h 905"/>
                      <a:gd name="T116" fmla="*/ 104 w 829"/>
                      <a:gd name="T117" fmla="*/ 414 h 905"/>
                      <a:gd name="T118" fmla="*/ 43 w 829"/>
                      <a:gd name="T119" fmla="*/ 402 h 905"/>
                      <a:gd name="T120" fmla="*/ 633 w 829"/>
                      <a:gd name="T121" fmla="*/ 0 h 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829" h="905">
                        <a:moveTo>
                          <a:pt x="633" y="0"/>
                        </a:moveTo>
                        <a:lnTo>
                          <a:pt x="642" y="106"/>
                        </a:lnTo>
                        <a:lnTo>
                          <a:pt x="398" y="267"/>
                        </a:lnTo>
                        <a:lnTo>
                          <a:pt x="458" y="259"/>
                        </a:lnTo>
                        <a:lnTo>
                          <a:pt x="264" y="373"/>
                        </a:lnTo>
                        <a:lnTo>
                          <a:pt x="274" y="371"/>
                        </a:lnTo>
                        <a:lnTo>
                          <a:pt x="288" y="371"/>
                        </a:lnTo>
                        <a:lnTo>
                          <a:pt x="300" y="369"/>
                        </a:lnTo>
                        <a:lnTo>
                          <a:pt x="311" y="367"/>
                        </a:lnTo>
                        <a:lnTo>
                          <a:pt x="323" y="365"/>
                        </a:lnTo>
                        <a:lnTo>
                          <a:pt x="335" y="361"/>
                        </a:lnTo>
                        <a:lnTo>
                          <a:pt x="349" y="357"/>
                        </a:lnTo>
                        <a:lnTo>
                          <a:pt x="360" y="357"/>
                        </a:lnTo>
                        <a:lnTo>
                          <a:pt x="372" y="351"/>
                        </a:lnTo>
                        <a:lnTo>
                          <a:pt x="384" y="349"/>
                        </a:lnTo>
                        <a:lnTo>
                          <a:pt x="396" y="347"/>
                        </a:lnTo>
                        <a:lnTo>
                          <a:pt x="407" y="345"/>
                        </a:lnTo>
                        <a:lnTo>
                          <a:pt x="419" y="343"/>
                        </a:lnTo>
                        <a:lnTo>
                          <a:pt x="431" y="341"/>
                        </a:lnTo>
                        <a:lnTo>
                          <a:pt x="445" y="341"/>
                        </a:lnTo>
                        <a:lnTo>
                          <a:pt x="458" y="345"/>
                        </a:lnTo>
                        <a:lnTo>
                          <a:pt x="452" y="345"/>
                        </a:lnTo>
                        <a:lnTo>
                          <a:pt x="445" y="349"/>
                        </a:lnTo>
                        <a:lnTo>
                          <a:pt x="437" y="353"/>
                        </a:lnTo>
                        <a:lnTo>
                          <a:pt x="427" y="357"/>
                        </a:lnTo>
                        <a:lnTo>
                          <a:pt x="413" y="363"/>
                        </a:lnTo>
                        <a:lnTo>
                          <a:pt x="404" y="369"/>
                        </a:lnTo>
                        <a:lnTo>
                          <a:pt x="390" y="374"/>
                        </a:lnTo>
                        <a:lnTo>
                          <a:pt x="380" y="382"/>
                        </a:lnTo>
                        <a:lnTo>
                          <a:pt x="364" y="388"/>
                        </a:lnTo>
                        <a:lnTo>
                          <a:pt x="356" y="396"/>
                        </a:lnTo>
                        <a:lnTo>
                          <a:pt x="347" y="402"/>
                        </a:lnTo>
                        <a:lnTo>
                          <a:pt x="341" y="410"/>
                        </a:lnTo>
                        <a:lnTo>
                          <a:pt x="331" y="421"/>
                        </a:lnTo>
                        <a:lnTo>
                          <a:pt x="339" y="435"/>
                        </a:lnTo>
                        <a:lnTo>
                          <a:pt x="541" y="396"/>
                        </a:lnTo>
                        <a:lnTo>
                          <a:pt x="429" y="490"/>
                        </a:lnTo>
                        <a:lnTo>
                          <a:pt x="556" y="496"/>
                        </a:lnTo>
                        <a:lnTo>
                          <a:pt x="429" y="574"/>
                        </a:lnTo>
                        <a:lnTo>
                          <a:pt x="423" y="582"/>
                        </a:lnTo>
                        <a:lnTo>
                          <a:pt x="417" y="594"/>
                        </a:lnTo>
                        <a:lnTo>
                          <a:pt x="413" y="608"/>
                        </a:lnTo>
                        <a:lnTo>
                          <a:pt x="413" y="621"/>
                        </a:lnTo>
                        <a:lnTo>
                          <a:pt x="521" y="633"/>
                        </a:lnTo>
                        <a:lnTo>
                          <a:pt x="499" y="641"/>
                        </a:lnTo>
                        <a:lnTo>
                          <a:pt x="478" y="651"/>
                        </a:lnTo>
                        <a:lnTo>
                          <a:pt x="456" y="658"/>
                        </a:lnTo>
                        <a:lnTo>
                          <a:pt x="437" y="666"/>
                        </a:lnTo>
                        <a:lnTo>
                          <a:pt x="413" y="672"/>
                        </a:lnTo>
                        <a:lnTo>
                          <a:pt x="390" y="678"/>
                        </a:lnTo>
                        <a:lnTo>
                          <a:pt x="368" y="684"/>
                        </a:lnTo>
                        <a:lnTo>
                          <a:pt x="347" y="692"/>
                        </a:lnTo>
                        <a:lnTo>
                          <a:pt x="323" y="698"/>
                        </a:lnTo>
                        <a:lnTo>
                          <a:pt x="300" y="705"/>
                        </a:lnTo>
                        <a:lnTo>
                          <a:pt x="278" y="713"/>
                        </a:lnTo>
                        <a:lnTo>
                          <a:pt x="259" y="725"/>
                        </a:lnTo>
                        <a:lnTo>
                          <a:pt x="235" y="733"/>
                        </a:lnTo>
                        <a:lnTo>
                          <a:pt x="217" y="747"/>
                        </a:lnTo>
                        <a:lnTo>
                          <a:pt x="198" y="758"/>
                        </a:lnTo>
                        <a:lnTo>
                          <a:pt x="180" y="776"/>
                        </a:lnTo>
                        <a:lnTo>
                          <a:pt x="186" y="774"/>
                        </a:lnTo>
                        <a:lnTo>
                          <a:pt x="194" y="774"/>
                        </a:lnTo>
                        <a:lnTo>
                          <a:pt x="210" y="772"/>
                        </a:lnTo>
                        <a:lnTo>
                          <a:pt x="227" y="768"/>
                        </a:lnTo>
                        <a:lnTo>
                          <a:pt x="249" y="764"/>
                        </a:lnTo>
                        <a:lnTo>
                          <a:pt x="272" y="758"/>
                        </a:lnTo>
                        <a:lnTo>
                          <a:pt x="298" y="752"/>
                        </a:lnTo>
                        <a:lnTo>
                          <a:pt x="323" y="749"/>
                        </a:lnTo>
                        <a:lnTo>
                          <a:pt x="349" y="741"/>
                        </a:lnTo>
                        <a:lnTo>
                          <a:pt x="372" y="735"/>
                        </a:lnTo>
                        <a:lnTo>
                          <a:pt x="398" y="731"/>
                        </a:lnTo>
                        <a:lnTo>
                          <a:pt x="419" y="725"/>
                        </a:lnTo>
                        <a:lnTo>
                          <a:pt x="437" y="721"/>
                        </a:lnTo>
                        <a:lnTo>
                          <a:pt x="451" y="717"/>
                        </a:lnTo>
                        <a:lnTo>
                          <a:pt x="460" y="717"/>
                        </a:lnTo>
                        <a:lnTo>
                          <a:pt x="466" y="717"/>
                        </a:lnTo>
                        <a:lnTo>
                          <a:pt x="447" y="723"/>
                        </a:lnTo>
                        <a:lnTo>
                          <a:pt x="429" y="731"/>
                        </a:lnTo>
                        <a:lnTo>
                          <a:pt x="409" y="737"/>
                        </a:lnTo>
                        <a:lnTo>
                          <a:pt x="390" y="747"/>
                        </a:lnTo>
                        <a:lnTo>
                          <a:pt x="372" y="752"/>
                        </a:lnTo>
                        <a:lnTo>
                          <a:pt x="353" y="760"/>
                        </a:lnTo>
                        <a:lnTo>
                          <a:pt x="333" y="768"/>
                        </a:lnTo>
                        <a:lnTo>
                          <a:pt x="315" y="778"/>
                        </a:lnTo>
                        <a:lnTo>
                          <a:pt x="294" y="784"/>
                        </a:lnTo>
                        <a:lnTo>
                          <a:pt x="274" y="792"/>
                        </a:lnTo>
                        <a:lnTo>
                          <a:pt x="257" y="797"/>
                        </a:lnTo>
                        <a:lnTo>
                          <a:pt x="237" y="807"/>
                        </a:lnTo>
                        <a:lnTo>
                          <a:pt x="217" y="813"/>
                        </a:lnTo>
                        <a:lnTo>
                          <a:pt x="200" y="819"/>
                        </a:lnTo>
                        <a:lnTo>
                          <a:pt x="182" y="825"/>
                        </a:lnTo>
                        <a:lnTo>
                          <a:pt x="165" y="831"/>
                        </a:lnTo>
                        <a:lnTo>
                          <a:pt x="161" y="833"/>
                        </a:lnTo>
                        <a:lnTo>
                          <a:pt x="168" y="833"/>
                        </a:lnTo>
                        <a:lnTo>
                          <a:pt x="182" y="831"/>
                        </a:lnTo>
                        <a:lnTo>
                          <a:pt x="202" y="829"/>
                        </a:lnTo>
                        <a:lnTo>
                          <a:pt x="225" y="823"/>
                        </a:lnTo>
                        <a:lnTo>
                          <a:pt x="257" y="815"/>
                        </a:lnTo>
                        <a:lnTo>
                          <a:pt x="288" y="809"/>
                        </a:lnTo>
                        <a:lnTo>
                          <a:pt x="323" y="803"/>
                        </a:lnTo>
                        <a:lnTo>
                          <a:pt x="356" y="795"/>
                        </a:lnTo>
                        <a:lnTo>
                          <a:pt x="388" y="788"/>
                        </a:lnTo>
                        <a:lnTo>
                          <a:pt x="421" y="782"/>
                        </a:lnTo>
                        <a:lnTo>
                          <a:pt x="452" y="776"/>
                        </a:lnTo>
                        <a:lnTo>
                          <a:pt x="476" y="772"/>
                        </a:lnTo>
                        <a:lnTo>
                          <a:pt x="498" y="768"/>
                        </a:lnTo>
                        <a:lnTo>
                          <a:pt x="511" y="768"/>
                        </a:lnTo>
                        <a:lnTo>
                          <a:pt x="521" y="772"/>
                        </a:lnTo>
                        <a:lnTo>
                          <a:pt x="429" y="846"/>
                        </a:lnTo>
                        <a:lnTo>
                          <a:pt x="443" y="842"/>
                        </a:lnTo>
                        <a:lnTo>
                          <a:pt x="460" y="839"/>
                        </a:lnTo>
                        <a:lnTo>
                          <a:pt x="478" y="833"/>
                        </a:lnTo>
                        <a:lnTo>
                          <a:pt x="498" y="829"/>
                        </a:lnTo>
                        <a:lnTo>
                          <a:pt x="517" y="823"/>
                        </a:lnTo>
                        <a:lnTo>
                          <a:pt x="541" y="815"/>
                        </a:lnTo>
                        <a:lnTo>
                          <a:pt x="562" y="809"/>
                        </a:lnTo>
                        <a:lnTo>
                          <a:pt x="586" y="803"/>
                        </a:lnTo>
                        <a:lnTo>
                          <a:pt x="607" y="794"/>
                        </a:lnTo>
                        <a:lnTo>
                          <a:pt x="631" y="788"/>
                        </a:lnTo>
                        <a:lnTo>
                          <a:pt x="650" y="778"/>
                        </a:lnTo>
                        <a:lnTo>
                          <a:pt x="672" y="772"/>
                        </a:lnTo>
                        <a:lnTo>
                          <a:pt x="689" y="764"/>
                        </a:lnTo>
                        <a:lnTo>
                          <a:pt x="707" y="756"/>
                        </a:lnTo>
                        <a:lnTo>
                          <a:pt x="723" y="750"/>
                        </a:lnTo>
                        <a:lnTo>
                          <a:pt x="738" y="745"/>
                        </a:lnTo>
                        <a:lnTo>
                          <a:pt x="742" y="750"/>
                        </a:lnTo>
                        <a:lnTo>
                          <a:pt x="752" y="760"/>
                        </a:lnTo>
                        <a:lnTo>
                          <a:pt x="762" y="768"/>
                        </a:lnTo>
                        <a:lnTo>
                          <a:pt x="778" y="778"/>
                        </a:lnTo>
                        <a:lnTo>
                          <a:pt x="789" y="784"/>
                        </a:lnTo>
                        <a:lnTo>
                          <a:pt x="803" y="792"/>
                        </a:lnTo>
                        <a:lnTo>
                          <a:pt x="817" y="797"/>
                        </a:lnTo>
                        <a:lnTo>
                          <a:pt x="829" y="803"/>
                        </a:lnTo>
                        <a:lnTo>
                          <a:pt x="780" y="819"/>
                        </a:lnTo>
                        <a:lnTo>
                          <a:pt x="731" y="835"/>
                        </a:lnTo>
                        <a:lnTo>
                          <a:pt x="680" y="848"/>
                        </a:lnTo>
                        <a:lnTo>
                          <a:pt x="629" y="864"/>
                        </a:lnTo>
                        <a:lnTo>
                          <a:pt x="574" y="874"/>
                        </a:lnTo>
                        <a:lnTo>
                          <a:pt x="519" y="886"/>
                        </a:lnTo>
                        <a:lnTo>
                          <a:pt x="464" y="893"/>
                        </a:lnTo>
                        <a:lnTo>
                          <a:pt x="409" y="901"/>
                        </a:lnTo>
                        <a:lnTo>
                          <a:pt x="353" y="905"/>
                        </a:lnTo>
                        <a:lnTo>
                          <a:pt x="298" y="905"/>
                        </a:lnTo>
                        <a:lnTo>
                          <a:pt x="241" y="905"/>
                        </a:lnTo>
                        <a:lnTo>
                          <a:pt x="188" y="901"/>
                        </a:lnTo>
                        <a:lnTo>
                          <a:pt x="135" y="893"/>
                        </a:lnTo>
                        <a:lnTo>
                          <a:pt x="84" y="884"/>
                        </a:lnTo>
                        <a:lnTo>
                          <a:pt x="33" y="870"/>
                        </a:lnTo>
                        <a:lnTo>
                          <a:pt x="0" y="854"/>
                        </a:lnTo>
                        <a:lnTo>
                          <a:pt x="4" y="831"/>
                        </a:lnTo>
                        <a:lnTo>
                          <a:pt x="24" y="811"/>
                        </a:lnTo>
                        <a:lnTo>
                          <a:pt x="41" y="790"/>
                        </a:lnTo>
                        <a:lnTo>
                          <a:pt x="63" y="772"/>
                        </a:lnTo>
                        <a:lnTo>
                          <a:pt x="84" y="752"/>
                        </a:lnTo>
                        <a:lnTo>
                          <a:pt x="106" y="733"/>
                        </a:lnTo>
                        <a:lnTo>
                          <a:pt x="129" y="717"/>
                        </a:lnTo>
                        <a:lnTo>
                          <a:pt x="153" y="700"/>
                        </a:lnTo>
                        <a:lnTo>
                          <a:pt x="176" y="680"/>
                        </a:lnTo>
                        <a:lnTo>
                          <a:pt x="200" y="660"/>
                        </a:lnTo>
                        <a:lnTo>
                          <a:pt x="223" y="643"/>
                        </a:lnTo>
                        <a:lnTo>
                          <a:pt x="247" y="625"/>
                        </a:lnTo>
                        <a:lnTo>
                          <a:pt x="268" y="604"/>
                        </a:lnTo>
                        <a:lnTo>
                          <a:pt x="292" y="586"/>
                        </a:lnTo>
                        <a:lnTo>
                          <a:pt x="313" y="564"/>
                        </a:lnTo>
                        <a:lnTo>
                          <a:pt x="335" y="545"/>
                        </a:lnTo>
                        <a:lnTo>
                          <a:pt x="321" y="533"/>
                        </a:lnTo>
                        <a:lnTo>
                          <a:pt x="308" y="519"/>
                        </a:lnTo>
                        <a:lnTo>
                          <a:pt x="292" y="508"/>
                        </a:lnTo>
                        <a:lnTo>
                          <a:pt x="274" y="496"/>
                        </a:lnTo>
                        <a:lnTo>
                          <a:pt x="255" y="482"/>
                        </a:lnTo>
                        <a:lnTo>
                          <a:pt x="235" y="470"/>
                        </a:lnTo>
                        <a:lnTo>
                          <a:pt x="214" y="459"/>
                        </a:lnTo>
                        <a:lnTo>
                          <a:pt x="194" y="449"/>
                        </a:lnTo>
                        <a:lnTo>
                          <a:pt x="168" y="439"/>
                        </a:lnTo>
                        <a:lnTo>
                          <a:pt x="147" y="429"/>
                        </a:lnTo>
                        <a:lnTo>
                          <a:pt x="123" y="420"/>
                        </a:lnTo>
                        <a:lnTo>
                          <a:pt x="104" y="414"/>
                        </a:lnTo>
                        <a:lnTo>
                          <a:pt x="80" y="408"/>
                        </a:lnTo>
                        <a:lnTo>
                          <a:pt x="63" y="406"/>
                        </a:lnTo>
                        <a:lnTo>
                          <a:pt x="43" y="402"/>
                        </a:lnTo>
                        <a:lnTo>
                          <a:pt x="27" y="404"/>
                        </a:lnTo>
                        <a:lnTo>
                          <a:pt x="633" y="0"/>
                        </a:lnTo>
                        <a:lnTo>
                          <a:pt x="63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24" name="Freeform 104"/>
                  <p:cNvSpPr>
                    <a:spLocks/>
                  </p:cNvSpPr>
                  <p:nvPr/>
                </p:nvSpPr>
                <p:spPr bwMode="auto">
                  <a:xfrm>
                    <a:off x="5509" y="8111"/>
                    <a:ext cx="827" cy="707"/>
                  </a:xfrm>
                  <a:custGeom>
                    <a:avLst/>
                    <a:gdLst>
                      <a:gd name="T0" fmla="*/ 672 w 827"/>
                      <a:gd name="T1" fmla="*/ 23 h 707"/>
                      <a:gd name="T2" fmla="*/ 470 w 827"/>
                      <a:gd name="T3" fmla="*/ 39 h 707"/>
                      <a:gd name="T4" fmla="*/ 543 w 827"/>
                      <a:gd name="T5" fmla="*/ 0 h 707"/>
                      <a:gd name="T6" fmla="*/ 275 w 827"/>
                      <a:gd name="T7" fmla="*/ 15 h 707"/>
                      <a:gd name="T8" fmla="*/ 376 w 827"/>
                      <a:gd name="T9" fmla="*/ 51 h 707"/>
                      <a:gd name="T10" fmla="*/ 175 w 827"/>
                      <a:gd name="T11" fmla="*/ 125 h 707"/>
                      <a:gd name="T12" fmla="*/ 316 w 827"/>
                      <a:gd name="T13" fmla="*/ 121 h 707"/>
                      <a:gd name="T14" fmla="*/ 106 w 827"/>
                      <a:gd name="T15" fmla="*/ 239 h 707"/>
                      <a:gd name="T16" fmla="*/ 292 w 827"/>
                      <a:gd name="T17" fmla="*/ 248 h 707"/>
                      <a:gd name="T18" fmla="*/ 83 w 827"/>
                      <a:gd name="T19" fmla="*/ 385 h 707"/>
                      <a:gd name="T20" fmla="*/ 245 w 827"/>
                      <a:gd name="T21" fmla="*/ 382 h 707"/>
                      <a:gd name="T22" fmla="*/ 0 w 827"/>
                      <a:gd name="T23" fmla="*/ 532 h 707"/>
                      <a:gd name="T24" fmla="*/ 202 w 827"/>
                      <a:gd name="T25" fmla="*/ 528 h 707"/>
                      <a:gd name="T26" fmla="*/ 47 w 827"/>
                      <a:gd name="T27" fmla="*/ 652 h 707"/>
                      <a:gd name="T28" fmla="*/ 233 w 827"/>
                      <a:gd name="T29" fmla="*/ 628 h 707"/>
                      <a:gd name="T30" fmla="*/ 136 w 827"/>
                      <a:gd name="T31" fmla="*/ 707 h 707"/>
                      <a:gd name="T32" fmla="*/ 615 w 827"/>
                      <a:gd name="T33" fmla="*/ 660 h 707"/>
                      <a:gd name="T34" fmla="*/ 819 w 827"/>
                      <a:gd name="T35" fmla="*/ 622 h 707"/>
                      <a:gd name="T36" fmla="*/ 521 w 827"/>
                      <a:gd name="T37" fmla="*/ 615 h 707"/>
                      <a:gd name="T38" fmla="*/ 729 w 827"/>
                      <a:gd name="T39" fmla="*/ 513 h 707"/>
                      <a:gd name="T40" fmla="*/ 470 w 827"/>
                      <a:gd name="T41" fmla="*/ 509 h 707"/>
                      <a:gd name="T42" fmla="*/ 786 w 827"/>
                      <a:gd name="T43" fmla="*/ 374 h 707"/>
                      <a:gd name="T44" fmla="*/ 621 w 827"/>
                      <a:gd name="T45" fmla="*/ 366 h 707"/>
                      <a:gd name="T46" fmla="*/ 827 w 827"/>
                      <a:gd name="T47" fmla="*/ 223 h 707"/>
                      <a:gd name="T48" fmla="*/ 521 w 827"/>
                      <a:gd name="T49" fmla="*/ 288 h 707"/>
                      <a:gd name="T50" fmla="*/ 566 w 827"/>
                      <a:gd name="T51" fmla="*/ 207 h 707"/>
                      <a:gd name="T52" fmla="*/ 737 w 827"/>
                      <a:gd name="T53" fmla="*/ 117 h 707"/>
                      <a:gd name="T54" fmla="*/ 514 w 827"/>
                      <a:gd name="T55" fmla="*/ 125 h 707"/>
                      <a:gd name="T56" fmla="*/ 672 w 827"/>
                      <a:gd name="T57" fmla="*/ 23 h 707"/>
                      <a:gd name="T58" fmla="*/ 672 w 827"/>
                      <a:gd name="T59" fmla="*/ 23 h 7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827" h="707">
                        <a:moveTo>
                          <a:pt x="672" y="23"/>
                        </a:moveTo>
                        <a:lnTo>
                          <a:pt x="470" y="39"/>
                        </a:lnTo>
                        <a:lnTo>
                          <a:pt x="543" y="0"/>
                        </a:lnTo>
                        <a:lnTo>
                          <a:pt x="275" y="15"/>
                        </a:lnTo>
                        <a:lnTo>
                          <a:pt x="376" y="51"/>
                        </a:lnTo>
                        <a:lnTo>
                          <a:pt x="175" y="125"/>
                        </a:lnTo>
                        <a:lnTo>
                          <a:pt x="316" y="121"/>
                        </a:lnTo>
                        <a:lnTo>
                          <a:pt x="106" y="239"/>
                        </a:lnTo>
                        <a:lnTo>
                          <a:pt x="292" y="248"/>
                        </a:lnTo>
                        <a:lnTo>
                          <a:pt x="83" y="385"/>
                        </a:lnTo>
                        <a:lnTo>
                          <a:pt x="245" y="382"/>
                        </a:lnTo>
                        <a:lnTo>
                          <a:pt x="0" y="532"/>
                        </a:lnTo>
                        <a:lnTo>
                          <a:pt x="202" y="528"/>
                        </a:lnTo>
                        <a:lnTo>
                          <a:pt x="47" y="652"/>
                        </a:lnTo>
                        <a:lnTo>
                          <a:pt x="233" y="628"/>
                        </a:lnTo>
                        <a:lnTo>
                          <a:pt x="136" y="707"/>
                        </a:lnTo>
                        <a:lnTo>
                          <a:pt x="615" y="660"/>
                        </a:lnTo>
                        <a:lnTo>
                          <a:pt x="819" y="622"/>
                        </a:lnTo>
                        <a:lnTo>
                          <a:pt x="521" y="615"/>
                        </a:lnTo>
                        <a:lnTo>
                          <a:pt x="729" y="513"/>
                        </a:lnTo>
                        <a:lnTo>
                          <a:pt x="470" y="509"/>
                        </a:lnTo>
                        <a:lnTo>
                          <a:pt x="786" y="374"/>
                        </a:lnTo>
                        <a:lnTo>
                          <a:pt x="621" y="366"/>
                        </a:lnTo>
                        <a:lnTo>
                          <a:pt x="827" y="223"/>
                        </a:lnTo>
                        <a:lnTo>
                          <a:pt x="521" y="288"/>
                        </a:lnTo>
                        <a:lnTo>
                          <a:pt x="566" y="207"/>
                        </a:lnTo>
                        <a:lnTo>
                          <a:pt x="737" y="117"/>
                        </a:lnTo>
                        <a:lnTo>
                          <a:pt x="514" y="125"/>
                        </a:lnTo>
                        <a:lnTo>
                          <a:pt x="672" y="23"/>
                        </a:lnTo>
                        <a:lnTo>
                          <a:pt x="672" y="23"/>
                        </a:lnTo>
                        <a:close/>
                      </a:path>
                    </a:pathLst>
                  </a:custGeom>
                  <a:solidFill>
                    <a:srgbClr val="B3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25" name="Freeform 105"/>
                  <p:cNvSpPr>
                    <a:spLocks/>
                  </p:cNvSpPr>
                  <p:nvPr/>
                </p:nvSpPr>
                <p:spPr bwMode="auto">
                  <a:xfrm>
                    <a:off x="5079" y="8589"/>
                    <a:ext cx="249" cy="624"/>
                  </a:xfrm>
                  <a:custGeom>
                    <a:avLst/>
                    <a:gdLst>
                      <a:gd name="T0" fmla="*/ 147 w 249"/>
                      <a:gd name="T1" fmla="*/ 0 h 624"/>
                      <a:gd name="T2" fmla="*/ 167 w 249"/>
                      <a:gd name="T3" fmla="*/ 178 h 624"/>
                      <a:gd name="T4" fmla="*/ 194 w 249"/>
                      <a:gd name="T5" fmla="*/ 364 h 624"/>
                      <a:gd name="T6" fmla="*/ 249 w 249"/>
                      <a:gd name="T7" fmla="*/ 546 h 624"/>
                      <a:gd name="T8" fmla="*/ 128 w 249"/>
                      <a:gd name="T9" fmla="*/ 624 h 624"/>
                      <a:gd name="T10" fmla="*/ 167 w 249"/>
                      <a:gd name="T11" fmla="*/ 526 h 624"/>
                      <a:gd name="T12" fmla="*/ 34 w 249"/>
                      <a:gd name="T13" fmla="*/ 577 h 624"/>
                      <a:gd name="T14" fmla="*/ 81 w 249"/>
                      <a:gd name="T15" fmla="*/ 513 h 624"/>
                      <a:gd name="T16" fmla="*/ 8 w 249"/>
                      <a:gd name="T17" fmla="*/ 526 h 624"/>
                      <a:gd name="T18" fmla="*/ 167 w 249"/>
                      <a:gd name="T19" fmla="*/ 407 h 624"/>
                      <a:gd name="T20" fmla="*/ 57 w 249"/>
                      <a:gd name="T21" fmla="*/ 407 h 624"/>
                      <a:gd name="T22" fmla="*/ 163 w 249"/>
                      <a:gd name="T23" fmla="*/ 280 h 624"/>
                      <a:gd name="T24" fmla="*/ 84 w 249"/>
                      <a:gd name="T25" fmla="*/ 283 h 624"/>
                      <a:gd name="T26" fmla="*/ 139 w 249"/>
                      <a:gd name="T27" fmla="*/ 158 h 624"/>
                      <a:gd name="T28" fmla="*/ 34 w 249"/>
                      <a:gd name="T29" fmla="*/ 197 h 624"/>
                      <a:gd name="T30" fmla="*/ 120 w 249"/>
                      <a:gd name="T31" fmla="*/ 119 h 624"/>
                      <a:gd name="T32" fmla="*/ 0 w 249"/>
                      <a:gd name="T33" fmla="*/ 135 h 624"/>
                      <a:gd name="T34" fmla="*/ 147 w 249"/>
                      <a:gd name="T35" fmla="*/ 0 h 624"/>
                      <a:gd name="T36" fmla="*/ 147 w 249"/>
                      <a:gd name="T37" fmla="*/ 0 h 6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49" h="624">
                        <a:moveTo>
                          <a:pt x="147" y="0"/>
                        </a:moveTo>
                        <a:lnTo>
                          <a:pt x="167" y="178"/>
                        </a:lnTo>
                        <a:lnTo>
                          <a:pt x="194" y="364"/>
                        </a:lnTo>
                        <a:lnTo>
                          <a:pt x="249" y="546"/>
                        </a:lnTo>
                        <a:lnTo>
                          <a:pt x="128" y="624"/>
                        </a:lnTo>
                        <a:lnTo>
                          <a:pt x="167" y="526"/>
                        </a:lnTo>
                        <a:lnTo>
                          <a:pt x="34" y="577"/>
                        </a:lnTo>
                        <a:lnTo>
                          <a:pt x="81" y="513"/>
                        </a:lnTo>
                        <a:lnTo>
                          <a:pt x="8" y="526"/>
                        </a:lnTo>
                        <a:lnTo>
                          <a:pt x="167" y="407"/>
                        </a:lnTo>
                        <a:lnTo>
                          <a:pt x="57" y="407"/>
                        </a:lnTo>
                        <a:lnTo>
                          <a:pt x="163" y="280"/>
                        </a:lnTo>
                        <a:lnTo>
                          <a:pt x="84" y="283"/>
                        </a:lnTo>
                        <a:lnTo>
                          <a:pt x="139" y="158"/>
                        </a:lnTo>
                        <a:lnTo>
                          <a:pt x="34" y="197"/>
                        </a:lnTo>
                        <a:lnTo>
                          <a:pt x="120" y="119"/>
                        </a:lnTo>
                        <a:lnTo>
                          <a:pt x="0" y="135"/>
                        </a:lnTo>
                        <a:lnTo>
                          <a:pt x="147" y="0"/>
                        </a:lnTo>
                        <a:lnTo>
                          <a:pt x="147" y="0"/>
                        </a:lnTo>
                        <a:close/>
                      </a:path>
                    </a:pathLst>
                  </a:custGeom>
                  <a:solidFill>
                    <a:srgbClr val="B3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5226" name="WordArt 106"/>
                <p:cNvSpPr>
                  <a:spLocks noChangeArrowheads="1" noChangeShapeType="1" noTextEdit="1"/>
                </p:cNvSpPr>
                <p:nvPr/>
              </p:nvSpPr>
              <p:spPr bwMode="auto">
                <a:xfrm rot="4836834">
                  <a:off x="2318" y="3888"/>
                  <a:ext cx="299" cy="91"/>
                </a:xfrm>
                <a:prstGeom prst="rect">
                  <a:avLst/>
                </a:prstGeom>
                <a:extLs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Wave1">
                    <a:avLst>
                      <a:gd name="adj1" fmla="val 13005"/>
                      <a:gd name="adj2" fmla="val 0"/>
                    </a:avLst>
                  </a:prstTxWarp>
                </a:bodyPr>
                <a:lstStyle/>
                <a:p>
                  <a:pPr algn="ctr"/>
                  <a:r>
                    <a:rPr lang="en-GB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Arial Black"/>
                    </a:rPr>
                    <a:t>flag</a:t>
                  </a:r>
                  <a:endParaRPr lang="bg-BG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Arial Black"/>
                  </a:endParaRPr>
                </a:p>
              </p:txBody>
            </p:sp>
            <p:sp>
              <p:nvSpPr>
                <p:cNvPr id="5227" name="Oval 107"/>
                <p:cNvSpPr>
                  <a:spLocks noChangeArrowheads="1"/>
                </p:cNvSpPr>
                <p:nvPr/>
              </p:nvSpPr>
              <p:spPr bwMode="auto">
                <a:xfrm>
                  <a:off x="2536" y="4445"/>
                  <a:ext cx="313" cy="337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228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9737" y="2158"/>
                  <a:ext cx="0" cy="482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grpSp>
              <p:nvGrpSpPr>
                <p:cNvPr id="5229" name="Group 109"/>
                <p:cNvGrpSpPr>
                  <a:grpSpLocks/>
                </p:cNvGrpSpPr>
                <p:nvPr/>
              </p:nvGrpSpPr>
              <p:grpSpPr bwMode="auto">
                <a:xfrm rot="3195183" flipH="1">
                  <a:off x="2721" y="5335"/>
                  <a:ext cx="518" cy="477"/>
                  <a:chOff x="4643" y="7488"/>
                  <a:chExt cx="2125" cy="1954"/>
                </a:xfrm>
              </p:grpSpPr>
              <p:sp>
                <p:nvSpPr>
                  <p:cNvPr id="5230" name="Freeform 110"/>
                  <p:cNvSpPr>
                    <a:spLocks/>
                  </p:cNvSpPr>
                  <p:nvPr/>
                </p:nvSpPr>
                <p:spPr bwMode="auto">
                  <a:xfrm>
                    <a:off x="4702" y="7848"/>
                    <a:ext cx="1922" cy="1436"/>
                  </a:xfrm>
                  <a:custGeom>
                    <a:avLst/>
                    <a:gdLst>
                      <a:gd name="T0" fmla="*/ 1908 w 1922"/>
                      <a:gd name="T1" fmla="*/ 0 h 1436"/>
                      <a:gd name="T2" fmla="*/ 1170 w 1922"/>
                      <a:gd name="T3" fmla="*/ 198 h 1436"/>
                      <a:gd name="T4" fmla="*/ 762 w 1922"/>
                      <a:gd name="T5" fmla="*/ 278 h 1436"/>
                      <a:gd name="T6" fmla="*/ 584 w 1922"/>
                      <a:gd name="T7" fmla="*/ 590 h 1436"/>
                      <a:gd name="T8" fmla="*/ 122 w 1922"/>
                      <a:gd name="T9" fmla="*/ 899 h 1436"/>
                      <a:gd name="T10" fmla="*/ 339 w 1922"/>
                      <a:gd name="T11" fmla="*/ 1075 h 1436"/>
                      <a:gd name="T12" fmla="*/ 0 w 1922"/>
                      <a:gd name="T13" fmla="*/ 1404 h 1436"/>
                      <a:gd name="T14" fmla="*/ 257 w 1922"/>
                      <a:gd name="T15" fmla="*/ 1436 h 1436"/>
                      <a:gd name="T16" fmla="*/ 525 w 1922"/>
                      <a:gd name="T17" fmla="*/ 1408 h 1436"/>
                      <a:gd name="T18" fmla="*/ 743 w 1922"/>
                      <a:gd name="T19" fmla="*/ 1326 h 1436"/>
                      <a:gd name="T20" fmla="*/ 704 w 1922"/>
                      <a:gd name="T21" fmla="*/ 1044 h 1436"/>
                      <a:gd name="T22" fmla="*/ 980 w 1922"/>
                      <a:gd name="T23" fmla="*/ 1017 h 1436"/>
                      <a:gd name="T24" fmla="*/ 1395 w 1922"/>
                      <a:gd name="T25" fmla="*/ 985 h 1436"/>
                      <a:gd name="T26" fmla="*/ 1922 w 1922"/>
                      <a:gd name="T27" fmla="*/ 831 h 1436"/>
                      <a:gd name="T28" fmla="*/ 1908 w 1922"/>
                      <a:gd name="T29" fmla="*/ 0 h 1436"/>
                      <a:gd name="T30" fmla="*/ 1908 w 1922"/>
                      <a:gd name="T31" fmla="*/ 0 h 14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922" h="1436">
                        <a:moveTo>
                          <a:pt x="1908" y="0"/>
                        </a:moveTo>
                        <a:lnTo>
                          <a:pt x="1170" y="198"/>
                        </a:lnTo>
                        <a:lnTo>
                          <a:pt x="762" y="278"/>
                        </a:lnTo>
                        <a:lnTo>
                          <a:pt x="584" y="590"/>
                        </a:lnTo>
                        <a:lnTo>
                          <a:pt x="122" y="899"/>
                        </a:lnTo>
                        <a:lnTo>
                          <a:pt x="339" y="1075"/>
                        </a:lnTo>
                        <a:lnTo>
                          <a:pt x="0" y="1404"/>
                        </a:lnTo>
                        <a:lnTo>
                          <a:pt x="257" y="1436"/>
                        </a:lnTo>
                        <a:lnTo>
                          <a:pt x="525" y="1408"/>
                        </a:lnTo>
                        <a:lnTo>
                          <a:pt x="743" y="1326"/>
                        </a:lnTo>
                        <a:lnTo>
                          <a:pt x="704" y="1044"/>
                        </a:lnTo>
                        <a:lnTo>
                          <a:pt x="980" y="1017"/>
                        </a:lnTo>
                        <a:lnTo>
                          <a:pt x="1395" y="985"/>
                        </a:lnTo>
                        <a:lnTo>
                          <a:pt x="1922" y="831"/>
                        </a:lnTo>
                        <a:lnTo>
                          <a:pt x="1908" y="0"/>
                        </a:lnTo>
                        <a:lnTo>
                          <a:pt x="1908" y="0"/>
                        </a:lnTo>
                        <a:close/>
                      </a:path>
                    </a:pathLst>
                  </a:custGeom>
                  <a:solidFill>
                    <a:srgbClr val="9CB8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31" name="Freeform 111"/>
                  <p:cNvSpPr>
                    <a:spLocks/>
                  </p:cNvSpPr>
                  <p:nvPr/>
                </p:nvSpPr>
                <p:spPr bwMode="auto">
                  <a:xfrm>
                    <a:off x="6104" y="7824"/>
                    <a:ext cx="376" cy="96"/>
                  </a:xfrm>
                  <a:custGeom>
                    <a:avLst/>
                    <a:gdLst>
                      <a:gd name="T0" fmla="*/ 376 w 376"/>
                      <a:gd name="T1" fmla="*/ 32 h 96"/>
                      <a:gd name="T2" fmla="*/ 357 w 376"/>
                      <a:gd name="T3" fmla="*/ 35 h 96"/>
                      <a:gd name="T4" fmla="*/ 341 w 376"/>
                      <a:gd name="T5" fmla="*/ 39 h 96"/>
                      <a:gd name="T6" fmla="*/ 324 w 376"/>
                      <a:gd name="T7" fmla="*/ 41 h 96"/>
                      <a:gd name="T8" fmla="*/ 306 w 376"/>
                      <a:gd name="T9" fmla="*/ 47 h 96"/>
                      <a:gd name="T10" fmla="*/ 288 w 376"/>
                      <a:gd name="T11" fmla="*/ 49 h 96"/>
                      <a:gd name="T12" fmla="*/ 271 w 376"/>
                      <a:gd name="T13" fmla="*/ 55 h 96"/>
                      <a:gd name="T14" fmla="*/ 253 w 376"/>
                      <a:gd name="T15" fmla="*/ 59 h 96"/>
                      <a:gd name="T16" fmla="*/ 235 w 376"/>
                      <a:gd name="T17" fmla="*/ 65 h 96"/>
                      <a:gd name="T18" fmla="*/ 218 w 376"/>
                      <a:gd name="T19" fmla="*/ 67 h 96"/>
                      <a:gd name="T20" fmla="*/ 200 w 376"/>
                      <a:gd name="T21" fmla="*/ 71 h 96"/>
                      <a:gd name="T22" fmla="*/ 182 w 376"/>
                      <a:gd name="T23" fmla="*/ 73 h 96"/>
                      <a:gd name="T24" fmla="*/ 165 w 376"/>
                      <a:gd name="T25" fmla="*/ 79 h 96"/>
                      <a:gd name="T26" fmla="*/ 147 w 376"/>
                      <a:gd name="T27" fmla="*/ 81 h 96"/>
                      <a:gd name="T28" fmla="*/ 130 w 376"/>
                      <a:gd name="T29" fmla="*/ 84 h 96"/>
                      <a:gd name="T30" fmla="*/ 112 w 376"/>
                      <a:gd name="T31" fmla="*/ 88 h 96"/>
                      <a:gd name="T32" fmla="*/ 96 w 376"/>
                      <a:gd name="T33" fmla="*/ 90 h 96"/>
                      <a:gd name="T34" fmla="*/ 87 w 376"/>
                      <a:gd name="T35" fmla="*/ 90 h 96"/>
                      <a:gd name="T36" fmla="*/ 75 w 376"/>
                      <a:gd name="T37" fmla="*/ 88 h 96"/>
                      <a:gd name="T38" fmla="*/ 61 w 376"/>
                      <a:gd name="T39" fmla="*/ 86 h 96"/>
                      <a:gd name="T40" fmla="*/ 47 w 376"/>
                      <a:gd name="T41" fmla="*/ 86 h 96"/>
                      <a:gd name="T42" fmla="*/ 32 w 376"/>
                      <a:gd name="T43" fmla="*/ 86 h 96"/>
                      <a:gd name="T44" fmla="*/ 20 w 376"/>
                      <a:gd name="T45" fmla="*/ 88 h 96"/>
                      <a:gd name="T46" fmla="*/ 6 w 376"/>
                      <a:gd name="T47" fmla="*/ 90 h 96"/>
                      <a:gd name="T48" fmla="*/ 0 w 376"/>
                      <a:gd name="T49" fmla="*/ 96 h 96"/>
                      <a:gd name="T50" fmla="*/ 12 w 376"/>
                      <a:gd name="T51" fmla="*/ 84 h 96"/>
                      <a:gd name="T52" fmla="*/ 28 w 376"/>
                      <a:gd name="T53" fmla="*/ 75 h 96"/>
                      <a:gd name="T54" fmla="*/ 41 w 376"/>
                      <a:gd name="T55" fmla="*/ 65 h 96"/>
                      <a:gd name="T56" fmla="*/ 61 w 376"/>
                      <a:gd name="T57" fmla="*/ 57 h 96"/>
                      <a:gd name="T58" fmla="*/ 79 w 376"/>
                      <a:gd name="T59" fmla="*/ 47 h 96"/>
                      <a:gd name="T60" fmla="*/ 96 w 376"/>
                      <a:gd name="T61" fmla="*/ 37 h 96"/>
                      <a:gd name="T62" fmla="*/ 118 w 376"/>
                      <a:gd name="T63" fmla="*/ 30 h 96"/>
                      <a:gd name="T64" fmla="*/ 139 w 376"/>
                      <a:gd name="T65" fmla="*/ 24 h 96"/>
                      <a:gd name="T66" fmla="*/ 159 w 376"/>
                      <a:gd name="T67" fmla="*/ 16 h 96"/>
                      <a:gd name="T68" fmla="*/ 179 w 376"/>
                      <a:gd name="T69" fmla="*/ 10 h 96"/>
                      <a:gd name="T70" fmla="*/ 198 w 376"/>
                      <a:gd name="T71" fmla="*/ 4 h 96"/>
                      <a:gd name="T72" fmla="*/ 218 w 376"/>
                      <a:gd name="T73" fmla="*/ 2 h 96"/>
                      <a:gd name="T74" fmla="*/ 235 w 376"/>
                      <a:gd name="T75" fmla="*/ 0 h 96"/>
                      <a:gd name="T76" fmla="*/ 253 w 376"/>
                      <a:gd name="T77" fmla="*/ 0 h 96"/>
                      <a:gd name="T78" fmla="*/ 269 w 376"/>
                      <a:gd name="T79" fmla="*/ 2 h 96"/>
                      <a:gd name="T80" fmla="*/ 284 w 376"/>
                      <a:gd name="T81" fmla="*/ 8 h 96"/>
                      <a:gd name="T82" fmla="*/ 296 w 376"/>
                      <a:gd name="T83" fmla="*/ 12 h 96"/>
                      <a:gd name="T84" fmla="*/ 308 w 376"/>
                      <a:gd name="T85" fmla="*/ 16 h 96"/>
                      <a:gd name="T86" fmla="*/ 318 w 376"/>
                      <a:gd name="T87" fmla="*/ 18 h 96"/>
                      <a:gd name="T88" fmla="*/ 331 w 376"/>
                      <a:gd name="T89" fmla="*/ 24 h 96"/>
                      <a:gd name="T90" fmla="*/ 341 w 376"/>
                      <a:gd name="T91" fmla="*/ 24 h 96"/>
                      <a:gd name="T92" fmla="*/ 353 w 376"/>
                      <a:gd name="T93" fmla="*/ 28 h 96"/>
                      <a:gd name="T94" fmla="*/ 365 w 376"/>
                      <a:gd name="T95" fmla="*/ 30 h 96"/>
                      <a:gd name="T96" fmla="*/ 376 w 376"/>
                      <a:gd name="T97" fmla="*/ 32 h 96"/>
                      <a:gd name="T98" fmla="*/ 376 w 376"/>
                      <a:gd name="T99" fmla="*/ 32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376" h="96">
                        <a:moveTo>
                          <a:pt x="376" y="32"/>
                        </a:moveTo>
                        <a:lnTo>
                          <a:pt x="357" y="35"/>
                        </a:lnTo>
                        <a:lnTo>
                          <a:pt x="341" y="39"/>
                        </a:lnTo>
                        <a:lnTo>
                          <a:pt x="324" y="41"/>
                        </a:lnTo>
                        <a:lnTo>
                          <a:pt x="306" y="47"/>
                        </a:lnTo>
                        <a:lnTo>
                          <a:pt x="288" y="49"/>
                        </a:lnTo>
                        <a:lnTo>
                          <a:pt x="271" y="55"/>
                        </a:lnTo>
                        <a:lnTo>
                          <a:pt x="253" y="59"/>
                        </a:lnTo>
                        <a:lnTo>
                          <a:pt x="235" y="65"/>
                        </a:lnTo>
                        <a:lnTo>
                          <a:pt x="218" y="67"/>
                        </a:lnTo>
                        <a:lnTo>
                          <a:pt x="200" y="71"/>
                        </a:lnTo>
                        <a:lnTo>
                          <a:pt x="182" y="73"/>
                        </a:lnTo>
                        <a:lnTo>
                          <a:pt x="165" y="79"/>
                        </a:lnTo>
                        <a:lnTo>
                          <a:pt x="147" y="81"/>
                        </a:lnTo>
                        <a:lnTo>
                          <a:pt x="130" y="84"/>
                        </a:lnTo>
                        <a:lnTo>
                          <a:pt x="112" y="88"/>
                        </a:lnTo>
                        <a:lnTo>
                          <a:pt x="96" y="90"/>
                        </a:lnTo>
                        <a:lnTo>
                          <a:pt x="87" y="90"/>
                        </a:lnTo>
                        <a:lnTo>
                          <a:pt x="75" y="88"/>
                        </a:lnTo>
                        <a:lnTo>
                          <a:pt x="61" y="86"/>
                        </a:lnTo>
                        <a:lnTo>
                          <a:pt x="47" y="86"/>
                        </a:lnTo>
                        <a:lnTo>
                          <a:pt x="32" y="86"/>
                        </a:lnTo>
                        <a:lnTo>
                          <a:pt x="20" y="88"/>
                        </a:lnTo>
                        <a:lnTo>
                          <a:pt x="6" y="90"/>
                        </a:lnTo>
                        <a:lnTo>
                          <a:pt x="0" y="96"/>
                        </a:lnTo>
                        <a:lnTo>
                          <a:pt x="12" y="84"/>
                        </a:lnTo>
                        <a:lnTo>
                          <a:pt x="28" y="75"/>
                        </a:lnTo>
                        <a:lnTo>
                          <a:pt x="41" y="65"/>
                        </a:lnTo>
                        <a:lnTo>
                          <a:pt x="61" y="57"/>
                        </a:lnTo>
                        <a:lnTo>
                          <a:pt x="79" y="47"/>
                        </a:lnTo>
                        <a:lnTo>
                          <a:pt x="96" y="37"/>
                        </a:lnTo>
                        <a:lnTo>
                          <a:pt x="118" y="30"/>
                        </a:lnTo>
                        <a:lnTo>
                          <a:pt x="139" y="24"/>
                        </a:lnTo>
                        <a:lnTo>
                          <a:pt x="159" y="16"/>
                        </a:lnTo>
                        <a:lnTo>
                          <a:pt x="179" y="10"/>
                        </a:lnTo>
                        <a:lnTo>
                          <a:pt x="198" y="4"/>
                        </a:lnTo>
                        <a:lnTo>
                          <a:pt x="218" y="2"/>
                        </a:lnTo>
                        <a:lnTo>
                          <a:pt x="235" y="0"/>
                        </a:lnTo>
                        <a:lnTo>
                          <a:pt x="253" y="0"/>
                        </a:lnTo>
                        <a:lnTo>
                          <a:pt x="269" y="2"/>
                        </a:lnTo>
                        <a:lnTo>
                          <a:pt x="284" y="8"/>
                        </a:lnTo>
                        <a:lnTo>
                          <a:pt x="296" y="12"/>
                        </a:lnTo>
                        <a:lnTo>
                          <a:pt x="308" y="16"/>
                        </a:lnTo>
                        <a:lnTo>
                          <a:pt x="318" y="18"/>
                        </a:lnTo>
                        <a:lnTo>
                          <a:pt x="331" y="24"/>
                        </a:lnTo>
                        <a:lnTo>
                          <a:pt x="341" y="24"/>
                        </a:lnTo>
                        <a:lnTo>
                          <a:pt x="353" y="28"/>
                        </a:lnTo>
                        <a:lnTo>
                          <a:pt x="365" y="30"/>
                        </a:lnTo>
                        <a:lnTo>
                          <a:pt x="376" y="32"/>
                        </a:lnTo>
                        <a:lnTo>
                          <a:pt x="376" y="3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32" name="Freeform 112"/>
                  <p:cNvSpPr>
                    <a:spLocks/>
                  </p:cNvSpPr>
                  <p:nvPr/>
                </p:nvSpPr>
                <p:spPr bwMode="auto">
                  <a:xfrm>
                    <a:off x="6331" y="7768"/>
                    <a:ext cx="437" cy="72"/>
                  </a:xfrm>
                  <a:custGeom>
                    <a:avLst/>
                    <a:gdLst>
                      <a:gd name="T0" fmla="*/ 437 w 437"/>
                      <a:gd name="T1" fmla="*/ 14 h 72"/>
                      <a:gd name="T2" fmla="*/ 394 w 437"/>
                      <a:gd name="T3" fmla="*/ 25 h 72"/>
                      <a:gd name="T4" fmla="*/ 357 w 437"/>
                      <a:gd name="T5" fmla="*/ 35 h 72"/>
                      <a:gd name="T6" fmla="*/ 324 w 437"/>
                      <a:gd name="T7" fmla="*/ 43 h 72"/>
                      <a:gd name="T8" fmla="*/ 296 w 437"/>
                      <a:gd name="T9" fmla="*/ 53 h 72"/>
                      <a:gd name="T10" fmla="*/ 271 w 437"/>
                      <a:gd name="T11" fmla="*/ 59 h 72"/>
                      <a:gd name="T12" fmla="*/ 249 w 437"/>
                      <a:gd name="T13" fmla="*/ 65 h 72"/>
                      <a:gd name="T14" fmla="*/ 230 w 437"/>
                      <a:gd name="T15" fmla="*/ 67 h 72"/>
                      <a:gd name="T16" fmla="*/ 210 w 437"/>
                      <a:gd name="T17" fmla="*/ 72 h 72"/>
                      <a:gd name="T18" fmla="*/ 190 w 437"/>
                      <a:gd name="T19" fmla="*/ 71 h 72"/>
                      <a:gd name="T20" fmla="*/ 171 w 437"/>
                      <a:gd name="T21" fmla="*/ 71 h 72"/>
                      <a:gd name="T22" fmla="*/ 151 w 437"/>
                      <a:gd name="T23" fmla="*/ 69 h 72"/>
                      <a:gd name="T24" fmla="*/ 128 w 437"/>
                      <a:gd name="T25" fmla="*/ 67 h 72"/>
                      <a:gd name="T26" fmla="*/ 102 w 437"/>
                      <a:gd name="T27" fmla="*/ 59 h 72"/>
                      <a:gd name="T28" fmla="*/ 71 w 437"/>
                      <a:gd name="T29" fmla="*/ 55 h 72"/>
                      <a:gd name="T30" fmla="*/ 40 w 437"/>
                      <a:gd name="T31" fmla="*/ 45 h 72"/>
                      <a:gd name="T32" fmla="*/ 0 w 437"/>
                      <a:gd name="T33" fmla="*/ 37 h 72"/>
                      <a:gd name="T34" fmla="*/ 8 w 437"/>
                      <a:gd name="T35" fmla="*/ 29 h 72"/>
                      <a:gd name="T36" fmla="*/ 26 w 437"/>
                      <a:gd name="T37" fmla="*/ 24 h 72"/>
                      <a:gd name="T38" fmla="*/ 47 w 437"/>
                      <a:gd name="T39" fmla="*/ 18 h 72"/>
                      <a:gd name="T40" fmla="*/ 79 w 437"/>
                      <a:gd name="T41" fmla="*/ 14 h 72"/>
                      <a:gd name="T42" fmla="*/ 110 w 437"/>
                      <a:gd name="T43" fmla="*/ 10 h 72"/>
                      <a:gd name="T44" fmla="*/ 147 w 437"/>
                      <a:gd name="T45" fmla="*/ 6 h 72"/>
                      <a:gd name="T46" fmla="*/ 187 w 437"/>
                      <a:gd name="T47" fmla="*/ 2 h 72"/>
                      <a:gd name="T48" fmla="*/ 228 w 437"/>
                      <a:gd name="T49" fmla="*/ 2 h 72"/>
                      <a:gd name="T50" fmla="*/ 267 w 437"/>
                      <a:gd name="T51" fmla="*/ 0 h 72"/>
                      <a:gd name="T52" fmla="*/ 306 w 437"/>
                      <a:gd name="T53" fmla="*/ 0 h 72"/>
                      <a:gd name="T54" fmla="*/ 339 w 437"/>
                      <a:gd name="T55" fmla="*/ 0 h 72"/>
                      <a:gd name="T56" fmla="*/ 373 w 437"/>
                      <a:gd name="T57" fmla="*/ 2 h 72"/>
                      <a:gd name="T58" fmla="*/ 398 w 437"/>
                      <a:gd name="T59" fmla="*/ 2 h 72"/>
                      <a:gd name="T60" fmla="*/ 420 w 437"/>
                      <a:gd name="T61" fmla="*/ 4 h 72"/>
                      <a:gd name="T62" fmla="*/ 431 w 437"/>
                      <a:gd name="T63" fmla="*/ 10 h 72"/>
                      <a:gd name="T64" fmla="*/ 437 w 437"/>
                      <a:gd name="T65" fmla="*/ 14 h 72"/>
                      <a:gd name="T66" fmla="*/ 437 w 437"/>
                      <a:gd name="T67" fmla="*/ 14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437" h="72">
                        <a:moveTo>
                          <a:pt x="437" y="14"/>
                        </a:moveTo>
                        <a:lnTo>
                          <a:pt x="394" y="25"/>
                        </a:lnTo>
                        <a:lnTo>
                          <a:pt x="357" y="35"/>
                        </a:lnTo>
                        <a:lnTo>
                          <a:pt x="324" y="43"/>
                        </a:lnTo>
                        <a:lnTo>
                          <a:pt x="296" y="53"/>
                        </a:lnTo>
                        <a:lnTo>
                          <a:pt x="271" y="59"/>
                        </a:lnTo>
                        <a:lnTo>
                          <a:pt x="249" y="65"/>
                        </a:lnTo>
                        <a:lnTo>
                          <a:pt x="230" y="67"/>
                        </a:lnTo>
                        <a:lnTo>
                          <a:pt x="210" y="72"/>
                        </a:lnTo>
                        <a:lnTo>
                          <a:pt x="190" y="71"/>
                        </a:lnTo>
                        <a:lnTo>
                          <a:pt x="171" y="71"/>
                        </a:lnTo>
                        <a:lnTo>
                          <a:pt x="151" y="69"/>
                        </a:lnTo>
                        <a:lnTo>
                          <a:pt x="128" y="67"/>
                        </a:lnTo>
                        <a:lnTo>
                          <a:pt x="102" y="59"/>
                        </a:lnTo>
                        <a:lnTo>
                          <a:pt x="71" y="55"/>
                        </a:lnTo>
                        <a:lnTo>
                          <a:pt x="40" y="45"/>
                        </a:lnTo>
                        <a:lnTo>
                          <a:pt x="0" y="37"/>
                        </a:lnTo>
                        <a:lnTo>
                          <a:pt x="8" y="29"/>
                        </a:lnTo>
                        <a:lnTo>
                          <a:pt x="26" y="24"/>
                        </a:lnTo>
                        <a:lnTo>
                          <a:pt x="47" y="18"/>
                        </a:lnTo>
                        <a:lnTo>
                          <a:pt x="79" y="14"/>
                        </a:lnTo>
                        <a:lnTo>
                          <a:pt x="110" y="10"/>
                        </a:lnTo>
                        <a:lnTo>
                          <a:pt x="147" y="6"/>
                        </a:lnTo>
                        <a:lnTo>
                          <a:pt x="187" y="2"/>
                        </a:lnTo>
                        <a:lnTo>
                          <a:pt x="228" y="2"/>
                        </a:lnTo>
                        <a:lnTo>
                          <a:pt x="267" y="0"/>
                        </a:lnTo>
                        <a:lnTo>
                          <a:pt x="306" y="0"/>
                        </a:lnTo>
                        <a:lnTo>
                          <a:pt x="339" y="0"/>
                        </a:lnTo>
                        <a:lnTo>
                          <a:pt x="373" y="2"/>
                        </a:lnTo>
                        <a:lnTo>
                          <a:pt x="398" y="2"/>
                        </a:lnTo>
                        <a:lnTo>
                          <a:pt x="420" y="4"/>
                        </a:lnTo>
                        <a:lnTo>
                          <a:pt x="431" y="10"/>
                        </a:lnTo>
                        <a:lnTo>
                          <a:pt x="437" y="14"/>
                        </a:lnTo>
                        <a:lnTo>
                          <a:pt x="437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33" name="Freeform 113"/>
                  <p:cNvSpPr>
                    <a:spLocks/>
                  </p:cNvSpPr>
                  <p:nvPr/>
                </p:nvSpPr>
                <p:spPr bwMode="auto">
                  <a:xfrm>
                    <a:off x="5238" y="7999"/>
                    <a:ext cx="810" cy="1226"/>
                  </a:xfrm>
                  <a:custGeom>
                    <a:avLst/>
                    <a:gdLst>
                      <a:gd name="T0" fmla="*/ 297 w 810"/>
                      <a:gd name="T1" fmla="*/ 67 h 1226"/>
                      <a:gd name="T2" fmla="*/ 382 w 810"/>
                      <a:gd name="T3" fmla="*/ 41 h 1226"/>
                      <a:gd name="T4" fmla="*/ 470 w 810"/>
                      <a:gd name="T5" fmla="*/ 26 h 1226"/>
                      <a:gd name="T6" fmla="*/ 554 w 810"/>
                      <a:gd name="T7" fmla="*/ 12 h 1226"/>
                      <a:gd name="T8" fmla="*/ 640 w 810"/>
                      <a:gd name="T9" fmla="*/ 4 h 1226"/>
                      <a:gd name="T10" fmla="*/ 707 w 810"/>
                      <a:gd name="T11" fmla="*/ 88 h 1226"/>
                      <a:gd name="T12" fmla="*/ 252 w 810"/>
                      <a:gd name="T13" fmla="*/ 272 h 1226"/>
                      <a:gd name="T14" fmla="*/ 311 w 810"/>
                      <a:gd name="T15" fmla="*/ 415 h 1226"/>
                      <a:gd name="T16" fmla="*/ 280 w 810"/>
                      <a:gd name="T17" fmla="*/ 435 h 1226"/>
                      <a:gd name="T18" fmla="*/ 250 w 810"/>
                      <a:gd name="T19" fmla="*/ 458 h 1226"/>
                      <a:gd name="T20" fmla="*/ 217 w 810"/>
                      <a:gd name="T21" fmla="*/ 476 h 1226"/>
                      <a:gd name="T22" fmla="*/ 186 w 810"/>
                      <a:gd name="T23" fmla="*/ 496 h 1226"/>
                      <a:gd name="T24" fmla="*/ 152 w 810"/>
                      <a:gd name="T25" fmla="*/ 511 h 1226"/>
                      <a:gd name="T26" fmla="*/ 131 w 810"/>
                      <a:gd name="T27" fmla="*/ 638 h 1226"/>
                      <a:gd name="T28" fmla="*/ 113 w 810"/>
                      <a:gd name="T29" fmla="*/ 811 h 1226"/>
                      <a:gd name="T30" fmla="*/ 109 w 810"/>
                      <a:gd name="T31" fmla="*/ 824 h 1226"/>
                      <a:gd name="T32" fmla="*/ 133 w 810"/>
                      <a:gd name="T33" fmla="*/ 826 h 1226"/>
                      <a:gd name="T34" fmla="*/ 170 w 810"/>
                      <a:gd name="T35" fmla="*/ 823 h 1226"/>
                      <a:gd name="T36" fmla="*/ 219 w 810"/>
                      <a:gd name="T37" fmla="*/ 813 h 1226"/>
                      <a:gd name="T38" fmla="*/ 250 w 810"/>
                      <a:gd name="T39" fmla="*/ 811 h 1226"/>
                      <a:gd name="T40" fmla="*/ 207 w 810"/>
                      <a:gd name="T41" fmla="*/ 846 h 1226"/>
                      <a:gd name="T42" fmla="*/ 176 w 810"/>
                      <a:gd name="T43" fmla="*/ 887 h 1226"/>
                      <a:gd name="T44" fmla="*/ 248 w 810"/>
                      <a:gd name="T45" fmla="*/ 871 h 1226"/>
                      <a:gd name="T46" fmla="*/ 362 w 810"/>
                      <a:gd name="T47" fmla="*/ 844 h 1226"/>
                      <a:gd name="T48" fmla="*/ 483 w 810"/>
                      <a:gd name="T49" fmla="*/ 834 h 1226"/>
                      <a:gd name="T50" fmla="*/ 601 w 810"/>
                      <a:gd name="T51" fmla="*/ 826 h 1226"/>
                      <a:gd name="T52" fmla="*/ 715 w 810"/>
                      <a:gd name="T53" fmla="*/ 817 h 1226"/>
                      <a:gd name="T54" fmla="*/ 810 w 810"/>
                      <a:gd name="T55" fmla="*/ 883 h 1226"/>
                      <a:gd name="T56" fmla="*/ 705 w 810"/>
                      <a:gd name="T57" fmla="*/ 899 h 1226"/>
                      <a:gd name="T58" fmla="*/ 593 w 810"/>
                      <a:gd name="T59" fmla="*/ 907 h 1226"/>
                      <a:gd name="T60" fmla="*/ 479 w 810"/>
                      <a:gd name="T61" fmla="*/ 909 h 1226"/>
                      <a:gd name="T62" fmla="*/ 368 w 810"/>
                      <a:gd name="T63" fmla="*/ 917 h 1226"/>
                      <a:gd name="T64" fmla="*/ 262 w 810"/>
                      <a:gd name="T65" fmla="*/ 940 h 1226"/>
                      <a:gd name="T66" fmla="*/ 376 w 810"/>
                      <a:gd name="T67" fmla="*/ 962 h 1226"/>
                      <a:gd name="T68" fmla="*/ 362 w 810"/>
                      <a:gd name="T69" fmla="*/ 1009 h 1226"/>
                      <a:gd name="T70" fmla="*/ 342 w 810"/>
                      <a:gd name="T71" fmla="*/ 1058 h 1226"/>
                      <a:gd name="T72" fmla="*/ 319 w 810"/>
                      <a:gd name="T73" fmla="*/ 1103 h 1226"/>
                      <a:gd name="T74" fmla="*/ 293 w 810"/>
                      <a:gd name="T75" fmla="*/ 1146 h 1226"/>
                      <a:gd name="T76" fmla="*/ 262 w 810"/>
                      <a:gd name="T77" fmla="*/ 1189 h 1226"/>
                      <a:gd name="T78" fmla="*/ 121 w 810"/>
                      <a:gd name="T79" fmla="*/ 1163 h 1226"/>
                      <a:gd name="T80" fmla="*/ 86 w 810"/>
                      <a:gd name="T81" fmla="*/ 1075 h 1226"/>
                      <a:gd name="T82" fmla="*/ 45 w 810"/>
                      <a:gd name="T83" fmla="*/ 942 h 1226"/>
                      <a:gd name="T84" fmla="*/ 27 w 810"/>
                      <a:gd name="T85" fmla="*/ 805 h 1226"/>
                      <a:gd name="T86" fmla="*/ 17 w 810"/>
                      <a:gd name="T87" fmla="*/ 662 h 1226"/>
                      <a:gd name="T88" fmla="*/ 9 w 810"/>
                      <a:gd name="T89" fmla="*/ 521 h 1226"/>
                      <a:gd name="T90" fmla="*/ 19 w 810"/>
                      <a:gd name="T91" fmla="*/ 415 h 1226"/>
                      <a:gd name="T92" fmla="*/ 74 w 810"/>
                      <a:gd name="T93" fmla="*/ 360 h 1226"/>
                      <a:gd name="T94" fmla="*/ 115 w 810"/>
                      <a:gd name="T95" fmla="*/ 294 h 1226"/>
                      <a:gd name="T96" fmla="*/ 156 w 810"/>
                      <a:gd name="T97" fmla="*/ 221 h 1226"/>
                      <a:gd name="T98" fmla="*/ 199 w 810"/>
                      <a:gd name="T99" fmla="*/ 151 h 1226"/>
                      <a:gd name="T100" fmla="*/ 248 w 810"/>
                      <a:gd name="T101" fmla="*/ 88 h 12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810" h="1226">
                        <a:moveTo>
                          <a:pt x="248" y="88"/>
                        </a:moveTo>
                        <a:lnTo>
                          <a:pt x="272" y="76"/>
                        </a:lnTo>
                        <a:lnTo>
                          <a:pt x="297" y="67"/>
                        </a:lnTo>
                        <a:lnTo>
                          <a:pt x="325" y="57"/>
                        </a:lnTo>
                        <a:lnTo>
                          <a:pt x="352" y="51"/>
                        </a:lnTo>
                        <a:lnTo>
                          <a:pt x="382" y="41"/>
                        </a:lnTo>
                        <a:lnTo>
                          <a:pt x="409" y="35"/>
                        </a:lnTo>
                        <a:lnTo>
                          <a:pt x="438" y="31"/>
                        </a:lnTo>
                        <a:lnTo>
                          <a:pt x="470" y="26"/>
                        </a:lnTo>
                        <a:lnTo>
                          <a:pt x="497" y="22"/>
                        </a:lnTo>
                        <a:lnTo>
                          <a:pt x="526" y="16"/>
                        </a:lnTo>
                        <a:lnTo>
                          <a:pt x="554" y="12"/>
                        </a:lnTo>
                        <a:lnTo>
                          <a:pt x="585" y="10"/>
                        </a:lnTo>
                        <a:lnTo>
                          <a:pt x="611" y="6"/>
                        </a:lnTo>
                        <a:lnTo>
                          <a:pt x="640" y="4"/>
                        </a:lnTo>
                        <a:lnTo>
                          <a:pt x="666" y="0"/>
                        </a:lnTo>
                        <a:lnTo>
                          <a:pt x="695" y="0"/>
                        </a:lnTo>
                        <a:lnTo>
                          <a:pt x="707" y="88"/>
                        </a:lnTo>
                        <a:lnTo>
                          <a:pt x="380" y="127"/>
                        </a:lnTo>
                        <a:lnTo>
                          <a:pt x="474" y="139"/>
                        </a:lnTo>
                        <a:lnTo>
                          <a:pt x="252" y="272"/>
                        </a:lnTo>
                        <a:lnTo>
                          <a:pt x="407" y="253"/>
                        </a:lnTo>
                        <a:lnTo>
                          <a:pt x="170" y="411"/>
                        </a:lnTo>
                        <a:lnTo>
                          <a:pt x="311" y="415"/>
                        </a:lnTo>
                        <a:lnTo>
                          <a:pt x="299" y="421"/>
                        </a:lnTo>
                        <a:lnTo>
                          <a:pt x="291" y="429"/>
                        </a:lnTo>
                        <a:lnTo>
                          <a:pt x="280" y="435"/>
                        </a:lnTo>
                        <a:lnTo>
                          <a:pt x="270" y="443"/>
                        </a:lnTo>
                        <a:lnTo>
                          <a:pt x="260" y="449"/>
                        </a:lnTo>
                        <a:lnTo>
                          <a:pt x="250" y="458"/>
                        </a:lnTo>
                        <a:lnTo>
                          <a:pt x="239" y="464"/>
                        </a:lnTo>
                        <a:lnTo>
                          <a:pt x="229" y="472"/>
                        </a:lnTo>
                        <a:lnTo>
                          <a:pt x="217" y="476"/>
                        </a:lnTo>
                        <a:lnTo>
                          <a:pt x="207" y="482"/>
                        </a:lnTo>
                        <a:lnTo>
                          <a:pt x="193" y="490"/>
                        </a:lnTo>
                        <a:lnTo>
                          <a:pt x="186" y="496"/>
                        </a:lnTo>
                        <a:lnTo>
                          <a:pt x="174" y="499"/>
                        </a:lnTo>
                        <a:lnTo>
                          <a:pt x="162" y="507"/>
                        </a:lnTo>
                        <a:lnTo>
                          <a:pt x="152" y="511"/>
                        </a:lnTo>
                        <a:lnTo>
                          <a:pt x="143" y="517"/>
                        </a:lnTo>
                        <a:lnTo>
                          <a:pt x="260" y="539"/>
                        </a:lnTo>
                        <a:lnTo>
                          <a:pt x="131" y="638"/>
                        </a:lnTo>
                        <a:lnTo>
                          <a:pt x="111" y="727"/>
                        </a:lnTo>
                        <a:lnTo>
                          <a:pt x="244" y="709"/>
                        </a:lnTo>
                        <a:lnTo>
                          <a:pt x="113" y="811"/>
                        </a:lnTo>
                        <a:lnTo>
                          <a:pt x="105" y="817"/>
                        </a:lnTo>
                        <a:lnTo>
                          <a:pt x="105" y="824"/>
                        </a:lnTo>
                        <a:lnTo>
                          <a:pt x="109" y="824"/>
                        </a:lnTo>
                        <a:lnTo>
                          <a:pt x="115" y="824"/>
                        </a:lnTo>
                        <a:lnTo>
                          <a:pt x="121" y="824"/>
                        </a:lnTo>
                        <a:lnTo>
                          <a:pt x="133" y="826"/>
                        </a:lnTo>
                        <a:lnTo>
                          <a:pt x="143" y="824"/>
                        </a:lnTo>
                        <a:lnTo>
                          <a:pt x="154" y="824"/>
                        </a:lnTo>
                        <a:lnTo>
                          <a:pt x="170" y="823"/>
                        </a:lnTo>
                        <a:lnTo>
                          <a:pt x="186" y="821"/>
                        </a:lnTo>
                        <a:lnTo>
                          <a:pt x="201" y="817"/>
                        </a:lnTo>
                        <a:lnTo>
                          <a:pt x="219" y="813"/>
                        </a:lnTo>
                        <a:lnTo>
                          <a:pt x="239" y="809"/>
                        </a:lnTo>
                        <a:lnTo>
                          <a:pt x="260" y="803"/>
                        </a:lnTo>
                        <a:lnTo>
                          <a:pt x="250" y="811"/>
                        </a:lnTo>
                        <a:lnTo>
                          <a:pt x="237" y="821"/>
                        </a:lnTo>
                        <a:lnTo>
                          <a:pt x="221" y="832"/>
                        </a:lnTo>
                        <a:lnTo>
                          <a:pt x="207" y="846"/>
                        </a:lnTo>
                        <a:lnTo>
                          <a:pt x="193" y="858"/>
                        </a:lnTo>
                        <a:lnTo>
                          <a:pt x="182" y="873"/>
                        </a:lnTo>
                        <a:lnTo>
                          <a:pt x="176" y="887"/>
                        </a:lnTo>
                        <a:lnTo>
                          <a:pt x="178" y="901"/>
                        </a:lnTo>
                        <a:lnTo>
                          <a:pt x="211" y="883"/>
                        </a:lnTo>
                        <a:lnTo>
                          <a:pt x="248" y="871"/>
                        </a:lnTo>
                        <a:lnTo>
                          <a:pt x="284" y="860"/>
                        </a:lnTo>
                        <a:lnTo>
                          <a:pt x="325" y="852"/>
                        </a:lnTo>
                        <a:lnTo>
                          <a:pt x="362" y="844"/>
                        </a:lnTo>
                        <a:lnTo>
                          <a:pt x="403" y="842"/>
                        </a:lnTo>
                        <a:lnTo>
                          <a:pt x="442" y="836"/>
                        </a:lnTo>
                        <a:lnTo>
                          <a:pt x="483" y="834"/>
                        </a:lnTo>
                        <a:lnTo>
                          <a:pt x="523" y="832"/>
                        </a:lnTo>
                        <a:lnTo>
                          <a:pt x="562" y="830"/>
                        </a:lnTo>
                        <a:lnTo>
                          <a:pt x="601" y="826"/>
                        </a:lnTo>
                        <a:lnTo>
                          <a:pt x="642" y="824"/>
                        </a:lnTo>
                        <a:lnTo>
                          <a:pt x="677" y="821"/>
                        </a:lnTo>
                        <a:lnTo>
                          <a:pt x="715" y="817"/>
                        </a:lnTo>
                        <a:lnTo>
                          <a:pt x="750" y="811"/>
                        </a:lnTo>
                        <a:lnTo>
                          <a:pt x="787" y="803"/>
                        </a:lnTo>
                        <a:lnTo>
                          <a:pt x="810" y="883"/>
                        </a:lnTo>
                        <a:lnTo>
                          <a:pt x="775" y="891"/>
                        </a:lnTo>
                        <a:lnTo>
                          <a:pt x="740" y="897"/>
                        </a:lnTo>
                        <a:lnTo>
                          <a:pt x="705" y="899"/>
                        </a:lnTo>
                        <a:lnTo>
                          <a:pt x="669" y="905"/>
                        </a:lnTo>
                        <a:lnTo>
                          <a:pt x="632" y="905"/>
                        </a:lnTo>
                        <a:lnTo>
                          <a:pt x="593" y="907"/>
                        </a:lnTo>
                        <a:lnTo>
                          <a:pt x="556" y="907"/>
                        </a:lnTo>
                        <a:lnTo>
                          <a:pt x="519" y="909"/>
                        </a:lnTo>
                        <a:lnTo>
                          <a:pt x="479" y="909"/>
                        </a:lnTo>
                        <a:lnTo>
                          <a:pt x="442" y="911"/>
                        </a:lnTo>
                        <a:lnTo>
                          <a:pt x="405" y="913"/>
                        </a:lnTo>
                        <a:lnTo>
                          <a:pt x="368" y="917"/>
                        </a:lnTo>
                        <a:lnTo>
                          <a:pt x="331" y="922"/>
                        </a:lnTo>
                        <a:lnTo>
                          <a:pt x="297" y="932"/>
                        </a:lnTo>
                        <a:lnTo>
                          <a:pt x="262" y="940"/>
                        </a:lnTo>
                        <a:lnTo>
                          <a:pt x="233" y="956"/>
                        </a:lnTo>
                        <a:lnTo>
                          <a:pt x="240" y="989"/>
                        </a:lnTo>
                        <a:lnTo>
                          <a:pt x="376" y="962"/>
                        </a:lnTo>
                        <a:lnTo>
                          <a:pt x="372" y="977"/>
                        </a:lnTo>
                        <a:lnTo>
                          <a:pt x="366" y="993"/>
                        </a:lnTo>
                        <a:lnTo>
                          <a:pt x="362" y="1009"/>
                        </a:lnTo>
                        <a:lnTo>
                          <a:pt x="356" y="1026"/>
                        </a:lnTo>
                        <a:lnTo>
                          <a:pt x="348" y="1040"/>
                        </a:lnTo>
                        <a:lnTo>
                          <a:pt x="342" y="1058"/>
                        </a:lnTo>
                        <a:lnTo>
                          <a:pt x="335" y="1071"/>
                        </a:lnTo>
                        <a:lnTo>
                          <a:pt x="329" y="1089"/>
                        </a:lnTo>
                        <a:lnTo>
                          <a:pt x="319" y="1103"/>
                        </a:lnTo>
                        <a:lnTo>
                          <a:pt x="309" y="1118"/>
                        </a:lnTo>
                        <a:lnTo>
                          <a:pt x="299" y="1132"/>
                        </a:lnTo>
                        <a:lnTo>
                          <a:pt x="293" y="1146"/>
                        </a:lnTo>
                        <a:lnTo>
                          <a:pt x="282" y="1159"/>
                        </a:lnTo>
                        <a:lnTo>
                          <a:pt x="272" y="1175"/>
                        </a:lnTo>
                        <a:lnTo>
                          <a:pt x="262" y="1189"/>
                        </a:lnTo>
                        <a:lnTo>
                          <a:pt x="252" y="1202"/>
                        </a:lnTo>
                        <a:lnTo>
                          <a:pt x="190" y="1226"/>
                        </a:lnTo>
                        <a:lnTo>
                          <a:pt x="121" y="1163"/>
                        </a:lnTo>
                        <a:lnTo>
                          <a:pt x="131" y="1159"/>
                        </a:lnTo>
                        <a:lnTo>
                          <a:pt x="105" y="1116"/>
                        </a:lnTo>
                        <a:lnTo>
                          <a:pt x="86" y="1075"/>
                        </a:lnTo>
                        <a:lnTo>
                          <a:pt x="68" y="1030"/>
                        </a:lnTo>
                        <a:lnTo>
                          <a:pt x="56" y="989"/>
                        </a:lnTo>
                        <a:lnTo>
                          <a:pt x="45" y="942"/>
                        </a:lnTo>
                        <a:lnTo>
                          <a:pt x="37" y="897"/>
                        </a:lnTo>
                        <a:lnTo>
                          <a:pt x="31" y="850"/>
                        </a:lnTo>
                        <a:lnTo>
                          <a:pt x="27" y="805"/>
                        </a:lnTo>
                        <a:lnTo>
                          <a:pt x="23" y="758"/>
                        </a:lnTo>
                        <a:lnTo>
                          <a:pt x="21" y="711"/>
                        </a:lnTo>
                        <a:lnTo>
                          <a:pt x="17" y="662"/>
                        </a:lnTo>
                        <a:lnTo>
                          <a:pt x="15" y="615"/>
                        </a:lnTo>
                        <a:lnTo>
                          <a:pt x="13" y="568"/>
                        </a:lnTo>
                        <a:lnTo>
                          <a:pt x="9" y="521"/>
                        </a:lnTo>
                        <a:lnTo>
                          <a:pt x="5" y="474"/>
                        </a:lnTo>
                        <a:lnTo>
                          <a:pt x="0" y="431"/>
                        </a:lnTo>
                        <a:lnTo>
                          <a:pt x="19" y="415"/>
                        </a:lnTo>
                        <a:lnTo>
                          <a:pt x="39" y="398"/>
                        </a:lnTo>
                        <a:lnTo>
                          <a:pt x="56" y="378"/>
                        </a:lnTo>
                        <a:lnTo>
                          <a:pt x="74" y="360"/>
                        </a:lnTo>
                        <a:lnTo>
                          <a:pt x="88" y="339"/>
                        </a:lnTo>
                        <a:lnTo>
                          <a:pt x="101" y="317"/>
                        </a:lnTo>
                        <a:lnTo>
                          <a:pt x="115" y="294"/>
                        </a:lnTo>
                        <a:lnTo>
                          <a:pt x="131" y="270"/>
                        </a:lnTo>
                        <a:lnTo>
                          <a:pt x="145" y="245"/>
                        </a:lnTo>
                        <a:lnTo>
                          <a:pt x="156" y="221"/>
                        </a:lnTo>
                        <a:lnTo>
                          <a:pt x="170" y="198"/>
                        </a:lnTo>
                        <a:lnTo>
                          <a:pt x="186" y="174"/>
                        </a:lnTo>
                        <a:lnTo>
                          <a:pt x="199" y="151"/>
                        </a:lnTo>
                        <a:lnTo>
                          <a:pt x="213" y="129"/>
                        </a:lnTo>
                        <a:lnTo>
                          <a:pt x="229" y="106"/>
                        </a:lnTo>
                        <a:lnTo>
                          <a:pt x="248" y="88"/>
                        </a:lnTo>
                        <a:lnTo>
                          <a:pt x="248" y="8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34" name="Freeform 114"/>
                  <p:cNvSpPr>
                    <a:spLocks/>
                  </p:cNvSpPr>
                  <p:nvPr/>
                </p:nvSpPr>
                <p:spPr bwMode="auto">
                  <a:xfrm>
                    <a:off x="5904" y="7488"/>
                    <a:ext cx="862" cy="1954"/>
                  </a:xfrm>
                  <a:custGeom>
                    <a:avLst/>
                    <a:gdLst>
                      <a:gd name="T0" fmla="*/ 860 w 862"/>
                      <a:gd name="T1" fmla="*/ 449 h 1954"/>
                      <a:gd name="T2" fmla="*/ 848 w 862"/>
                      <a:gd name="T3" fmla="*/ 1093 h 1954"/>
                      <a:gd name="T4" fmla="*/ 819 w 862"/>
                      <a:gd name="T5" fmla="*/ 1725 h 1954"/>
                      <a:gd name="T6" fmla="*/ 732 w 862"/>
                      <a:gd name="T7" fmla="*/ 1857 h 1954"/>
                      <a:gd name="T8" fmla="*/ 740 w 862"/>
                      <a:gd name="T9" fmla="*/ 1622 h 1954"/>
                      <a:gd name="T10" fmla="*/ 742 w 862"/>
                      <a:gd name="T11" fmla="*/ 1385 h 1954"/>
                      <a:gd name="T12" fmla="*/ 707 w 862"/>
                      <a:gd name="T13" fmla="*/ 1220 h 1954"/>
                      <a:gd name="T14" fmla="*/ 519 w 862"/>
                      <a:gd name="T15" fmla="*/ 1287 h 1954"/>
                      <a:gd name="T16" fmla="*/ 325 w 862"/>
                      <a:gd name="T17" fmla="*/ 1328 h 1954"/>
                      <a:gd name="T18" fmla="*/ 131 w 862"/>
                      <a:gd name="T19" fmla="*/ 1363 h 1954"/>
                      <a:gd name="T20" fmla="*/ 237 w 862"/>
                      <a:gd name="T21" fmla="*/ 1263 h 1954"/>
                      <a:gd name="T22" fmla="*/ 399 w 862"/>
                      <a:gd name="T23" fmla="*/ 1230 h 1954"/>
                      <a:gd name="T24" fmla="*/ 554 w 862"/>
                      <a:gd name="T25" fmla="*/ 1179 h 1954"/>
                      <a:gd name="T26" fmla="*/ 562 w 862"/>
                      <a:gd name="T27" fmla="*/ 1140 h 1954"/>
                      <a:gd name="T28" fmla="*/ 425 w 862"/>
                      <a:gd name="T29" fmla="*/ 1163 h 1954"/>
                      <a:gd name="T30" fmla="*/ 286 w 862"/>
                      <a:gd name="T31" fmla="*/ 1171 h 1954"/>
                      <a:gd name="T32" fmla="*/ 206 w 862"/>
                      <a:gd name="T33" fmla="*/ 1163 h 1954"/>
                      <a:gd name="T34" fmla="*/ 351 w 862"/>
                      <a:gd name="T35" fmla="*/ 1116 h 1954"/>
                      <a:gd name="T36" fmla="*/ 497 w 862"/>
                      <a:gd name="T37" fmla="*/ 1063 h 1954"/>
                      <a:gd name="T38" fmla="*/ 640 w 862"/>
                      <a:gd name="T39" fmla="*/ 1003 h 1954"/>
                      <a:gd name="T40" fmla="*/ 595 w 862"/>
                      <a:gd name="T41" fmla="*/ 969 h 1954"/>
                      <a:gd name="T42" fmla="*/ 407 w 862"/>
                      <a:gd name="T43" fmla="*/ 1022 h 1954"/>
                      <a:gd name="T44" fmla="*/ 221 w 862"/>
                      <a:gd name="T45" fmla="*/ 1060 h 1954"/>
                      <a:gd name="T46" fmla="*/ 270 w 862"/>
                      <a:gd name="T47" fmla="*/ 1022 h 1954"/>
                      <a:gd name="T48" fmla="*/ 433 w 862"/>
                      <a:gd name="T49" fmla="*/ 962 h 1954"/>
                      <a:gd name="T50" fmla="*/ 586 w 862"/>
                      <a:gd name="T51" fmla="*/ 883 h 1954"/>
                      <a:gd name="T52" fmla="*/ 652 w 862"/>
                      <a:gd name="T53" fmla="*/ 809 h 1954"/>
                      <a:gd name="T54" fmla="*/ 531 w 862"/>
                      <a:gd name="T55" fmla="*/ 856 h 1954"/>
                      <a:gd name="T56" fmla="*/ 407 w 862"/>
                      <a:gd name="T57" fmla="*/ 891 h 1954"/>
                      <a:gd name="T58" fmla="*/ 286 w 862"/>
                      <a:gd name="T59" fmla="*/ 915 h 1954"/>
                      <a:gd name="T60" fmla="*/ 580 w 862"/>
                      <a:gd name="T61" fmla="*/ 709 h 1954"/>
                      <a:gd name="T62" fmla="*/ 423 w 862"/>
                      <a:gd name="T63" fmla="*/ 750 h 1954"/>
                      <a:gd name="T64" fmla="*/ 262 w 862"/>
                      <a:gd name="T65" fmla="*/ 781 h 1954"/>
                      <a:gd name="T66" fmla="*/ 225 w 862"/>
                      <a:gd name="T67" fmla="*/ 766 h 1954"/>
                      <a:gd name="T68" fmla="*/ 382 w 862"/>
                      <a:gd name="T69" fmla="*/ 703 h 1954"/>
                      <a:gd name="T70" fmla="*/ 539 w 862"/>
                      <a:gd name="T71" fmla="*/ 642 h 1954"/>
                      <a:gd name="T72" fmla="*/ 656 w 862"/>
                      <a:gd name="T73" fmla="*/ 554 h 1954"/>
                      <a:gd name="T74" fmla="*/ 511 w 862"/>
                      <a:gd name="T75" fmla="*/ 601 h 1954"/>
                      <a:gd name="T76" fmla="*/ 360 w 862"/>
                      <a:gd name="T77" fmla="*/ 640 h 1954"/>
                      <a:gd name="T78" fmla="*/ 209 w 862"/>
                      <a:gd name="T79" fmla="*/ 666 h 1954"/>
                      <a:gd name="T80" fmla="*/ 429 w 862"/>
                      <a:gd name="T81" fmla="*/ 517 h 1954"/>
                      <a:gd name="T82" fmla="*/ 315 w 862"/>
                      <a:gd name="T83" fmla="*/ 554 h 1954"/>
                      <a:gd name="T84" fmla="*/ 200 w 862"/>
                      <a:gd name="T85" fmla="*/ 586 h 1954"/>
                      <a:gd name="T86" fmla="*/ 178 w 862"/>
                      <a:gd name="T87" fmla="*/ 523 h 1954"/>
                      <a:gd name="T88" fmla="*/ 131 w 862"/>
                      <a:gd name="T89" fmla="*/ 539 h 1954"/>
                      <a:gd name="T90" fmla="*/ 86 w 862"/>
                      <a:gd name="T91" fmla="*/ 552 h 1954"/>
                      <a:gd name="T92" fmla="*/ 39 w 862"/>
                      <a:gd name="T93" fmla="*/ 558 h 1954"/>
                      <a:gd name="T94" fmla="*/ 67 w 862"/>
                      <a:gd name="T95" fmla="*/ 464 h 1954"/>
                      <a:gd name="T96" fmla="*/ 343 w 862"/>
                      <a:gd name="T97" fmla="*/ 394 h 1954"/>
                      <a:gd name="T98" fmla="*/ 638 w 862"/>
                      <a:gd name="T99" fmla="*/ 298 h 1954"/>
                      <a:gd name="T100" fmla="*/ 748 w 862"/>
                      <a:gd name="T101" fmla="*/ 237 h 1954"/>
                      <a:gd name="T102" fmla="*/ 766 w 862"/>
                      <a:gd name="T103" fmla="*/ 143 h 1954"/>
                      <a:gd name="T104" fmla="*/ 787 w 862"/>
                      <a:gd name="T105" fmla="*/ 39 h 1954"/>
                      <a:gd name="T106" fmla="*/ 803 w 862"/>
                      <a:gd name="T107" fmla="*/ 0 h 19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862" h="1954">
                        <a:moveTo>
                          <a:pt x="803" y="0"/>
                        </a:moveTo>
                        <a:lnTo>
                          <a:pt x="823" y="104"/>
                        </a:lnTo>
                        <a:lnTo>
                          <a:pt x="840" y="212"/>
                        </a:lnTo>
                        <a:lnTo>
                          <a:pt x="852" y="327"/>
                        </a:lnTo>
                        <a:lnTo>
                          <a:pt x="860" y="449"/>
                        </a:lnTo>
                        <a:lnTo>
                          <a:pt x="862" y="572"/>
                        </a:lnTo>
                        <a:lnTo>
                          <a:pt x="862" y="701"/>
                        </a:lnTo>
                        <a:lnTo>
                          <a:pt x="858" y="828"/>
                        </a:lnTo>
                        <a:lnTo>
                          <a:pt x="854" y="962"/>
                        </a:lnTo>
                        <a:lnTo>
                          <a:pt x="848" y="1093"/>
                        </a:lnTo>
                        <a:lnTo>
                          <a:pt x="840" y="1224"/>
                        </a:lnTo>
                        <a:lnTo>
                          <a:pt x="830" y="1351"/>
                        </a:lnTo>
                        <a:lnTo>
                          <a:pt x="827" y="1481"/>
                        </a:lnTo>
                        <a:lnTo>
                          <a:pt x="821" y="1604"/>
                        </a:lnTo>
                        <a:lnTo>
                          <a:pt x="819" y="1725"/>
                        </a:lnTo>
                        <a:lnTo>
                          <a:pt x="817" y="1843"/>
                        </a:lnTo>
                        <a:lnTo>
                          <a:pt x="823" y="1954"/>
                        </a:lnTo>
                        <a:lnTo>
                          <a:pt x="732" y="1947"/>
                        </a:lnTo>
                        <a:lnTo>
                          <a:pt x="732" y="1902"/>
                        </a:lnTo>
                        <a:lnTo>
                          <a:pt x="732" y="1857"/>
                        </a:lnTo>
                        <a:lnTo>
                          <a:pt x="734" y="1810"/>
                        </a:lnTo>
                        <a:lnTo>
                          <a:pt x="736" y="1763"/>
                        </a:lnTo>
                        <a:lnTo>
                          <a:pt x="736" y="1716"/>
                        </a:lnTo>
                        <a:lnTo>
                          <a:pt x="738" y="1669"/>
                        </a:lnTo>
                        <a:lnTo>
                          <a:pt x="740" y="1622"/>
                        </a:lnTo>
                        <a:lnTo>
                          <a:pt x="742" y="1575"/>
                        </a:lnTo>
                        <a:lnTo>
                          <a:pt x="742" y="1526"/>
                        </a:lnTo>
                        <a:lnTo>
                          <a:pt x="742" y="1479"/>
                        </a:lnTo>
                        <a:lnTo>
                          <a:pt x="742" y="1432"/>
                        </a:lnTo>
                        <a:lnTo>
                          <a:pt x="742" y="1385"/>
                        </a:lnTo>
                        <a:lnTo>
                          <a:pt x="742" y="1338"/>
                        </a:lnTo>
                        <a:lnTo>
                          <a:pt x="742" y="1291"/>
                        </a:lnTo>
                        <a:lnTo>
                          <a:pt x="742" y="1248"/>
                        </a:lnTo>
                        <a:lnTo>
                          <a:pt x="742" y="1204"/>
                        </a:lnTo>
                        <a:lnTo>
                          <a:pt x="707" y="1220"/>
                        </a:lnTo>
                        <a:lnTo>
                          <a:pt x="670" y="1236"/>
                        </a:lnTo>
                        <a:lnTo>
                          <a:pt x="633" y="1249"/>
                        </a:lnTo>
                        <a:lnTo>
                          <a:pt x="595" y="1265"/>
                        </a:lnTo>
                        <a:lnTo>
                          <a:pt x="556" y="1275"/>
                        </a:lnTo>
                        <a:lnTo>
                          <a:pt x="519" y="1287"/>
                        </a:lnTo>
                        <a:lnTo>
                          <a:pt x="480" y="1296"/>
                        </a:lnTo>
                        <a:lnTo>
                          <a:pt x="443" y="1304"/>
                        </a:lnTo>
                        <a:lnTo>
                          <a:pt x="403" y="1312"/>
                        </a:lnTo>
                        <a:lnTo>
                          <a:pt x="364" y="1320"/>
                        </a:lnTo>
                        <a:lnTo>
                          <a:pt x="325" y="1328"/>
                        </a:lnTo>
                        <a:lnTo>
                          <a:pt x="286" y="1336"/>
                        </a:lnTo>
                        <a:lnTo>
                          <a:pt x="247" y="1340"/>
                        </a:lnTo>
                        <a:lnTo>
                          <a:pt x="208" y="1347"/>
                        </a:lnTo>
                        <a:lnTo>
                          <a:pt x="168" y="1355"/>
                        </a:lnTo>
                        <a:lnTo>
                          <a:pt x="131" y="1363"/>
                        </a:lnTo>
                        <a:lnTo>
                          <a:pt x="110" y="1283"/>
                        </a:lnTo>
                        <a:lnTo>
                          <a:pt x="141" y="1277"/>
                        </a:lnTo>
                        <a:lnTo>
                          <a:pt x="172" y="1273"/>
                        </a:lnTo>
                        <a:lnTo>
                          <a:pt x="206" y="1267"/>
                        </a:lnTo>
                        <a:lnTo>
                          <a:pt x="237" y="1263"/>
                        </a:lnTo>
                        <a:lnTo>
                          <a:pt x="270" y="1257"/>
                        </a:lnTo>
                        <a:lnTo>
                          <a:pt x="302" y="1251"/>
                        </a:lnTo>
                        <a:lnTo>
                          <a:pt x="335" y="1246"/>
                        </a:lnTo>
                        <a:lnTo>
                          <a:pt x="368" y="1240"/>
                        </a:lnTo>
                        <a:lnTo>
                          <a:pt x="399" y="1230"/>
                        </a:lnTo>
                        <a:lnTo>
                          <a:pt x="431" y="1222"/>
                        </a:lnTo>
                        <a:lnTo>
                          <a:pt x="462" y="1212"/>
                        </a:lnTo>
                        <a:lnTo>
                          <a:pt x="494" y="1202"/>
                        </a:lnTo>
                        <a:lnTo>
                          <a:pt x="523" y="1191"/>
                        </a:lnTo>
                        <a:lnTo>
                          <a:pt x="554" y="1179"/>
                        </a:lnTo>
                        <a:lnTo>
                          <a:pt x="586" y="1165"/>
                        </a:lnTo>
                        <a:lnTo>
                          <a:pt x="617" y="1152"/>
                        </a:lnTo>
                        <a:lnTo>
                          <a:pt x="617" y="1126"/>
                        </a:lnTo>
                        <a:lnTo>
                          <a:pt x="590" y="1132"/>
                        </a:lnTo>
                        <a:lnTo>
                          <a:pt x="562" y="1140"/>
                        </a:lnTo>
                        <a:lnTo>
                          <a:pt x="537" y="1146"/>
                        </a:lnTo>
                        <a:lnTo>
                          <a:pt x="509" y="1152"/>
                        </a:lnTo>
                        <a:lnTo>
                          <a:pt x="480" y="1155"/>
                        </a:lnTo>
                        <a:lnTo>
                          <a:pt x="452" y="1159"/>
                        </a:lnTo>
                        <a:lnTo>
                          <a:pt x="425" y="1163"/>
                        </a:lnTo>
                        <a:lnTo>
                          <a:pt x="398" y="1167"/>
                        </a:lnTo>
                        <a:lnTo>
                          <a:pt x="368" y="1167"/>
                        </a:lnTo>
                        <a:lnTo>
                          <a:pt x="341" y="1169"/>
                        </a:lnTo>
                        <a:lnTo>
                          <a:pt x="311" y="1169"/>
                        </a:lnTo>
                        <a:lnTo>
                          <a:pt x="286" y="1171"/>
                        </a:lnTo>
                        <a:lnTo>
                          <a:pt x="257" y="1171"/>
                        </a:lnTo>
                        <a:lnTo>
                          <a:pt x="229" y="1171"/>
                        </a:lnTo>
                        <a:lnTo>
                          <a:pt x="204" y="1171"/>
                        </a:lnTo>
                        <a:lnTo>
                          <a:pt x="178" y="1173"/>
                        </a:lnTo>
                        <a:lnTo>
                          <a:pt x="206" y="1163"/>
                        </a:lnTo>
                        <a:lnTo>
                          <a:pt x="235" y="1154"/>
                        </a:lnTo>
                        <a:lnTo>
                          <a:pt x="264" y="1144"/>
                        </a:lnTo>
                        <a:lnTo>
                          <a:pt x="294" y="1136"/>
                        </a:lnTo>
                        <a:lnTo>
                          <a:pt x="323" y="1126"/>
                        </a:lnTo>
                        <a:lnTo>
                          <a:pt x="351" y="1116"/>
                        </a:lnTo>
                        <a:lnTo>
                          <a:pt x="382" y="1107"/>
                        </a:lnTo>
                        <a:lnTo>
                          <a:pt x="411" y="1097"/>
                        </a:lnTo>
                        <a:lnTo>
                          <a:pt x="441" y="1085"/>
                        </a:lnTo>
                        <a:lnTo>
                          <a:pt x="468" y="1075"/>
                        </a:lnTo>
                        <a:lnTo>
                          <a:pt x="497" y="1063"/>
                        </a:lnTo>
                        <a:lnTo>
                          <a:pt x="527" y="1052"/>
                        </a:lnTo>
                        <a:lnTo>
                          <a:pt x="554" y="1040"/>
                        </a:lnTo>
                        <a:lnTo>
                          <a:pt x="584" y="1026"/>
                        </a:lnTo>
                        <a:lnTo>
                          <a:pt x="611" y="1015"/>
                        </a:lnTo>
                        <a:lnTo>
                          <a:pt x="640" y="1003"/>
                        </a:lnTo>
                        <a:lnTo>
                          <a:pt x="660" y="950"/>
                        </a:lnTo>
                        <a:lnTo>
                          <a:pt x="654" y="950"/>
                        </a:lnTo>
                        <a:lnTo>
                          <a:pt x="642" y="954"/>
                        </a:lnTo>
                        <a:lnTo>
                          <a:pt x="621" y="960"/>
                        </a:lnTo>
                        <a:lnTo>
                          <a:pt x="595" y="969"/>
                        </a:lnTo>
                        <a:lnTo>
                          <a:pt x="564" y="979"/>
                        </a:lnTo>
                        <a:lnTo>
                          <a:pt x="531" y="989"/>
                        </a:lnTo>
                        <a:lnTo>
                          <a:pt x="490" y="1001"/>
                        </a:lnTo>
                        <a:lnTo>
                          <a:pt x="450" y="1013"/>
                        </a:lnTo>
                        <a:lnTo>
                          <a:pt x="407" y="1022"/>
                        </a:lnTo>
                        <a:lnTo>
                          <a:pt x="368" y="1034"/>
                        </a:lnTo>
                        <a:lnTo>
                          <a:pt x="327" y="1044"/>
                        </a:lnTo>
                        <a:lnTo>
                          <a:pt x="288" y="1052"/>
                        </a:lnTo>
                        <a:lnTo>
                          <a:pt x="253" y="1056"/>
                        </a:lnTo>
                        <a:lnTo>
                          <a:pt x="221" y="1060"/>
                        </a:lnTo>
                        <a:lnTo>
                          <a:pt x="192" y="1060"/>
                        </a:lnTo>
                        <a:lnTo>
                          <a:pt x="172" y="1058"/>
                        </a:lnTo>
                        <a:lnTo>
                          <a:pt x="206" y="1044"/>
                        </a:lnTo>
                        <a:lnTo>
                          <a:pt x="237" y="1034"/>
                        </a:lnTo>
                        <a:lnTo>
                          <a:pt x="270" y="1022"/>
                        </a:lnTo>
                        <a:lnTo>
                          <a:pt x="304" y="1011"/>
                        </a:lnTo>
                        <a:lnTo>
                          <a:pt x="335" y="999"/>
                        </a:lnTo>
                        <a:lnTo>
                          <a:pt x="368" y="987"/>
                        </a:lnTo>
                        <a:lnTo>
                          <a:pt x="399" y="973"/>
                        </a:lnTo>
                        <a:lnTo>
                          <a:pt x="433" y="962"/>
                        </a:lnTo>
                        <a:lnTo>
                          <a:pt x="464" y="946"/>
                        </a:lnTo>
                        <a:lnTo>
                          <a:pt x="495" y="930"/>
                        </a:lnTo>
                        <a:lnTo>
                          <a:pt x="525" y="915"/>
                        </a:lnTo>
                        <a:lnTo>
                          <a:pt x="556" y="901"/>
                        </a:lnTo>
                        <a:lnTo>
                          <a:pt x="586" y="883"/>
                        </a:lnTo>
                        <a:lnTo>
                          <a:pt x="615" y="866"/>
                        </a:lnTo>
                        <a:lnTo>
                          <a:pt x="644" y="848"/>
                        </a:lnTo>
                        <a:lnTo>
                          <a:pt x="676" y="832"/>
                        </a:lnTo>
                        <a:lnTo>
                          <a:pt x="676" y="799"/>
                        </a:lnTo>
                        <a:lnTo>
                          <a:pt x="652" y="809"/>
                        </a:lnTo>
                        <a:lnTo>
                          <a:pt x="627" y="821"/>
                        </a:lnTo>
                        <a:lnTo>
                          <a:pt x="603" y="830"/>
                        </a:lnTo>
                        <a:lnTo>
                          <a:pt x="580" y="840"/>
                        </a:lnTo>
                        <a:lnTo>
                          <a:pt x="554" y="848"/>
                        </a:lnTo>
                        <a:lnTo>
                          <a:pt x="531" y="856"/>
                        </a:lnTo>
                        <a:lnTo>
                          <a:pt x="507" y="864"/>
                        </a:lnTo>
                        <a:lnTo>
                          <a:pt x="484" y="874"/>
                        </a:lnTo>
                        <a:lnTo>
                          <a:pt x="458" y="879"/>
                        </a:lnTo>
                        <a:lnTo>
                          <a:pt x="433" y="887"/>
                        </a:lnTo>
                        <a:lnTo>
                          <a:pt x="407" y="891"/>
                        </a:lnTo>
                        <a:lnTo>
                          <a:pt x="384" y="897"/>
                        </a:lnTo>
                        <a:lnTo>
                          <a:pt x="360" y="903"/>
                        </a:lnTo>
                        <a:lnTo>
                          <a:pt x="335" y="907"/>
                        </a:lnTo>
                        <a:lnTo>
                          <a:pt x="309" y="911"/>
                        </a:lnTo>
                        <a:lnTo>
                          <a:pt x="286" y="915"/>
                        </a:lnTo>
                        <a:lnTo>
                          <a:pt x="672" y="709"/>
                        </a:lnTo>
                        <a:lnTo>
                          <a:pt x="676" y="686"/>
                        </a:lnTo>
                        <a:lnTo>
                          <a:pt x="642" y="693"/>
                        </a:lnTo>
                        <a:lnTo>
                          <a:pt x="611" y="701"/>
                        </a:lnTo>
                        <a:lnTo>
                          <a:pt x="580" y="709"/>
                        </a:lnTo>
                        <a:lnTo>
                          <a:pt x="548" y="719"/>
                        </a:lnTo>
                        <a:lnTo>
                          <a:pt x="515" y="727"/>
                        </a:lnTo>
                        <a:lnTo>
                          <a:pt x="486" y="734"/>
                        </a:lnTo>
                        <a:lnTo>
                          <a:pt x="452" y="742"/>
                        </a:lnTo>
                        <a:lnTo>
                          <a:pt x="423" y="750"/>
                        </a:lnTo>
                        <a:lnTo>
                          <a:pt x="390" y="758"/>
                        </a:lnTo>
                        <a:lnTo>
                          <a:pt x="358" y="764"/>
                        </a:lnTo>
                        <a:lnTo>
                          <a:pt x="327" y="770"/>
                        </a:lnTo>
                        <a:lnTo>
                          <a:pt x="294" y="776"/>
                        </a:lnTo>
                        <a:lnTo>
                          <a:pt x="262" y="781"/>
                        </a:lnTo>
                        <a:lnTo>
                          <a:pt x="229" y="785"/>
                        </a:lnTo>
                        <a:lnTo>
                          <a:pt x="196" y="789"/>
                        </a:lnTo>
                        <a:lnTo>
                          <a:pt x="164" y="797"/>
                        </a:lnTo>
                        <a:lnTo>
                          <a:pt x="194" y="780"/>
                        </a:lnTo>
                        <a:lnTo>
                          <a:pt x="225" y="766"/>
                        </a:lnTo>
                        <a:lnTo>
                          <a:pt x="255" y="752"/>
                        </a:lnTo>
                        <a:lnTo>
                          <a:pt x="288" y="740"/>
                        </a:lnTo>
                        <a:lnTo>
                          <a:pt x="319" y="725"/>
                        </a:lnTo>
                        <a:lnTo>
                          <a:pt x="351" y="715"/>
                        </a:lnTo>
                        <a:lnTo>
                          <a:pt x="382" y="703"/>
                        </a:lnTo>
                        <a:lnTo>
                          <a:pt x="415" y="691"/>
                        </a:lnTo>
                        <a:lnTo>
                          <a:pt x="445" y="680"/>
                        </a:lnTo>
                        <a:lnTo>
                          <a:pt x="476" y="668"/>
                        </a:lnTo>
                        <a:lnTo>
                          <a:pt x="507" y="654"/>
                        </a:lnTo>
                        <a:lnTo>
                          <a:pt x="539" y="642"/>
                        </a:lnTo>
                        <a:lnTo>
                          <a:pt x="570" y="627"/>
                        </a:lnTo>
                        <a:lnTo>
                          <a:pt x="599" y="611"/>
                        </a:lnTo>
                        <a:lnTo>
                          <a:pt x="629" y="595"/>
                        </a:lnTo>
                        <a:lnTo>
                          <a:pt x="660" y="578"/>
                        </a:lnTo>
                        <a:lnTo>
                          <a:pt x="656" y="554"/>
                        </a:lnTo>
                        <a:lnTo>
                          <a:pt x="627" y="564"/>
                        </a:lnTo>
                        <a:lnTo>
                          <a:pt x="597" y="574"/>
                        </a:lnTo>
                        <a:lnTo>
                          <a:pt x="570" y="584"/>
                        </a:lnTo>
                        <a:lnTo>
                          <a:pt x="541" y="593"/>
                        </a:lnTo>
                        <a:lnTo>
                          <a:pt x="511" y="601"/>
                        </a:lnTo>
                        <a:lnTo>
                          <a:pt x="480" y="611"/>
                        </a:lnTo>
                        <a:lnTo>
                          <a:pt x="450" y="619"/>
                        </a:lnTo>
                        <a:lnTo>
                          <a:pt x="423" y="627"/>
                        </a:lnTo>
                        <a:lnTo>
                          <a:pt x="392" y="635"/>
                        </a:lnTo>
                        <a:lnTo>
                          <a:pt x="360" y="640"/>
                        </a:lnTo>
                        <a:lnTo>
                          <a:pt x="329" y="646"/>
                        </a:lnTo>
                        <a:lnTo>
                          <a:pt x="302" y="652"/>
                        </a:lnTo>
                        <a:lnTo>
                          <a:pt x="270" y="658"/>
                        </a:lnTo>
                        <a:lnTo>
                          <a:pt x="239" y="662"/>
                        </a:lnTo>
                        <a:lnTo>
                          <a:pt x="209" y="666"/>
                        </a:lnTo>
                        <a:lnTo>
                          <a:pt x="180" y="670"/>
                        </a:lnTo>
                        <a:lnTo>
                          <a:pt x="482" y="529"/>
                        </a:lnTo>
                        <a:lnTo>
                          <a:pt x="474" y="503"/>
                        </a:lnTo>
                        <a:lnTo>
                          <a:pt x="450" y="509"/>
                        </a:lnTo>
                        <a:lnTo>
                          <a:pt x="429" y="517"/>
                        </a:lnTo>
                        <a:lnTo>
                          <a:pt x="407" y="525"/>
                        </a:lnTo>
                        <a:lnTo>
                          <a:pt x="384" y="533"/>
                        </a:lnTo>
                        <a:lnTo>
                          <a:pt x="360" y="539"/>
                        </a:lnTo>
                        <a:lnTo>
                          <a:pt x="339" y="546"/>
                        </a:lnTo>
                        <a:lnTo>
                          <a:pt x="315" y="554"/>
                        </a:lnTo>
                        <a:lnTo>
                          <a:pt x="294" y="562"/>
                        </a:lnTo>
                        <a:lnTo>
                          <a:pt x="270" y="570"/>
                        </a:lnTo>
                        <a:lnTo>
                          <a:pt x="245" y="576"/>
                        </a:lnTo>
                        <a:lnTo>
                          <a:pt x="221" y="580"/>
                        </a:lnTo>
                        <a:lnTo>
                          <a:pt x="200" y="586"/>
                        </a:lnTo>
                        <a:lnTo>
                          <a:pt x="176" y="590"/>
                        </a:lnTo>
                        <a:lnTo>
                          <a:pt x="155" y="595"/>
                        </a:lnTo>
                        <a:lnTo>
                          <a:pt x="131" y="597"/>
                        </a:lnTo>
                        <a:lnTo>
                          <a:pt x="110" y="601"/>
                        </a:lnTo>
                        <a:lnTo>
                          <a:pt x="178" y="523"/>
                        </a:lnTo>
                        <a:lnTo>
                          <a:pt x="168" y="527"/>
                        </a:lnTo>
                        <a:lnTo>
                          <a:pt x="159" y="529"/>
                        </a:lnTo>
                        <a:lnTo>
                          <a:pt x="149" y="533"/>
                        </a:lnTo>
                        <a:lnTo>
                          <a:pt x="141" y="537"/>
                        </a:lnTo>
                        <a:lnTo>
                          <a:pt x="131" y="539"/>
                        </a:lnTo>
                        <a:lnTo>
                          <a:pt x="123" y="543"/>
                        </a:lnTo>
                        <a:lnTo>
                          <a:pt x="114" y="545"/>
                        </a:lnTo>
                        <a:lnTo>
                          <a:pt x="106" y="548"/>
                        </a:lnTo>
                        <a:lnTo>
                          <a:pt x="96" y="550"/>
                        </a:lnTo>
                        <a:lnTo>
                          <a:pt x="86" y="552"/>
                        </a:lnTo>
                        <a:lnTo>
                          <a:pt x="76" y="552"/>
                        </a:lnTo>
                        <a:lnTo>
                          <a:pt x="67" y="556"/>
                        </a:lnTo>
                        <a:lnTo>
                          <a:pt x="59" y="556"/>
                        </a:lnTo>
                        <a:lnTo>
                          <a:pt x="49" y="558"/>
                        </a:lnTo>
                        <a:lnTo>
                          <a:pt x="39" y="558"/>
                        </a:lnTo>
                        <a:lnTo>
                          <a:pt x="31" y="560"/>
                        </a:lnTo>
                        <a:lnTo>
                          <a:pt x="0" y="472"/>
                        </a:lnTo>
                        <a:lnTo>
                          <a:pt x="10" y="472"/>
                        </a:lnTo>
                        <a:lnTo>
                          <a:pt x="33" y="470"/>
                        </a:lnTo>
                        <a:lnTo>
                          <a:pt x="67" y="464"/>
                        </a:lnTo>
                        <a:lnTo>
                          <a:pt x="112" y="454"/>
                        </a:lnTo>
                        <a:lnTo>
                          <a:pt x="162" y="439"/>
                        </a:lnTo>
                        <a:lnTo>
                          <a:pt x="219" y="427"/>
                        </a:lnTo>
                        <a:lnTo>
                          <a:pt x="278" y="409"/>
                        </a:lnTo>
                        <a:lnTo>
                          <a:pt x="343" y="394"/>
                        </a:lnTo>
                        <a:lnTo>
                          <a:pt x="407" y="374"/>
                        </a:lnTo>
                        <a:lnTo>
                          <a:pt x="470" y="355"/>
                        </a:lnTo>
                        <a:lnTo>
                          <a:pt x="531" y="335"/>
                        </a:lnTo>
                        <a:lnTo>
                          <a:pt x="588" y="317"/>
                        </a:lnTo>
                        <a:lnTo>
                          <a:pt x="638" y="298"/>
                        </a:lnTo>
                        <a:lnTo>
                          <a:pt x="685" y="282"/>
                        </a:lnTo>
                        <a:lnTo>
                          <a:pt x="721" y="266"/>
                        </a:lnTo>
                        <a:lnTo>
                          <a:pt x="748" y="259"/>
                        </a:lnTo>
                        <a:lnTo>
                          <a:pt x="748" y="249"/>
                        </a:lnTo>
                        <a:lnTo>
                          <a:pt x="748" y="237"/>
                        </a:lnTo>
                        <a:lnTo>
                          <a:pt x="750" y="223"/>
                        </a:lnTo>
                        <a:lnTo>
                          <a:pt x="754" y="206"/>
                        </a:lnTo>
                        <a:lnTo>
                          <a:pt x="758" y="186"/>
                        </a:lnTo>
                        <a:lnTo>
                          <a:pt x="760" y="165"/>
                        </a:lnTo>
                        <a:lnTo>
                          <a:pt x="766" y="143"/>
                        </a:lnTo>
                        <a:lnTo>
                          <a:pt x="770" y="120"/>
                        </a:lnTo>
                        <a:lnTo>
                          <a:pt x="774" y="96"/>
                        </a:lnTo>
                        <a:lnTo>
                          <a:pt x="778" y="77"/>
                        </a:lnTo>
                        <a:lnTo>
                          <a:pt x="781" y="55"/>
                        </a:lnTo>
                        <a:lnTo>
                          <a:pt x="787" y="39"/>
                        </a:lnTo>
                        <a:lnTo>
                          <a:pt x="789" y="22"/>
                        </a:lnTo>
                        <a:lnTo>
                          <a:pt x="795" y="10"/>
                        </a:lnTo>
                        <a:lnTo>
                          <a:pt x="797" y="2"/>
                        </a:lnTo>
                        <a:lnTo>
                          <a:pt x="803" y="0"/>
                        </a:lnTo>
                        <a:lnTo>
                          <a:pt x="80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35" name="Freeform 115"/>
                  <p:cNvSpPr>
                    <a:spLocks/>
                  </p:cNvSpPr>
                  <p:nvPr/>
                </p:nvSpPr>
                <p:spPr bwMode="auto">
                  <a:xfrm>
                    <a:off x="4643" y="8402"/>
                    <a:ext cx="829" cy="905"/>
                  </a:xfrm>
                  <a:custGeom>
                    <a:avLst/>
                    <a:gdLst>
                      <a:gd name="T0" fmla="*/ 398 w 829"/>
                      <a:gd name="T1" fmla="*/ 267 h 905"/>
                      <a:gd name="T2" fmla="*/ 274 w 829"/>
                      <a:gd name="T3" fmla="*/ 371 h 905"/>
                      <a:gd name="T4" fmla="*/ 311 w 829"/>
                      <a:gd name="T5" fmla="*/ 367 h 905"/>
                      <a:gd name="T6" fmla="*/ 349 w 829"/>
                      <a:gd name="T7" fmla="*/ 357 h 905"/>
                      <a:gd name="T8" fmla="*/ 384 w 829"/>
                      <a:gd name="T9" fmla="*/ 349 h 905"/>
                      <a:gd name="T10" fmla="*/ 419 w 829"/>
                      <a:gd name="T11" fmla="*/ 343 h 905"/>
                      <a:gd name="T12" fmla="*/ 458 w 829"/>
                      <a:gd name="T13" fmla="*/ 345 h 905"/>
                      <a:gd name="T14" fmla="*/ 437 w 829"/>
                      <a:gd name="T15" fmla="*/ 353 h 905"/>
                      <a:gd name="T16" fmla="*/ 404 w 829"/>
                      <a:gd name="T17" fmla="*/ 369 h 905"/>
                      <a:gd name="T18" fmla="*/ 364 w 829"/>
                      <a:gd name="T19" fmla="*/ 388 h 905"/>
                      <a:gd name="T20" fmla="*/ 341 w 829"/>
                      <a:gd name="T21" fmla="*/ 410 h 905"/>
                      <a:gd name="T22" fmla="*/ 541 w 829"/>
                      <a:gd name="T23" fmla="*/ 396 h 905"/>
                      <a:gd name="T24" fmla="*/ 429 w 829"/>
                      <a:gd name="T25" fmla="*/ 574 h 905"/>
                      <a:gd name="T26" fmla="*/ 413 w 829"/>
                      <a:gd name="T27" fmla="*/ 608 h 905"/>
                      <a:gd name="T28" fmla="*/ 499 w 829"/>
                      <a:gd name="T29" fmla="*/ 641 h 905"/>
                      <a:gd name="T30" fmla="*/ 437 w 829"/>
                      <a:gd name="T31" fmla="*/ 666 h 905"/>
                      <a:gd name="T32" fmla="*/ 368 w 829"/>
                      <a:gd name="T33" fmla="*/ 684 h 905"/>
                      <a:gd name="T34" fmla="*/ 300 w 829"/>
                      <a:gd name="T35" fmla="*/ 705 h 905"/>
                      <a:gd name="T36" fmla="*/ 235 w 829"/>
                      <a:gd name="T37" fmla="*/ 733 h 905"/>
                      <a:gd name="T38" fmla="*/ 180 w 829"/>
                      <a:gd name="T39" fmla="*/ 776 h 905"/>
                      <a:gd name="T40" fmla="*/ 210 w 829"/>
                      <a:gd name="T41" fmla="*/ 772 h 905"/>
                      <a:gd name="T42" fmla="*/ 272 w 829"/>
                      <a:gd name="T43" fmla="*/ 758 h 905"/>
                      <a:gd name="T44" fmla="*/ 349 w 829"/>
                      <a:gd name="T45" fmla="*/ 741 h 905"/>
                      <a:gd name="T46" fmla="*/ 419 w 829"/>
                      <a:gd name="T47" fmla="*/ 725 h 905"/>
                      <a:gd name="T48" fmla="*/ 460 w 829"/>
                      <a:gd name="T49" fmla="*/ 717 h 905"/>
                      <a:gd name="T50" fmla="*/ 429 w 829"/>
                      <a:gd name="T51" fmla="*/ 731 h 905"/>
                      <a:gd name="T52" fmla="*/ 372 w 829"/>
                      <a:gd name="T53" fmla="*/ 752 h 905"/>
                      <a:gd name="T54" fmla="*/ 315 w 829"/>
                      <a:gd name="T55" fmla="*/ 778 h 905"/>
                      <a:gd name="T56" fmla="*/ 257 w 829"/>
                      <a:gd name="T57" fmla="*/ 797 h 905"/>
                      <a:gd name="T58" fmla="*/ 200 w 829"/>
                      <a:gd name="T59" fmla="*/ 819 h 905"/>
                      <a:gd name="T60" fmla="*/ 161 w 829"/>
                      <a:gd name="T61" fmla="*/ 833 h 905"/>
                      <a:gd name="T62" fmla="*/ 202 w 829"/>
                      <a:gd name="T63" fmla="*/ 829 h 905"/>
                      <a:gd name="T64" fmla="*/ 288 w 829"/>
                      <a:gd name="T65" fmla="*/ 809 h 905"/>
                      <a:gd name="T66" fmla="*/ 388 w 829"/>
                      <a:gd name="T67" fmla="*/ 788 h 905"/>
                      <a:gd name="T68" fmla="*/ 476 w 829"/>
                      <a:gd name="T69" fmla="*/ 772 h 905"/>
                      <a:gd name="T70" fmla="*/ 521 w 829"/>
                      <a:gd name="T71" fmla="*/ 772 h 905"/>
                      <a:gd name="T72" fmla="*/ 460 w 829"/>
                      <a:gd name="T73" fmla="*/ 839 h 905"/>
                      <a:gd name="T74" fmla="*/ 517 w 829"/>
                      <a:gd name="T75" fmla="*/ 823 h 905"/>
                      <a:gd name="T76" fmla="*/ 586 w 829"/>
                      <a:gd name="T77" fmla="*/ 803 h 905"/>
                      <a:gd name="T78" fmla="*/ 650 w 829"/>
                      <a:gd name="T79" fmla="*/ 778 h 905"/>
                      <a:gd name="T80" fmla="*/ 707 w 829"/>
                      <a:gd name="T81" fmla="*/ 756 h 905"/>
                      <a:gd name="T82" fmla="*/ 742 w 829"/>
                      <a:gd name="T83" fmla="*/ 750 h 905"/>
                      <a:gd name="T84" fmla="*/ 778 w 829"/>
                      <a:gd name="T85" fmla="*/ 778 h 905"/>
                      <a:gd name="T86" fmla="*/ 817 w 829"/>
                      <a:gd name="T87" fmla="*/ 797 h 905"/>
                      <a:gd name="T88" fmla="*/ 731 w 829"/>
                      <a:gd name="T89" fmla="*/ 835 h 905"/>
                      <a:gd name="T90" fmla="*/ 574 w 829"/>
                      <a:gd name="T91" fmla="*/ 874 h 905"/>
                      <a:gd name="T92" fmla="*/ 409 w 829"/>
                      <a:gd name="T93" fmla="*/ 901 h 905"/>
                      <a:gd name="T94" fmla="*/ 241 w 829"/>
                      <a:gd name="T95" fmla="*/ 905 h 905"/>
                      <a:gd name="T96" fmla="*/ 84 w 829"/>
                      <a:gd name="T97" fmla="*/ 884 h 905"/>
                      <a:gd name="T98" fmla="*/ 4 w 829"/>
                      <a:gd name="T99" fmla="*/ 831 h 905"/>
                      <a:gd name="T100" fmla="*/ 63 w 829"/>
                      <a:gd name="T101" fmla="*/ 772 h 905"/>
                      <a:gd name="T102" fmla="*/ 129 w 829"/>
                      <a:gd name="T103" fmla="*/ 717 h 905"/>
                      <a:gd name="T104" fmla="*/ 200 w 829"/>
                      <a:gd name="T105" fmla="*/ 660 h 905"/>
                      <a:gd name="T106" fmla="*/ 268 w 829"/>
                      <a:gd name="T107" fmla="*/ 604 h 905"/>
                      <a:gd name="T108" fmla="*/ 335 w 829"/>
                      <a:gd name="T109" fmla="*/ 545 h 905"/>
                      <a:gd name="T110" fmla="*/ 292 w 829"/>
                      <a:gd name="T111" fmla="*/ 508 h 905"/>
                      <a:gd name="T112" fmla="*/ 235 w 829"/>
                      <a:gd name="T113" fmla="*/ 470 h 905"/>
                      <a:gd name="T114" fmla="*/ 168 w 829"/>
                      <a:gd name="T115" fmla="*/ 439 h 905"/>
                      <a:gd name="T116" fmla="*/ 104 w 829"/>
                      <a:gd name="T117" fmla="*/ 414 h 905"/>
                      <a:gd name="T118" fmla="*/ 43 w 829"/>
                      <a:gd name="T119" fmla="*/ 402 h 905"/>
                      <a:gd name="T120" fmla="*/ 633 w 829"/>
                      <a:gd name="T121" fmla="*/ 0 h 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829" h="905">
                        <a:moveTo>
                          <a:pt x="633" y="0"/>
                        </a:moveTo>
                        <a:lnTo>
                          <a:pt x="642" y="106"/>
                        </a:lnTo>
                        <a:lnTo>
                          <a:pt x="398" y="267"/>
                        </a:lnTo>
                        <a:lnTo>
                          <a:pt x="458" y="259"/>
                        </a:lnTo>
                        <a:lnTo>
                          <a:pt x="264" y="373"/>
                        </a:lnTo>
                        <a:lnTo>
                          <a:pt x="274" y="371"/>
                        </a:lnTo>
                        <a:lnTo>
                          <a:pt x="288" y="371"/>
                        </a:lnTo>
                        <a:lnTo>
                          <a:pt x="300" y="369"/>
                        </a:lnTo>
                        <a:lnTo>
                          <a:pt x="311" y="367"/>
                        </a:lnTo>
                        <a:lnTo>
                          <a:pt x="323" y="365"/>
                        </a:lnTo>
                        <a:lnTo>
                          <a:pt x="335" y="361"/>
                        </a:lnTo>
                        <a:lnTo>
                          <a:pt x="349" y="357"/>
                        </a:lnTo>
                        <a:lnTo>
                          <a:pt x="360" y="357"/>
                        </a:lnTo>
                        <a:lnTo>
                          <a:pt x="372" y="351"/>
                        </a:lnTo>
                        <a:lnTo>
                          <a:pt x="384" y="349"/>
                        </a:lnTo>
                        <a:lnTo>
                          <a:pt x="396" y="347"/>
                        </a:lnTo>
                        <a:lnTo>
                          <a:pt x="407" y="345"/>
                        </a:lnTo>
                        <a:lnTo>
                          <a:pt x="419" y="343"/>
                        </a:lnTo>
                        <a:lnTo>
                          <a:pt x="431" y="341"/>
                        </a:lnTo>
                        <a:lnTo>
                          <a:pt x="445" y="341"/>
                        </a:lnTo>
                        <a:lnTo>
                          <a:pt x="458" y="345"/>
                        </a:lnTo>
                        <a:lnTo>
                          <a:pt x="452" y="345"/>
                        </a:lnTo>
                        <a:lnTo>
                          <a:pt x="445" y="349"/>
                        </a:lnTo>
                        <a:lnTo>
                          <a:pt x="437" y="353"/>
                        </a:lnTo>
                        <a:lnTo>
                          <a:pt x="427" y="357"/>
                        </a:lnTo>
                        <a:lnTo>
                          <a:pt x="413" y="363"/>
                        </a:lnTo>
                        <a:lnTo>
                          <a:pt x="404" y="369"/>
                        </a:lnTo>
                        <a:lnTo>
                          <a:pt x="390" y="374"/>
                        </a:lnTo>
                        <a:lnTo>
                          <a:pt x="380" y="382"/>
                        </a:lnTo>
                        <a:lnTo>
                          <a:pt x="364" y="388"/>
                        </a:lnTo>
                        <a:lnTo>
                          <a:pt x="356" y="396"/>
                        </a:lnTo>
                        <a:lnTo>
                          <a:pt x="347" y="402"/>
                        </a:lnTo>
                        <a:lnTo>
                          <a:pt x="341" y="410"/>
                        </a:lnTo>
                        <a:lnTo>
                          <a:pt x="331" y="421"/>
                        </a:lnTo>
                        <a:lnTo>
                          <a:pt x="339" y="435"/>
                        </a:lnTo>
                        <a:lnTo>
                          <a:pt x="541" y="396"/>
                        </a:lnTo>
                        <a:lnTo>
                          <a:pt x="429" y="490"/>
                        </a:lnTo>
                        <a:lnTo>
                          <a:pt x="556" y="496"/>
                        </a:lnTo>
                        <a:lnTo>
                          <a:pt x="429" y="574"/>
                        </a:lnTo>
                        <a:lnTo>
                          <a:pt x="423" y="582"/>
                        </a:lnTo>
                        <a:lnTo>
                          <a:pt x="417" y="594"/>
                        </a:lnTo>
                        <a:lnTo>
                          <a:pt x="413" y="608"/>
                        </a:lnTo>
                        <a:lnTo>
                          <a:pt x="413" y="621"/>
                        </a:lnTo>
                        <a:lnTo>
                          <a:pt x="521" y="633"/>
                        </a:lnTo>
                        <a:lnTo>
                          <a:pt x="499" y="641"/>
                        </a:lnTo>
                        <a:lnTo>
                          <a:pt x="478" y="651"/>
                        </a:lnTo>
                        <a:lnTo>
                          <a:pt x="456" y="658"/>
                        </a:lnTo>
                        <a:lnTo>
                          <a:pt x="437" y="666"/>
                        </a:lnTo>
                        <a:lnTo>
                          <a:pt x="413" y="672"/>
                        </a:lnTo>
                        <a:lnTo>
                          <a:pt x="390" y="678"/>
                        </a:lnTo>
                        <a:lnTo>
                          <a:pt x="368" y="684"/>
                        </a:lnTo>
                        <a:lnTo>
                          <a:pt x="347" y="692"/>
                        </a:lnTo>
                        <a:lnTo>
                          <a:pt x="323" y="698"/>
                        </a:lnTo>
                        <a:lnTo>
                          <a:pt x="300" y="705"/>
                        </a:lnTo>
                        <a:lnTo>
                          <a:pt x="278" y="713"/>
                        </a:lnTo>
                        <a:lnTo>
                          <a:pt x="259" y="725"/>
                        </a:lnTo>
                        <a:lnTo>
                          <a:pt x="235" y="733"/>
                        </a:lnTo>
                        <a:lnTo>
                          <a:pt x="217" y="747"/>
                        </a:lnTo>
                        <a:lnTo>
                          <a:pt x="198" y="758"/>
                        </a:lnTo>
                        <a:lnTo>
                          <a:pt x="180" y="776"/>
                        </a:lnTo>
                        <a:lnTo>
                          <a:pt x="186" y="774"/>
                        </a:lnTo>
                        <a:lnTo>
                          <a:pt x="194" y="774"/>
                        </a:lnTo>
                        <a:lnTo>
                          <a:pt x="210" y="772"/>
                        </a:lnTo>
                        <a:lnTo>
                          <a:pt x="227" y="768"/>
                        </a:lnTo>
                        <a:lnTo>
                          <a:pt x="249" y="764"/>
                        </a:lnTo>
                        <a:lnTo>
                          <a:pt x="272" y="758"/>
                        </a:lnTo>
                        <a:lnTo>
                          <a:pt x="298" y="752"/>
                        </a:lnTo>
                        <a:lnTo>
                          <a:pt x="323" y="749"/>
                        </a:lnTo>
                        <a:lnTo>
                          <a:pt x="349" y="741"/>
                        </a:lnTo>
                        <a:lnTo>
                          <a:pt x="372" y="735"/>
                        </a:lnTo>
                        <a:lnTo>
                          <a:pt x="398" y="731"/>
                        </a:lnTo>
                        <a:lnTo>
                          <a:pt x="419" y="725"/>
                        </a:lnTo>
                        <a:lnTo>
                          <a:pt x="437" y="721"/>
                        </a:lnTo>
                        <a:lnTo>
                          <a:pt x="451" y="717"/>
                        </a:lnTo>
                        <a:lnTo>
                          <a:pt x="460" y="717"/>
                        </a:lnTo>
                        <a:lnTo>
                          <a:pt x="466" y="717"/>
                        </a:lnTo>
                        <a:lnTo>
                          <a:pt x="447" y="723"/>
                        </a:lnTo>
                        <a:lnTo>
                          <a:pt x="429" y="731"/>
                        </a:lnTo>
                        <a:lnTo>
                          <a:pt x="409" y="737"/>
                        </a:lnTo>
                        <a:lnTo>
                          <a:pt x="390" y="747"/>
                        </a:lnTo>
                        <a:lnTo>
                          <a:pt x="372" y="752"/>
                        </a:lnTo>
                        <a:lnTo>
                          <a:pt x="353" y="760"/>
                        </a:lnTo>
                        <a:lnTo>
                          <a:pt x="333" y="768"/>
                        </a:lnTo>
                        <a:lnTo>
                          <a:pt x="315" y="778"/>
                        </a:lnTo>
                        <a:lnTo>
                          <a:pt x="294" y="784"/>
                        </a:lnTo>
                        <a:lnTo>
                          <a:pt x="274" y="792"/>
                        </a:lnTo>
                        <a:lnTo>
                          <a:pt x="257" y="797"/>
                        </a:lnTo>
                        <a:lnTo>
                          <a:pt x="237" y="807"/>
                        </a:lnTo>
                        <a:lnTo>
                          <a:pt x="217" y="813"/>
                        </a:lnTo>
                        <a:lnTo>
                          <a:pt x="200" y="819"/>
                        </a:lnTo>
                        <a:lnTo>
                          <a:pt x="182" y="825"/>
                        </a:lnTo>
                        <a:lnTo>
                          <a:pt x="165" y="831"/>
                        </a:lnTo>
                        <a:lnTo>
                          <a:pt x="161" y="833"/>
                        </a:lnTo>
                        <a:lnTo>
                          <a:pt x="168" y="833"/>
                        </a:lnTo>
                        <a:lnTo>
                          <a:pt x="182" y="831"/>
                        </a:lnTo>
                        <a:lnTo>
                          <a:pt x="202" y="829"/>
                        </a:lnTo>
                        <a:lnTo>
                          <a:pt x="225" y="823"/>
                        </a:lnTo>
                        <a:lnTo>
                          <a:pt x="257" y="815"/>
                        </a:lnTo>
                        <a:lnTo>
                          <a:pt x="288" y="809"/>
                        </a:lnTo>
                        <a:lnTo>
                          <a:pt x="323" y="803"/>
                        </a:lnTo>
                        <a:lnTo>
                          <a:pt x="356" y="795"/>
                        </a:lnTo>
                        <a:lnTo>
                          <a:pt x="388" y="788"/>
                        </a:lnTo>
                        <a:lnTo>
                          <a:pt x="421" y="782"/>
                        </a:lnTo>
                        <a:lnTo>
                          <a:pt x="452" y="776"/>
                        </a:lnTo>
                        <a:lnTo>
                          <a:pt x="476" y="772"/>
                        </a:lnTo>
                        <a:lnTo>
                          <a:pt x="498" y="768"/>
                        </a:lnTo>
                        <a:lnTo>
                          <a:pt x="511" y="768"/>
                        </a:lnTo>
                        <a:lnTo>
                          <a:pt x="521" y="772"/>
                        </a:lnTo>
                        <a:lnTo>
                          <a:pt x="429" y="846"/>
                        </a:lnTo>
                        <a:lnTo>
                          <a:pt x="443" y="842"/>
                        </a:lnTo>
                        <a:lnTo>
                          <a:pt x="460" y="839"/>
                        </a:lnTo>
                        <a:lnTo>
                          <a:pt x="478" y="833"/>
                        </a:lnTo>
                        <a:lnTo>
                          <a:pt x="498" y="829"/>
                        </a:lnTo>
                        <a:lnTo>
                          <a:pt x="517" y="823"/>
                        </a:lnTo>
                        <a:lnTo>
                          <a:pt x="541" y="815"/>
                        </a:lnTo>
                        <a:lnTo>
                          <a:pt x="562" y="809"/>
                        </a:lnTo>
                        <a:lnTo>
                          <a:pt x="586" y="803"/>
                        </a:lnTo>
                        <a:lnTo>
                          <a:pt x="607" y="794"/>
                        </a:lnTo>
                        <a:lnTo>
                          <a:pt x="631" y="788"/>
                        </a:lnTo>
                        <a:lnTo>
                          <a:pt x="650" y="778"/>
                        </a:lnTo>
                        <a:lnTo>
                          <a:pt x="672" y="772"/>
                        </a:lnTo>
                        <a:lnTo>
                          <a:pt x="689" y="764"/>
                        </a:lnTo>
                        <a:lnTo>
                          <a:pt x="707" y="756"/>
                        </a:lnTo>
                        <a:lnTo>
                          <a:pt x="723" y="750"/>
                        </a:lnTo>
                        <a:lnTo>
                          <a:pt x="738" y="745"/>
                        </a:lnTo>
                        <a:lnTo>
                          <a:pt x="742" y="750"/>
                        </a:lnTo>
                        <a:lnTo>
                          <a:pt x="752" y="760"/>
                        </a:lnTo>
                        <a:lnTo>
                          <a:pt x="762" y="768"/>
                        </a:lnTo>
                        <a:lnTo>
                          <a:pt x="778" y="778"/>
                        </a:lnTo>
                        <a:lnTo>
                          <a:pt x="789" y="784"/>
                        </a:lnTo>
                        <a:lnTo>
                          <a:pt x="803" y="792"/>
                        </a:lnTo>
                        <a:lnTo>
                          <a:pt x="817" y="797"/>
                        </a:lnTo>
                        <a:lnTo>
                          <a:pt x="829" y="803"/>
                        </a:lnTo>
                        <a:lnTo>
                          <a:pt x="780" y="819"/>
                        </a:lnTo>
                        <a:lnTo>
                          <a:pt x="731" y="835"/>
                        </a:lnTo>
                        <a:lnTo>
                          <a:pt x="680" y="848"/>
                        </a:lnTo>
                        <a:lnTo>
                          <a:pt x="629" y="864"/>
                        </a:lnTo>
                        <a:lnTo>
                          <a:pt x="574" y="874"/>
                        </a:lnTo>
                        <a:lnTo>
                          <a:pt x="519" y="886"/>
                        </a:lnTo>
                        <a:lnTo>
                          <a:pt x="464" y="893"/>
                        </a:lnTo>
                        <a:lnTo>
                          <a:pt x="409" y="901"/>
                        </a:lnTo>
                        <a:lnTo>
                          <a:pt x="353" y="905"/>
                        </a:lnTo>
                        <a:lnTo>
                          <a:pt x="298" y="905"/>
                        </a:lnTo>
                        <a:lnTo>
                          <a:pt x="241" y="905"/>
                        </a:lnTo>
                        <a:lnTo>
                          <a:pt x="188" y="901"/>
                        </a:lnTo>
                        <a:lnTo>
                          <a:pt x="135" y="893"/>
                        </a:lnTo>
                        <a:lnTo>
                          <a:pt x="84" y="884"/>
                        </a:lnTo>
                        <a:lnTo>
                          <a:pt x="33" y="870"/>
                        </a:lnTo>
                        <a:lnTo>
                          <a:pt x="0" y="854"/>
                        </a:lnTo>
                        <a:lnTo>
                          <a:pt x="4" y="831"/>
                        </a:lnTo>
                        <a:lnTo>
                          <a:pt x="24" y="811"/>
                        </a:lnTo>
                        <a:lnTo>
                          <a:pt x="41" y="790"/>
                        </a:lnTo>
                        <a:lnTo>
                          <a:pt x="63" y="772"/>
                        </a:lnTo>
                        <a:lnTo>
                          <a:pt x="84" y="752"/>
                        </a:lnTo>
                        <a:lnTo>
                          <a:pt x="106" y="733"/>
                        </a:lnTo>
                        <a:lnTo>
                          <a:pt x="129" y="717"/>
                        </a:lnTo>
                        <a:lnTo>
                          <a:pt x="153" y="700"/>
                        </a:lnTo>
                        <a:lnTo>
                          <a:pt x="176" y="680"/>
                        </a:lnTo>
                        <a:lnTo>
                          <a:pt x="200" y="660"/>
                        </a:lnTo>
                        <a:lnTo>
                          <a:pt x="223" y="643"/>
                        </a:lnTo>
                        <a:lnTo>
                          <a:pt x="247" y="625"/>
                        </a:lnTo>
                        <a:lnTo>
                          <a:pt x="268" y="604"/>
                        </a:lnTo>
                        <a:lnTo>
                          <a:pt x="292" y="586"/>
                        </a:lnTo>
                        <a:lnTo>
                          <a:pt x="313" y="564"/>
                        </a:lnTo>
                        <a:lnTo>
                          <a:pt x="335" y="545"/>
                        </a:lnTo>
                        <a:lnTo>
                          <a:pt x="321" y="533"/>
                        </a:lnTo>
                        <a:lnTo>
                          <a:pt x="308" y="519"/>
                        </a:lnTo>
                        <a:lnTo>
                          <a:pt x="292" y="508"/>
                        </a:lnTo>
                        <a:lnTo>
                          <a:pt x="274" y="496"/>
                        </a:lnTo>
                        <a:lnTo>
                          <a:pt x="255" y="482"/>
                        </a:lnTo>
                        <a:lnTo>
                          <a:pt x="235" y="470"/>
                        </a:lnTo>
                        <a:lnTo>
                          <a:pt x="214" y="459"/>
                        </a:lnTo>
                        <a:lnTo>
                          <a:pt x="194" y="449"/>
                        </a:lnTo>
                        <a:lnTo>
                          <a:pt x="168" y="439"/>
                        </a:lnTo>
                        <a:lnTo>
                          <a:pt x="147" y="429"/>
                        </a:lnTo>
                        <a:lnTo>
                          <a:pt x="123" y="420"/>
                        </a:lnTo>
                        <a:lnTo>
                          <a:pt x="104" y="414"/>
                        </a:lnTo>
                        <a:lnTo>
                          <a:pt x="80" y="408"/>
                        </a:lnTo>
                        <a:lnTo>
                          <a:pt x="63" y="406"/>
                        </a:lnTo>
                        <a:lnTo>
                          <a:pt x="43" y="402"/>
                        </a:lnTo>
                        <a:lnTo>
                          <a:pt x="27" y="404"/>
                        </a:lnTo>
                        <a:lnTo>
                          <a:pt x="633" y="0"/>
                        </a:lnTo>
                        <a:lnTo>
                          <a:pt x="63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36" name="Freeform 116"/>
                  <p:cNvSpPr>
                    <a:spLocks/>
                  </p:cNvSpPr>
                  <p:nvPr/>
                </p:nvSpPr>
                <p:spPr bwMode="auto">
                  <a:xfrm>
                    <a:off x="5509" y="8111"/>
                    <a:ext cx="827" cy="707"/>
                  </a:xfrm>
                  <a:custGeom>
                    <a:avLst/>
                    <a:gdLst>
                      <a:gd name="T0" fmla="*/ 672 w 827"/>
                      <a:gd name="T1" fmla="*/ 23 h 707"/>
                      <a:gd name="T2" fmla="*/ 470 w 827"/>
                      <a:gd name="T3" fmla="*/ 39 h 707"/>
                      <a:gd name="T4" fmla="*/ 543 w 827"/>
                      <a:gd name="T5" fmla="*/ 0 h 707"/>
                      <a:gd name="T6" fmla="*/ 275 w 827"/>
                      <a:gd name="T7" fmla="*/ 15 h 707"/>
                      <a:gd name="T8" fmla="*/ 376 w 827"/>
                      <a:gd name="T9" fmla="*/ 51 h 707"/>
                      <a:gd name="T10" fmla="*/ 175 w 827"/>
                      <a:gd name="T11" fmla="*/ 125 h 707"/>
                      <a:gd name="T12" fmla="*/ 316 w 827"/>
                      <a:gd name="T13" fmla="*/ 121 h 707"/>
                      <a:gd name="T14" fmla="*/ 106 w 827"/>
                      <a:gd name="T15" fmla="*/ 239 h 707"/>
                      <a:gd name="T16" fmla="*/ 292 w 827"/>
                      <a:gd name="T17" fmla="*/ 248 h 707"/>
                      <a:gd name="T18" fmla="*/ 83 w 827"/>
                      <a:gd name="T19" fmla="*/ 385 h 707"/>
                      <a:gd name="T20" fmla="*/ 245 w 827"/>
                      <a:gd name="T21" fmla="*/ 382 h 707"/>
                      <a:gd name="T22" fmla="*/ 0 w 827"/>
                      <a:gd name="T23" fmla="*/ 532 h 707"/>
                      <a:gd name="T24" fmla="*/ 202 w 827"/>
                      <a:gd name="T25" fmla="*/ 528 h 707"/>
                      <a:gd name="T26" fmla="*/ 47 w 827"/>
                      <a:gd name="T27" fmla="*/ 652 h 707"/>
                      <a:gd name="T28" fmla="*/ 233 w 827"/>
                      <a:gd name="T29" fmla="*/ 628 h 707"/>
                      <a:gd name="T30" fmla="*/ 136 w 827"/>
                      <a:gd name="T31" fmla="*/ 707 h 707"/>
                      <a:gd name="T32" fmla="*/ 615 w 827"/>
                      <a:gd name="T33" fmla="*/ 660 h 707"/>
                      <a:gd name="T34" fmla="*/ 819 w 827"/>
                      <a:gd name="T35" fmla="*/ 622 h 707"/>
                      <a:gd name="T36" fmla="*/ 521 w 827"/>
                      <a:gd name="T37" fmla="*/ 615 h 707"/>
                      <a:gd name="T38" fmla="*/ 729 w 827"/>
                      <a:gd name="T39" fmla="*/ 513 h 707"/>
                      <a:gd name="T40" fmla="*/ 470 w 827"/>
                      <a:gd name="T41" fmla="*/ 509 h 707"/>
                      <a:gd name="T42" fmla="*/ 786 w 827"/>
                      <a:gd name="T43" fmla="*/ 374 h 707"/>
                      <a:gd name="T44" fmla="*/ 621 w 827"/>
                      <a:gd name="T45" fmla="*/ 366 h 707"/>
                      <a:gd name="T46" fmla="*/ 827 w 827"/>
                      <a:gd name="T47" fmla="*/ 223 h 707"/>
                      <a:gd name="T48" fmla="*/ 521 w 827"/>
                      <a:gd name="T49" fmla="*/ 288 h 707"/>
                      <a:gd name="T50" fmla="*/ 566 w 827"/>
                      <a:gd name="T51" fmla="*/ 207 h 707"/>
                      <a:gd name="T52" fmla="*/ 737 w 827"/>
                      <a:gd name="T53" fmla="*/ 117 h 707"/>
                      <a:gd name="T54" fmla="*/ 514 w 827"/>
                      <a:gd name="T55" fmla="*/ 125 h 707"/>
                      <a:gd name="T56" fmla="*/ 672 w 827"/>
                      <a:gd name="T57" fmla="*/ 23 h 707"/>
                      <a:gd name="T58" fmla="*/ 672 w 827"/>
                      <a:gd name="T59" fmla="*/ 23 h 7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827" h="707">
                        <a:moveTo>
                          <a:pt x="672" y="23"/>
                        </a:moveTo>
                        <a:lnTo>
                          <a:pt x="470" y="39"/>
                        </a:lnTo>
                        <a:lnTo>
                          <a:pt x="543" y="0"/>
                        </a:lnTo>
                        <a:lnTo>
                          <a:pt x="275" y="15"/>
                        </a:lnTo>
                        <a:lnTo>
                          <a:pt x="376" y="51"/>
                        </a:lnTo>
                        <a:lnTo>
                          <a:pt x="175" y="125"/>
                        </a:lnTo>
                        <a:lnTo>
                          <a:pt x="316" y="121"/>
                        </a:lnTo>
                        <a:lnTo>
                          <a:pt x="106" y="239"/>
                        </a:lnTo>
                        <a:lnTo>
                          <a:pt x="292" y="248"/>
                        </a:lnTo>
                        <a:lnTo>
                          <a:pt x="83" y="385"/>
                        </a:lnTo>
                        <a:lnTo>
                          <a:pt x="245" y="382"/>
                        </a:lnTo>
                        <a:lnTo>
                          <a:pt x="0" y="532"/>
                        </a:lnTo>
                        <a:lnTo>
                          <a:pt x="202" y="528"/>
                        </a:lnTo>
                        <a:lnTo>
                          <a:pt x="47" y="652"/>
                        </a:lnTo>
                        <a:lnTo>
                          <a:pt x="233" y="628"/>
                        </a:lnTo>
                        <a:lnTo>
                          <a:pt x="136" y="707"/>
                        </a:lnTo>
                        <a:lnTo>
                          <a:pt x="615" y="660"/>
                        </a:lnTo>
                        <a:lnTo>
                          <a:pt x="819" y="622"/>
                        </a:lnTo>
                        <a:lnTo>
                          <a:pt x="521" y="615"/>
                        </a:lnTo>
                        <a:lnTo>
                          <a:pt x="729" y="513"/>
                        </a:lnTo>
                        <a:lnTo>
                          <a:pt x="470" y="509"/>
                        </a:lnTo>
                        <a:lnTo>
                          <a:pt x="786" y="374"/>
                        </a:lnTo>
                        <a:lnTo>
                          <a:pt x="621" y="366"/>
                        </a:lnTo>
                        <a:lnTo>
                          <a:pt x="827" y="223"/>
                        </a:lnTo>
                        <a:lnTo>
                          <a:pt x="521" y="288"/>
                        </a:lnTo>
                        <a:lnTo>
                          <a:pt x="566" y="207"/>
                        </a:lnTo>
                        <a:lnTo>
                          <a:pt x="737" y="117"/>
                        </a:lnTo>
                        <a:lnTo>
                          <a:pt x="514" y="125"/>
                        </a:lnTo>
                        <a:lnTo>
                          <a:pt x="672" y="23"/>
                        </a:lnTo>
                        <a:lnTo>
                          <a:pt x="672" y="23"/>
                        </a:lnTo>
                        <a:close/>
                      </a:path>
                    </a:pathLst>
                  </a:custGeom>
                  <a:solidFill>
                    <a:srgbClr val="B3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37" name="Freeform 117"/>
                  <p:cNvSpPr>
                    <a:spLocks/>
                  </p:cNvSpPr>
                  <p:nvPr/>
                </p:nvSpPr>
                <p:spPr bwMode="auto">
                  <a:xfrm>
                    <a:off x="5079" y="8589"/>
                    <a:ext cx="249" cy="624"/>
                  </a:xfrm>
                  <a:custGeom>
                    <a:avLst/>
                    <a:gdLst>
                      <a:gd name="T0" fmla="*/ 147 w 249"/>
                      <a:gd name="T1" fmla="*/ 0 h 624"/>
                      <a:gd name="T2" fmla="*/ 167 w 249"/>
                      <a:gd name="T3" fmla="*/ 178 h 624"/>
                      <a:gd name="T4" fmla="*/ 194 w 249"/>
                      <a:gd name="T5" fmla="*/ 364 h 624"/>
                      <a:gd name="T6" fmla="*/ 249 w 249"/>
                      <a:gd name="T7" fmla="*/ 546 h 624"/>
                      <a:gd name="T8" fmla="*/ 128 w 249"/>
                      <a:gd name="T9" fmla="*/ 624 h 624"/>
                      <a:gd name="T10" fmla="*/ 167 w 249"/>
                      <a:gd name="T11" fmla="*/ 526 h 624"/>
                      <a:gd name="T12" fmla="*/ 34 w 249"/>
                      <a:gd name="T13" fmla="*/ 577 h 624"/>
                      <a:gd name="T14" fmla="*/ 81 w 249"/>
                      <a:gd name="T15" fmla="*/ 513 h 624"/>
                      <a:gd name="T16" fmla="*/ 8 w 249"/>
                      <a:gd name="T17" fmla="*/ 526 h 624"/>
                      <a:gd name="T18" fmla="*/ 167 w 249"/>
                      <a:gd name="T19" fmla="*/ 407 h 624"/>
                      <a:gd name="T20" fmla="*/ 57 w 249"/>
                      <a:gd name="T21" fmla="*/ 407 h 624"/>
                      <a:gd name="T22" fmla="*/ 163 w 249"/>
                      <a:gd name="T23" fmla="*/ 280 h 624"/>
                      <a:gd name="T24" fmla="*/ 84 w 249"/>
                      <a:gd name="T25" fmla="*/ 283 h 624"/>
                      <a:gd name="T26" fmla="*/ 139 w 249"/>
                      <a:gd name="T27" fmla="*/ 158 h 624"/>
                      <a:gd name="T28" fmla="*/ 34 w 249"/>
                      <a:gd name="T29" fmla="*/ 197 h 624"/>
                      <a:gd name="T30" fmla="*/ 120 w 249"/>
                      <a:gd name="T31" fmla="*/ 119 h 624"/>
                      <a:gd name="T32" fmla="*/ 0 w 249"/>
                      <a:gd name="T33" fmla="*/ 135 h 624"/>
                      <a:gd name="T34" fmla="*/ 147 w 249"/>
                      <a:gd name="T35" fmla="*/ 0 h 624"/>
                      <a:gd name="T36" fmla="*/ 147 w 249"/>
                      <a:gd name="T37" fmla="*/ 0 h 6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49" h="624">
                        <a:moveTo>
                          <a:pt x="147" y="0"/>
                        </a:moveTo>
                        <a:lnTo>
                          <a:pt x="167" y="178"/>
                        </a:lnTo>
                        <a:lnTo>
                          <a:pt x="194" y="364"/>
                        </a:lnTo>
                        <a:lnTo>
                          <a:pt x="249" y="546"/>
                        </a:lnTo>
                        <a:lnTo>
                          <a:pt x="128" y="624"/>
                        </a:lnTo>
                        <a:lnTo>
                          <a:pt x="167" y="526"/>
                        </a:lnTo>
                        <a:lnTo>
                          <a:pt x="34" y="577"/>
                        </a:lnTo>
                        <a:lnTo>
                          <a:pt x="81" y="513"/>
                        </a:lnTo>
                        <a:lnTo>
                          <a:pt x="8" y="526"/>
                        </a:lnTo>
                        <a:lnTo>
                          <a:pt x="167" y="407"/>
                        </a:lnTo>
                        <a:lnTo>
                          <a:pt x="57" y="407"/>
                        </a:lnTo>
                        <a:lnTo>
                          <a:pt x="163" y="280"/>
                        </a:lnTo>
                        <a:lnTo>
                          <a:pt x="84" y="283"/>
                        </a:lnTo>
                        <a:lnTo>
                          <a:pt x="139" y="158"/>
                        </a:lnTo>
                        <a:lnTo>
                          <a:pt x="34" y="197"/>
                        </a:lnTo>
                        <a:lnTo>
                          <a:pt x="120" y="119"/>
                        </a:lnTo>
                        <a:lnTo>
                          <a:pt x="0" y="135"/>
                        </a:lnTo>
                        <a:lnTo>
                          <a:pt x="147" y="0"/>
                        </a:lnTo>
                        <a:lnTo>
                          <a:pt x="147" y="0"/>
                        </a:lnTo>
                        <a:close/>
                      </a:path>
                    </a:pathLst>
                  </a:custGeom>
                  <a:solidFill>
                    <a:srgbClr val="B3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5238" name="Line 118"/>
                <p:cNvSpPr>
                  <a:spLocks noChangeShapeType="1"/>
                </p:cNvSpPr>
                <p:nvPr/>
              </p:nvSpPr>
              <p:spPr bwMode="auto">
                <a:xfrm>
                  <a:off x="3722" y="5250"/>
                  <a:ext cx="106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239" name="Line 119"/>
                <p:cNvSpPr>
                  <a:spLocks noChangeShapeType="1"/>
                </p:cNvSpPr>
                <p:nvPr/>
              </p:nvSpPr>
              <p:spPr bwMode="auto">
                <a:xfrm>
                  <a:off x="4778" y="4829"/>
                  <a:ext cx="991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240" name="Line 120"/>
                <p:cNvSpPr>
                  <a:spLocks noChangeShapeType="1"/>
                </p:cNvSpPr>
                <p:nvPr/>
              </p:nvSpPr>
              <p:spPr bwMode="auto">
                <a:xfrm>
                  <a:off x="5795" y="4442"/>
                  <a:ext cx="1043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241" name="Line 121"/>
                <p:cNvSpPr>
                  <a:spLocks noChangeShapeType="1"/>
                </p:cNvSpPr>
                <p:nvPr/>
              </p:nvSpPr>
              <p:spPr bwMode="auto">
                <a:xfrm>
                  <a:off x="6877" y="4030"/>
                  <a:ext cx="1043" cy="1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242" name="Line 122"/>
                <p:cNvSpPr>
                  <a:spLocks noChangeShapeType="1"/>
                </p:cNvSpPr>
                <p:nvPr/>
              </p:nvSpPr>
              <p:spPr bwMode="auto">
                <a:xfrm>
                  <a:off x="7959" y="3624"/>
                  <a:ext cx="97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grpSp>
              <p:nvGrpSpPr>
                <p:cNvPr id="5243" name="Group 123"/>
                <p:cNvGrpSpPr>
                  <a:grpSpLocks/>
                </p:cNvGrpSpPr>
                <p:nvPr/>
              </p:nvGrpSpPr>
              <p:grpSpPr bwMode="auto">
                <a:xfrm rot="2274891" flipH="1">
                  <a:off x="4987" y="4053"/>
                  <a:ext cx="279" cy="332"/>
                  <a:chOff x="4643" y="7488"/>
                  <a:chExt cx="2125" cy="1954"/>
                </a:xfrm>
              </p:grpSpPr>
              <p:sp>
                <p:nvSpPr>
                  <p:cNvPr id="5244" name="Freeform 124"/>
                  <p:cNvSpPr>
                    <a:spLocks/>
                  </p:cNvSpPr>
                  <p:nvPr/>
                </p:nvSpPr>
                <p:spPr bwMode="auto">
                  <a:xfrm>
                    <a:off x="4702" y="7848"/>
                    <a:ext cx="1922" cy="1436"/>
                  </a:xfrm>
                  <a:custGeom>
                    <a:avLst/>
                    <a:gdLst>
                      <a:gd name="T0" fmla="*/ 1908 w 1922"/>
                      <a:gd name="T1" fmla="*/ 0 h 1436"/>
                      <a:gd name="T2" fmla="*/ 1170 w 1922"/>
                      <a:gd name="T3" fmla="*/ 198 h 1436"/>
                      <a:gd name="T4" fmla="*/ 762 w 1922"/>
                      <a:gd name="T5" fmla="*/ 278 h 1436"/>
                      <a:gd name="T6" fmla="*/ 584 w 1922"/>
                      <a:gd name="T7" fmla="*/ 590 h 1436"/>
                      <a:gd name="T8" fmla="*/ 122 w 1922"/>
                      <a:gd name="T9" fmla="*/ 899 h 1436"/>
                      <a:gd name="T10" fmla="*/ 339 w 1922"/>
                      <a:gd name="T11" fmla="*/ 1075 h 1436"/>
                      <a:gd name="T12" fmla="*/ 0 w 1922"/>
                      <a:gd name="T13" fmla="*/ 1404 h 1436"/>
                      <a:gd name="T14" fmla="*/ 257 w 1922"/>
                      <a:gd name="T15" fmla="*/ 1436 h 1436"/>
                      <a:gd name="T16" fmla="*/ 525 w 1922"/>
                      <a:gd name="T17" fmla="*/ 1408 h 1436"/>
                      <a:gd name="T18" fmla="*/ 743 w 1922"/>
                      <a:gd name="T19" fmla="*/ 1326 h 1436"/>
                      <a:gd name="T20" fmla="*/ 704 w 1922"/>
                      <a:gd name="T21" fmla="*/ 1044 h 1436"/>
                      <a:gd name="T22" fmla="*/ 980 w 1922"/>
                      <a:gd name="T23" fmla="*/ 1017 h 1436"/>
                      <a:gd name="T24" fmla="*/ 1395 w 1922"/>
                      <a:gd name="T25" fmla="*/ 985 h 1436"/>
                      <a:gd name="T26" fmla="*/ 1922 w 1922"/>
                      <a:gd name="T27" fmla="*/ 831 h 1436"/>
                      <a:gd name="T28" fmla="*/ 1908 w 1922"/>
                      <a:gd name="T29" fmla="*/ 0 h 1436"/>
                      <a:gd name="T30" fmla="*/ 1908 w 1922"/>
                      <a:gd name="T31" fmla="*/ 0 h 14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922" h="1436">
                        <a:moveTo>
                          <a:pt x="1908" y="0"/>
                        </a:moveTo>
                        <a:lnTo>
                          <a:pt x="1170" y="198"/>
                        </a:lnTo>
                        <a:lnTo>
                          <a:pt x="762" y="278"/>
                        </a:lnTo>
                        <a:lnTo>
                          <a:pt x="584" y="590"/>
                        </a:lnTo>
                        <a:lnTo>
                          <a:pt x="122" y="899"/>
                        </a:lnTo>
                        <a:lnTo>
                          <a:pt x="339" y="1075"/>
                        </a:lnTo>
                        <a:lnTo>
                          <a:pt x="0" y="1404"/>
                        </a:lnTo>
                        <a:lnTo>
                          <a:pt x="257" y="1436"/>
                        </a:lnTo>
                        <a:lnTo>
                          <a:pt x="525" y="1408"/>
                        </a:lnTo>
                        <a:lnTo>
                          <a:pt x="743" y="1326"/>
                        </a:lnTo>
                        <a:lnTo>
                          <a:pt x="704" y="1044"/>
                        </a:lnTo>
                        <a:lnTo>
                          <a:pt x="980" y="1017"/>
                        </a:lnTo>
                        <a:lnTo>
                          <a:pt x="1395" y="985"/>
                        </a:lnTo>
                        <a:lnTo>
                          <a:pt x="1922" y="831"/>
                        </a:lnTo>
                        <a:lnTo>
                          <a:pt x="1908" y="0"/>
                        </a:lnTo>
                        <a:lnTo>
                          <a:pt x="1908" y="0"/>
                        </a:lnTo>
                        <a:close/>
                      </a:path>
                    </a:pathLst>
                  </a:custGeom>
                  <a:solidFill>
                    <a:srgbClr val="9CB8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45" name="Freeform 125"/>
                  <p:cNvSpPr>
                    <a:spLocks/>
                  </p:cNvSpPr>
                  <p:nvPr/>
                </p:nvSpPr>
                <p:spPr bwMode="auto">
                  <a:xfrm>
                    <a:off x="6104" y="7824"/>
                    <a:ext cx="376" cy="96"/>
                  </a:xfrm>
                  <a:custGeom>
                    <a:avLst/>
                    <a:gdLst>
                      <a:gd name="T0" fmla="*/ 376 w 376"/>
                      <a:gd name="T1" fmla="*/ 32 h 96"/>
                      <a:gd name="T2" fmla="*/ 357 w 376"/>
                      <a:gd name="T3" fmla="*/ 35 h 96"/>
                      <a:gd name="T4" fmla="*/ 341 w 376"/>
                      <a:gd name="T5" fmla="*/ 39 h 96"/>
                      <a:gd name="T6" fmla="*/ 324 w 376"/>
                      <a:gd name="T7" fmla="*/ 41 h 96"/>
                      <a:gd name="T8" fmla="*/ 306 w 376"/>
                      <a:gd name="T9" fmla="*/ 47 h 96"/>
                      <a:gd name="T10" fmla="*/ 288 w 376"/>
                      <a:gd name="T11" fmla="*/ 49 h 96"/>
                      <a:gd name="T12" fmla="*/ 271 w 376"/>
                      <a:gd name="T13" fmla="*/ 55 h 96"/>
                      <a:gd name="T14" fmla="*/ 253 w 376"/>
                      <a:gd name="T15" fmla="*/ 59 h 96"/>
                      <a:gd name="T16" fmla="*/ 235 w 376"/>
                      <a:gd name="T17" fmla="*/ 65 h 96"/>
                      <a:gd name="T18" fmla="*/ 218 w 376"/>
                      <a:gd name="T19" fmla="*/ 67 h 96"/>
                      <a:gd name="T20" fmla="*/ 200 w 376"/>
                      <a:gd name="T21" fmla="*/ 71 h 96"/>
                      <a:gd name="T22" fmla="*/ 182 w 376"/>
                      <a:gd name="T23" fmla="*/ 73 h 96"/>
                      <a:gd name="T24" fmla="*/ 165 w 376"/>
                      <a:gd name="T25" fmla="*/ 79 h 96"/>
                      <a:gd name="T26" fmla="*/ 147 w 376"/>
                      <a:gd name="T27" fmla="*/ 81 h 96"/>
                      <a:gd name="T28" fmla="*/ 130 w 376"/>
                      <a:gd name="T29" fmla="*/ 84 h 96"/>
                      <a:gd name="T30" fmla="*/ 112 w 376"/>
                      <a:gd name="T31" fmla="*/ 88 h 96"/>
                      <a:gd name="T32" fmla="*/ 96 w 376"/>
                      <a:gd name="T33" fmla="*/ 90 h 96"/>
                      <a:gd name="T34" fmla="*/ 87 w 376"/>
                      <a:gd name="T35" fmla="*/ 90 h 96"/>
                      <a:gd name="T36" fmla="*/ 75 w 376"/>
                      <a:gd name="T37" fmla="*/ 88 h 96"/>
                      <a:gd name="T38" fmla="*/ 61 w 376"/>
                      <a:gd name="T39" fmla="*/ 86 h 96"/>
                      <a:gd name="T40" fmla="*/ 47 w 376"/>
                      <a:gd name="T41" fmla="*/ 86 h 96"/>
                      <a:gd name="T42" fmla="*/ 32 w 376"/>
                      <a:gd name="T43" fmla="*/ 86 h 96"/>
                      <a:gd name="T44" fmla="*/ 20 w 376"/>
                      <a:gd name="T45" fmla="*/ 88 h 96"/>
                      <a:gd name="T46" fmla="*/ 6 w 376"/>
                      <a:gd name="T47" fmla="*/ 90 h 96"/>
                      <a:gd name="T48" fmla="*/ 0 w 376"/>
                      <a:gd name="T49" fmla="*/ 96 h 96"/>
                      <a:gd name="T50" fmla="*/ 12 w 376"/>
                      <a:gd name="T51" fmla="*/ 84 h 96"/>
                      <a:gd name="T52" fmla="*/ 28 w 376"/>
                      <a:gd name="T53" fmla="*/ 75 h 96"/>
                      <a:gd name="T54" fmla="*/ 41 w 376"/>
                      <a:gd name="T55" fmla="*/ 65 h 96"/>
                      <a:gd name="T56" fmla="*/ 61 w 376"/>
                      <a:gd name="T57" fmla="*/ 57 h 96"/>
                      <a:gd name="T58" fmla="*/ 79 w 376"/>
                      <a:gd name="T59" fmla="*/ 47 h 96"/>
                      <a:gd name="T60" fmla="*/ 96 w 376"/>
                      <a:gd name="T61" fmla="*/ 37 h 96"/>
                      <a:gd name="T62" fmla="*/ 118 w 376"/>
                      <a:gd name="T63" fmla="*/ 30 h 96"/>
                      <a:gd name="T64" fmla="*/ 139 w 376"/>
                      <a:gd name="T65" fmla="*/ 24 h 96"/>
                      <a:gd name="T66" fmla="*/ 159 w 376"/>
                      <a:gd name="T67" fmla="*/ 16 h 96"/>
                      <a:gd name="T68" fmla="*/ 179 w 376"/>
                      <a:gd name="T69" fmla="*/ 10 h 96"/>
                      <a:gd name="T70" fmla="*/ 198 w 376"/>
                      <a:gd name="T71" fmla="*/ 4 h 96"/>
                      <a:gd name="T72" fmla="*/ 218 w 376"/>
                      <a:gd name="T73" fmla="*/ 2 h 96"/>
                      <a:gd name="T74" fmla="*/ 235 w 376"/>
                      <a:gd name="T75" fmla="*/ 0 h 96"/>
                      <a:gd name="T76" fmla="*/ 253 w 376"/>
                      <a:gd name="T77" fmla="*/ 0 h 96"/>
                      <a:gd name="T78" fmla="*/ 269 w 376"/>
                      <a:gd name="T79" fmla="*/ 2 h 96"/>
                      <a:gd name="T80" fmla="*/ 284 w 376"/>
                      <a:gd name="T81" fmla="*/ 8 h 96"/>
                      <a:gd name="T82" fmla="*/ 296 w 376"/>
                      <a:gd name="T83" fmla="*/ 12 h 96"/>
                      <a:gd name="T84" fmla="*/ 308 w 376"/>
                      <a:gd name="T85" fmla="*/ 16 h 96"/>
                      <a:gd name="T86" fmla="*/ 318 w 376"/>
                      <a:gd name="T87" fmla="*/ 18 h 96"/>
                      <a:gd name="T88" fmla="*/ 331 w 376"/>
                      <a:gd name="T89" fmla="*/ 24 h 96"/>
                      <a:gd name="T90" fmla="*/ 341 w 376"/>
                      <a:gd name="T91" fmla="*/ 24 h 96"/>
                      <a:gd name="T92" fmla="*/ 353 w 376"/>
                      <a:gd name="T93" fmla="*/ 28 h 96"/>
                      <a:gd name="T94" fmla="*/ 365 w 376"/>
                      <a:gd name="T95" fmla="*/ 30 h 96"/>
                      <a:gd name="T96" fmla="*/ 376 w 376"/>
                      <a:gd name="T97" fmla="*/ 32 h 96"/>
                      <a:gd name="T98" fmla="*/ 376 w 376"/>
                      <a:gd name="T99" fmla="*/ 32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376" h="96">
                        <a:moveTo>
                          <a:pt x="376" y="32"/>
                        </a:moveTo>
                        <a:lnTo>
                          <a:pt x="357" y="35"/>
                        </a:lnTo>
                        <a:lnTo>
                          <a:pt x="341" y="39"/>
                        </a:lnTo>
                        <a:lnTo>
                          <a:pt x="324" y="41"/>
                        </a:lnTo>
                        <a:lnTo>
                          <a:pt x="306" y="47"/>
                        </a:lnTo>
                        <a:lnTo>
                          <a:pt x="288" y="49"/>
                        </a:lnTo>
                        <a:lnTo>
                          <a:pt x="271" y="55"/>
                        </a:lnTo>
                        <a:lnTo>
                          <a:pt x="253" y="59"/>
                        </a:lnTo>
                        <a:lnTo>
                          <a:pt x="235" y="65"/>
                        </a:lnTo>
                        <a:lnTo>
                          <a:pt x="218" y="67"/>
                        </a:lnTo>
                        <a:lnTo>
                          <a:pt x="200" y="71"/>
                        </a:lnTo>
                        <a:lnTo>
                          <a:pt x="182" y="73"/>
                        </a:lnTo>
                        <a:lnTo>
                          <a:pt x="165" y="79"/>
                        </a:lnTo>
                        <a:lnTo>
                          <a:pt x="147" y="81"/>
                        </a:lnTo>
                        <a:lnTo>
                          <a:pt x="130" y="84"/>
                        </a:lnTo>
                        <a:lnTo>
                          <a:pt x="112" y="88"/>
                        </a:lnTo>
                        <a:lnTo>
                          <a:pt x="96" y="90"/>
                        </a:lnTo>
                        <a:lnTo>
                          <a:pt x="87" y="90"/>
                        </a:lnTo>
                        <a:lnTo>
                          <a:pt x="75" y="88"/>
                        </a:lnTo>
                        <a:lnTo>
                          <a:pt x="61" y="86"/>
                        </a:lnTo>
                        <a:lnTo>
                          <a:pt x="47" y="86"/>
                        </a:lnTo>
                        <a:lnTo>
                          <a:pt x="32" y="86"/>
                        </a:lnTo>
                        <a:lnTo>
                          <a:pt x="20" y="88"/>
                        </a:lnTo>
                        <a:lnTo>
                          <a:pt x="6" y="90"/>
                        </a:lnTo>
                        <a:lnTo>
                          <a:pt x="0" y="96"/>
                        </a:lnTo>
                        <a:lnTo>
                          <a:pt x="12" y="84"/>
                        </a:lnTo>
                        <a:lnTo>
                          <a:pt x="28" y="75"/>
                        </a:lnTo>
                        <a:lnTo>
                          <a:pt x="41" y="65"/>
                        </a:lnTo>
                        <a:lnTo>
                          <a:pt x="61" y="57"/>
                        </a:lnTo>
                        <a:lnTo>
                          <a:pt x="79" y="47"/>
                        </a:lnTo>
                        <a:lnTo>
                          <a:pt x="96" y="37"/>
                        </a:lnTo>
                        <a:lnTo>
                          <a:pt x="118" y="30"/>
                        </a:lnTo>
                        <a:lnTo>
                          <a:pt x="139" y="24"/>
                        </a:lnTo>
                        <a:lnTo>
                          <a:pt x="159" y="16"/>
                        </a:lnTo>
                        <a:lnTo>
                          <a:pt x="179" y="10"/>
                        </a:lnTo>
                        <a:lnTo>
                          <a:pt x="198" y="4"/>
                        </a:lnTo>
                        <a:lnTo>
                          <a:pt x="218" y="2"/>
                        </a:lnTo>
                        <a:lnTo>
                          <a:pt x="235" y="0"/>
                        </a:lnTo>
                        <a:lnTo>
                          <a:pt x="253" y="0"/>
                        </a:lnTo>
                        <a:lnTo>
                          <a:pt x="269" y="2"/>
                        </a:lnTo>
                        <a:lnTo>
                          <a:pt x="284" y="8"/>
                        </a:lnTo>
                        <a:lnTo>
                          <a:pt x="296" y="12"/>
                        </a:lnTo>
                        <a:lnTo>
                          <a:pt x="308" y="16"/>
                        </a:lnTo>
                        <a:lnTo>
                          <a:pt x="318" y="18"/>
                        </a:lnTo>
                        <a:lnTo>
                          <a:pt x="331" y="24"/>
                        </a:lnTo>
                        <a:lnTo>
                          <a:pt x="341" y="24"/>
                        </a:lnTo>
                        <a:lnTo>
                          <a:pt x="353" y="28"/>
                        </a:lnTo>
                        <a:lnTo>
                          <a:pt x="365" y="30"/>
                        </a:lnTo>
                        <a:lnTo>
                          <a:pt x="376" y="32"/>
                        </a:lnTo>
                        <a:lnTo>
                          <a:pt x="376" y="3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46" name="Freeform 126"/>
                  <p:cNvSpPr>
                    <a:spLocks/>
                  </p:cNvSpPr>
                  <p:nvPr/>
                </p:nvSpPr>
                <p:spPr bwMode="auto">
                  <a:xfrm>
                    <a:off x="6331" y="7768"/>
                    <a:ext cx="437" cy="72"/>
                  </a:xfrm>
                  <a:custGeom>
                    <a:avLst/>
                    <a:gdLst>
                      <a:gd name="T0" fmla="*/ 437 w 437"/>
                      <a:gd name="T1" fmla="*/ 14 h 72"/>
                      <a:gd name="T2" fmla="*/ 394 w 437"/>
                      <a:gd name="T3" fmla="*/ 25 h 72"/>
                      <a:gd name="T4" fmla="*/ 357 w 437"/>
                      <a:gd name="T5" fmla="*/ 35 h 72"/>
                      <a:gd name="T6" fmla="*/ 324 w 437"/>
                      <a:gd name="T7" fmla="*/ 43 h 72"/>
                      <a:gd name="T8" fmla="*/ 296 w 437"/>
                      <a:gd name="T9" fmla="*/ 53 h 72"/>
                      <a:gd name="T10" fmla="*/ 271 w 437"/>
                      <a:gd name="T11" fmla="*/ 59 h 72"/>
                      <a:gd name="T12" fmla="*/ 249 w 437"/>
                      <a:gd name="T13" fmla="*/ 65 h 72"/>
                      <a:gd name="T14" fmla="*/ 230 w 437"/>
                      <a:gd name="T15" fmla="*/ 67 h 72"/>
                      <a:gd name="T16" fmla="*/ 210 w 437"/>
                      <a:gd name="T17" fmla="*/ 72 h 72"/>
                      <a:gd name="T18" fmla="*/ 190 w 437"/>
                      <a:gd name="T19" fmla="*/ 71 h 72"/>
                      <a:gd name="T20" fmla="*/ 171 w 437"/>
                      <a:gd name="T21" fmla="*/ 71 h 72"/>
                      <a:gd name="T22" fmla="*/ 151 w 437"/>
                      <a:gd name="T23" fmla="*/ 69 h 72"/>
                      <a:gd name="T24" fmla="*/ 128 w 437"/>
                      <a:gd name="T25" fmla="*/ 67 h 72"/>
                      <a:gd name="T26" fmla="*/ 102 w 437"/>
                      <a:gd name="T27" fmla="*/ 59 h 72"/>
                      <a:gd name="T28" fmla="*/ 71 w 437"/>
                      <a:gd name="T29" fmla="*/ 55 h 72"/>
                      <a:gd name="T30" fmla="*/ 40 w 437"/>
                      <a:gd name="T31" fmla="*/ 45 h 72"/>
                      <a:gd name="T32" fmla="*/ 0 w 437"/>
                      <a:gd name="T33" fmla="*/ 37 h 72"/>
                      <a:gd name="T34" fmla="*/ 8 w 437"/>
                      <a:gd name="T35" fmla="*/ 29 h 72"/>
                      <a:gd name="T36" fmla="*/ 26 w 437"/>
                      <a:gd name="T37" fmla="*/ 24 h 72"/>
                      <a:gd name="T38" fmla="*/ 47 w 437"/>
                      <a:gd name="T39" fmla="*/ 18 h 72"/>
                      <a:gd name="T40" fmla="*/ 79 w 437"/>
                      <a:gd name="T41" fmla="*/ 14 h 72"/>
                      <a:gd name="T42" fmla="*/ 110 w 437"/>
                      <a:gd name="T43" fmla="*/ 10 h 72"/>
                      <a:gd name="T44" fmla="*/ 147 w 437"/>
                      <a:gd name="T45" fmla="*/ 6 h 72"/>
                      <a:gd name="T46" fmla="*/ 187 w 437"/>
                      <a:gd name="T47" fmla="*/ 2 h 72"/>
                      <a:gd name="T48" fmla="*/ 228 w 437"/>
                      <a:gd name="T49" fmla="*/ 2 h 72"/>
                      <a:gd name="T50" fmla="*/ 267 w 437"/>
                      <a:gd name="T51" fmla="*/ 0 h 72"/>
                      <a:gd name="T52" fmla="*/ 306 w 437"/>
                      <a:gd name="T53" fmla="*/ 0 h 72"/>
                      <a:gd name="T54" fmla="*/ 339 w 437"/>
                      <a:gd name="T55" fmla="*/ 0 h 72"/>
                      <a:gd name="T56" fmla="*/ 373 w 437"/>
                      <a:gd name="T57" fmla="*/ 2 h 72"/>
                      <a:gd name="T58" fmla="*/ 398 w 437"/>
                      <a:gd name="T59" fmla="*/ 2 h 72"/>
                      <a:gd name="T60" fmla="*/ 420 w 437"/>
                      <a:gd name="T61" fmla="*/ 4 h 72"/>
                      <a:gd name="T62" fmla="*/ 431 w 437"/>
                      <a:gd name="T63" fmla="*/ 10 h 72"/>
                      <a:gd name="T64" fmla="*/ 437 w 437"/>
                      <a:gd name="T65" fmla="*/ 14 h 72"/>
                      <a:gd name="T66" fmla="*/ 437 w 437"/>
                      <a:gd name="T67" fmla="*/ 14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437" h="72">
                        <a:moveTo>
                          <a:pt x="437" y="14"/>
                        </a:moveTo>
                        <a:lnTo>
                          <a:pt x="394" y="25"/>
                        </a:lnTo>
                        <a:lnTo>
                          <a:pt x="357" y="35"/>
                        </a:lnTo>
                        <a:lnTo>
                          <a:pt x="324" y="43"/>
                        </a:lnTo>
                        <a:lnTo>
                          <a:pt x="296" y="53"/>
                        </a:lnTo>
                        <a:lnTo>
                          <a:pt x="271" y="59"/>
                        </a:lnTo>
                        <a:lnTo>
                          <a:pt x="249" y="65"/>
                        </a:lnTo>
                        <a:lnTo>
                          <a:pt x="230" y="67"/>
                        </a:lnTo>
                        <a:lnTo>
                          <a:pt x="210" y="72"/>
                        </a:lnTo>
                        <a:lnTo>
                          <a:pt x="190" y="71"/>
                        </a:lnTo>
                        <a:lnTo>
                          <a:pt x="171" y="71"/>
                        </a:lnTo>
                        <a:lnTo>
                          <a:pt x="151" y="69"/>
                        </a:lnTo>
                        <a:lnTo>
                          <a:pt x="128" y="67"/>
                        </a:lnTo>
                        <a:lnTo>
                          <a:pt x="102" y="59"/>
                        </a:lnTo>
                        <a:lnTo>
                          <a:pt x="71" y="55"/>
                        </a:lnTo>
                        <a:lnTo>
                          <a:pt x="40" y="45"/>
                        </a:lnTo>
                        <a:lnTo>
                          <a:pt x="0" y="37"/>
                        </a:lnTo>
                        <a:lnTo>
                          <a:pt x="8" y="29"/>
                        </a:lnTo>
                        <a:lnTo>
                          <a:pt x="26" y="24"/>
                        </a:lnTo>
                        <a:lnTo>
                          <a:pt x="47" y="18"/>
                        </a:lnTo>
                        <a:lnTo>
                          <a:pt x="79" y="14"/>
                        </a:lnTo>
                        <a:lnTo>
                          <a:pt x="110" y="10"/>
                        </a:lnTo>
                        <a:lnTo>
                          <a:pt x="147" y="6"/>
                        </a:lnTo>
                        <a:lnTo>
                          <a:pt x="187" y="2"/>
                        </a:lnTo>
                        <a:lnTo>
                          <a:pt x="228" y="2"/>
                        </a:lnTo>
                        <a:lnTo>
                          <a:pt x="267" y="0"/>
                        </a:lnTo>
                        <a:lnTo>
                          <a:pt x="306" y="0"/>
                        </a:lnTo>
                        <a:lnTo>
                          <a:pt x="339" y="0"/>
                        </a:lnTo>
                        <a:lnTo>
                          <a:pt x="373" y="2"/>
                        </a:lnTo>
                        <a:lnTo>
                          <a:pt x="398" y="2"/>
                        </a:lnTo>
                        <a:lnTo>
                          <a:pt x="420" y="4"/>
                        </a:lnTo>
                        <a:lnTo>
                          <a:pt x="431" y="10"/>
                        </a:lnTo>
                        <a:lnTo>
                          <a:pt x="437" y="14"/>
                        </a:lnTo>
                        <a:lnTo>
                          <a:pt x="437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47" name="Freeform 127"/>
                  <p:cNvSpPr>
                    <a:spLocks/>
                  </p:cNvSpPr>
                  <p:nvPr/>
                </p:nvSpPr>
                <p:spPr bwMode="auto">
                  <a:xfrm>
                    <a:off x="5238" y="7999"/>
                    <a:ext cx="810" cy="1226"/>
                  </a:xfrm>
                  <a:custGeom>
                    <a:avLst/>
                    <a:gdLst>
                      <a:gd name="T0" fmla="*/ 297 w 810"/>
                      <a:gd name="T1" fmla="*/ 67 h 1226"/>
                      <a:gd name="T2" fmla="*/ 382 w 810"/>
                      <a:gd name="T3" fmla="*/ 41 h 1226"/>
                      <a:gd name="T4" fmla="*/ 470 w 810"/>
                      <a:gd name="T5" fmla="*/ 26 h 1226"/>
                      <a:gd name="T6" fmla="*/ 554 w 810"/>
                      <a:gd name="T7" fmla="*/ 12 h 1226"/>
                      <a:gd name="T8" fmla="*/ 640 w 810"/>
                      <a:gd name="T9" fmla="*/ 4 h 1226"/>
                      <a:gd name="T10" fmla="*/ 707 w 810"/>
                      <a:gd name="T11" fmla="*/ 88 h 1226"/>
                      <a:gd name="T12" fmla="*/ 252 w 810"/>
                      <a:gd name="T13" fmla="*/ 272 h 1226"/>
                      <a:gd name="T14" fmla="*/ 311 w 810"/>
                      <a:gd name="T15" fmla="*/ 415 h 1226"/>
                      <a:gd name="T16" fmla="*/ 280 w 810"/>
                      <a:gd name="T17" fmla="*/ 435 h 1226"/>
                      <a:gd name="T18" fmla="*/ 250 w 810"/>
                      <a:gd name="T19" fmla="*/ 458 h 1226"/>
                      <a:gd name="T20" fmla="*/ 217 w 810"/>
                      <a:gd name="T21" fmla="*/ 476 h 1226"/>
                      <a:gd name="T22" fmla="*/ 186 w 810"/>
                      <a:gd name="T23" fmla="*/ 496 h 1226"/>
                      <a:gd name="T24" fmla="*/ 152 w 810"/>
                      <a:gd name="T25" fmla="*/ 511 h 1226"/>
                      <a:gd name="T26" fmla="*/ 131 w 810"/>
                      <a:gd name="T27" fmla="*/ 638 h 1226"/>
                      <a:gd name="T28" fmla="*/ 113 w 810"/>
                      <a:gd name="T29" fmla="*/ 811 h 1226"/>
                      <a:gd name="T30" fmla="*/ 109 w 810"/>
                      <a:gd name="T31" fmla="*/ 824 h 1226"/>
                      <a:gd name="T32" fmla="*/ 133 w 810"/>
                      <a:gd name="T33" fmla="*/ 826 h 1226"/>
                      <a:gd name="T34" fmla="*/ 170 w 810"/>
                      <a:gd name="T35" fmla="*/ 823 h 1226"/>
                      <a:gd name="T36" fmla="*/ 219 w 810"/>
                      <a:gd name="T37" fmla="*/ 813 h 1226"/>
                      <a:gd name="T38" fmla="*/ 250 w 810"/>
                      <a:gd name="T39" fmla="*/ 811 h 1226"/>
                      <a:gd name="T40" fmla="*/ 207 w 810"/>
                      <a:gd name="T41" fmla="*/ 846 h 1226"/>
                      <a:gd name="T42" fmla="*/ 176 w 810"/>
                      <a:gd name="T43" fmla="*/ 887 h 1226"/>
                      <a:gd name="T44" fmla="*/ 248 w 810"/>
                      <a:gd name="T45" fmla="*/ 871 h 1226"/>
                      <a:gd name="T46" fmla="*/ 362 w 810"/>
                      <a:gd name="T47" fmla="*/ 844 h 1226"/>
                      <a:gd name="T48" fmla="*/ 483 w 810"/>
                      <a:gd name="T49" fmla="*/ 834 h 1226"/>
                      <a:gd name="T50" fmla="*/ 601 w 810"/>
                      <a:gd name="T51" fmla="*/ 826 h 1226"/>
                      <a:gd name="T52" fmla="*/ 715 w 810"/>
                      <a:gd name="T53" fmla="*/ 817 h 1226"/>
                      <a:gd name="T54" fmla="*/ 810 w 810"/>
                      <a:gd name="T55" fmla="*/ 883 h 1226"/>
                      <a:gd name="T56" fmla="*/ 705 w 810"/>
                      <a:gd name="T57" fmla="*/ 899 h 1226"/>
                      <a:gd name="T58" fmla="*/ 593 w 810"/>
                      <a:gd name="T59" fmla="*/ 907 h 1226"/>
                      <a:gd name="T60" fmla="*/ 479 w 810"/>
                      <a:gd name="T61" fmla="*/ 909 h 1226"/>
                      <a:gd name="T62" fmla="*/ 368 w 810"/>
                      <a:gd name="T63" fmla="*/ 917 h 1226"/>
                      <a:gd name="T64" fmla="*/ 262 w 810"/>
                      <a:gd name="T65" fmla="*/ 940 h 1226"/>
                      <a:gd name="T66" fmla="*/ 376 w 810"/>
                      <a:gd name="T67" fmla="*/ 962 h 1226"/>
                      <a:gd name="T68" fmla="*/ 362 w 810"/>
                      <a:gd name="T69" fmla="*/ 1009 h 1226"/>
                      <a:gd name="T70" fmla="*/ 342 w 810"/>
                      <a:gd name="T71" fmla="*/ 1058 h 1226"/>
                      <a:gd name="T72" fmla="*/ 319 w 810"/>
                      <a:gd name="T73" fmla="*/ 1103 h 1226"/>
                      <a:gd name="T74" fmla="*/ 293 w 810"/>
                      <a:gd name="T75" fmla="*/ 1146 h 1226"/>
                      <a:gd name="T76" fmla="*/ 262 w 810"/>
                      <a:gd name="T77" fmla="*/ 1189 h 1226"/>
                      <a:gd name="T78" fmla="*/ 121 w 810"/>
                      <a:gd name="T79" fmla="*/ 1163 h 1226"/>
                      <a:gd name="T80" fmla="*/ 86 w 810"/>
                      <a:gd name="T81" fmla="*/ 1075 h 1226"/>
                      <a:gd name="T82" fmla="*/ 45 w 810"/>
                      <a:gd name="T83" fmla="*/ 942 h 1226"/>
                      <a:gd name="T84" fmla="*/ 27 w 810"/>
                      <a:gd name="T85" fmla="*/ 805 h 1226"/>
                      <a:gd name="T86" fmla="*/ 17 w 810"/>
                      <a:gd name="T87" fmla="*/ 662 h 1226"/>
                      <a:gd name="T88" fmla="*/ 9 w 810"/>
                      <a:gd name="T89" fmla="*/ 521 h 1226"/>
                      <a:gd name="T90" fmla="*/ 19 w 810"/>
                      <a:gd name="T91" fmla="*/ 415 h 1226"/>
                      <a:gd name="T92" fmla="*/ 74 w 810"/>
                      <a:gd name="T93" fmla="*/ 360 h 1226"/>
                      <a:gd name="T94" fmla="*/ 115 w 810"/>
                      <a:gd name="T95" fmla="*/ 294 h 1226"/>
                      <a:gd name="T96" fmla="*/ 156 w 810"/>
                      <a:gd name="T97" fmla="*/ 221 h 1226"/>
                      <a:gd name="T98" fmla="*/ 199 w 810"/>
                      <a:gd name="T99" fmla="*/ 151 h 1226"/>
                      <a:gd name="T100" fmla="*/ 248 w 810"/>
                      <a:gd name="T101" fmla="*/ 88 h 12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810" h="1226">
                        <a:moveTo>
                          <a:pt x="248" y="88"/>
                        </a:moveTo>
                        <a:lnTo>
                          <a:pt x="272" y="76"/>
                        </a:lnTo>
                        <a:lnTo>
                          <a:pt x="297" y="67"/>
                        </a:lnTo>
                        <a:lnTo>
                          <a:pt x="325" y="57"/>
                        </a:lnTo>
                        <a:lnTo>
                          <a:pt x="352" y="51"/>
                        </a:lnTo>
                        <a:lnTo>
                          <a:pt x="382" y="41"/>
                        </a:lnTo>
                        <a:lnTo>
                          <a:pt x="409" y="35"/>
                        </a:lnTo>
                        <a:lnTo>
                          <a:pt x="438" y="31"/>
                        </a:lnTo>
                        <a:lnTo>
                          <a:pt x="470" y="26"/>
                        </a:lnTo>
                        <a:lnTo>
                          <a:pt x="497" y="22"/>
                        </a:lnTo>
                        <a:lnTo>
                          <a:pt x="526" y="16"/>
                        </a:lnTo>
                        <a:lnTo>
                          <a:pt x="554" y="12"/>
                        </a:lnTo>
                        <a:lnTo>
                          <a:pt x="585" y="10"/>
                        </a:lnTo>
                        <a:lnTo>
                          <a:pt x="611" y="6"/>
                        </a:lnTo>
                        <a:lnTo>
                          <a:pt x="640" y="4"/>
                        </a:lnTo>
                        <a:lnTo>
                          <a:pt x="666" y="0"/>
                        </a:lnTo>
                        <a:lnTo>
                          <a:pt x="695" y="0"/>
                        </a:lnTo>
                        <a:lnTo>
                          <a:pt x="707" y="88"/>
                        </a:lnTo>
                        <a:lnTo>
                          <a:pt x="380" y="127"/>
                        </a:lnTo>
                        <a:lnTo>
                          <a:pt x="474" y="139"/>
                        </a:lnTo>
                        <a:lnTo>
                          <a:pt x="252" y="272"/>
                        </a:lnTo>
                        <a:lnTo>
                          <a:pt x="407" y="253"/>
                        </a:lnTo>
                        <a:lnTo>
                          <a:pt x="170" y="411"/>
                        </a:lnTo>
                        <a:lnTo>
                          <a:pt x="311" y="415"/>
                        </a:lnTo>
                        <a:lnTo>
                          <a:pt x="299" y="421"/>
                        </a:lnTo>
                        <a:lnTo>
                          <a:pt x="291" y="429"/>
                        </a:lnTo>
                        <a:lnTo>
                          <a:pt x="280" y="435"/>
                        </a:lnTo>
                        <a:lnTo>
                          <a:pt x="270" y="443"/>
                        </a:lnTo>
                        <a:lnTo>
                          <a:pt x="260" y="449"/>
                        </a:lnTo>
                        <a:lnTo>
                          <a:pt x="250" y="458"/>
                        </a:lnTo>
                        <a:lnTo>
                          <a:pt x="239" y="464"/>
                        </a:lnTo>
                        <a:lnTo>
                          <a:pt x="229" y="472"/>
                        </a:lnTo>
                        <a:lnTo>
                          <a:pt x="217" y="476"/>
                        </a:lnTo>
                        <a:lnTo>
                          <a:pt x="207" y="482"/>
                        </a:lnTo>
                        <a:lnTo>
                          <a:pt x="193" y="490"/>
                        </a:lnTo>
                        <a:lnTo>
                          <a:pt x="186" y="496"/>
                        </a:lnTo>
                        <a:lnTo>
                          <a:pt x="174" y="499"/>
                        </a:lnTo>
                        <a:lnTo>
                          <a:pt x="162" y="507"/>
                        </a:lnTo>
                        <a:lnTo>
                          <a:pt x="152" y="511"/>
                        </a:lnTo>
                        <a:lnTo>
                          <a:pt x="143" y="517"/>
                        </a:lnTo>
                        <a:lnTo>
                          <a:pt x="260" y="539"/>
                        </a:lnTo>
                        <a:lnTo>
                          <a:pt x="131" y="638"/>
                        </a:lnTo>
                        <a:lnTo>
                          <a:pt x="111" y="727"/>
                        </a:lnTo>
                        <a:lnTo>
                          <a:pt x="244" y="709"/>
                        </a:lnTo>
                        <a:lnTo>
                          <a:pt x="113" y="811"/>
                        </a:lnTo>
                        <a:lnTo>
                          <a:pt x="105" y="817"/>
                        </a:lnTo>
                        <a:lnTo>
                          <a:pt x="105" y="824"/>
                        </a:lnTo>
                        <a:lnTo>
                          <a:pt x="109" y="824"/>
                        </a:lnTo>
                        <a:lnTo>
                          <a:pt x="115" y="824"/>
                        </a:lnTo>
                        <a:lnTo>
                          <a:pt x="121" y="824"/>
                        </a:lnTo>
                        <a:lnTo>
                          <a:pt x="133" y="826"/>
                        </a:lnTo>
                        <a:lnTo>
                          <a:pt x="143" y="824"/>
                        </a:lnTo>
                        <a:lnTo>
                          <a:pt x="154" y="824"/>
                        </a:lnTo>
                        <a:lnTo>
                          <a:pt x="170" y="823"/>
                        </a:lnTo>
                        <a:lnTo>
                          <a:pt x="186" y="821"/>
                        </a:lnTo>
                        <a:lnTo>
                          <a:pt x="201" y="817"/>
                        </a:lnTo>
                        <a:lnTo>
                          <a:pt x="219" y="813"/>
                        </a:lnTo>
                        <a:lnTo>
                          <a:pt x="239" y="809"/>
                        </a:lnTo>
                        <a:lnTo>
                          <a:pt x="260" y="803"/>
                        </a:lnTo>
                        <a:lnTo>
                          <a:pt x="250" y="811"/>
                        </a:lnTo>
                        <a:lnTo>
                          <a:pt x="237" y="821"/>
                        </a:lnTo>
                        <a:lnTo>
                          <a:pt x="221" y="832"/>
                        </a:lnTo>
                        <a:lnTo>
                          <a:pt x="207" y="846"/>
                        </a:lnTo>
                        <a:lnTo>
                          <a:pt x="193" y="858"/>
                        </a:lnTo>
                        <a:lnTo>
                          <a:pt x="182" y="873"/>
                        </a:lnTo>
                        <a:lnTo>
                          <a:pt x="176" y="887"/>
                        </a:lnTo>
                        <a:lnTo>
                          <a:pt x="178" y="901"/>
                        </a:lnTo>
                        <a:lnTo>
                          <a:pt x="211" y="883"/>
                        </a:lnTo>
                        <a:lnTo>
                          <a:pt x="248" y="871"/>
                        </a:lnTo>
                        <a:lnTo>
                          <a:pt x="284" y="860"/>
                        </a:lnTo>
                        <a:lnTo>
                          <a:pt x="325" y="852"/>
                        </a:lnTo>
                        <a:lnTo>
                          <a:pt x="362" y="844"/>
                        </a:lnTo>
                        <a:lnTo>
                          <a:pt x="403" y="842"/>
                        </a:lnTo>
                        <a:lnTo>
                          <a:pt x="442" y="836"/>
                        </a:lnTo>
                        <a:lnTo>
                          <a:pt x="483" y="834"/>
                        </a:lnTo>
                        <a:lnTo>
                          <a:pt x="523" y="832"/>
                        </a:lnTo>
                        <a:lnTo>
                          <a:pt x="562" y="830"/>
                        </a:lnTo>
                        <a:lnTo>
                          <a:pt x="601" y="826"/>
                        </a:lnTo>
                        <a:lnTo>
                          <a:pt x="642" y="824"/>
                        </a:lnTo>
                        <a:lnTo>
                          <a:pt x="677" y="821"/>
                        </a:lnTo>
                        <a:lnTo>
                          <a:pt x="715" y="817"/>
                        </a:lnTo>
                        <a:lnTo>
                          <a:pt x="750" y="811"/>
                        </a:lnTo>
                        <a:lnTo>
                          <a:pt x="787" y="803"/>
                        </a:lnTo>
                        <a:lnTo>
                          <a:pt x="810" y="883"/>
                        </a:lnTo>
                        <a:lnTo>
                          <a:pt x="775" y="891"/>
                        </a:lnTo>
                        <a:lnTo>
                          <a:pt x="740" y="897"/>
                        </a:lnTo>
                        <a:lnTo>
                          <a:pt x="705" y="899"/>
                        </a:lnTo>
                        <a:lnTo>
                          <a:pt x="669" y="905"/>
                        </a:lnTo>
                        <a:lnTo>
                          <a:pt x="632" y="905"/>
                        </a:lnTo>
                        <a:lnTo>
                          <a:pt x="593" y="907"/>
                        </a:lnTo>
                        <a:lnTo>
                          <a:pt x="556" y="907"/>
                        </a:lnTo>
                        <a:lnTo>
                          <a:pt x="519" y="909"/>
                        </a:lnTo>
                        <a:lnTo>
                          <a:pt x="479" y="909"/>
                        </a:lnTo>
                        <a:lnTo>
                          <a:pt x="442" y="911"/>
                        </a:lnTo>
                        <a:lnTo>
                          <a:pt x="405" y="913"/>
                        </a:lnTo>
                        <a:lnTo>
                          <a:pt x="368" y="917"/>
                        </a:lnTo>
                        <a:lnTo>
                          <a:pt x="331" y="922"/>
                        </a:lnTo>
                        <a:lnTo>
                          <a:pt x="297" y="932"/>
                        </a:lnTo>
                        <a:lnTo>
                          <a:pt x="262" y="940"/>
                        </a:lnTo>
                        <a:lnTo>
                          <a:pt x="233" y="956"/>
                        </a:lnTo>
                        <a:lnTo>
                          <a:pt x="240" y="989"/>
                        </a:lnTo>
                        <a:lnTo>
                          <a:pt x="376" y="962"/>
                        </a:lnTo>
                        <a:lnTo>
                          <a:pt x="372" y="977"/>
                        </a:lnTo>
                        <a:lnTo>
                          <a:pt x="366" y="993"/>
                        </a:lnTo>
                        <a:lnTo>
                          <a:pt x="362" y="1009"/>
                        </a:lnTo>
                        <a:lnTo>
                          <a:pt x="356" y="1026"/>
                        </a:lnTo>
                        <a:lnTo>
                          <a:pt x="348" y="1040"/>
                        </a:lnTo>
                        <a:lnTo>
                          <a:pt x="342" y="1058"/>
                        </a:lnTo>
                        <a:lnTo>
                          <a:pt x="335" y="1071"/>
                        </a:lnTo>
                        <a:lnTo>
                          <a:pt x="329" y="1089"/>
                        </a:lnTo>
                        <a:lnTo>
                          <a:pt x="319" y="1103"/>
                        </a:lnTo>
                        <a:lnTo>
                          <a:pt x="309" y="1118"/>
                        </a:lnTo>
                        <a:lnTo>
                          <a:pt x="299" y="1132"/>
                        </a:lnTo>
                        <a:lnTo>
                          <a:pt x="293" y="1146"/>
                        </a:lnTo>
                        <a:lnTo>
                          <a:pt x="282" y="1159"/>
                        </a:lnTo>
                        <a:lnTo>
                          <a:pt x="272" y="1175"/>
                        </a:lnTo>
                        <a:lnTo>
                          <a:pt x="262" y="1189"/>
                        </a:lnTo>
                        <a:lnTo>
                          <a:pt x="252" y="1202"/>
                        </a:lnTo>
                        <a:lnTo>
                          <a:pt x="190" y="1226"/>
                        </a:lnTo>
                        <a:lnTo>
                          <a:pt x="121" y="1163"/>
                        </a:lnTo>
                        <a:lnTo>
                          <a:pt x="131" y="1159"/>
                        </a:lnTo>
                        <a:lnTo>
                          <a:pt x="105" y="1116"/>
                        </a:lnTo>
                        <a:lnTo>
                          <a:pt x="86" y="1075"/>
                        </a:lnTo>
                        <a:lnTo>
                          <a:pt x="68" y="1030"/>
                        </a:lnTo>
                        <a:lnTo>
                          <a:pt x="56" y="989"/>
                        </a:lnTo>
                        <a:lnTo>
                          <a:pt x="45" y="942"/>
                        </a:lnTo>
                        <a:lnTo>
                          <a:pt x="37" y="897"/>
                        </a:lnTo>
                        <a:lnTo>
                          <a:pt x="31" y="850"/>
                        </a:lnTo>
                        <a:lnTo>
                          <a:pt x="27" y="805"/>
                        </a:lnTo>
                        <a:lnTo>
                          <a:pt x="23" y="758"/>
                        </a:lnTo>
                        <a:lnTo>
                          <a:pt x="21" y="711"/>
                        </a:lnTo>
                        <a:lnTo>
                          <a:pt x="17" y="662"/>
                        </a:lnTo>
                        <a:lnTo>
                          <a:pt x="15" y="615"/>
                        </a:lnTo>
                        <a:lnTo>
                          <a:pt x="13" y="568"/>
                        </a:lnTo>
                        <a:lnTo>
                          <a:pt x="9" y="521"/>
                        </a:lnTo>
                        <a:lnTo>
                          <a:pt x="5" y="474"/>
                        </a:lnTo>
                        <a:lnTo>
                          <a:pt x="0" y="431"/>
                        </a:lnTo>
                        <a:lnTo>
                          <a:pt x="19" y="415"/>
                        </a:lnTo>
                        <a:lnTo>
                          <a:pt x="39" y="398"/>
                        </a:lnTo>
                        <a:lnTo>
                          <a:pt x="56" y="378"/>
                        </a:lnTo>
                        <a:lnTo>
                          <a:pt x="74" y="360"/>
                        </a:lnTo>
                        <a:lnTo>
                          <a:pt x="88" y="339"/>
                        </a:lnTo>
                        <a:lnTo>
                          <a:pt x="101" y="317"/>
                        </a:lnTo>
                        <a:lnTo>
                          <a:pt x="115" y="294"/>
                        </a:lnTo>
                        <a:lnTo>
                          <a:pt x="131" y="270"/>
                        </a:lnTo>
                        <a:lnTo>
                          <a:pt x="145" y="245"/>
                        </a:lnTo>
                        <a:lnTo>
                          <a:pt x="156" y="221"/>
                        </a:lnTo>
                        <a:lnTo>
                          <a:pt x="170" y="198"/>
                        </a:lnTo>
                        <a:lnTo>
                          <a:pt x="186" y="174"/>
                        </a:lnTo>
                        <a:lnTo>
                          <a:pt x="199" y="151"/>
                        </a:lnTo>
                        <a:lnTo>
                          <a:pt x="213" y="129"/>
                        </a:lnTo>
                        <a:lnTo>
                          <a:pt x="229" y="106"/>
                        </a:lnTo>
                        <a:lnTo>
                          <a:pt x="248" y="88"/>
                        </a:lnTo>
                        <a:lnTo>
                          <a:pt x="248" y="8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48" name="Freeform 128"/>
                  <p:cNvSpPr>
                    <a:spLocks/>
                  </p:cNvSpPr>
                  <p:nvPr/>
                </p:nvSpPr>
                <p:spPr bwMode="auto">
                  <a:xfrm>
                    <a:off x="5904" y="7488"/>
                    <a:ext cx="862" cy="1954"/>
                  </a:xfrm>
                  <a:custGeom>
                    <a:avLst/>
                    <a:gdLst>
                      <a:gd name="T0" fmla="*/ 860 w 862"/>
                      <a:gd name="T1" fmla="*/ 449 h 1954"/>
                      <a:gd name="T2" fmla="*/ 848 w 862"/>
                      <a:gd name="T3" fmla="*/ 1093 h 1954"/>
                      <a:gd name="T4" fmla="*/ 819 w 862"/>
                      <a:gd name="T5" fmla="*/ 1725 h 1954"/>
                      <a:gd name="T6" fmla="*/ 732 w 862"/>
                      <a:gd name="T7" fmla="*/ 1857 h 1954"/>
                      <a:gd name="T8" fmla="*/ 740 w 862"/>
                      <a:gd name="T9" fmla="*/ 1622 h 1954"/>
                      <a:gd name="T10" fmla="*/ 742 w 862"/>
                      <a:gd name="T11" fmla="*/ 1385 h 1954"/>
                      <a:gd name="T12" fmla="*/ 707 w 862"/>
                      <a:gd name="T13" fmla="*/ 1220 h 1954"/>
                      <a:gd name="T14" fmla="*/ 519 w 862"/>
                      <a:gd name="T15" fmla="*/ 1287 h 1954"/>
                      <a:gd name="T16" fmla="*/ 325 w 862"/>
                      <a:gd name="T17" fmla="*/ 1328 h 1954"/>
                      <a:gd name="T18" fmla="*/ 131 w 862"/>
                      <a:gd name="T19" fmla="*/ 1363 h 1954"/>
                      <a:gd name="T20" fmla="*/ 237 w 862"/>
                      <a:gd name="T21" fmla="*/ 1263 h 1954"/>
                      <a:gd name="T22" fmla="*/ 399 w 862"/>
                      <a:gd name="T23" fmla="*/ 1230 h 1954"/>
                      <a:gd name="T24" fmla="*/ 554 w 862"/>
                      <a:gd name="T25" fmla="*/ 1179 h 1954"/>
                      <a:gd name="T26" fmla="*/ 562 w 862"/>
                      <a:gd name="T27" fmla="*/ 1140 h 1954"/>
                      <a:gd name="T28" fmla="*/ 425 w 862"/>
                      <a:gd name="T29" fmla="*/ 1163 h 1954"/>
                      <a:gd name="T30" fmla="*/ 286 w 862"/>
                      <a:gd name="T31" fmla="*/ 1171 h 1954"/>
                      <a:gd name="T32" fmla="*/ 206 w 862"/>
                      <a:gd name="T33" fmla="*/ 1163 h 1954"/>
                      <a:gd name="T34" fmla="*/ 351 w 862"/>
                      <a:gd name="T35" fmla="*/ 1116 h 1954"/>
                      <a:gd name="T36" fmla="*/ 497 w 862"/>
                      <a:gd name="T37" fmla="*/ 1063 h 1954"/>
                      <a:gd name="T38" fmla="*/ 640 w 862"/>
                      <a:gd name="T39" fmla="*/ 1003 h 1954"/>
                      <a:gd name="T40" fmla="*/ 595 w 862"/>
                      <a:gd name="T41" fmla="*/ 969 h 1954"/>
                      <a:gd name="T42" fmla="*/ 407 w 862"/>
                      <a:gd name="T43" fmla="*/ 1022 h 1954"/>
                      <a:gd name="T44" fmla="*/ 221 w 862"/>
                      <a:gd name="T45" fmla="*/ 1060 h 1954"/>
                      <a:gd name="T46" fmla="*/ 270 w 862"/>
                      <a:gd name="T47" fmla="*/ 1022 h 1954"/>
                      <a:gd name="T48" fmla="*/ 433 w 862"/>
                      <a:gd name="T49" fmla="*/ 962 h 1954"/>
                      <a:gd name="T50" fmla="*/ 586 w 862"/>
                      <a:gd name="T51" fmla="*/ 883 h 1954"/>
                      <a:gd name="T52" fmla="*/ 652 w 862"/>
                      <a:gd name="T53" fmla="*/ 809 h 1954"/>
                      <a:gd name="T54" fmla="*/ 531 w 862"/>
                      <a:gd name="T55" fmla="*/ 856 h 1954"/>
                      <a:gd name="T56" fmla="*/ 407 w 862"/>
                      <a:gd name="T57" fmla="*/ 891 h 1954"/>
                      <a:gd name="T58" fmla="*/ 286 w 862"/>
                      <a:gd name="T59" fmla="*/ 915 h 1954"/>
                      <a:gd name="T60" fmla="*/ 580 w 862"/>
                      <a:gd name="T61" fmla="*/ 709 h 1954"/>
                      <a:gd name="T62" fmla="*/ 423 w 862"/>
                      <a:gd name="T63" fmla="*/ 750 h 1954"/>
                      <a:gd name="T64" fmla="*/ 262 w 862"/>
                      <a:gd name="T65" fmla="*/ 781 h 1954"/>
                      <a:gd name="T66" fmla="*/ 225 w 862"/>
                      <a:gd name="T67" fmla="*/ 766 h 1954"/>
                      <a:gd name="T68" fmla="*/ 382 w 862"/>
                      <a:gd name="T69" fmla="*/ 703 h 1954"/>
                      <a:gd name="T70" fmla="*/ 539 w 862"/>
                      <a:gd name="T71" fmla="*/ 642 h 1954"/>
                      <a:gd name="T72" fmla="*/ 656 w 862"/>
                      <a:gd name="T73" fmla="*/ 554 h 1954"/>
                      <a:gd name="T74" fmla="*/ 511 w 862"/>
                      <a:gd name="T75" fmla="*/ 601 h 1954"/>
                      <a:gd name="T76" fmla="*/ 360 w 862"/>
                      <a:gd name="T77" fmla="*/ 640 h 1954"/>
                      <a:gd name="T78" fmla="*/ 209 w 862"/>
                      <a:gd name="T79" fmla="*/ 666 h 1954"/>
                      <a:gd name="T80" fmla="*/ 429 w 862"/>
                      <a:gd name="T81" fmla="*/ 517 h 1954"/>
                      <a:gd name="T82" fmla="*/ 315 w 862"/>
                      <a:gd name="T83" fmla="*/ 554 h 1954"/>
                      <a:gd name="T84" fmla="*/ 200 w 862"/>
                      <a:gd name="T85" fmla="*/ 586 h 1954"/>
                      <a:gd name="T86" fmla="*/ 178 w 862"/>
                      <a:gd name="T87" fmla="*/ 523 h 1954"/>
                      <a:gd name="T88" fmla="*/ 131 w 862"/>
                      <a:gd name="T89" fmla="*/ 539 h 1954"/>
                      <a:gd name="T90" fmla="*/ 86 w 862"/>
                      <a:gd name="T91" fmla="*/ 552 h 1954"/>
                      <a:gd name="T92" fmla="*/ 39 w 862"/>
                      <a:gd name="T93" fmla="*/ 558 h 1954"/>
                      <a:gd name="T94" fmla="*/ 67 w 862"/>
                      <a:gd name="T95" fmla="*/ 464 h 1954"/>
                      <a:gd name="T96" fmla="*/ 343 w 862"/>
                      <a:gd name="T97" fmla="*/ 394 h 1954"/>
                      <a:gd name="T98" fmla="*/ 638 w 862"/>
                      <a:gd name="T99" fmla="*/ 298 h 1954"/>
                      <a:gd name="T100" fmla="*/ 748 w 862"/>
                      <a:gd name="T101" fmla="*/ 237 h 1954"/>
                      <a:gd name="T102" fmla="*/ 766 w 862"/>
                      <a:gd name="T103" fmla="*/ 143 h 1954"/>
                      <a:gd name="T104" fmla="*/ 787 w 862"/>
                      <a:gd name="T105" fmla="*/ 39 h 1954"/>
                      <a:gd name="T106" fmla="*/ 803 w 862"/>
                      <a:gd name="T107" fmla="*/ 0 h 19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862" h="1954">
                        <a:moveTo>
                          <a:pt x="803" y="0"/>
                        </a:moveTo>
                        <a:lnTo>
                          <a:pt x="823" y="104"/>
                        </a:lnTo>
                        <a:lnTo>
                          <a:pt x="840" y="212"/>
                        </a:lnTo>
                        <a:lnTo>
                          <a:pt x="852" y="327"/>
                        </a:lnTo>
                        <a:lnTo>
                          <a:pt x="860" y="449"/>
                        </a:lnTo>
                        <a:lnTo>
                          <a:pt x="862" y="572"/>
                        </a:lnTo>
                        <a:lnTo>
                          <a:pt x="862" y="701"/>
                        </a:lnTo>
                        <a:lnTo>
                          <a:pt x="858" y="828"/>
                        </a:lnTo>
                        <a:lnTo>
                          <a:pt x="854" y="962"/>
                        </a:lnTo>
                        <a:lnTo>
                          <a:pt x="848" y="1093"/>
                        </a:lnTo>
                        <a:lnTo>
                          <a:pt x="840" y="1224"/>
                        </a:lnTo>
                        <a:lnTo>
                          <a:pt x="830" y="1351"/>
                        </a:lnTo>
                        <a:lnTo>
                          <a:pt x="827" y="1481"/>
                        </a:lnTo>
                        <a:lnTo>
                          <a:pt x="821" y="1604"/>
                        </a:lnTo>
                        <a:lnTo>
                          <a:pt x="819" y="1725"/>
                        </a:lnTo>
                        <a:lnTo>
                          <a:pt x="817" y="1843"/>
                        </a:lnTo>
                        <a:lnTo>
                          <a:pt x="823" y="1954"/>
                        </a:lnTo>
                        <a:lnTo>
                          <a:pt x="732" y="1947"/>
                        </a:lnTo>
                        <a:lnTo>
                          <a:pt x="732" y="1902"/>
                        </a:lnTo>
                        <a:lnTo>
                          <a:pt x="732" y="1857"/>
                        </a:lnTo>
                        <a:lnTo>
                          <a:pt x="734" y="1810"/>
                        </a:lnTo>
                        <a:lnTo>
                          <a:pt x="736" y="1763"/>
                        </a:lnTo>
                        <a:lnTo>
                          <a:pt x="736" y="1716"/>
                        </a:lnTo>
                        <a:lnTo>
                          <a:pt x="738" y="1669"/>
                        </a:lnTo>
                        <a:lnTo>
                          <a:pt x="740" y="1622"/>
                        </a:lnTo>
                        <a:lnTo>
                          <a:pt x="742" y="1575"/>
                        </a:lnTo>
                        <a:lnTo>
                          <a:pt x="742" y="1526"/>
                        </a:lnTo>
                        <a:lnTo>
                          <a:pt x="742" y="1479"/>
                        </a:lnTo>
                        <a:lnTo>
                          <a:pt x="742" y="1432"/>
                        </a:lnTo>
                        <a:lnTo>
                          <a:pt x="742" y="1385"/>
                        </a:lnTo>
                        <a:lnTo>
                          <a:pt x="742" y="1338"/>
                        </a:lnTo>
                        <a:lnTo>
                          <a:pt x="742" y="1291"/>
                        </a:lnTo>
                        <a:lnTo>
                          <a:pt x="742" y="1248"/>
                        </a:lnTo>
                        <a:lnTo>
                          <a:pt x="742" y="1204"/>
                        </a:lnTo>
                        <a:lnTo>
                          <a:pt x="707" y="1220"/>
                        </a:lnTo>
                        <a:lnTo>
                          <a:pt x="670" y="1236"/>
                        </a:lnTo>
                        <a:lnTo>
                          <a:pt x="633" y="1249"/>
                        </a:lnTo>
                        <a:lnTo>
                          <a:pt x="595" y="1265"/>
                        </a:lnTo>
                        <a:lnTo>
                          <a:pt x="556" y="1275"/>
                        </a:lnTo>
                        <a:lnTo>
                          <a:pt x="519" y="1287"/>
                        </a:lnTo>
                        <a:lnTo>
                          <a:pt x="480" y="1296"/>
                        </a:lnTo>
                        <a:lnTo>
                          <a:pt x="443" y="1304"/>
                        </a:lnTo>
                        <a:lnTo>
                          <a:pt x="403" y="1312"/>
                        </a:lnTo>
                        <a:lnTo>
                          <a:pt x="364" y="1320"/>
                        </a:lnTo>
                        <a:lnTo>
                          <a:pt x="325" y="1328"/>
                        </a:lnTo>
                        <a:lnTo>
                          <a:pt x="286" y="1336"/>
                        </a:lnTo>
                        <a:lnTo>
                          <a:pt x="247" y="1340"/>
                        </a:lnTo>
                        <a:lnTo>
                          <a:pt x="208" y="1347"/>
                        </a:lnTo>
                        <a:lnTo>
                          <a:pt x="168" y="1355"/>
                        </a:lnTo>
                        <a:lnTo>
                          <a:pt x="131" y="1363"/>
                        </a:lnTo>
                        <a:lnTo>
                          <a:pt x="110" y="1283"/>
                        </a:lnTo>
                        <a:lnTo>
                          <a:pt x="141" y="1277"/>
                        </a:lnTo>
                        <a:lnTo>
                          <a:pt x="172" y="1273"/>
                        </a:lnTo>
                        <a:lnTo>
                          <a:pt x="206" y="1267"/>
                        </a:lnTo>
                        <a:lnTo>
                          <a:pt x="237" y="1263"/>
                        </a:lnTo>
                        <a:lnTo>
                          <a:pt x="270" y="1257"/>
                        </a:lnTo>
                        <a:lnTo>
                          <a:pt x="302" y="1251"/>
                        </a:lnTo>
                        <a:lnTo>
                          <a:pt x="335" y="1246"/>
                        </a:lnTo>
                        <a:lnTo>
                          <a:pt x="368" y="1240"/>
                        </a:lnTo>
                        <a:lnTo>
                          <a:pt x="399" y="1230"/>
                        </a:lnTo>
                        <a:lnTo>
                          <a:pt x="431" y="1222"/>
                        </a:lnTo>
                        <a:lnTo>
                          <a:pt x="462" y="1212"/>
                        </a:lnTo>
                        <a:lnTo>
                          <a:pt x="494" y="1202"/>
                        </a:lnTo>
                        <a:lnTo>
                          <a:pt x="523" y="1191"/>
                        </a:lnTo>
                        <a:lnTo>
                          <a:pt x="554" y="1179"/>
                        </a:lnTo>
                        <a:lnTo>
                          <a:pt x="586" y="1165"/>
                        </a:lnTo>
                        <a:lnTo>
                          <a:pt x="617" y="1152"/>
                        </a:lnTo>
                        <a:lnTo>
                          <a:pt x="617" y="1126"/>
                        </a:lnTo>
                        <a:lnTo>
                          <a:pt x="590" y="1132"/>
                        </a:lnTo>
                        <a:lnTo>
                          <a:pt x="562" y="1140"/>
                        </a:lnTo>
                        <a:lnTo>
                          <a:pt x="537" y="1146"/>
                        </a:lnTo>
                        <a:lnTo>
                          <a:pt x="509" y="1152"/>
                        </a:lnTo>
                        <a:lnTo>
                          <a:pt x="480" y="1155"/>
                        </a:lnTo>
                        <a:lnTo>
                          <a:pt x="452" y="1159"/>
                        </a:lnTo>
                        <a:lnTo>
                          <a:pt x="425" y="1163"/>
                        </a:lnTo>
                        <a:lnTo>
                          <a:pt x="398" y="1167"/>
                        </a:lnTo>
                        <a:lnTo>
                          <a:pt x="368" y="1167"/>
                        </a:lnTo>
                        <a:lnTo>
                          <a:pt x="341" y="1169"/>
                        </a:lnTo>
                        <a:lnTo>
                          <a:pt x="311" y="1169"/>
                        </a:lnTo>
                        <a:lnTo>
                          <a:pt x="286" y="1171"/>
                        </a:lnTo>
                        <a:lnTo>
                          <a:pt x="257" y="1171"/>
                        </a:lnTo>
                        <a:lnTo>
                          <a:pt x="229" y="1171"/>
                        </a:lnTo>
                        <a:lnTo>
                          <a:pt x="204" y="1171"/>
                        </a:lnTo>
                        <a:lnTo>
                          <a:pt x="178" y="1173"/>
                        </a:lnTo>
                        <a:lnTo>
                          <a:pt x="206" y="1163"/>
                        </a:lnTo>
                        <a:lnTo>
                          <a:pt x="235" y="1154"/>
                        </a:lnTo>
                        <a:lnTo>
                          <a:pt x="264" y="1144"/>
                        </a:lnTo>
                        <a:lnTo>
                          <a:pt x="294" y="1136"/>
                        </a:lnTo>
                        <a:lnTo>
                          <a:pt x="323" y="1126"/>
                        </a:lnTo>
                        <a:lnTo>
                          <a:pt x="351" y="1116"/>
                        </a:lnTo>
                        <a:lnTo>
                          <a:pt x="382" y="1107"/>
                        </a:lnTo>
                        <a:lnTo>
                          <a:pt x="411" y="1097"/>
                        </a:lnTo>
                        <a:lnTo>
                          <a:pt x="441" y="1085"/>
                        </a:lnTo>
                        <a:lnTo>
                          <a:pt x="468" y="1075"/>
                        </a:lnTo>
                        <a:lnTo>
                          <a:pt x="497" y="1063"/>
                        </a:lnTo>
                        <a:lnTo>
                          <a:pt x="527" y="1052"/>
                        </a:lnTo>
                        <a:lnTo>
                          <a:pt x="554" y="1040"/>
                        </a:lnTo>
                        <a:lnTo>
                          <a:pt x="584" y="1026"/>
                        </a:lnTo>
                        <a:lnTo>
                          <a:pt x="611" y="1015"/>
                        </a:lnTo>
                        <a:lnTo>
                          <a:pt x="640" y="1003"/>
                        </a:lnTo>
                        <a:lnTo>
                          <a:pt x="660" y="950"/>
                        </a:lnTo>
                        <a:lnTo>
                          <a:pt x="654" y="950"/>
                        </a:lnTo>
                        <a:lnTo>
                          <a:pt x="642" y="954"/>
                        </a:lnTo>
                        <a:lnTo>
                          <a:pt x="621" y="960"/>
                        </a:lnTo>
                        <a:lnTo>
                          <a:pt x="595" y="969"/>
                        </a:lnTo>
                        <a:lnTo>
                          <a:pt x="564" y="979"/>
                        </a:lnTo>
                        <a:lnTo>
                          <a:pt x="531" y="989"/>
                        </a:lnTo>
                        <a:lnTo>
                          <a:pt x="490" y="1001"/>
                        </a:lnTo>
                        <a:lnTo>
                          <a:pt x="450" y="1013"/>
                        </a:lnTo>
                        <a:lnTo>
                          <a:pt x="407" y="1022"/>
                        </a:lnTo>
                        <a:lnTo>
                          <a:pt x="368" y="1034"/>
                        </a:lnTo>
                        <a:lnTo>
                          <a:pt x="327" y="1044"/>
                        </a:lnTo>
                        <a:lnTo>
                          <a:pt x="288" y="1052"/>
                        </a:lnTo>
                        <a:lnTo>
                          <a:pt x="253" y="1056"/>
                        </a:lnTo>
                        <a:lnTo>
                          <a:pt x="221" y="1060"/>
                        </a:lnTo>
                        <a:lnTo>
                          <a:pt x="192" y="1060"/>
                        </a:lnTo>
                        <a:lnTo>
                          <a:pt x="172" y="1058"/>
                        </a:lnTo>
                        <a:lnTo>
                          <a:pt x="206" y="1044"/>
                        </a:lnTo>
                        <a:lnTo>
                          <a:pt x="237" y="1034"/>
                        </a:lnTo>
                        <a:lnTo>
                          <a:pt x="270" y="1022"/>
                        </a:lnTo>
                        <a:lnTo>
                          <a:pt x="304" y="1011"/>
                        </a:lnTo>
                        <a:lnTo>
                          <a:pt x="335" y="999"/>
                        </a:lnTo>
                        <a:lnTo>
                          <a:pt x="368" y="987"/>
                        </a:lnTo>
                        <a:lnTo>
                          <a:pt x="399" y="973"/>
                        </a:lnTo>
                        <a:lnTo>
                          <a:pt x="433" y="962"/>
                        </a:lnTo>
                        <a:lnTo>
                          <a:pt x="464" y="946"/>
                        </a:lnTo>
                        <a:lnTo>
                          <a:pt x="495" y="930"/>
                        </a:lnTo>
                        <a:lnTo>
                          <a:pt x="525" y="915"/>
                        </a:lnTo>
                        <a:lnTo>
                          <a:pt x="556" y="901"/>
                        </a:lnTo>
                        <a:lnTo>
                          <a:pt x="586" y="883"/>
                        </a:lnTo>
                        <a:lnTo>
                          <a:pt x="615" y="866"/>
                        </a:lnTo>
                        <a:lnTo>
                          <a:pt x="644" y="848"/>
                        </a:lnTo>
                        <a:lnTo>
                          <a:pt x="676" y="832"/>
                        </a:lnTo>
                        <a:lnTo>
                          <a:pt x="676" y="799"/>
                        </a:lnTo>
                        <a:lnTo>
                          <a:pt x="652" y="809"/>
                        </a:lnTo>
                        <a:lnTo>
                          <a:pt x="627" y="821"/>
                        </a:lnTo>
                        <a:lnTo>
                          <a:pt x="603" y="830"/>
                        </a:lnTo>
                        <a:lnTo>
                          <a:pt x="580" y="840"/>
                        </a:lnTo>
                        <a:lnTo>
                          <a:pt x="554" y="848"/>
                        </a:lnTo>
                        <a:lnTo>
                          <a:pt x="531" y="856"/>
                        </a:lnTo>
                        <a:lnTo>
                          <a:pt x="507" y="864"/>
                        </a:lnTo>
                        <a:lnTo>
                          <a:pt x="484" y="874"/>
                        </a:lnTo>
                        <a:lnTo>
                          <a:pt x="458" y="879"/>
                        </a:lnTo>
                        <a:lnTo>
                          <a:pt x="433" y="887"/>
                        </a:lnTo>
                        <a:lnTo>
                          <a:pt x="407" y="891"/>
                        </a:lnTo>
                        <a:lnTo>
                          <a:pt x="384" y="897"/>
                        </a:lnTo>
                        <a:lnTo>
                          <a:pt x="360" y="903"/>
                        </a:lnTo>
                        <a:lnTo>
                          <a:pt x="335" y="907"/>
                        </a:lnTo>
                        <a:lnTo>
                          <a:pt x="309" y="911"/>
                        </a:lnTo>
                        <a:lnTo>
                          <a:pt x="286" y="915"/>
                        </a:lnTo>
                        <a:lnTo>
                          <a:pt x="672" y="709"/>
                        </a:lnTo>
                        <a:lnTo>
                          <a:pt x="676" y="686"/>
                        </a:lnTo>
                        <a:lnTo>
                          <a:pt x="642" y="693"/>
                        </a:lnTo>
                        <a:lnTo>
                          <a:pt x="611" y="701"/>
                        </a:lnTo>
                        <a:lnTo>
                          <a:pt x="580" y="709"/>
                        </a:lnTo>
                        <a:lnTo>
                          <a:pt x="548" y="719"/>
                        </a:lnTo>
                        <a:lnTo>
                          <a:pt x="515" y="727"/>
                        </a:lnTo>
                        <a:lnTo>
                          <a:pt x="486" y="734"/>
                        </a:lnTo>
                        <a:lnTo>
                          <a:pt x="452" y="742"/>
                        </a:lnTo>
                        <a:lnTo>
                          <a:pt x="423" y="750"/>
                        </a:lnTo>
                        <a:lnTo>
                          <a:pt x="390" y="758"/>
                        </a:lnTo>
                        <a:lnTo>
                          <a:pt x="358" y="764"/>
                        </a:lnTo>
                        <a:lnTo>
                          <a:pt x="327" y="770"/>
                        </a:lnTo>
                        <a:lnTo>
                          <a:pt x="294" y="776"/>
                        </a:lnTo>
                        <a:lnTo>
                          <a:pt x="262" y="781"/>
                        </a:lnTo>
                        <a:lnTo>
                          <a:pt x="229" y="785"/>
                        </a:lnTo>
                        <a:lnTo>
                          <a:pt x="196" y="789"/>
                        </a:lnTo>
                        <a:lnTo>
                          <a:pt x="164" y="797"/>
                        </a:lnTo>
                        <a:lnTo>
                          <a:pt x="194" y="780"/>
                        </a:lnTo>
                        <a:lnTo>
                          <a:pt x="225" y="766"/>
                        </a:lnTo>
                        <a:lnTo>
                          <a:pt x="255" y="752"/>
                        </a:lnTo>
                        <a:lnTo>
                          <a:pt x="288" y="740"/>
                        </a:lnTo>
                        <a:lnTo>
                          <a:pt x="319" y="725"/>
                        </a:lnTo>
                        <a:lnTo>
                          <a:pt x="351" y="715"/>
                        </a:lnTo>
                        <a:lnTo>
                          <a:pt x="382" y="703"/>
                        </a:lnTo>
                        <a:lnTo>
                          <a:pt x="415" y="691"/>
                        </a:lnTo>
                        <a:lnTo>
                          <a:pt x="445" y="680"/>
                        </a:lnTo>
                        <a:lnTo>
                          <a:pt x="476" y="668"/>
                        </a:lnTo>
                        <a:lnTo>
                          <a:pt x="507" y="654"/>
                        </a:lnTo>
                        <a:lnTo>
                          <a:pt x="539" y="642"/>
                        </a:lnTo>
                        <a:lnTo>
                          <a:pt x="570" y="627"/>
                        </a:lnTo>
                        <a:lnTo>
                          <a:pt x="599" y="611"/>
                        </a:lnTo>
                        <a:lnTo>
                          <a:pt x="629" y="595"/>
                        </a:lnTo>
                        <a:lnTo>
                          <a:pt x="660" y="578"/>
                        </a:lnTo>
                        <a:lnTo>
                          <a:pt x="656" y="554"/>
                        </a:lnTo>
                        <a:lnTo>
                          <a:pt x="627" y="564"/>
                        </a:lnTo>
                        <a:lnTo>
                          <a:pt x="597" y="574"/>
                        </a:lnTo>
                        <a:lnTo>
                          <a:pt x="570" y="584"/>
                        </a:lnTo>
                        <a:lnTo>
                          <a:pt x="541" y="593"/>
                        </a:lnTo>
                        <a:lnTo>
                          <a:pt x="511" y="601"/>
                        </a:lnTo>
                        <a:lnTo>
                          <a:pt x="480" y="611"/>
                        </a:lnTo>
                        <a:lnTo>
                          <a:pt x="450" y="619"/>
                        </a:lnTo>
                        <a:lnTo>
                          <a:pt x="423" y="627"/>
                        </a:lnTo>
                        <a:lnTo>
                          <a:pt x="392" y="635"/>
                        </a:lnTo>
                        <a:lnTo>
                          <a:pt x="360" y="640"/>
                        </a:lnTo>
                        <a:lnTo>
                          <a:pt x="329" y="646"/>
                        </a:lnTo>
                        <a:lnTo>
                          <a:pt x="302" y="652"/>
                        </a:lnTo>
                        <a:lnTo>
                          <a:pt x="270" y="658"/>
                        </a:lnTo>
                        <a:lnTo>
                          <a:pt x="239" y="662"/>
                        </a:lnTo>
                        <a:lnTo>
                          <a:pt x="209" y="666"/>
                        </a:lnTo>
                        <a:lnTo>
                          <a:pt x="180" y="670"/>
                        </a:lnTo>
                        <a:lnTo>
                          <a:pt x="482" y="529"/>
                        </a:lnTo>
                        <a:lnTo>
                          <a:pt x="474" y="503"/>
                        </a:lnTo>
                        <a:lnTo>
                          <a:pt x="450" y="509"/>
                        </a:lnTo>
                        <a:lnTo>
                          <a:pt x="429" y="517"/>
                        </a:lnTo>
                        <a:lnTo>
                          <a:pt x="407" y="525"/>
                        </a:lnTo>
                        <a:lnTo>
                          <a:pt x="384" y="533"/>
                        </a:lnTo>
                        <a:lnTo>
                          <a:pt x="360" y="539"/>
                        </a:lnTo>
                        <a:lnTo>
                          <a:pt x="339" y="546"/>
                        </a:lnTo>
                        <a:lnTo>
                          <a:pt x="315" y="554"/>
                        </a:lnTo>
                        <a:lnTo>
                          <a:pt x="294" y="562"/>
                        </a:lnTo>
                        <a:lnTo>
                          <a:pt x="270" y="570"/>
                        </a:lnTo>
                        <a:lnTo>
                          <a:pt x="245" y="576"/>
                        </a:lnTo>
                        <a:lnTo>
                          <a:pt x="221" y="580"/>
                        </a:lnTo>
                        <a:lnTo>
                          <a:pt x="200" y="586"/>
                        </a:lnTo>
                        <a:lnTo>
                          <a:pt x="176" y="590"/>
                        </a:lnTo>
                        <a:lnTo>
                          <a:pt x="155" y="595"/>
                        </a:lnTo>
                        <a:lnTo>
                          <a:pt x="131" y="597"/>
                        </a:lnTo>
                        <a:lnTo>
                          <a:pt x="110" y="601"/>
                        </a:lnTo>
                        <a:lnTo>
                          <a:pt x="178" y="523"/>
                        </a:lnTo>
                        <a:lnTo>
                          <a:pt x="168" y="527"/>
                        </a:lnTo>
                        <a:lnTo>
                          <a:pt x="159" y="529"/>
                        </a:lnTo>
                        <a:lnTo>
                          <a:pt x="149" y="533"/>
                        </a:lnTo>
                        <a:lnTo>
                          <a:pt x="141" y="537"/>
                        </a:lnTo>
                        <a:lnTo>
                          <a:pt x="131" y="539"/>
                        </a:lnTo>
                        <a:lnTo>
                          <a:pt x="123" y="543"/>
                        </a:lnTo>
                        <a:lnTo>
                          <a:pt x="114" y="545"/>
                        </a:lnTo>
                        <a:lnTo>
                          <a:pt x="106" y="548"/>
                        </a:lnTo>
                        <a:lnTo>
                          <a:pt x="96" y="550"/>
                        </a:lnTo>
                        <a:lnTo>
                          <a:pt x="86" y="552"/>
                        </a:lnTo>
                        <a:lnTo>
                          <a:pt x="76" y="552"/>
                        </a:lnTo>
                        <a:lnTo>
                          <a:pt x="67" y="556"/>
                        </a:lnTo>
                        <a:lnTo>
                          <a:pt x="59" y="556"/>
                        </a:lnTo>
                        <a:lnTo>
                          <a:pt x="49" y="558"/>
                        </a:lnTo>
                        <a:lnTo>
                          <a:pt x="39" y="558"/>
                        </a:lnTo>
                        <a:lnTo>
                          <a:pt x="31" y="560"/>
                        </a:lnTo>
                        <a:lnTo>
                          <a:pt x="0" y="472"/>
                        </a:lnTo>
                        <a:lnTo>
                          <a:pt x="10" y="472"/>
                        </a:lnTo>
                        <a:lnTo>
                          <a:pt x="33" y="470"/>
                        </a:lnTo>
                        <a:lnTo>
                          <a:pt x="67" y="464"/>
                        </a:lnTo>
                        <a:lnTo>
                          <a:pt x="112" y="454"/>
                        </a:lnTo>
                        <a:lnTo>
                          <a:pt x="162" y="439"/>
                        </a:lnTo>
                        <a:lnTo>
                          <a:pt x="219" y="427"/>
                        </a:lnTo>
                        <a:lnTo>
                          <a:pt x="278" y="409"/>
                        </a:lnTo>
                        <a:lnTo>
                          <a:pt x="343" y="394"/>
                        </a:lnTo>
                        <a:lnTo>
                          <a:pt x="407" y="374"/>
                        </a:lnTo>
                        <a:lnTo>
                          <a:pt x="470" y="355"/>
                        </a:lnTo>
                        <a:lnTo>
                          <a:pt x="531" y="335"/>
                        </a:lnTo>
                        <a:lnTo>
                          <a:pt x="588" y="317"/>
                        </a:lnTo>
                        <a:lnTo>
                          <a:pt x="638" y="298"/>
                        </a:lnTo>
                        <a:lnTo>
                          <a:pt x="685" y="282"/>
                        </a:lnTo>
                        <a:lnTo>
                          <a:pt x="721" y="266"/>
                        </a:lnTo>
                        <a:lnTo>
                          <a:pt x="748" y="259"/>
                        </a:lnTo>
                        <a:lnTo>
                          <a:pt x="748" y="249"/>
                        </a:lnTo>
                        <a:lnTo>
                          <a:pt x="748" y="237"/>
                        </a:lnTo>
                        <a:lnTo>
                          <a:pt x="750" y="223"/>
                        </a:lnTo>
                        <a:lnTo>
                          <a:pt x="754" y="206"/>
                        </a:lnTo>
                        <a:lnTo>
                          <a:pt x="758" y="186"/>
                        </a:lnTo>
                        <a:lnTo>
                          <a:pt x="760" y="165"/>
                        </a:lnTo>
                        <a:lnTo>
                          <a:pt x="766" y="143"/>
                        </a:lnTo>
                        <a:lnTo>
                          <a:pt x="770" y="120"/>
                        </a:lnTo>
                        <a:lnTo>
                          <a:pt x="774" y="96"/>
                        </a:lnTo>
                        <a:lnTo>
                          <a:pt x="778" y="77"/>
                        </a:lnTo>
                        <a:lnTo>
                          <a:pt x="781" y="55"/>
                        </a:lnTo>
                        <a:lnTo>
                          <a:pt x="787" y="39"/>
                        </a:lnTo>
                        <a:lnTo>
                          <a:pt x="789" y="22"/>
                        </a:lnTo>
                        <a:lnTo>
                          <a:pt x="795" y="10"/>
                        </a:lnTo>
                        <a:lnTo>
                          <a:pt x="797" y="2"/>
                        </a:lnTo>
                        <a:lnTo>
                          <a:pt x="803" y="0"/>
                        </a:lnTo>
                        <a:lnTo>
                          <a:pt x="80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49" name="Freeform 129"/>
                  <p:cNvSpPr>
                    <a:spLocks/>
                  </p:cNvSpPr>
                  <p:nvPr/>
                </p:nvSpPr>
                <p:spPr bwMode="auto">
                  <a:xfrm>
                    <a:off x="4643" y="8402"/>
                    <a:ext cx="829" cy="905"/>
                  </a:xfrm>
                  <a:custGeom>
                    <a:avLst/>
                    <a:gdLst>
                      <a:gd name="T0" fmla="*/ 398 w 829"/>
                      <a:gd name="T1" fmla="*/ 267 h 905"/>
                      <a:gd name="T2" fmla="*/ 274 w 829"/>
                      <a:gd name="T3" fmla="*/ 371 h 905"/>
                      <a:gd name="T4" fmla="*/ 311 w 829"/>
                      <a:gd name="T5" fmla="*/ 367 h 905"/>
                      <a:gd name="T6" fmla="*/ 349 w 829"/>
                      <a:gd name="T7" fmla="*/ 357 h 905"/>
                      <a:gd name="T8" fmla="*/ 384 w 829"/>
                      <a:gd name="T9" fmla="*/ 349 h 905"/>
                      <a:gd name="T10" fmla="*/ 419 w 829"/>
                      <a:gd name="T11" fmla="*/ 343 h 905"/>
                      <a:gd name="T12" fmla="*/ 458 w 829"/>
                      <a:gd name="T13" fmla="*/ 345 h 905"/>
                      <a:gd name="T14" fmla="*/ 437 w 829"/>
                      <a:gd name="T15" fmla="*/ 353 h 905"/>
                      <a:gd name="T16" fmla="*/ 404 w 829"/>
                      <a:gd name="T17" fmla="*/ 369 h 905"/>
                      <a:gd name="T18" fmla="*/ 364 w 829"/>
                      <a:gd name="T19" fmla="*/ 388 h 905"/>
                      <a:gd name="T20" fmla="*/ 341 w 829"/>
                      <a:gd name="T21" fmla="*/ 410 h 905"/>
                      <a:gd name="T22" fmla="*/ 541 w 829"/>
                      <a:gd name="T23" fmla="*/ 396 h 905"/>
                      <a:gd name="T24" fmla="*/ 429 w 829"/>
                      <a:gd name="T25" fmla="*/ 574 h 905"/>
                      <a:gd name="T26" fmla="*/ 413 w 829"/>
                      <a:gd name="T27" fmla="*/ 608 h 905"/>
                      <a:gd name="T28" fmla="*/ 499 w 829"/>
                      <a:gd name="T29" fmla="*/ 641 h 905"/>
                      <a:gd name="T30" fmla="*/ 437 w 829"/>
                      <a:gd name="T31" fmla="*/ 666 h 905"/>
                      <a:gd name="T32" fmla="*/ 368 w 829"/>
                      <a:gd name="T33" fmla="*/ 684 h 905"/>
                      <a:gd name="T34" fmla="*/ 300 w 829"/>
                      <a:gd name="T35" fmla="*/ 705 h 905"/>
                      <a:gd name="T36" fmla="*/ 235 w 829"/>
                      <a:gd name="T37" fmla="*/ 733 h 905"/>
                      <a:gd name="T38" fmla="*/ 180 w 829"/>
                      <a:gd name="T39" fmla="*/ 776 h 905"/>
                      <a:gd name="T40" fmla="*/ 210 w 829"/>
                      <a:gd name="T41" fmla="*/ 772 h 905"/>
                      <a:gd name="T42" fmla="*/ 272 w 829"/>
                      <a:gd name="T43" fmla="*/ 758 h 905"/>
                      <a:gd name="T44" fmla="*/ 349 w 829"/>
                      <a:gd name="T45" fmla="*/ 741 h 905"/>
                      <a:gd name="T46" fmla="*/ 419 w 829"/>
                      <a:gd name="T47" fmla="*/ 725 h 905"/>
                      <a:gd name="T48" fmla="*/ 460 w 829"/>
                      <a:gd name="T49" fmla="*/ 717 h 905"/>
                      <a:gd name="T50" fmla="*/ 429 w 829"/>
                      <a:gd name="T51" fmla="*/ 731 h 905"/>
                      <a:gd name="T52" fmla="*/ 372 w 829"/>
                      <a:gd name="T53" fmla="*/ 752 h 905"/>
                      <a:gd name="T54" fmla="*/ 315 w 829"/>
                      <a:gd name="T55" fmla="*/ 778 h 905"/>
                      <a:gd name="T56" fmla="*/ 257 w 829"/>
                      <a:gd name="T57" fmla="*/ 797 h 905"/>
                      <a:gd name="T58" fmla="*/ 200 w 829"/>
                      <a:gd name="T59" fmla="*/ 819 h 905"/>
                      <a:gd name="T60" fmla="*/ 161 w 829"/>
                      <a:gd name="T61" fmla="*/ 833 h 905"/>
                      <a:gd name="T62" fmla="*/ 202 w 829"/>
                      <a:gd name="T63" fmla="*/ 829 h 905"/>
                      <a:gd name="T64" fmla="*/ 288 w 829"/>
                      <a:gd name="T65" fmla="*/ 809 h 905"/>
                      <a:gd name="T66" fmla="*/ 388 w 829"/>
                      <a:gd name="T67" fmla="*/ 788 h 905"/>
                      <a:gd name="T68" fmla="*/ 476 w 829"/>
                      <a:gd name="T69" fmla="*/ 772 h 905"/>
                      <a:gd name="T70" fmla="*/ 521 w 829"/>
                      <a:gd name="T71" fmla="*/ 772 h 905"/>
                      <a:gd name="T72" fmla="*/ 460 w 829"/>
                      <a:gd name="T73" fmla="*/ 839 h 905"/>
                      <a:gd name="T74" fmla="*/ 517 w 829"/>
                      <a:gd name="T75" fmla="*/ 823 h 905"/>
                      <a:gd name="T76" fmla="*/ 586 w 829"/>
                      <a:gd name="T77" fmla="*/ 803 h 905"/>
                      <a:gd name="T78" fmla="*/ 650 w 829"/>
                      <a:gd name="T79" fmla="*/ 778 h 905"/>
                      <a:gd name="T80" fmla="*/ 707 w 829"/>
                      <a:gd name="T81" fmla="*/ 756 h 905"/>
                      <a:gd name="T82" fmla="*/ 742 w 829"/>
                      <a:gd name="T83" fmla="*/ 750 h 905"/>
                      <a:gd name="T84" fmla="*/ 778 w 829"/>
                      <a:gd name="T85" fmla="*/ 778 h 905"/>
                      <a:gd name="T86" fmla="*/ 817 w 829"/>
                      <a:gd name="T87" fmla="*/ 797 h 905"/>
                      <a:gd name="T88" fmla="*/ 731 w 829"/>
                      <a:gd name="T89" fmla="*/ 835 h 905"/>
                      <a:gd name="T90" fmla="*/ 574 w 829"/>
                      <a:gd name="T91" fmla="*/ 874 h 905"/>
                      <a:gd name="T92" fmla="*/ 409 w 829"/>
                      <a:gd name="T93" fmla="*/ 901 h 905"/>
                      <a:gd name="T94" fmla="*/ 241 w 829"/>
                      <a:gd name="T95" fmla="*/ 905 h 905"/>
                      <a:gd name="T96" fmla="*/ 84 w 829"/>
                      <a:gd name="T97" fmla="*/ 884 h 905"/>
                      <a:gd name="T98" fmla="*/ 4 w 829"/>
                      <a:gd name="T99" fmla="*/ 831 h 905"/>
                      <a:gd name="T100" fmla="*/ 63 w 829"/>
                      <a:gd name="T101" fmla="*/ 772 h 905"/>
                      <a:gd name="T102" fmla="*/ 129 w 829"/>
                      <a:gd name="T103" fmla="*/ 717 h 905"/>
                      <a:gd name="T104" fmla="*/ 200 w 829"/>
                      <a:gd name="T105" fmla="*/ 660 h 905"/>
                      <a:gd name="T106" fmla="*/ 268 w 829"/>
                      <a:gd name="T107" fmla="*/ 604 h 905"/>
                      <a:gd name="T108" fmla="*/ 335 w 829"/>
                      <a:gd name="T109" fmla="*/ 545 h 905"/>
                      <a:gd name="T110" fmla="*/ 292 w 829"/>
                      <a:gd name="T111" fmla="*/ 508 h 905"/>
                      <a:gd name="T112" fmla="*/ 235 w 829"/>
                      <a:gd name="T113" fmla="*/ 470 h 905"/>
                      <a:gd name="T114" fmla="*/ 168 w 829"/>
                      <a:gd name="T115" fmla="*/ 439 h 905"/>
                      <a:gd name="T116" fmla="*/ 104 w 829"/>
                      <a:gd name="T117" fmla="*/ 414 h 905"/>
                      <a:gd name="T118" fmla="*/ 43 w 829"/>
                      <a:gd name="T119" fmla="*/ 402 h 905"/>
                      <a:gd name="T120" fmla="*/ 633 w 829"/>
                      <a:gd name="T121" fmla="*/ 0 h 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829" h="905">
                        <a:moveTo>
                          <a:pt x="633" y="0"/>
                        </a:moveTo>
                        <a:lnTo>
                          <a:pt x="642" y="106"/>
                        </a:lnTo>
                        <a:lnTo>
                          <a:pt x="398" y="267"/>
                        </a:lnTo>
                        <a:lnTo>
                          <a:pt x="458" y="259"/>
                        </a:lnTo>
                        <a:lnTo>
                          <a:pt x="264" y="373"/>
                        </a:lnTo>
                        <a:lnTo>
                          <a:pt x="274" y="371"/>
                        </a:lnTo>
                        <a:lnTo>
                          <a:pt x="288" y="371"/>
                        </a:lnTo>
                        <a:lnTo>
                          <a:pt x="300" y="369"/>
                        </a:lnTo>
                        <a:lnTo>
                          <a:pt x="311" y="367"/>
                        </a:lnTo>
                        <a:lnTo>
                          <a:pt x="323" y="365"/>
                        </a:lnTo>
                        <a:lnTo>
                          <a:pt x="335" y="361"/>
                        </a:lnTo>
                        <a:lnTo>
                          <a:pt x="349" y="357"/>
                        </a:lnTo>
                        <a:lnTo>
                          <a:pt x="360" y="357"/>
                        </a:lnTo>
                        <a:lnTo>
                          <a:pt x="372" y="351"/>
                        </a:lnTo>
                        <a:lnTo>
                          <a:pt x="384" y="349"/>
                        </a:lnTo>
                        <a:lnTo>
                          <a:pt x="396" y="347"/>
                        </a:lnTo>
                        <a:lnTo>
                          <a:pt x="407" y="345"/>
                        </a:lnTo>
                        <a:lnTo>
                          <a:pt x="419" y="343"/>
                        </a:lnTo>
                        <a:lnTo>
                          <a:pt x="431" y="341"/>
                        </a:lnTo>
                        <a:lnTo>
                          <a:pt x="445" y="341"/>
                        </a:lnTo>
                        <a:lnTo>
                          <a:pt x="458" y="345"/>
                        </a:lnTo>
                        <a:lnTo>
                          <a:pt x="452" y="345"/>
                        </a:lnTo>
                        <a:lnTo>
                          <a:pt x="445" y="349"/>
                        </a:lnTo>
                        <a:lnTo>
                          <a:pt x="437" y="353"/>
                        </a:lnTo>
                        <a:lnTo>
                          <a:pt x="427" y="357"/>
                        </a:lnTo>
                        <a:lnTo>
                          <a:pt x="413" y="363"/>
                        </a:lnTo>
                        <a:lnTo>
                          <a:pt x="404" y="369"/>
                        </a:lnTo>
                        <a:lnTo>
                          <a:pt x="390" y="374"/>
                        </a:lnTo>
                        <a:lnTo>
                          <a:pt x="380" y="382"/>
                        </a:lnTo>
                        <a:lnTo>
                          <a:pt x="364" y="388"/>
                        </a:lnTo>
                        <a:lnTo>
                          <a:pt x="356" y="396"/>
                        </a:lnTo>
                        <a:lnTo>
                          <a:pt x="347" y="402"/>
                        </a:lnTo>
                        <a:lnTo>
                          <a:pt x="341" y="410"/>
                        </a:lnTo>
                        <a:lnTo>
                          <a:pt x="331" y="421"/>
                        </a:lnTo>
                        <a:lnTo>
                          <a:pt x="339" y="435"/>
                        </a:lnTo>
                        <a:lnTo>
                          <a:pt x="541" y="396"/>
                        </a:lnTo>
                        <a:lnTo>
                          <a:pt x="429" y="490"/>
                        </a:lnTo>
                        <a:lnTo>
                          <a:pt x="556" y="496"/>
                        </a:lnTo>
                        <a:lnTo>
                          <a:pt x="429" y="574"/>
                        </a:lnTo>
                        <a:lnTo>
                          <a:pt x="423" y="582"/>
                        </a:lnTo>
                        <a:lnTo>
                          <a:pt x="417" y="594"/>
                        </a:lnTo>
                        <a:lnTo>
                          <a:pt x="413" y="608"/>
                        </a:lnTo>
                        <a:lnTo>
                          <a:pt x="413" y="621"/>
                        </a:lnTo>
                        <a:lnTo>
                          <a:pt x="521" y="633"/>
                        </a:lnTo>
                        <a:lnTo>
                          <a:pt x="499" y="641"/>
                        </a:lnTo>
                        <a:lnTo>
                          <a:pt x="478" y="651"/>
                        </a:lnTo>
                        <a:lnTo>
                          <a:pt x="456" y="658"/>
                        </a:lnTo>
                        <a:lnTo>
                          <a:pt x="437" y="666"/>
                        </a:lnTo>
                        <a:lnTo>
                          <a:pt x="413" y="672"/>
                        </a:lnTo>
                        <a:lnTo>
                          <a:pt x="390" y="678"/>
                        </a:lnTo>
                        <a:lnTo>
                          <a:pt x="368" y="684"/>
                        </a:lnTo>
                        <a:lnTo>
                          <a:pt x="347" y="692"/>
                        </a:lnTo>
                        <a:lnTo>
                          <a:pt x="323" y="698"/>
                        </a:lnTo>
                        <a:lnTo>
                          <a:pt x="300" y="705"/>
                        </a:lnTo>
                        <a:lnTo>
                          <a:pt x="278" y="713"/>
                        </a:lnTo>
                        <a:lnTo>
                          <a:pt x="259" y="725"/>
                        </a:lnTo>
                        <a:lnTo>
                          <a:pt x="235" y="733"/>
                        </a:lnTo>
                        <a:lnTo>
                          <a:pt x="217" y="747"/>
                        </a:lnTo>
                        <a:lnTo>
                          <a:pt x="198" y="758"/>
                        </a:lnTo>
                        <a:lnTo>
                          <a:pt x="180" y="776"/>
                        </a:lnTo>
                        <a:lnTo>
                          <a:pt x="186" y="774"/>
                        </a:lnTo>
                        <a:lnTo>
                          <a:pt x="194" y="774"/>
                        </a:lnTo>
                        <a:lnTo>
                          <a:pt x="210" y="772"/>
                        </a:lnTo>
                        <a:lnTo>
                          <a:pt x="227" y="768"/>
                        </a:lnTo>
                        <a:lnTo>
                          <a:pt x="249" y="764"/>
                        </a:lnTo>
                        <a:lnTo>
                          <a:pt x="272" y="758"/>
                        </a:lnTo>
                        <a:lnTo>
                          <a:pt x="298" y="752"/>
                        </a:lnTo>
                        <a:lnTo>
                          <a:pt x="323" y="749"/>
                        </a:lnTo>
                        <a:lnTo>
                          <a:pt x="349" y="741"/>
                        </a:lnTo>
                        <a:lnTo>
                          <a:pt x="372" y="735"/>
                        </a:lnTo>
                        <a:lnTo>
                          <a:pt x="398" y="731"/>
                        </a:lnTo>
                        <a:lnTo>
                          <a:pt x="419" y="725"/>
                        </a:lnTo>
                        <a:lnTo>
                          <a:pt x="437" y="721"/>
                        </a:lnTo>
                        <a:lnTo>
                          <a:pt x="451" y="717"/>
                        </a:lnTo>
                        <a:lnTo>
                          <a:pt x="460" y="717"/>
                        </a:lnTo>
                        <a:lnTo>
                          <a:pt x="466" y="717"/>
                        </a:lnTo>
                        <a:lnTo>
                          <a:pt x="447" y="723"/>
                        </a:lnTo>
                        <a:lnTo>
                          <a:pt x="429" y="731"/>
                        </a:lnTo>
                        <a:lnTo>
                          <a:pt x="409" y="737"/>
                        </a:lnTo>
                        <a:lnTo>
                          <a:pt x="390" y="747"/>
                        </a:lnTo>
                        <a:lnTo>
                          <a:pt x="372" y="752"/>
                        </a:lnTo>
                        <a:lnTo>
                          <a:pt x="353" y="760"/>
                        </a:lnTo>
                        <a:lnTo>
                          <a:pt x="333" y="768"/>
                        </a:lnTo>
                        <a:lnTo>
                          <a:pt x="315" y="778"/>
                        </a:lnTo>
                        <a:lnTo>
                          <a:pt x="294" y="784"/>
                        </a:lnTo>
                        <a:lnTo>
                          <a:pt x="274" y="792"/>
                        </a:lnTo>
                        <a:lnTo>
                          <a:pt x="257" y="797"/>
                        </a:lnTo>
                        <a:lnTo>
                          <a:pt x="237" y="807"/>
                        </a:lnTo>
                        <a:lnTo>
                          <a:pt x="217" y="813"/>
                        </a:lnTo>
                        <a:lnTo>
                          <a:pt x="200" y="819"/>
                        </a:lnTo>
                        <a:lnTo>
                          <a:pt x="182" y="825"/>
                        </a:lnTo>
                        <a:lnTo>
                          <a:pt x="165" y="831"/>
                        </a:lnTo>
                        <a:lnTo>
                          <a:pt x="161" y="833"/>
                        </a:lnTo>
                        <a:lnTo>
                          <a:pt x="168" y="833"/>
                        </a:lnTo>
                        <a:lnTo>
                          <a:pt x="182" y="831"/>
                        </a:lnTo>
                        <a:lnTo>
                          <a:pt x="202" y="829"/>
                        </a:lnTo>
                        <a:lnTo>
                          <a:pt x="225" y="823"/>
                        </a:lnTo>
                        <a:lnTo>
                          <a:pt x="257" y="815"/>
                        </a:lnTo>
                        <a:lnTo>
                          <a:pt x="288" y="809"/>
                        </a:lnTo>
                        <a:lnTo>
                          <a:pt x="323" y="803"/>
                        </a:lnTo>
                        <a:lnTo>
                          <a:pt x="356" y="795"/>
                        </a:lnTo>
                        <a:lnTo>
                          <a:pt x="388" y="788"/>
                        </a:lnTo>
                        <a:lnTo>
                          <a:pt x="421" y="782"/>
                        </a:lnTo>
                        <a:lnTo>
                          <a:pt x="452" y="776"/>
                        </a:lnTo>
                        <a:lnTo>
                          <a:pt x="476" y="772"/>
                        </a:lnTo>
                        <a:lnTo>
                          <a:pt x="498" y="768"/>
                        </a:lnTo>
                        <a:lnTo>
                          <a:pt x="511" y="768"/>
                        </a:lnTo>
                        <a:lnTo>
                          <a:pt x="521" y="772"/>
                        </a:lnTo>
                        <a:lnTo>
                          <a:pt x="429" y="846"/>
                        </a:lnTo>
                        <a:lnTo>
                          <a:pt x="443" y="842"/>
                        </a:lnTo>
                        <a:lnTo>
                          <a:pt x="460" y="839"/>
                        </a:lnTo>
                        <a:lnTo>
                          <a:pt x="478" y="833"/>
                        </a:lnTo>
                        <a:lnTo>
                          <a:pt x="498" y="829"/>
                        </a:lnTo>
                        <a:lnTo>
                          <a:pt x="517" y="823"/>
                        </a:lnTo>
                        <a:lnTo>
                          <a:pt x="541" y="815"/>
                        </a:lnTo>
                        <a:lnTo>
                          <a:pt x="562" y="809"/>
                        </a:lnTo>
                        <a:lnTo>
                          <a:pt x="586" y="803"/>
                        </a:lnTo>
                        <a:lnTo>
                          <a:pt x="607" y="794"/>
                        </a:lnTo>
                        <a:lnTo>
                          <a:pt x="631" y="788"/>
                        </a:lnTo>
                        <a:lnTo>
                          <a:pt x="650" y="778"/>
                        </a:lnTo>
                        <a:lnTo>
                          <a:pt x="672" y="772"/>
                        </a:lnTo>
                        <a:lnTo>
                          <a:pt x="689" y="764"/>
                        </a:lnTo>
                        <a:lnTo>
                          <a:pt x="707" y="756"/>
                        </a:lnTo>
                        <a:lnTo>
                          <a:pt x="723" y="750"/>
                        </a:lnTo>
                        <a:lnTo>
                          <a:pt x="738" y="745"/>
                        </a:lnTo>
                        <a:lnTo>
                          <a:pt x="742" y="750"/>
                        </a:lnTo>
                        <a:lnTo>
                          <a:pt x="752" y="760"/>
                        </a:lnTo>
                        <a:lnTo>
                          <a:pt x="762" y="768"/>
                        </a:lnTo>
                        <a:lnTo>
                          <a:pt x="778" y="778"/>
                        </a:lnTo>
                        <a:lnTo>
                          <a:pt x="789" y="784"/>
                        </a:lnTo>
                        <a:lnTo>
                          <a:pt x="803" y="792"/>
                        </a:lnTo>
                        <a:lnTo>
                          <a:pt x="817" y="797"/>
                        </a:lnTo>
                        <a:lnTo>
                          <a:pt x="829" y="803"/>
                        </a:lnTo>
                        <a:lnTo>
                          <a:pt x="780" y="819"/>
                        </a:lnTo>
                        <a:lnTo>
                          <a:pt x="731" y="835"/>
                        </a:lnTo>
                        <a:lnTo>
                          <a:pt x="680" y="848"/>
                        </a:lnTo>
                        <a:lnTo>
                          <a:pt x="629" y="864"/>
                        </a:lnTo>
                        <a:lnTo>
                          <a:pt x="574" y="874"/>
                        </a:lnTo>
                        <a:lnTo>
                          <a:pt x="519" y="886"/>
                        </a:lnTo>
                        <a:lnTo>
                          <a:pt x="464" y="893"/>
                        </a:lnTo>
                        <a:lnTo>
                          <a:pt x="409" y="901"/>
                        </a:lnTo>
                        <a:lnTo>
                          <a:pt x="353" y="905"/>
                        </a:lnTo>
                        <a:lnTo>
                          <a:pt x="298" y="905"/>
                        </a:lnTo>
                        <a:lnTo>
                          <a:pt x="241" y="905"/>
                        </a:lnTo>
                        <a:lnTo>
                          <a:pt x="188" y="901"/>
                        </a:lnTo>
                        <a:lnTo>
                          <a:pt x="135" y="893"/>
                        </a:lnTo>
                        <a:lnTo>
                          <a:pt x="84" y="884"/>
                        </a:lnTo>
                        <a:lnTo>
                          <a:pt x="33" y="870"/>
                        </a:lnTo>
                        <a:lnTo>
                          <a:pt x="0" y="854"/>
                        </a:lnTo>
                        <a:lnTo>
                          <a:pt x="4" y="831"/>
                        </a:lnTo>
                        <a:lnTo>
                          <a:pt x="24" y="811"/>
                        </a:lnTo>
                        <a:lnTo>
                          <a:pt x="41" y="790"/>
                        </a:lnTo>
                        <a:lnTo>
                          <a:pt x="63" y="772"/>
                        </a:lnTo>
                        <a:lnTo>
                          <a:pt x="84" y="752"/>
                        </a:lnTo>
                        <a:lnTo>
                          <a:pt x="106" y="733"/>
                        </a:lnTo>
                        <a:lnTo>
                          <a:pt x="129" y="717"/>
                        </a:lnTo>
                        <a:lnTo>
                          <a:pt x="153" y="700"/>
                        </a:lnTo>
                        <a:lnTo>
                          <a:pt x="176" y="680"/>
                        </a:lnTo>
                        <a:lnTo>
                          <a:pt x="200" y="660"/>
                        </a:lnTo>
                        <a:lnTo>
                          <a:pt x="223" y="643"/>
                        </a:lnTo>
                        <a:lnTo>
                          <a:pt x="247" y="625"/>
                        </a:lnTo>
                        <a:lnTo>
                          <a:pt x="268" y="604"/>
                        </a:lnTo>
                        <a:lnTo>
                          <a:pt x="292" y="586"/>
                        </a:lnTo>
                        <a:lnTo>
                          <a:pt x="313" y="564"/>
                        </a:lnTo>
                        <a:lnTo>
                          <a:pt x="335" y="545"/>
                        </a:lnTo>
                        <a:lnTo>
                          <a:pt x="321" y="533"/>
                        </a:lnTo>
                        <a:lnTo>
                          <a:pt x="308" y="519"/>
                        </a:lnTo>
                        <a:lnTo>
                          <a:pt x="292" y="508"/>
                        </a:lnTo>
                        <a:lnTo>
                          <a:pt x="274" y="496"/>
                        </a:lnTo>
                        <a:lnTo>
                          <a:pt x="255" y="482"/>
                        </a:lnTo>
                        <a:lnTo>
                          <a:pt x="235" y="470"/>
                        </a:lnTo>
                        <a:lnTo>
                          <a:pt x="214" y="459"/>
                        </a:lnTo>
                        <a:lnTo>
                          <a:pt x="194" y="449"/>
                        </a:lnTo>
                        <a:lnTo>
                          <a:pt x="168" y="439"/>
                        </a:lnTo>
                        <a:lnTo>
                          <a:pt x="147" y="429"/>
                        </a:lnTo>
                        <a:lnTo>
                          <a:pt x="123" y="420"/>
                        </a:lnTo>
                        <a:lnTo>
                          <a:pt x="104" y="414"/>
                        </a:lnTo>
                        <a:lnTo>
                          <a:pt x="80" y="408"/>
                        </a:lnTo>
                        <a:lnTo>
                          <a:pt x="63" y="406"/>
                        </a:lnTo>
                        <a:lnTo>
                          <a:pt x="43" y="402"/>
                        </a:lnTo>
                        <a:lnTo>
                          <a:pt x="27" y="404"/>
                        </a:lnTo>
                        <a:lnTo>
                          <a:pt x="633" y="0"/>
                        </a:lnTo>
                        <a:lnTo>
                          <a:pt x="63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50" name="Freeform 130"/>
                  <p:cNvSpPr>
                    <a:spLocks/>
                  </p:cNvSpPr>
                  <p:nvPr/>
                </p:nvSpPr>
                <p:spPr bwMode="auto">
                  <a:xfrm>
                    <a:off x="5509" y="8111"/>
                    <a:ext cx="827" cy="707"/>
                  </a:xfrm>
                  <a:custGeom>
                    <a:avLst/>
                    <a:gdLst>
                      <a:gd name="T0" fmla="*/ 672 w 827"/>
                      <a:gd name="T1" fmla="*/ 23 h 707"/>
                      <a:gd name="T2" fmla="*/ 470 w 827"/>
                      <a:gd name="T3" fmla="*/ 39 h 707"/>
                      <a:gd name="T4" fmla="*/ 543 w 827"/>
                      <a:gd name="T5" fmla="*/ 0 h 707"/>
                      <a:gd name="T6" fmla="*/ 275 w 827"/>
                      <a:gd name="T7" fmla="*/ 15 h 707"/>
                      <a:gd name="T8" fmla="*/ 376 w 827"/>
                      <a:gd name="T9" fmla="*/ 51 h 707"/>
                      <a:gd name="T10" fmla="*/ 175 w 827"/>
                      <a:gd name="T11" fmla="*/ 125 h 707"/>
                      <a:gd name="T12" fmla="*/ 316 w 827"/>
                      <a:gd name="T13" fmla="*/ 121 h 707"/>
                      <a:gd name="T14" fmla="*/ 106 w 827"/>
                      <a:gd name="T15" fmla="*/ 239 h 707"/>
                      <a:gd name="T16" fmla="*/ 292 w 827"/>
                      <a:gd name="T17" fmla="*/ 248 h 707"/>
                      <a:gd name="T18" fmla="*/ 83 w 827"/>
                      <a:gd name="T19" fmla="*/ 385 h 707"/>
                      <a:gd name="T20" fmla="*/ 245 w 827"/>
                      <a:gd name="T21" fmla="*/ 382 h 707"/>
                      <a:gd name="T22" fmla="*/ 0 w 827"/>
                      <a:gd name="T23" fmla="*/ 532 h 707"/>
                      <a:gd name="T24" fmla="*/ 202 w 827"/>
                      <a:gd name="T25" fmla="*/ 528 h 707"/>
                      <a:gd name="T26" fmla="*/ 47 w 827"/>
                      <a:gd name="T27" fmla="*/ 652 h 707"/>
                      <a:gd name="T28" fmla="*/ 233 w 827"/>
                      <a:gd name="T29" fmla="*/ 628 h 707"/>
                      <a:gd name="T30" fmla="*/ 136 w 827"/>
                      <a:gd name="T31" fmla="*/ 707 h 707"/>
                      <a:gd name="T32" fmla="*/ 615 w 827"/>
                      <a:gd name="T33" fmla="*/ 660 h 707"/>
                      <a:gd name="T34" fmla="*/ 819 w 827"/>
                      <a:gd name="T35" fmla="*/ 622 h 707"/>
                      <a:gd name="T36" fmla="*/ 521 w 827"/>
                      <a:gd name="T37" fmla="*/ 615 h 707"/>
                      <a:gd name="T38" fmla="*/ 729 w 827"/>
                      <a:gd name="T39" fmla="*/ 513 h 707"/>
                      <a:gd name="T40" fmla="*/ 470 w 827"/>
                      <a:gd name="T41" fmla="*/ 509 h 707"/>
                      <a:gd name="T42" fmla="*/ 786 w 827"/>
                      <a:gd name="T43" fmla="*/ 374 h 707"/>
                      <a:gd name="T44" fmla="*/ 621 w 827"/>
                      <a:gd name="T45" fmla="*/ 366 h 707"/>
                      <a:gd name="T46" fmla="*/ 827 w 827"/>
                      <a:gd name="T47" fmla="*/ 223 h 707"/>
                      <a:gd name="T48" fmla="*/ 521 w 827"/>
                      <a:gd name="T49" fmla="*/ 288 h 707"/>
                      <a:gd name="T50" fmla="*/ 566 w 827"/>
                      <a:gd name="T51" fmla="*/ 207 h 707"/>
                      <a:gd name="T52" fmla="*/ 737 w 827"/>
                      <a:gd name="T53" fmla="*/ 117 h 707"/>
                      <a:gd name="T54" fmla="*/ 514 w 827"/>
                      <a:gd name="T55" fmla="*/ 125 h 707"/>
                      <a:gd name="T56" fmla="*/ 672 w 827"/>
                      <a:gd name="T57" fmla="*/ 23 h 707"/>
                      <a:gd name="T58" fmla="*/ 672 w 827"/>
                      <a:gd name="T59" fmla="*/ 23 h 7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827" h="707">
                        <a:moveTo>
                          <a:pt x="672" y="23"/>
                        </a:moveTo>
                        <a:lnTo>
                          <a:pt x="470" y="39"/>
                        </a:lnTo>
                        <a:lnTo>
                          <a:pt x="543" y="0"/>
                        </a:lnTo>
                        <a:lnTo>
                          <a:pt x="275" y="15"/>
                        </a:lnTo>
                        <a:lnTo>
                          <a:pt x="376" y="51"/>
                        </a:lnTo>
                        <a:lnTo>
                          <a:pt x="175" y="125"/>
                        </a:lnTo>
                        <a:lnTo>
                          <a:pt x="316" y="121"/>
                        </a:lnTo>
                        <a:lnTo>
                          <a:pt x="106" y="239"/>
                        </a:lnTo>
                        <a:lnTo>
                          <a:pt x="292" y="248"/>
                        </a:lnTo>
                        <a:lnTo>
                          <a:pt x="83" y="385"/>
                        </a:lnTo>
                        <a:lnTo>
                          <a:pt x="245" y="382"/>
                        </a:lnTo>
                        <a:lnTo>
                          <a:pt x="0" y="532"/>
                        </a:lnTo>
                        <a:lnTo>
                          <a:pt x="202" y="528"/>
                        </a:lnTo>
                        <a:lnTo>
                          <a:pt x="47" y="652"/>
                        </a:lnTo>
                        <a:lnTo>
                          <a:pt x="233" y="628"/>
                        </a:lnTo>
                        <a:lnTo>
                          <a:pt x="136" y="707"/>
                        </a:lnTo>
                        <a:lnTo>
                          <a:pt x="615" y="660"/>
                        </a:lnTo>
                        <a:lnTo>
                          <a:pt x="819" y="622"/>
                        </a:lnTo>
                        <a:lnTo>
                          <a:pt x="521" y="615"/>
                        </a:lnTo>
                        <a:lnTo>
                          <a:pt x="729" y="513"/>
                        </a:lnTo>
                        <a:lnTo>
                          <a:pt x="470" y="509"/>
                        </a:lnTo>
                        <a:lnTo>
                          <a:pt x="786" y="374"/>
                        </a:lnTo>
                        <a:lnTo>
                          <a:pt x="621" y="366"/>
                        </a:lnTo>
                        <a:lnTo>
                          <a:pt x="827" y="223"/>
                        </a:lnTo>
                        <a:lnTo>
                          <a:pt x="521" y="288"/>
                        </a:lnTo>
                        <a:lnTo>
                          <a:pt x="566" y="207"/>
                        </a:lnTo>
                        <a:lnTo>
                          <a:pt x="737" y="117"/>
                        </a:lnTo>
                        <a:lnTo>
                          <a:pt x="514" y="125"/>
                        </a:lnTo>
                        <a:lnTo>
                          <a:pt x="672" y="23"/>
                        </a:lnTo>
                        <a:lnTo>
                          <a:pt x="672" y="23"/>
                        </a:lnTo>
                        <a:close/>
                      </a:path>
                    </a:pathLst>
                  </a:custGeom>
                  <a:solidFill>
                    <a:srgbClr val="B3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51" name="Freeform 131"/>
                  <p:cNvSpPr>
                    <a:spLocks/>
                  </p:cNvSpPr>
                  <p:nvPr/>
                </p:nvSpPr>
                <p:spPr bwMode="auto">
                  <a:xfrm>
                    <a:off x="5079" y="8589"/>
                    <a:ext cx="249" cy="624"/>
                  </a:xfrm>
                  <a:custGeom>
                    <a:avLst/>
                    <a:gdLst>
                      <a:gd name="T0" fmla="*/ 147 w 249"/>
                      <a:gd name="T1" fmla="*/ 0 h 624"/>
                      <a:gd name="T2" fmla="*/ 167 w 249"/>
                      <a:gd name="T3" fmla="*/ 178 h 624"/>
                      <a:gd name="T4" fmla="*/ 194 w 249"/>
                      <a:gd name="T5" fmla="*/ 364 h 624"/>
                      <a:gd name="T6" fmla="*/ 249 w 249"/>
                      <a:gd name="T7" fmla="*/ 546 h 624"/>
                      <a:gd name="T8" fmla="*/ 128 w 249"/>
                      <a:gd name="T9" fmla="*/ 624 h 624"/>
                      <a:gd name="T10" fmla="*/ 167 w 249"/>
                      <a:gd name="T11" fmla="*/ 526 h 624"/>
                      <a:gd name="T12" fmla="*/ 34 w 249"/>
                      <a:gd name="T13" fmla="*/ 577 h 624"/>
                      <a:gd name="T14" fmla="*/ 81 w 249"/>
                      <a:gd name="T15" fmla="*/ 513 h 624"/>
                      <a:gd name="T16" fmla="*/ 8 w 249"/>
                      <a:gd name="T17" fmla="*/ 526 h 624"/>
                      <a:gd name="T18" fmla="*/ 167 w 249"/>
                      <a:gd name="T19" fmla="*/ 407 h 624"/>
                      <a:gd name="T20" fmla="*/ 57 w 249"/>
                      <a:gd name="T21" fmla="*/ 407 h 624"/>
                      <a:gd name="T22" fmla="*/ 163 w 249"/>
                      <a:gd name="T23" fmla="*/ 280 h 624"/>
                      <a:gd name="T24" fmla="*/ 84 w 249"/>
                      <a:gd name="T25" fmla="*/ 283 h 624"/>
                      <a:gd name="T26" fmla="*/ 139 w 249"/>
                      <a:gd name="T27" fmla="*/ 158 h 624"/>
                      <a:gd name="T28" fmla="*/ 34 w 249"/>
                      <a:gd name="T29" fmla="*/ 197 h 624"/>
                      <a:gd name="T30" fmla="*/ 120 w 249"/>
                      <a:gd name="T31" fmla="*/ 119 h 624"/>
                      <a:gd name="T32" fmla="*/ 0 w 249"/>
                      <a:gd name="T33" fmla="*/ 135 h 624"/>
                      <a:gd name="T34" fmla="*/ 147 w 249"/>
                      <a:gd name="T35" fmla="*/ 0 h 624"/>
                      <a:gd name="T36" fmla="*/ 147 w 249"/>
                      <a:gd name="T37" fmla="*/ 0 h 6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49" h="624">
                        <a:moveTo>
                          <a:pt x="147" y="0"/>
                        </a:moveTo>
                        <a:lnTo>
                          <a:pt x="167" y="178"/>
                        </a:lnTo>
                        <a:lnTo>
                          <a:pt x="194" y="364"/>
                        </a:lnTo>
                        <a:lnTo>
                          <a:pt x="249" y="546"/>
                        </a:lnTo>
                        <a:lnTo>
                          <a:pt x="128" y="624"/>
                        </a:lnTo>
                        <a:lnTo>
                          <a:pt x="167" y="526"/>
                        </a:lnTo>
                        <a:lnTo>
                          <a:pt x="34" y="577"/>
                        </a:lnTo>
                        <a:lnTo>
                          <a:pt x="81" y="513"/>
                        </a:lnTo>
                        <a:lnTo>
                          <a:pt x="8" y="526"/>
                        </a:lnTo>
                        <a:lnTo>
                          <a:pt x="167" y="407"/>
                        </a:lnTo>
                        <a:lnTo>
                          <a:pt x="57" y="407"/>
                        </a:lnTo>
                        <a:lnTo>
                          <a:pt x="163" y="280"/>
                        </a:lnTo>
                        <a:lnTo>
                          <a:pt x="84" y="283"/>
                        </a:lnTo>
                        <a:lnTo>
                          <a:pt x="139" y="158"/>
                        </a:lnTo>
                        <a:lnTo>
                          <a:pt x="34" y="197"/>
                        </a:lnTo>
                        <a:lnTo>
                          <a:pt x="120" y="119"/>
                        </a:lnTo>
                        <a:lnTo>
                          <a:pt x="0" y="135"/>
                        </a:lnTo>
                        <a:lnTo>
                          <a:pt x="147" y="0"/>
                        </a:lnTo>
                        <a:lnTo>
                          <a:pt x="147" y="0"/>
                        </a:lnTo>
                        <a:close/>
                      </a:path>
                    </a:pathLst>
                  </a:custGeom>
                  <a:solidFill>
                    <a:srgbClr val="B3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5252" name="WordArt 132"/>
                <p:cNvSpPr>
                  <a:spLocks noChangeArrowheads="1" noChangeShapeType="1" noTextEdit="1"/>
                </p:cNvSpPr>
                <p:nvPr/>
              </p:nvSpPr>
              <p:spPr bwMode="auto">
                <a:xfrm rot="3264337">
                  <a:off x="5098" y="4089"/>
                  <a:ext cx="234" cy="90"/>
                </a:xfrm>
                <a:prstGeom prst="rect">
                  <a:avLst/>
                </a:prstGeom>
                <a:extLs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Wave1">
                    <a:avLst>
                      <a:gd name="adj1" fmla="val 13005"/>
                      <a:gd name="adj2" fmla="val 0"/>
                    </a:avLst>
                  </a:prstTxWarp>
                </a:bodyPr>
                <a:lstStyle/>
                <a:p>
                  <a:pPr algn="ctr"/>
                  <a:r>
                    <a:rPr lang="en-GB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Arial Black"/>
                    </a:rPr>
                    <a:t>flag</a:t>
                  </a:r>
                  <a:endParaRPr lang="bg-BG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Arial Black"/>
                  </a:endParaRPr>
                </a:p>
              </p:txBody>
            </p:sp>
            <p:grpSp>
              <p:nvGrpSpPr>
                <p:cNvPr id="5253" name="Group 133"/>
                <p:cNvGrpSpPr>
                  <a:grpSpLocks/>
                </p:cNvGrpSpPr>
                <p:nvPr/>
              </p:nvGrpSpPr>
              <p:grpSpPr bwMode="auto">
                <a:xfrm rot="2274891" flipH="1">
                  <a:off x="5992" y="3351"/>
                  <a:ext cx="237" cy="291"/>
                  <a:chOff x="4643" y="7488"/>
                  <a:chExt cx="2125" cy="1954"/>
                </a:xfrm>
              </p:grpSpPr>
              <p:sp>
                <p:nvSpPr>
                  <p:cNvPr id="5254" name="Freeform 134"/>
                  <p:cNvSpPr>
                    <a:spLocks/>
                  </p:cNvSpPr>
                  <p:nvPr/>
                </p:nvSpPr>
                <p:spPr bwMode="auto">
                  <a:xfrm>
                    <a:off x="4702" y="7848"/>
                    <a:ext cx="1922" cy="1436"/>
                  </a:xfrm>
                  <a:custGeom>
                    <a:avLst/>
                    <a:gdLst>
                      <a:gd name="T0" fmla="*/ 1908 w 1922"/>
                      <a:gd name="T1" fmla="*/ 0 h 1436"/>
                      <a:gd name="T2" fmla="*/ 1170 w 1922"/>
                      <a:gd name="T3" fmla="*/ 198 h 1436"/>
                      <a:gd name="T4" fmla="*/ 762 w 1922"/>
                      <a:gd name="T5" fmla="*/ 278 h 1436"/>
                      <a:gd name="T6" fmla="*/ 584 w 1922"/>
                      <a:gd name="T7" fmla="*/ 590 h 1436"/>
                      <a:gd name="T8" fmla="*/ 122 w 1922"/>
                      <a:gd name="T9" fmla="*/ 899 h 1436"/>
                      <a:gd name="T10" fmla="*/ 339 w 1922"/>
                      <a:gd name="T11" fmla="*/ 1075 h 1436"/>
                      <a:gd name="T12" fmla="*/ 0 w 1922"/>
                      <a:gd name="T13" fmla="*/ 1404 h 1436"/>
                      <a:gd name="T14" fmla="*/ 257 w 1922"/>
                      <a:gd name="T15" fmla="*/ 1436 h 1436"/>
                      <a:gd name="T16" fmla="*/ 525 w 1922"/>
                      <a:gd name="T17" fmla="*/ 1408 h 1436"/>
                      <a:gd name="T18" fmla="*/ 743 w 1922"/>
                      <a:gd name="T19" fmla="*/ 1326 h 1436"/>
                      <a:gd name="T20" fmla="*/ 704 w 1922"/>
                      <a:gd name="T21" fmla="*/ 1044 h 1436"/>
                      <a:gd name="T22" fmla="*/ 980 w 1922"/>
                      <a:gd name="T23" fmla="*/ 1017 h 1436"/>
                      <a:gd name="T24" fmla="*/ 1395 w 1922"/>
                      <a:gd name="T25" fmla="*/ 985 h 1436"/>
                      <a:gd name="T26" fmla="*/ 1922 w 1922"/>
                      <a:gd name="T27" fmla="*/ 831 h 1436"/>
                      <a:gd name="T28" fmla="*/ 1908 w 1922"/>
                      <a:gd name="T29" fmla="*/ 0 h 1436"/>
                      <a:gd name="T30" fmla="*/ 1908 w 1922"/>
                      <a:gd name="T31" fmla="*/ 0 h 14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922" h="1436">
                        <a:moveTo>
                          <a:pt x="1908" y="0"/>
                        </a:moveTo>
                        <a:lnTo>
                          <a:pt x="1170" y="198"/>
                        </a:lnTo>
                        <a:lnTo>
                          <a:pt x="762" y="278"/>
                        </a:lnTo>
                        <a:lnTo>
                          <a:pt x="584" y="590"/>
                        </a:lnTo>
                        <a:lnTo>
                          <a:pt x="122" y="899"/>
                        </a:lnTo>
                        <a:lnTo>
                          <a:pt x="339" y="1075"/>
                        </a:lnTo>
                        <a:lnTo>
                          <a:pt x="0" y="1404"/>
                        </a:lnTo>
                        <a:lnTo>
                          <a:pt x="257" y="1436"/>
                        </a:lnTo>
                        <a:lnTo>
                          <a:pt x="525" y="1408"/>
                        </a:lnTo>
                        <a:lnTo>
                          <a:pt x="743" y="1326"/>
                        </a:lnTo>
                        <a:lnTo>
                          <a:pt x="704" y="1044"/>
                        </a:lnTo>
                        <a:lnTo>
                          <a:pt x="980" y="1017"/>
                        </a:lnTo>
                        <a:lnTo>
                          <a:pt x="1395" y="985"/>
                        </a:lnTo>
                        <a:lnTo>
                          <a:pt x="1922" y="831"/>
                        </a:lnTo>
                        <a:lnTo>
                          <a:pt x="1908" y="0"/>
                        </a:lnTo>
                        <a:lnTo>
                          <a:pt x="1908" y="0"/>
                        </a:lnTo>
                        <a:close/>
                      </a:path>
                    </a:pathLst>
                  </a:custGeom>
                  <a:solidFill>
                    <a:srgbClr val="9CB8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55" name="Freeform 135"/>
                  <p:cNvSpPr>
                    <a:spLocks/>
                  </p:cNvSpPr>
                  <p:nvPr/>
                </p:nvSpPr>
                <p:spPr bwMode="auto">
                  <a:xfrm>
                    <a:off x="6104" y="7824"/>
                    <a:ext cx="376" cy="96"/>
                  </a:xfrm>
                  <a:custGeom>
                    <a:avLst/>
                    <a:gdLst>
                      <a:gd name="T0" fmla="*/ 376 w 376"/>
                      <a:gd name="T1" fmla="*/ 32 h 96"/>
                      <a:gd name="T2" fmla="*/ 357 w 376"/>
                      <a:gd name="T3" fmla="*/ 35 h 96"/>
                      <a:gd name="T4" fmla="*/ 341 w 376"/>
                      <a:gd name="T5" fmla="*/ 39 h 96"/>
                      <a:gd name="T6" fmla="*/ 324 w 376"/>
                      <a:gd name="T7" fmla="*/ 41 h 96"/>
                      <a:gd name="T8" fmla="*/ 306 w 376"/>
                      <a:gd name="T9" fmla="*/ 47 h 96"/>
                      <a:gd name="T10" fmla="*/ 288 w 376"/>
                      <a:gd name="T11" fmla="*/ 49 h 96"/>
                      <a:gd name="T12" fmla="*/ 271 w 376"/>
                      <a:gd name="T13" fmla="*/ 55 h 96"/>
                      <a:gd name="T14" fmla="*/ 253 w 376"/>
                      <a:gd name="T15" fmla="*/ 59 h 96"/>
                      <a:gd name="T16" fmla="*/ 235 w 376"/>
                      <a:gd name="T17" fmla="*/ 65 h 96"/>
                      <a:gd name="T18" fmla="*/ 218 w 376"/>
                      <a:gd name="T19" fmla="*/ 67 h 96"/>
                      <a:gd name="T20" fmla="*/ 200 w 376"/>
                      <a:gd name="T21" fmla="*/ 71 h 96"/>
                      <a:gd name="T22" fmla="*/ 182 w 376"/>
                      <a:gd name="T23" fmla="*/ 73 h 96"/>
                      <a:gd name="T24" fmla="*/ 165 w 376"/>
                      <a:gd name="T25" fmla="*/ 79 h 96"/>
                      <a:gd name="T26" fmla="*/ 147 w 376"/>
                      <a:gd name="T27" fmla="*/ 81 h 96"/>
                      <a:gd name="T28" fmla="*/ 130 w 376"/>
                      <a:gd name="T29" fmla="*/ 84 h 96"/>
                      <a:gd name="T30" fmla="*/ 112 w 376"/>
                      <a:gd name="T31" fmla="*/ 88 h 96"/>
                      <a:gd name="T32" fmla="*/ 96 w 376"/>
                      <a:gd name="T33" fmla="*/ 90 h 96"/>
                      <a:gd name="T34" fmla="*/ 87 w 376"/>
                      <a:gd name="T35" fmla="*/ 90 h 96"/>
                      <a:gd name="T36" fmla="*/ 75 w 376"/>
                      <a:gd name="T37" fmla="*/ 88 h 96"/>
                      <a:gd name="T38" fmla="*/ 61 w 376"/>
                      <a:gd name="T39" fmla="*/ 86 h 96"/>
                      <a:gd name="T40" fmla="*/ 47 w 376"/>
                      <a:gd name="T41" fmla="*/ 86 h 96"/>
                      <a:gd name="T42" fmla="*/ 32 w 376"/>
                      <a:gd name="T43" fmla="*/ 86 h 96"/>
                      <a:gd name="T44" fmla="*/ 20 w 376"/>
                      <a:gd name="T45" fmla="*/ 88 h 96"/>
                      <a:gd name="T46" fmla="*/ 6 w 376"/>
                      <a:gd name="T47" fmla="*/ 90 h 96"/>
                      <a:gd name="T48" fmla="*/ 0 w 376"/>
                      <a:gd name="T49" fmla="*/ 96 h 96"/>
                      <a:gd name="T50" fmla="*/ 12 w 376"/>
                      <a:gd name="T51" fmla="*/ 84 h 96"/>
                      <a:gd name="T52" fmla="*/ 28 w 376"/>
                      <a:gd name="T53" fmla="*/ 75 h 96"/>
                      <a:gd name="T54" fmla="*/ 41 w 376"/>
                      <a:gd name="T55" fmla="*/ 65 h 96"/>
                      <a:gd name="T56" fmla="*/ 61 w 376"/>
                      <a:gd name="T57" fmla="*/ 57 h 96"/>
                      <a:gd name="T58" fmla="*/ 79 w 376"/>
                      <a:gd name="T59" fmla="*/ 47 h 96"/>
                      <a:gd name="T60" fmla="*/ 96 w 376"/>
                      <a:gd name="T61" fmla="*/ 37 h 96"/>
                      <a:gd name="T62" fmla="*/ 118 w 376"/>
                      <a:gd name="T63" fmla="*/ 30 h 96"/>
                      <a:gd name="T64" fmla="*/ 139 w 376"/>
                      <a:gd name="T65" fmla="*/ 24 h 96"/>
                      <a:gd name="T66" fmla="*/ 159 w 376"/>
                      <a:gd name="T67" fmla="*/ 16 h 96"/>
                      <a:gd name="T68" fmla="*/ 179 w 376"/>
                      <a:gd name="T69" fmla="*/ 10 h 96"/>
                      <a:gd name="T70" fmla="*/ 198 w 376"/>
                      <a:gd name="T71" fmla="*/ 4 h 96"/>
                      <a:gd name="T72" fmla="*/ 218 w 376"/>
                      <a:gd name="T73" fmla="*/ 2 h 96"/>
                      <a:gd name="T74" fmla="*/ 235 w 376"/>
                      <a:gd name="T75" fmla="*/ 0 h 96"/>
                      <a:gd name="T76" fmla="*/ 253 w 376"/>
                      <a:gd name="T77" fmla="*/ 0 h 96"/>
                      <a:gd name="T78" fmla="*/ 269 w 376"/>
                      <a:gd name="T79" fmla="*/ 2 h 96"/>
                      <a:gd name="T80" fmla="*/ 284 w 376"/>
                      <a:gd name="T81" fmla="*/ 8 h 96"/>
                      <a:gd name="T82" fmla="*/ 296 w 376"/>
                      <a:gd name="T83" fmla="*/ 12 h 96"/>
                      <a:gd name="T84" fmla="*/ 308 w 376"/>
                      <a:gd name="T85" fmla="*/ 16 h 96"/>
                      <a:gd name="T86" fmla="*/ 318 w 376"/>
                      <a:gd name="T87" fmla="*/ 18 h 96"/>
                      <a:gd name="T88" fmla="*/ 331 w 376"/>
                      <a:gd name="T89" fmla="*/ 24 h 96"/>
                      <a:gd name="T90" fmla="*/ 341 w 376"/>
                      <a:gd name="T91" fmla="*/ 24 h 96"/>
                      <a:gd name="T92" fmla="*/ 353 w 376"/>
                      <a:gd name="T93" fmla="*/ 28 h 96"/>
                      <a:gd name="T94" fmla="*/ 365 w 376"/>
                      <a:gd name="T95" fmla="*/ 30 h 96"/>
                      <a:gd name="T96" fmla="*/ 376 w 376"/>
                      <a:gd name="T97" fmla="*/ 32 h 96"/>
                      <a:gd name="T98" fmla="*/ 376 w 376"/>
                      <a:gd name="T99" fmla="*/ 32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376" h="96">
                        <a:moveTo>
                          <a:pt x="376" y="32"/>
                        </a:moveTo>
                        <a:lnTo>
                          <a:pt x="357" y="35"/>
                        </a:lnTo>
                        <a:lnTo>
                          <a:pt x="341" y="39"/>
                        </a:lnTo>
                        <a:lnTo>
                          <a:pt x="324" y="41"/>
                        </a:lnTo>
                        <a:lnTo>
                          <a:pt x="306" y="47"/>
                        </a:lnTo>
                        <a:lnTo>
                          <a:pt x="288" y="49"/>
                        </a:lnTo>
                        <a:lnTo>
                          <a:pt x="271" y="55"/>
                        </a:lnTo>
                        <a:lnTo>
                          <a:pt x="253" y="59"/>
                        </a:lnTo>
                        <a:lnTo>
                          <a:pt x="235" y="65"/>
                        </a:lnTo>
                        <a:lnTo>
                          <a:pt x="218" y="67"/>
                        </a:lnTo>
                        <a:lnTo>
                          <a:pt x="200" y="71"/>
                        </a:lnTo>
                        <a:lnTo>
                          <a:pt x="182" y="73"/>
                        </a:lnTo>
                        <a:lnTo>
                          <a:pt x="165" y="79"/>
                        </a:lnTo>
                        <a:lnTo>
                          <a:pt x="147" y="81"/>
                        </a:lnTo>
                        <a:lnTo>
                          <a:pt x="130" y="84"/>
                        </a:lnTo>
                        <a:lnTo>
                          <a:pt x="112" y="88"/>
                        </a:lnTo>
                        <a:lnTo>
                          <a:pt x="96" y="90"/>
                        </a:lnTo>
                        <a:lnTo>
                          <a:pt x="87" y="90"/>
                        </a:lnTo>
                        <a:lnTo>
                          <a:pt x="75" y="88"/>
                        </a:lnTo>
                        <a:lnTo>
                          <a:pt x="61" y="86"/>
                        </a:lnTo>
                        <a:lnTo>
                          <a:pt x="47" y="86"/>
                        </a:lnTo>
                        <a:lnTo>
                          <a:pt x="32" y="86"/>
                        </a:lnTo>
                        <a:lnTo>
                          <a:pt x="20" y="88"/>
                        </a:lnTo>
                        <a:lnTo>
                          <a:pt x="6" y="90"/>
                        </a:lnTo>
                        <a:lnTo>
                          <a:pt x="0" y="96"/>
                        </a:lnTo>
                        <a:lnTo>
                          <a:pt x="12" y="84"/>
                        </a:lnTo>
                        <a:lnTo>
                          <a:pt x="28" y="75"/>
                        </a:lnTo>
                        <a:lnTo>
                          <a:pt x="41" y="65"/>
                        </a:lnTo>
                        <a:lnTo>
                          <a:pt x="61" y="57"/>
                        </a:lnTo>
                        <a:lnTo>
                          <a:pt x="79" y="47"/>
                        </a:lnTo>
                        <a:lnTo>
                          <a:pt x="96" y="37"/>
                        </a:lnTo>
                        <a:lnTo>
                          <a:pt x="118" y="30"/>
                        </a:lnTo>
                        <a:lnTo>
                          <a:pt x="139" y="24"/>
                        </a:lnTo>
                        <a:lnTo>
                          <a:pt x="159" y="16"/>
                        </a:lnTo>
                        <a:lnTo>
                          <a:pt x="179" y="10"/>
                        </a:lnTo>
                        <a:lnTo>
                          <a:pt x="198" y="4"/>
                        </a:lnTo>
                        <a:lnTo>
                          <a:pt x="218" y="2"/>
                        </a:lnTo>
                        <a:lnTo>
                          <a:pt x="235" y="0"/>
                        </a:lnTo>
                        <a:lnTo>
                          <a:pt x="253" y="0"/>
                        </a:lnTo>
                        <a:lnTo>
                          <a:pt x="269" y="2"/>
                        </a:lnTo>
                        <a:lnTo>
                          <a:pt x="284" y="8"/>
                        </a:lnTo>
                        <a:lnTo>
                          <a:pt x="296" y="12"/>
                        </a:lnTo>
                        <a:lnTo>
                          <a:pt x="308" y="16"/>
                        </a:lnTo>
                        <a:lnTo>
                          <a:pt x="318" y="18"/>
                        </a:lnTo>
                        <a:lnTo>
                          <a:pt x="331" y="24"/>
                        </a:lnTo>
                        <a:lnTo>
                          <a:pt x="341" y="24"/>
                        </a:lnTo>
                        <a:lnTo>
                          <a:pt x="353" y="28"/>
                        </a:lnTo>
                        <a:lnTo>
                          <a:pt x="365" y="30"/>
                        </a:lnTo>
                        <a:lnTo>
                          <a:pt x="376" y="32"/>
                        </a:lnTo>
                        <a:lnTo>
                          <a:pt x="376" y="3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56" name="Freeform 136"/>
                  <p:cNvSpPr>
                    <a:spLocks/>
                  </p:cNvSpPr>
                  <p:nvPr/>
                </p:nvSpPr>
                <p:spPr bwMode="auto">
                  <a:xfrm>
                    <a:off x="6331" y="7768"/>
                    <a:ext cx="437" cy="72"/>
                  </a:xfrm>
                  <a:custGeom>
                    <a:avLst/>
                    <a:gdLst>
                      <a:gd name="T0" fmla="*/ 437 w 437"/>
                      <a:gd name="T1" fmla="*/ 14 h 72"/>
                      <a:gd name="T2" fmla="*/ 394 w 437"/>
                      <a:gd name="T3" fmla="*/ 25 h 72"/>
                      <a:gd name="T4" fmla="*/ 357 w 437"/>
                      <a:gd name="T5" fmla="*/ 35 h 72"/>
                      <a:gd name="T6" fmla="*/ 324 w 437"/>
                      <a:gd name="T7" fmla="*/ 43 h 72"/>
                      <a:gd name="T8" fmla="*/ 296 w 437"/>
                      <a:gd name="T9" fmla="*/ 53 h 72"/>
                      <a:gd name="T10" fmla="*/ 271 w 437"/>
                      <a:gd name="T11" fmla="*/ 59 h 72"/>
                      <a:gd name="T12" fmla="*/ 249 w 437"/>
                      <a:gd name="T13" fmla="*/ 65 h 72"/>
                      <a:gd name="T14" fmla="*/ 230 w 437"/>
                      <a:gd name="T15" fmla="*/ 67 h 72"/>
                      <a:gd name="T16" fmla="*/ 210 w 437"/>
                      <a:gd name="T17" fmla="*/ 72 h 72"/>
                      <a:gd name="T18" fmla="*/ 190 w 437"/>
                      <a:gd name="T19" fmla="*/ 71 h 72"/>
                      <a:gd name="T20" fmla="*/ 171 w 437"/>
                      <a:gd name="T21" fmla="*/ 71 h 72"/>
                      <a:gd name="T22" fmla="*/ 151 w 437"/>
                      <a:gd name="T23" fmla="*/ 69 h 72"/>
                      <a:gd name="T24" fmla="*/ 128 w 437"/>
                      <a:gd name="T25" fmla="*/ 67 h 72"/>
                      <a:gd name="T26" fmla="*/ 102 w 437"/>
                      <a:gd name="T27" fmla="*/ 59 h 72"/>
                      <a:gd name="T28" fmla="*/ 71 w 437"/>
                      <a:gd name="T29" fmla="*/ 55 h 72"/>
                      <a:gd name="T30" fmla="*/ 40 w 437"/>
                      <a:gd name="T31" fmla="*/ 45 h 72"/>
                      <a:gd name="T32" fmla="*/ 0 w 437"/>
                      <a:gd name="T33" fmla="*/ 37 h 72"/>
                      <a:gd name="T34" fmla="*/ 8 w 437"/>
                      <a:gd name="T35" fmla="*/ 29 h 72"/>
                      <a:gd name="T36" fmla="*/ 26 w 437"/>
                      <a:gd name="T37" fmla="*/ 24 h 72"/>
                      <a:gd name="T38" fmla="*/ 47 w 437"/>
                      <a:gd name="T39" fmla="*/ 18 h 72"/>
                      <a:gd name="T40" fmla="*/ 79 w 437"/>
                      <a:gd name="T41" fmla="*/ 14 h 72"/>
                      <a:gd name="T42" fmla="*/ 110 w 437"/>
                      <a:gd name="T43" fmla="*/ 10 h 72"/>
                      <a:gd name="T44" fmla="*/ 147 w 437"/>
                      <a:gd name="T45" fmla="*/ 6 h 72"/>
                      <a:gd name="T46" fmla="*/ 187 w 437"/>
                      <a:gd name="T47" fmla="*/ 2 h 72"/>
                      <a:gd name="T48" fmla="*/ 228 w 437"/>
                      <a:gd name="T49" fmla="*/ 2 h 72"/>
                      <a:gd name="T50" fmla="*/ 267 w 437"/>
                      <a:gd name="T51" fmla="*/ 0 h 72"/>
                      <a:gd name="T52" fmla="*/ 306 w 437"/>
                      <a:gd name="T53" fmla="*/ 0 h 72"/>
                      <a:gd name="T54" fmla="*/ 339 w 437"/>
                      <a:gd name="T55" fmla="*/ 0 h 72"/>
                      <a:gd name="T56" fmla="*/ 373 w 437"/>
                      <a:gd name="T57" fmla="*/ 2 h 72"/>
                      <a:gd name="T58" fmla="*/ 398 w 437"/>
                      <a:gd name="T59" fmla="*/ 2 h 72"/>
                      <a:gd name="T60" fmla="*/ 420 w 437"/>
                      <a:gd name="T61" fmla="*/ 4 h 72"/>
                      <a:gd name="T62" fmla="*/ 431 w 437"/>
                      <a:gd name="T63" fmla="*/ 10 h 72"/>
                      <a:gd name="T64" fmla="*/ 437 w 437"/>
                      <a:gd name="T65" fmla="*/ 14 h 72"/>
                      <a:gd name="T66" fmla="*/ 437 w 437"/>
                      <a:gd name="T67" fmla="*/ 14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437" h="72">
                        <a:moveTo>
                          <a:pt x="437" y="14"/>
                        </a:moveTo>
                        <a:lnTo>
                          <a:pt x="394" y="25"/>
                        </a:lnTo>
                        <a:lnTo>
                          <a:pt x="357" y="35"/>
                        </a:lnTo>
                        <a:lnTo>
                          <a:pt x="324" y="43"/>
                        </a:lnTo>
                        <a:lnTo>
                          <a:pt x="296" y="53"/>
                        </a:lnTo>
                        <a:lnTo>
                          <a:pt x="271" y="59"/>
                        </a:lnTo>
                        <a:lnTo>
                          <a:pt x="249" y="65"/>
                        </a:lnTo>
                        <a:lnTo>
                          <a:pt x="230" y="67"/>
                        </a:lnTo>
                        <a:lnTo>
                          <a:pt x="210" y="72"/>
                        </a:lnTo>
                        <a:lnTo>
                          <a:pt x="190" y="71"/>
                        </a:lnTo>
                        <a:lnTo>
                          <a:pt x="171" y="71"/>
                        </a:lnTo>
                        <a:lnTo>
                          <a:pt x="151" y="69"/>
                        </a:lnTo>
                        <a:lnTo>
                          <a:pt x="128" y="67"/>
                        </a:lnTo>
                        <a:lnTo>
                          <a:pt x="102" y="59"/>
                        </a:lnTo>
                        <a:lnTo>
                          <a:pt x="71" y="55"/>
                        </a:lnTo>
                        <a:lnTo>
                          <a:pt x="40" y="45"/>
                        </a:lnTo>
                        <a:lnTo>
                          <a:pt x="0" y="37"/>
                        </a:lnTo>
                        <a:lnTo>
                          <a:pt x="8" y="29"/>
                        </a:lnTo>
                        <a:lnTo>
                          <a:pt x="26" y="24"/>
                        </a:lnTo>
                        <a:lnTo>
                          <a:pt x="47" y="18"/>
                        </a:lnTo>
                        <a:lnTo>
                          <a:pt x="79" y="14"/>
                        </a:lnTo>
                        <a:lnTo>
                          <a:pt x="110" y="10"/>
                        </a:lnTo>
                        <a:lnTo>
                          <a:pt x="147" y="6"/>
                        </a:lnTo>
                        <a:lnTo>
                          <a:pt x="187" y="2"/>
                        </a:lnTo>
                        <a:lnTo>
                          <a:pt x="228" y="2"/>
                        </a:lnTo>
                        <a:lnTo>
                          <a:pt x="267" y="0"/>
                        </a:lnTo>
                        <a:lnTo>
                          <a:pt x="306" y="0"/>
                        </a:lnTo>
                        <a:lnTo>
                          <a:pt x="339" y="0"/>
                        </a:lnTo>
                        <a:lnTo>
                          <a:pt x="373" y="2"/>
                        </a:lnTo>
                        <a:lnTo>
                          <a:pt x="398" y="2"/>
                        </a:lnTo>
                        <a:lnTo>
                          <a:pt x="420" y="4"/>
                        </a:lnTo>
                        <a:lnTo>
                          <a:pt x="431" y="10"/>
                        </a:lnTo>
                        <a:lnTo>
                          <a:pt x="437" y="14"/>
                        </a:lnTo>
                        <a:lnTo>
                          <a:pt x="437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57" name="Freeform 137"/>
                  <p:cNvSpPr>
                    <a:spLocks/>
                  </p:cNvSpPr>
                  <p:nvPr/>
                </p:nvSpPr>
                <p:spPr bwMode="auto">
                  <a:xfrm>
                    <a:off x="5238" y="7999"/>
                    <a:ext cx="810" cy="1226"/>
                  </a:xfrm>
                  <a:custGeom>
                    <a:avLst/>
                    <a:gdLst>
                      <a:gd name="T0" fmla="*/ 297 w 810"/>
                      <a:gd name="T1" fmla="*/ 67 h 1226"/>
                      <a:gd name="T2" fmla="*/ 382 w 810"/>
                      <a:gd name="T3" fmla="*/ 41 h 1226"/>
                      <a:gd name="T4" fmla="*/ 470 w 810"/>
                      <a:gd name="T5" fmla="*/ 26 h 1226"/>
                      <a:gd name="T6" fmla="*/ 554 w 810"/>
                      <a:gd name="T7" fmla="*/ 12 h 1226"/>
                      <a:gd name="T8" fmla="*/ 640 w 810"/>
                      <a:gd name="T9" fmla="*/ 4 h 1226"/>
                      <a:gd name="T10" fmla="*/ 707 w 810"/>
                      <a:gd name="T11" fmla="*/ 88 h 1226"/>
                      <a:gd name="T12" fmla="*/ 252 w 810"/>
                      <a:gd name="T13" fmla="*/ 272 h 1226"/>
                      <a:gd name="T14" fmla="*/ 311 w 810"/>
                      <a:gd name="T15" fmla="*/ 415 h 1226"/>
                      <a:gd name="T16" fmla="*/ 280 w 810"/>
                      <a:gd name="T17" fmla="*/ 435 h 1226"/>
                      <a:gd name="T18" fmla="*/ 250 w 810"/>
                      <a:gd name="T19" fmla="*/ 458 h 1226"/>
                      <a:gd name="T20" fmla="*/ 217 w 810"/>
                      <a:gd name="T21" fmla="*/ 476 h 1226"/>
                      <a:gd name="T22" fmla="*/ 186 w 810"/>
                      <a:gd name="T23" fmla="*/ 496 h 1226"/>
                      <a:gd name="T24" fmla="*/ 152 w 810"/>
                      <a:gd name="T25" fmla="*/ 511 h 1226"/>
                      <a:gd name="T26" fmla="*/ 131 w 810"/>
                      <a:gd name="T27" fmla="*/ 638 h 1226"/>
                      <a:gd name="T28" fmla="*/ 113 w 810"/>
                      <a:gd name="T29" fmla="*/ 811 h 1226"/>
                      <a:gd name="T30" fmla="*/ 109 w 810"/>
                      <a:gd name="T31" fmla="*/ 824 h 1226"/>
                      <a:gd name="T32" fmla="*/ 133 w 810"/>
                      <a:gd name="T33" fmla="*/ 826 h 1226"/>
                      <a:gd name="T34" fmla="*/ 170 w 810"/>
                      <a:gd name="T35" fmla="*/ 823 h 1226"/>
                      <a:gd name="T36" fmla="*/ 219 w 810"/>
                      <a:gd name="T37" fmla="*/ 813 h 1226"/>
                      <a:gd name="T38" fmla="*/ 250 w 810"/>
                      <a:gd name="T39" fmla="*/ 811 h 1226"/>
                      <a:gd name="T40" fmla="*/ 207 w 810"/>
                      <a:gd name="T41" fmla="*/ 846 h 1226"/>
                      <a:gd name="T42" fmla="*/ 176 w 810"/>
                      <a:gd name="T43" fmla="*/ 887 h 1226"/>
                      <a:gd name="T44" fmla="*/ 248 w 810"/>
                      <a:gd name="T45" fmla="*/ 871 h 1226"/>
                      <a:gd name="T46" fmla="*/ 362 w 810"/>
                      <a:gd name="T47" fmla="*/ 844 h 1226"/>
                      <a:gd name="T48" fmla="*/ 483 w 810"/>
                      <a:gd name="T49" fmla="*/ 834 h 1226"/>
                      <a:gd name="T50" fmla="*/ 601 w 810"/>
                      <a:gd name="T51" fmla="*/ 826 h 1226"/>
                      <a:gd name="T52" fmla="*/ 715 w 810"/>
                      <a:gd name="T53" fmla="*/ 817 h 1226"/>
                      <a:gd name="T54" fmla="*/ 810 w 810"/>
                      <a:gd name="T55" fmla="*/ 883 h 1226"/>
                      <a:gd name="T56" fmla="*/ 705 w 810"/>
                      <a:gd name="T57" fmla="*/ 899 h 1226"/>
                      <a:gd name="T58" fmla="*/ 593 w 810"/>
                      <a:gd name="T59" fmla="*/ 907 h 1226"/>
                      <a:gd name="T60" fmla="*/ 479 w 810"/>
                      <a:gd name="T61" fmla="*/ 909 h 1226"/>
                      <a:gd name="T62" fmla="*/ 368 w 810"/>
                      <a:gd name="T63" fmla="*/ 917 h 1226"/>
                      <a:gd name="T64" fmla="*/ 262 w 810"/>
                      <a:gd name="T65" fmla="*/ 940 h 1226"/>
                      <a:gd name="T66" fmla="*/ 376 w 810"/>
                      <a:gd name="T67" fmla="*/ 962 h 1226"/>
                      <a:gd name="T68" fmla="*/ 362 w 810"/>
                      <a:gd name="T69" fmla="*/ 1009 h 1226"/>
                      <a:gd name="T70" fmla="*/ 342 w 810"/>
                      <a:gd name="T71" fmla="*/ 1058 h 1226"/>
                      <a:gd name="T72" fmla="*/ 319 w 810"/>
                      <a:gd name="T73" fmla="*/ 1103 h 1226"/>
                      <a:gd name="T74" fmla="*/ 293 w 810"/>
                      <a:gd name="T75" fmla="*/ 1146 h 1226"/>
                      <a:gd name="T76" fmla="*/ 262 w 810"/>
                      <a:gd name="T77" fmla="*/ 1189 h 1226"/>
                      <a:gd name="T78" fmla="*/ 121 w 810"/>
                      <a:gd name="T79" fmla="*/ 1163 h 1226"/>
                      <a:gd name="T80" fmla="*/ 86 w 810"/>
                      <a:gd name="T81" fmla="*/ 1075 h 1226"/>
                      <a:gd name="T82" fmla="*/ 45 w 810"/>
                      <a:gd name="T83" fmla="*/ 942 h 1226"/>
                      <a:gd name="T84" fmla="*/ 27 w 810"/>
                      <a:gd name="T85" fmla="*/ 805 h 1226"/>
                      <a:gd name="T86" fmla="*/ 17 w 810"/>
                      <a:gd name="T87" fmla="*/ 662 h 1226"/>
                      <a:gd name="T88" fmla="*/ 9 w 810"/>
                      <a:gd name="T89" fmla="*/ 521 h 1226"/>
                      <a:gd name="T90" fmla="*/ 19 w 810"/>
                      <a:gd name="T91" fmla="*/ 415 h 1226"/>
                      <a:gd name="T92" fmla="*/ 74 w 810"/>
                      <a:gd name="T93" fmla="*/ 360 h 1226"/>
                      <a:gd name="T94" fmla="*/ 115 w 810"/>
                      <a:gd name="T95" fmla="*/ 294 h 1226"/>
                      <a:gd name="T96" fmla="*/ 156 w 810"/>
                      <a:gd name="T97" fmla="*/ 221 h 1226"/>
                      <a:gd name="T98" fmla="*/ 199 w 810"/>
                      <a:gd name="T99" fmla="*/ 151 h 1226"/>
                      <a:gd name="T100" fmla="*/ 248 w 810"/>
                      <a:gd name="T101" fmla="*/ 88 h 12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810" h="1226">
                        <a:moveTo>
                          <a:pt x="248" y="88"/>
                        </a:moveTo>
                        <a:lnTo>
                          <a:pt x="272" y="76"/>
                        </a:lnTo>
                        <a:lnTo>
                          <a:pt x="297" y="67"/>
                        </a:lnTo>
                        <a:lnTo>
                          <a:pt x="325" y="57"/>
                        </a:lnTo>
                        <a:lnTo>
                          <a:pt x="352" y="51"/>
                        </a:lnTo>
                        <a:lnTo>
                          <a:pt x="382" y="41"/>
                        </a:lnTo>
                        <a:lnTo>
                          <a:pt x="409" y="35"/>
                        </a:lnTo>
                        <a:lnTo>
                          <a:pt x="438" y="31"/>
                        </a:lnTo>
                        <a:lnTo>
                          <a:pt x="470" y="26"/>
                        </a:lnTo>
                        <a:lnTo>
                          <a:pt x="497" y="22"/>
                        </a:lnTo>
                        <a:lnTo>
                          <a:pt x="526" y="16"/>
                        </a:lnTo>
                        <a:lnTo>
                          <a:pt x="554" y="12"/>
                        </a:lnTo>
                        <a:lnTo>
                          <a:pt x="585" y="10"/>
                        </a:lnTo>
                        <a:lnTo>
                          <a:pt x="611" y="6"/>
                        </a:lnTo>
                        <a:lnTo>
                          <a:pt x="640" y="4"/>
                        </a:lnTo>
                        <a:lnTo>
                          <a:pt x="666" y="0"/>
                        </a:lnTo>
                        <a:lnTo>
                          <a:pt x="695" y="0"/>
                        </a:lnTo>
                        <a:lnTo>
                          <a:pt x="707" y="88"/>
                        </a:lnTo>
                        <a:lnTo>
                          <a:pt x="380" y="127"/>
                        </a:lnTo>
                        <a:lnTo>
                          <a:pt x="474" y="139"/>
                        </a:lnTo>
                        <a:lnTo>
                          <a:pt x="252" y="272"/>
                        </a:lnTo>
                        <a:lnTo>
                          <a:pt x="407" y="253"/>
                        </a:lnTo>
                        <a:lnTo>
                          <a:pt x="170" y="411"/>
                        </a:lnTo>
                        <a:lnTo>
                          <a:pt x="311" y="415"/>
                        </a:lnTo>
                        <a:lnTo>
                          <a:pt x="299" y="421"/>
                        </a:lnTo>
                        <a:lnTo>
                          <a:pt x="291" y="429"/>
                        </a:lnTo>
                        <a:lnTo>
                          <a:pt x="280" y="435"/>
                        </a:lnTo>
                        <a:lnTo>
                          <a:pt x="270" y="443"/>
                        </a:lnTo>
                        <a:lnTo>
                          <a:pt x="260" y="449"/>
                        </a:lnTo>
                        <a:lnTo>
                          <a:pt x="250" y="458"/>
                        </a:lnTo>
                        <a:lnTo>
                          <a:pt x="239" y="464"/>
                        </a:lnTo>
                        <a:lnTo>
                          <a:pt x="229" y="472"/>
                        </a:lnTo>
                        <a:lnTo>
                          <a:pt x="217" y="476"/>
                        </a:lnTo>
                        <a:lnTo>
                          <a:pt x="207" y="482"/>
                        </a:lnTo>
                        <a:lnTo>
                          <a:pt x="193" y="490"/>
                        </a:lnTo>
                        <a:lnTo>
                          <a:pt x="186" y="496"/>
                        </a:lnTo>
                        <a:lnTo>
                          <a:pt x="174" y="499"/>
                        </a:lnTo>
                        <a:lnTo>
                          <a:pt x="162" y="507"/>
                        </a:lnTo>
                        <a:lnTo>
                          <a:pt x="152" y="511"/>
                        </a:lnTo>
                        <a:lnTo>
                          <a:pt x="143" y="517"/>
                        </a:lnTo>
                        <a:lnTo>
                          <a:pt x="260" y="539"/>
                        </a:lnTo>
                        <a:lnTo>
                          <a:pt x="131" y="638"/>
                        </a:lnTo>
                        <a:lnTo>
                          <a:pt x="111" y="727"/>
                        </a:lnTo>
                        <a:lnTo>
                          <a:pt x="244" y="709"/>
                        </a:lnTo>
                        <a:lnTo>
                          <a:pt x="113" y="811"/>
                        </a:lnTo>
                        <a:lnTo>
                          <a:pt x="105" y="817"/>
                        </a:lnTo>
                        <a:lnTo>
                          <a:pt x="105" y="824"/>
                        </a:lnTo>
                        <a:lnTo>
                          <a:pt x="109" y="824"/>
                        </a:lnTo>
                        <a:lnTo>
                          <a:pt x="115" y="824"/>
                        </a:lnTo>
                        <a:lnTo>
                          <a:pt x="121" y="824"/>
                        </a:lnTo>
                        <a:lnTo>
                          <a:pt x="133" y="826"/>
                        </a:lnTo>
                        <a:lnTo>
                          <a:pt x="143" y="824"/>
                        </a:lnTo>
                        <a:lnTo>
                          <a:pt x="154" y="824"/>
                        </a:lnTo>
                        <a:lnTo>
                          <a:pt x="170" y="823"/>
                        </a:lnTo>
                        <a:lnTo>
                          <a:pt x="186" y="821"/>
                        </a:lnTo>
                        <a:lnTo>
                          <a:pt x="201" y="817"/>
                        </a:lnTo>
                        <a:lnTo>
                          <a:pt x="219" y="813"/>
                        </a:lnTo>
                        <a:lnTo>
                          <a:pt x="239" y="809"/>
                        </a:lnTo>
                        <a:lnTo>
                          <a:pt x="260" y="803"/>
                        </a:lnTo>
                        <a:lnTo>
                          <a:pt x="250" y="811"/>
                        </a:lnTo>
                        <a:lnTo>
                          <a:pt x="237" y="821"/>
                        </a:lnTo>
                        <a:lnTo>
                          <a:pt x="221" y="832"/>
                        </a:lnTo>
                        <a:lnTo>
                          <a:pt x="207" y="846"/>
                        </a:lnTo>
                        <a:lnTo>
                          <a:pt x="193" y="858"/>
                        </a:lnTo>
                        <a:lnTo>
                          <a:pt x="182" y="873"/>
                        </a:lnTo>
                        <a:lnTo>
                          <a:pt x="176" y="887"/>
                        </a:lnTo>
                        <a:lnTo>
                          <a:pt x="178" y="901"/>
                        </a:lnTo>
                        <a:lnTo>
                          <a:pt x="211" y="883"/>
                        </a:lnTo>
                        <a:lnTo>
                          <a:pt x="248" y="871"/>
                        </a:lnTo>
                        <a:lnTo>
                          <a:pt x="284" y="860"/>
                        </a:lnTo>
                        <a:lnTo>
                          <a:pt x="325" y="852"/>
                        </a:lnTo>
                        <a:lnTo>
                          <a:pt x="362" y="844"/>
                        </a:lnTo>
                        <a:lnTo>
                          <a:pt x="403" y="842"/>
                        </a:lnTo>
                        <a:lnTo>
                          <a:pt x="442" y="836"/>
                        </a:lnTo>
                        <a:lnTo>
                          <a:pt x="483" y="834"/>
                        </a:lnTo>
                        <a:lnTo>
                          <a:pt x="523" y="832"/>
                        </a:lnTo>
                        <a:lnTo>
                          <a:pt x="562" y="830"/>
                        </a:lnTo>
                        <a:lnTo>
                          <a:pt x="601" y="826"/>
                        </a:lnTo>
                        <a:lnTo>
                          <a:pt x="642" y="824"/>
                        </a:lnTo>
                        <a:lnTo>
                          <a:pt x="677" y="821"/>
                        </a:lnTo>
                        <a:lnTo>
                          <a:pt x="715" y="817"/>
                        </a:lnTo>
                        <a:lnTo>
                          <a:pt x="750" y="811"/>
                        </a:lnTo>
                        <a:lnTo>
                          <a:pt x="787" y="803"/>
                        </a:lnTo>
                        <a:lnTo>
                          <a:pt x="810" y="883"/>
                        </a:lnTo>
                        <a:lnTo>
                          <a:pt x="775" y="891"/>
                        </a:lnTo>
                        <a:lnTo>
                          <a:pt x="740" y="897"/>
                        </a:lnTo>
                        <a:lnTo>
                          <a:pt x="705" y="899"/>
                        </a:lnTo>
                        <a:lnTo>
                          <a:pt x="669" y="905"/>
                        </a:lnTo>
                        <a:lnTo>
                          <a:pt x="632" y="905"/>
                        </a:lnTo>
                        <a:lnTo>
                          <a:pt x="593" y="907"/>
                        </a:lnTo>
                        <a:lnTo>
                          <a:pt x="556" y="907"/>
                        </a:lnTo>
                        <a:lnTo>
                          <a:pt x="519" y="909"/>
                        </a:lnTo>
                        <a:lnTo>
                          <a:pt x="479" y="909"/>
                        </a:lnTo>
                        <a:lnTo>
                          <a:pt x="442" y="911"/>
                        </a:lnTo>
                        <a:lnTo>
                          <a:pt x="405" y="913"/>
                        </a:lnTo>
                        <a:lnTo>
                          <a:pt x="368" y="917"/>
                        </a:lnTo>
                        <a:lnTo>
                          <a:pt x="331" y="922"/>
                        </a:lnTo>
                        <a:lnTo>
                          <a:pt x="297" y="932"/>
                        </a:lnTo>
                        <a:lnTo>
                          <a:pt x="262" y="940"/>
                        </a:lnTo>
                        <a:lnTo>
                          <a:pt x="233" y="956"/>
                        </a:lnTo>
                        <a:lnTo>
                          <a:pt x="240" y="989"/>
                        </a:lnTo>
                        <a:lnTo>
                          <a:pt x="376" y="962"/>
                        </a:lnTo>
                        <a:lnTo>
                          <a:pt x="372" y="977"/>
                        </a:lnTo>
                        <a:lnTo>
                          <a:pt x="366" y="993"/>
                        </a:lnTo>
                        <a:lnTo>
                          <a:pt x="362" y="1009"/>
                        </a:lnTo>
                        <a:lnTo>
                          <a:pt x="356" y="1026"/>
                        </a:lnTo>
                        <a:lnTo>
                          <a:pt x="348" y="1040"/>
                        </a:lnTo>
                        <a:lnTo>
                          <a:pt x="342" y="1058"/>
                        </a:lnTo>
                        <a:lnTo>
                          <a:pt x="335" y="1071"/>
                        </a:lnTo>
                        <a:lnTo>
                          <a:pt x="329" y="1089"/>
                        </a:lnTo>
                        <a:lnTo>
                          <a:pt x="319" y="1103"/>
                        </a:lnTo>
                        <a:lnTo>
                          <a:pt x="309" y="1118"/>
                        </a:lnTo>
                        <a:lnTo>
                          <a:pt x="299" y="1132"/>
                        </a:lnTo>
                        <a:lnTo>
                          <a:pt x="293" y="1146"/>
                        </a:lnTo>
                        <a:lnTo>
                          <a:pt x="282" y="1159"/>
                        </a:lnTo>
                        <a:lnTo>
                          <a:pt x="272" y="1175"/>
                        </a:lnTo>
                        <a:lnTo>
                          <a:pt x="262" y="1189"/>
                        </a:lnTo>
                        <a:lnTo>
                          <a:pt x="252" y="1202"/>
                        </a:lnTo>
                        <a:lnTo>
                          <a:pt x="190" y="1226"/>
                        </a:lnTo>
                        <a:lnTo>
                          <a:pt x="121" y="1163"/>
                        </a:lnTo>
                        <a:lnTo>
                          <a:pt x="131" y="1159"/>
                        </a:lnTo>
                        <a:lnTo>
                          <a:pt x="105" y="1116"/>
                        </a:lnTo>
                        <a:lnTo>
                          <a:pt x="86" y="1075"/>
                        </a:lnTo>
                        <a:lnTo>
                          <a:pt x="68" y="1030"/>
                        </a:lnTo>
                        <a:lnTo>
                          <a:pt x="56" y="989"/>
                        </a:lnTo>
                        <a:lnTo>
                          <a:pt x="45" y="942"/>
                        </a:lnTo>
                        <a:lnTo>
                          <a:pt x="37" y="897"/>
                        </a:lnTo>
                        <a:lnTo>
                          <a:pt x="31" y="850"/>
                        </a:lnTo>
                        <a:lnTo>
                          <a:pt x="27" y="805"/>
                        </a:lnTo>
                        <a:lnTo>
                          <a:pt x="23" y="758"/>
                        </a:lnTo>
                        <a:lnTo>
                          <a:pt x="21" y="711"/>
                        </a:lnTo>
                        <a:lnTo>
                          <a:pt x="17" y="662"/>
                        </a:lnTo>
                        <a:lnTo>
                          <a:pt x="15" y="615"/>
                        </a:lnTo>
                        <a:lnTo>
                          <a:pt x="13" y="568"/>
                        </a:lnTo>
                        <a:lnTo>
                          <a:pt x="9" y="521"/>
                        </a:lnTo>
                        <a:lnTo>
                          <a:pt x="5" y="474"/>
                        </a:lnTo>
                        <a:lnTo>
                          <a:pt x="0" y="431"/>
                        </a:lnTo>
                        <a:lnTo>
                          <a:pt x="19" y="415"/>
                        </a:lnTo>
                        <a:lnTo>
                          <a:pt x="39" y="398"/>
                        </a:lnTo>
                        <a:lnTo>
                          <a:pt x="56" y="378"/>
                        </a:lnTo>
                        <a:lnTo>
                          <a:pt x="74" y="360"/>
                        </a:lnTo>
                        <a:lnTo>
                          <a:pt x="88" y="339"/>
                        </a:lnTo>
                        <a:lnTo>
                          <a:pt x="101" y="317"/>
                        </a:lnTo>
                        <a:lnTo>
                          <a:pt x="115" y="294"/>
                        </a:lnTo>
                        <a:lnTo>
                          <a:pt x="131" y="270"/>
                        </a:lnTo>
                        <a:lnTo>
                          <a:pt x="145" y="245"/>
                        </a:lnTo>
                        <a:lnTo>
                          <a:pt x="156" y="221"/>
                        </a:lnTo>
                        <a:lnTo>
                          <a:pt x="170" y="198"/>
                        </a:lnTo>
                        <a:lnTo>
                          <a:pt x="186" y="174"/>
                        </a:lnTo>
                        <a:lnTo>
                          <a:pt x="199" y="151"/>
                        </a:lnTo>
                        <a:lnTo>
                          <a:pt x="213" y="129"/>
                        </a:lnTo>
                        <a:lnTo>
                          <a:pt x="229" y="106"/>
                        </a:lnTo>
                        <a:lnTo>
                          <a:pt x="248" y="88"/>
                        </a:lnTo>
                        <a:lnTo>
                          <a:pt x="248" y="8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58" name="Freeform 138"/>
                  <p:cNvSpPr>
                    <a:spLocks/>
                  </p:cNvSpPr>
                  <p:nvPr/>
                </p:nvSpPr>
                <p:spPr bwMode="auto">
                  <a:xfrm>
                    <a:off x="5904" y="7488"/>
                    <a:ext cx="862" cy="1954"/>
                  </a:xfrm>
                  <a:custGeom>
                    <a:avLst/>
                    <a:gdLst>
                      <a:gd name="T0" fmla="*/ 860 w 862"/>
                      <a:gd name="T1" fmla="*/ 449 h 1954"/>
                      <a:gd name="T2" fmla="*/ 848 w 862"/>
                      <a:gd name="T3" fmla="*/ 1093 h 1954"/>
                      <a:gd name="T4" fmla="*/ 819 w 862"/>
                      <a:gd name="T5" fmla="*/ 1725 h 1954"/>
                      <a:gd name="T6" fmla="*/ 732 w 862"/>
                      <a:gd name="T7" fmla="*/ 1857 h 1954"/>
                      <a:gd name="T8" fmla="*/ 740 w 862"/>
                      <a:gd name="T9" fmla="*/ 1622 h 1954"/>
                      <a:gd name="T10" fmla="*/ 742 w 862"/>
                      <a:gd name="T11" fmla="*/ 1385 h 1954"/>
                      <a:gd name="T12" fmla="*/ 707 w 862"/>
                      <a:gd name="T13" fmla="*/ 1220 h 1954"/>
                      <a:gd name="T14" fmla="*/ 519 w 862"/>
                      <a:gd name="T15" fmla="*/ 1287 h 1954"/>
                      <a:gd name="T16" fmla="*/ 325 w 862"/>
                      <a:gd name="T17" fmla="*/ 1328 h 1954"/>
                      <a:gd name="T18" fmla="*/ 131 w 862"/>
                      <a:gd name="T19" fmla="*/ 1363 h 1954"/>
                      <a:gd name="T20" fmla="*/ 237 w 862"/>
                      <a:gd name="T21" fmla="*/ 1263 h 1954"/>
                      <a:gd name="T22" fmla="*/ 399 w 862"/>
                      <a:gd name="T23" fmla="*/ 1230 h 1954"/>
                      <a:gd name="T24" fmla="*/ 554 w 862"/>
                      <a:gd name="T25" fmla="*/ 1179 h 1954"/>
                      <a:gd name="T26" fmla="*/ 562 w 862"/>
                      <a:gd name="T27" fmla="*/ 1140 h 1954"/>
                      <a:gd name="T28" fmla="*/ 425 w 862"/>
                      <a:gd name="T29" fmla="*/ 1163 h 1954"/>
                      <a:gd name="T30" fmla="*/ 286 w 862"/>
                      <a:gd name="T31" fmla="*/ 1171 h 1954"/>
                      <a:gd name="T32" fmla="*/ 206 w 862"/>
                      <a:gd name="T33" fmla="*/ 1163 h 1954"/>
                      <a:gd name="T34" fmla="*/ 351 w 862"/>
                      <a:gd name="T35" fmla="*/ 1116 h 1954"/>
                      <a:gd name="T36" fmla="*/ 497 w 862"/>
                      <a:gd name="T37" fmla="*/ 1063 h 1954"/>
                      <a:gd name="T38" fmla="*/ 640 w 862"/>
                      <a:gd name="T39" fmla="*/ 1003 h 1954"/>
                      <a:gd name="T40" fmla="*/ 595 w 862"/>
                      <a:gd name="T41" fmla="*/ 969 h 1954"/>
                      <a:gd name="T42" fmla="*/ 407 w 862"/>
                      <a:gd name="T43" fmla="*/ 1022 h 1954"/>
                      <a:gd name="T44" fmla="*/ 221 w 862"/>
                      <a:gd name="T45" fmla="*/ 1060 h 1954"/>
                      <a:gd name="T46" fmla="*/ 270 w 862"/>
                      <a:gd name="T47" fmla="*/ 1022 h 1954"/>
                      <a:gd name="T48" fmla="*/ 433 w 862"/>
                      <a:gd name="T49" fmla="*/ 962 h 1954"/>
                      <a:gd name="T50" fmla="*/ 586 w 862"/>
                      <a:gd name="T51" fmla="*/ 883 h 1954"/>
                      <a:gd name="T52" fmla="*/ 652 w 862"/>
                      <a:gd name="T53" fmla="*/ 809 h 1954"/>
                      <a:gd name="T54" fmla="*/ 531 w 862"/>
                      <a:gd name="T55" fmla="*/ 856 h 1954"/>
                      <a:gd name="T56" fmla="*/ 407 w 862"/>
                      <a:gd name="T57" fmla="*/ 891 h 1954"/>
                      <a:gd name="T58" fmla="*/ 286 w 862"/>
                      <a:gd name="T59" fmla="*/ 915 h 1954"/>
                      <a:gd name="T60" fmla="*/ 580 w 862"/>
                      <a:gd name="T61" fmla="*/ 709 h 1954"/>
                      <a:gd name="T62" fmla="*/ 423 w 862"/>
                      <a:gd name="T63" fmla="*/ 750 h 1954"/>
                      <a:gd name="T64" fmla="*/ 262 w 862"/>
                      <a:gd name="T65" fmla="*/ 781 h 1954"/>
                      <a:gd name="T66" fmla="*/ 225 w 862"/>
                      <a:gd name="T67" fmla="*/ 766 h 1954"/>
                      <a:gd name="T68" fmla="*/ 382 w 862"/>
                      <a:gd name="T69" fmla="*/ 703 h 1954"/>
                      <a:gd name="T70" fmla="*/ 539 w 862"/>
                      <a:gd name="T71" fmla="*/ 642 h 1954"/>
                      <a:gd name="T72" fmla="*/ 656 w 862"/>
                      <a:gd name="T73" fmla="*/ 554 h 1954"/>
                      <a:gd name="T74" fmla="*/ 511 w 862"/>
                      <a:gd name="T75" fmla="*/ 601 h 1954"/>
                      <a:gd name="T76" fmla="*/ 360 w 862"/>
                      <a:gd name="T77" fmla="*/ 640 h 1954"/>
                      <a:gd name="T78" fmla="*/ 209 w 862"/>
                      <a:gd name="T79" fmla="*/ 666 h 1954"/>
                      <a:gd name="T80" fmla="*/ 429 w 862"/>
                      <a:gd name="T81" fmla="*/ 517 h 1954"/>
                      <a:gd name="T82" fmla="*/ 315 w 862"/>
                      <a:gd name="T83" fmla="*/ 554 h 1954"/>
                      <a:gd name="T84" fmla="*/ 200 w 862"/>
                      <a:gd name="T85" fmla="*/ 586 h 1954"/>
                      <a:gd name="T86" fmla="*/ 178 w 862"/>
                      <a:gd name="T87" fmla="*/ 523 h 1954"/>
                      <a:gd name="T88" fmla="*/ 131 w 862"/>
                      <a:gd name="T89" fmla="*/ 539 h 1954"/>
                      <a:gd name="T90" fmla="*/ 86 w 862"/>
                      <a:gd name="T91" fmla="*/ 552 h 1954"/>
                      <a:gd name="T92" fmla="*/ 39 w 862"/>
                      <a:gd name="T93" fmla="*/ 558 h 1954"/>
                      <a:gd name="T94" fmla="*/ 67 w 862"/>
                      <a:gd name="T95" fmla="*/ 464 h 1954"/>
                      <a:gd name="T96" fmla="*/ 343 w 862"/>
                      <a:gd name="T97" fmla="*/ 394 h 1954"/>
                      <a:gd name="T98" fmla="*/ 638 w 862"/>
                      <a:gd name="T99" fmla="*/ 298 h 1954"/>
                      <a:gd name="T100" fmla="*/ 748 w 862"/>
                      <a:gd name="T101" fmla="*/ 237 h 1954"/>
                      <a:gd name="T102" fmla="*/ 766 w 862"/>
                      <a:gd name="T103" fmla="*/ 143 h 1954"/>
                      <a:gd name="T104" fmla="*/ 787 w 862"/>
                      <a:gd name="T105" fmla="*/ 39 h 1954"/>
                      <a:gd name="T106" fmla="*/ 803 w 862"/>
                      <a:gd name="T107" fmla="*/ 0 h 19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862" h="1954">
                        <a:moveTo>
                          <a:pt x="803" y="0"/>
                        </a:moveTo>
                        <a:lnTo>
                          <a:pt x="823" y="104"/>
                        </a:lnTo>
                        <a:lnTo>
                          <a:pt x="840" y="212"/>
                        </a:lnTo>
                        <a:lnTo>
                          <a:pt x="852" y="327"/>
                        </a:lnTo>
                        <a:lnTo>
                          <a:pt x="860" y="449"/>
                        </a:lnTo>
                        <a:lnTo>
                          <a:pt x="862" y="572"/>
                        </a:lnTo>
                        <a:lnTo>
                          <a:pt x="862" y="701"/>
                        </a:lnTo>
                        <a:lnTo>
                          <a:pt x="858" y="828"/>
                        </a:lnTo>
                        <a:lnTo>
                          <a:pt x="854" y="962"/>
                        </a:lnTo>
                        <a:lnTo>
                          <a:pt x="848" y="1093"/>
                        </a:lnTo>
                        <a:lnTo>
                          <a:pt x="840" y="1224"/>
                        </a:lnTo>
                        <a:lnTo>
                          <a:pt x="830" y="1351"/>
                        </a:lnTo>
                        <a:lnTo>
                          <a:pt x="827" y="1481"/>
                        </a:lnTo>
                        <a:lnTo>
                          <a:pt x="821" y="1604"/>
                        </a:lnTo>
                        <a:lnTo>
                          <a:pt x="819" y="1725"/>
                        </a:lnTo>
                        <a:lnTo>
                          <a:pt x="817" y="1843"/>
                        </a:lnTo>
                        <a:lnTo>
                          <a:pt x="823" y="1954"/>
                        </a:lnTo>
                        <a:lnTo>
                          <a:pt x="732" y="1947"/>
                        </a:lnTo>
                        <a:lnTo>
                          <a:pt x="732" y="1902"/>
                        </a:lnTo>
                        <a:lnTo>
                          <a:pt x="732" y="1857"/>
                        </a:lnTo>
                        <a:lnTo>
                          <a:pt x="734" y="1810"/>
                        </a:lnTo>
                        <a:lnTo>
                          <a:pt x="736" y="1763"/>
                        </a:lnTo>
                        <a:lnTo>
                          <a:pt x="736" y="1716"/>
                        </a:lnTo>
                        <a:lnTo>
                          <a:pt x="738" y="1669"/>
                        </a:lnTo>
                        <a:lnTo>
                          <a:pt x="740" y="1622"/>
                        </a:lnTo>
                        <a:lnTo>
                          <a:pt x="742" y="1575"/>
                        </a:lnTo>
                        <a:lnTo>
                          <a:pt x="742" y="1526"/>
                        </a:lnTo>
                        <a:lnTo>
                          <a:pt x="742" y="1479"/>
                        </a:lnTo>
                        <a:lnTo>
                          <a:pt x="742" y="1432"/>
                        </a:lnTo>
                        <a:lnTo>
                          <a:pt x="742" y="1385"/>
                        </a:lnTo>
                        <a:lnTo>
                          <a:pt x="742" y="1338"/>
                        </a:lnTo>
                        <a:lnTo>
                          <a:pt x="742" y="1291"/>
                        </a:lnTo>
                        <a:lnTo>
                          <a:pt x="742" y="1248"/>
                        </a:lnTo>
                        <a:lnTo>
                          <a:pt x="742" y="1204"/>
                        </a:lnTo>
                        <a:lnTo>
                          <a:pt x="707" y="1220"/>
                        </a:lnTo>
                        <a:lnTo>
                          <a:pt x="670" y="1236"/>
                        </a:lnTo>
                        <a:lnTo>
                          <a:pt x="633" y="1249"/>
                        </a:lnTo>
                        <a:lnTo>
                          <a:pt x="595" y="1265"/>
                        </a:lnTo>
                        <a:lnTo>
                          <a:pt x="556" y="1275"/>
                        </a:lnTo>
                        <a:lnTo>
                          <a:pt x="519" y="1287"/>
                        </a:lnTo>
                        <a:lnTo>
                          <a:pt x="480" y="1296"/>
                        </a:lnTo>
                        <a:lnTo>
                          <a:pt x="443" y="1304"/>
                        </a:lnTo>
                        <a:lnTo>
                          <a:pt x="403" y="1312"/>
                        </a:lnTo>
                        <a:lnTo>
                          <a:pt x="364" y="1320"/>
                        </a:lnTo>
                        <a:lnTo>
                          <a:pt x="325" y="1328"/>
                        </a:lnTo>
                        <a:lnTo>
                          <a:pt x="286" y="1336"/>
                        </a:lnTo>
                        <a:lnTo>
                          <a:pt x="247" y="1340"/>
                        </a:lnTo>
                        <a:lnTo>
                          <a:pt x="208" y="1347"/>
                        </a:lnTo>
                        <a:lnTo>
                          <a:pt x="168" y="1355"/>
                        </a:lnTo>
                        <a:lnTo>
                          <a:pt x="131" y="1363"/>
                        </a:lnTo>
                        <a:lnTo>
                          <a:pt x="110" y="1283"/>
                        </a:lnTo>
                        <a:lnTo>
                          <a:pt x="141" y="1277"/>
                        </a:lnTo>
                        <a:lnTo>
                          <a:pt x="172" y="1273"/>
                        </a:lnTo>
                        <a:lnTo>
                          <a:pt x="206" y="1267"/>
                        </a:lnTo>
                        <a:lnTo>
                          <a:pt x="237" y="1263"/>
                        </a:lnTo>
                        <a:lnTo>
                          <a:pt x="270" y="1257"/>
                        </a:lnTo>
                        <a:lnTo>
                          <a:pt x="302" y="1251"/>
                        </a:lnTo>
                        <a:lnTo>
                          <a:pt x="335" y="1246"/>
                        </a:lnTo>
                        <a:lnTo>
                          <a:pt x="368" y="1240"/>
                        </a:lnTo>
                        <a:lnTo>
                          <a:pt x="399" y="1230"/>
                        </a:lnTo>
                        <a:lnTo>
                          <a:pt x="431" y="1222"/>
                        </a:lnTo>
                        <a:lnTo>
                          <a:pt x="462" y="1212"/>
                        </a:lnTo>
                        <a:lnTo>
                          <a:pt x="494" y="1202"/>
                        </a:lnTo>
                        <a:lnTo>
                          <a:pt x="523" y="1191"/>
                        </a:lnTo>
                        <a:lnTo>
                          <a:pt x="554" y="1179"/>
                        </a:lnTo>
                        <a:lnTo>
                          <a:pt x="586" y="1165"/>
                        </a:lnTo>
                        <a:lnTo>
                          <a:pt x="617" y="1152"/>
                        </a:lnTo>
                        <a:lnTo>
                          <a:pt x="617" y="1126"/>
                        </a:lnTo>
                        <a:lnTo>
                          <a:pt x="590" y="1132"/>
                        </a:lnTo>
                        <a:lnTo>
                          <a:pt x="562" y="1140"/>
                        </a:lnTo>
                        <a:lnTo>
                          <a:pt x="537" y="1146"/>
                        </a:lnTo>
                        <a:lnTo>
                          <a:pt x="509" y="1152"/>
                        </a:lnTo>
                        <a:lnTo>
                          <a:pt x="480" y="1155"/>
                        </a:lnTo>
                        <a:lnTo>
                          <a:pt x="452" y="1159"/>
                        </a:lnTo>
                        <a:lnTo>
                          <a:pt x="425" y="1163"/>
                        </a:lnTo>
                        <a:lnTo>
                          <a:pt x="398" y="1167"/>
                        </a:lnTo>
                        <a:lnTo>
                          <a:pt x="368" y="1167"/>
                        </a:lnTo>
                        <a:lnTo>
                          <a:pt x="341" y="1169"/>
                        </a:lnTo>
                        <a:lnTo>
                          <a:pt x="311" y="1169"/>
                        </a:lnTo>
                        <a:lnTo>
                          <a:pt x="286" y="1171"/>
                        </a:lnTo>
                        <a:lnTo>
                          <a:pt x="257" y="1171"/>
                        </a:lnTo>
                        <a:lnTo>
                          <a:pt x="229" y="1171"/>
                        </a:lnTo>
                        <a:lnTo>
                          <a:pt x="204" y="1171"/>
                        </a:lnTo>
                        <a:lnTo>
                          <a:pt x="178" y="1173"/>
                        </a:lnTo>
                        <a:lnTo>
                          <a:pt x="206" y="1163"/>
                        </a:lnTo>
                        <a:lnTo>
                          <a:pt x="235" y="1154"/>
                        </a:lnTo>
                        <a:lnTo>
                          <a:pt x="264" y="1144"/>
                        </a:lnTo>
                        <a:lnTo>
                          <a:pt x="294" y="1136"/>
                        </a:lnTo>
                        <a:lnTo>
                          <a:pt x="323" y="1126"/>
                        </a:lnTo>
                        <a:lnTo>
                          <a:pt x="351" y="1116"/>
                        </a:lnTo>
                        <a:lnTo>
                          <a:pt x="382" y="1107"/>
                        </a:lnTo>
                        <a:lnTo>
                          <a:pt x="411" y="1097"/>
                        </a:lnTo>
                        <a:lnTo>
                          <a:pt x="441" y="1085"/>
                        </a:lnTo>
                        <a:lnTo>
                          <a:pt x="468" y="1075"/>
                        </a:lnTo>
                        <a:lnTo>
                          <a:pt x="497" y="1063"/>
                        </a:lnTo>
                        <a:lnTo>
                          <a:pt x="527" y="1052"/>
                        </a:lnTo>
                        <a:lnTo>
                          <a:pt x="554" y="1040"/>
                        </a:lnTo>
                        <a:lnTo>
                          <a:pt x="584" y="1026"/>
                        </a:lnTo>
                        <a:lnTo>
                          <a:pt x="611" y="1015"/>
                        </a:lnTo>
                        <a:lnTo>
                          <a:pt x="640" y="1003"/>
                        </a:lnTo>
                        <a:lnTo>
                          <a:pt x="660" y="950"/>
                        </a:lnTo>
                        <a:lnTo>
                          <a:pt x="654" y="950"/>
                        </a:lnTo>
                        <a:lnTo>
                          <a:pt x="642" y="954"/>
                        </a:lnTo>
                        <a:lnTo>
                          <a:pt x="621" y="960"/>
                        </a:lnTo>
                        <a:lnTo>
                          <a:pt x="595" y="969"/>
                        </a:lnTo>
                        <a:lnTo>
                          <a:pt x="564" y="979"/>
                        </a:lnTo>
                        <a:lnTo>
                          <a:pt x="531" y="989"/>
                        </a:lnTo>
                        <a:lnTo>
                          <a:pt x="490" y="1001"/>
                        </a:lnTo>
                        <a:lnTo>
                          <a:pt x="450" y="1013"/>
                        </a:lnTo>
                        <a:lnTo>
                          <a:pt x="407" y="1022"/>
                        </a:lnTo>
                        <a:lnTo>
                          <a:pt x="368" y="1034"/>
                        </a:lnTo>
                        <a:lnTo>
                          <a:pt x="327" y="1044"/>
                        </a:lnTo>
                        <a:lnTo>
                          <a:pt x="288" y="1052"/>
                        </a:lnTo>
                        <a:lnTo>
                          <a:pt x="253" y="1056"/>
                        </a:lnTo>
                        <a:lnTo>
                          <a:pt x="221" y="1060"/>
                        </a:lnTo>
                        <a:lnTo>
                          <a:pt x="192" y="1060"/>
                        </a:lnTo>
                        <a:lnTo>
                          <a:pt x="172" y="1058"/>
                        </a:lnTo>
                        <a:lnTo>
                          <a:pt x="206" y="1044"/>
                        </a:lnTo>
                        <a:lnTo>
                          <a:pt x="237" y="1034"/>
                        </a:lnTo>
                        <a:lnTo>
                          <a:pt x="270" y="1022"/>
                        </a:lnTo>
                        <a:lnTo>
                          <a:pt x="304" y="1011"/>
                        </a:lnTo>
                        <a:lnTo>
                          <a:pt x="335" y="999"/>
                        </a:lnTo>
                        <a:lnTo>
                          <a:pt x="368" y="987"/>
                        </a:lnTo>
                        <a:lnTo>
                          <a:pt x="399" y="973"/>
                        </a:lnTo>
                        <a:lnTo>
                          <a:pt x="433" y="962"/>
                        </a:lnTo>
                        <a:lnTo>
                          <a:pt x="464" y="946"/>
                        </a:lnTo>
                        <a:lnTo>
                          <a:pt x="495" y="930"/>
                        </a:lnTo>
                        <a:lnTo>
                          <a:pt x="525" y="915"/>
                        </a:lnTo>
                        <a:lnTo>
                          <a:pt x="556" y="901"/>
                        </a:lnTo>
                        <a:lnTo>
                          <a:pt x="586" y="883"/>
                        </a:lnTo>
                        <a:lnTo>
                          <a:pt x="615" y="866"/>
                        </a:lnTo>
                        <a:lnTo>
                          <a:pt x="644" y="848"/>
                        </a:lnTo>
                        <a:lnTo>
                          <a:pt x="676" y="832"/>
                        </a:lnTo>
                        <a:lnTo>
                          <a:pt x="676" y="799"/>
                        </a:lnTo>
                        <a:lnTo>
                          <a:pt x="652" y="809"/>
                        </a:lnTo>
                        <a:lnTo>
                          <a:pt x="627" y="821"/>
                        </a:lnTo>
                        <a:lnTo>
                          <a:pt x="603" y="830"/>
                        </a:lnTo>
                        <a:lnTo>
                          <a:pt x="580" y="840"/>
                        </a:lnTo>
                        <a:lnTo>
                          <a:pt x="554" y="848"/>
                        </a:lnTo>
                        <a:lnTo>
                          <a:pt x="531" y="856"/>
                        </a:lnTo>
                        <a:lnTo>
                          <a:pt x="507" y="864"/>
                        </a:lnTo>
                        <a:lnTo>
                          <a:pt x="484" y="874"/>
                        </a:lnTo>
                        <a:lnTo>
                          <a:pt x="458" y="879"/>
                        </a:lnTo>
                        <a:lnTo>
                          <a:pt x="433" y="887"/>
                        </a:lnTo>
                        <a:lnTo>
                          <a:pt x="407" y="891"/>
                        </a:lnTo>
                        <a:lnTo>
                          <a:pt x="384" y="897"/>
                        </a:lnTo>
                        <a:lnTo>
                          <a:pt x="360" y="903"/>
                        </a:lnTo>
                        <a:lnTo>
                          <a:pt x="335" y="907"/>
                        </a:lnTo>
                        <a:lnTo>
                          <a:pt x="309" y="911"/>
                        </a:lnTo>
                        <a:lnTo>
                          <a:pt x="286" y="915"/>
                        </a:lnTo>
                        <a:lnTo>
                          <a:pt x="672" y="709"/>
                        </a:lnTo>
                        <a:lnTo>
                          <a:pt x="676" y="686"/>
                        </a:lnTo>
                        <a:lnTo>
                          <a:pt x="642" y="693"/>
                        </a:lnTo>
                        <a:lnTo>
                          <a:pt x="611" y="701"/>
                        </a:lnTo>
                        <a:lnTo>
                          <a:pt x="580" y="709"/>
                        </a:lnTo>
                        <a:lnTo>
                          <a:pt x="548" y="719"/>
                        </a:lnTo>
                        <a:lnTo>
                          <a:pt x="515" y="727"/>
                        </a:lnTo>
                        <a:lnTo>
                          <a:pt x="486" y="734"/>
                        </a:lnTo>
                        <a:lnTo>
                          <a:pt x="452" y="742"/>
                        </a:lnTo>
                        <a:lnTo>
                          <a:pt x="423" y="750"/>
                        </a:lnTo>
                        <a:lnTo>
                          <a:pt x="390" y="758"/>
                        </a:lnTo>
                        <a:lnTo>
                          <a:pt x="358" y="764"/>
                        </a:lnTo>
                        <a:lnTo>
                          <a:pt x="327" y="770"/>
                        </a:lnTo>
                        <a:lnTo>
                          <a:pt x="294" y="776"/>
                        </a:lnTo>
                        <a:lnTo>
                          <a:pt x="262" y="781"/>
                        </a:lnTo>
                        <a:lnTo>
                          <a:pt x="229" y="785"/>
                        </a:lnTo>
                        <a:lnTo>
                          <a:pt x="196" y="789"/>
                        </a:lnTo>
                        <a:lnTo>
                          <a:pt x="164" y="797"/>
                        </a:lnTo>
                        <a:lnTo>
                          <a:pt x="194" y="780"/>
                        </a:lnTo>
                        <a:lnTo>
                          <a:pt x="225" y="766"/>
                        </a:lnTo>
                        <a:lnTo>
                          <a:pt x="255" y="752"/>
                        </a:lnTo>
                        <a:lnTo>
                          <a:pt x="288" y="740"/>
                        </a:lnTo>
                        <a:lnTo>
                          <a:pt x="319" y="725"/>
                        </a:lnTo>
                        <a:lnTo>
                          <a:pt x="351" y="715"/>
                        </a:lnTo>
                        <a:lnTo>
                          <a:pt x="382" y="703"/>
                        </a:lnTo>
                        <a:lnTo>
                          <a:pt x="415" y="691"/>
                        </a:lnTo>
                        <a:lnTo>
                          <a:pt x="445" y="680"/>
                        </a:lnTo>
                        <a:lnTo>
                          <a:pt x="476" y="668"/>
                        </a:lnTo>
                        <a:lnTo>
                          <a:pt x="507" y="654"/>
                        </a:lnTo>
                        <a:lnTo>
                          <a:pt x="539" y="642"/>
                        </a:lnTo>
                        <a:lnTo>
                          <a:pt x="570" y="627"/>
                        </a:lnTo>
                        <a:lnTo>
                          <a:pt x="599" y="611"/>
                        </a:lnTo>
                        <a:lnTo>
                          <a:pt x="629" y="595"/>
                        </a:lnTo>
                        <a:lnTo>
                          <a:pt x="660" y="578"/>
                        </a:lnTo>
                        <a:lnTo>
                          <a:pt x="656" y="554"/>
                        </a:lnTo>
                        <a:lnTo>
                          <a:pt x="627" y="564"/>
                        </a:lnTo>
                        <a:lnTo>
                          <a:pt x="597" y="574"/>
                        </a:lnTo>
                        <a:lnTo>
                          <a:pt x="570" y="584"/>
                        </a:lnTo>
                        <a:lnTo>
                          <a:pt x="541" y="593"/>
                        </a:lnTo>
                        <a:lnTo>
                          <a:pt x="511" y="601"/>
                        </a:lnTo>
                        <a:lnTo>
                          <a:pt x="480" y="611"/>
                        </a:lnTo>
                        <a:lnTo>
                          <a:pt x="450" y="619"/>
                        </a:lnTo>
                        <a:lnTo>
                          <a:pt x="423" y="627"/>
                        </a:lnTo>
                        <a:lnTo>
                          <a:pt x="392" y="635"/>
                        </a:lnTo>
                        <a:lnTo>
                          <a:pt x="360" y="640"/>
                        </a:lnTo>
                        <a:lnTo>
                          <a:pt x="329" y="646"/>
                        </a:lnTo>
                        <a:lnTo>
                          <a:pt x="302" y="652"/>
                        </a:lnTo>
                        <a:lnTo>
                          <a:pt x="270" y="658"/>
                        </a:lnTo>
                        <a:lnTo>
                          <a:pt x="239" y="662"/>
                        </a:lnTo>
                        <a:lnTo>
                          <a:pt x="209" y="666"/>
                        </a:lnTo>
                        <a:lnTo>
                          <a:pt x="180" y="670"/>
                        </a:lnTo>
                        <a:lnTo>
                          <a:pt x="482" y="529"/>
                        </a:lnTo>
                        <a:lnTo>
                          <a:pt x="474" y="503"/>
                        </a:lnTo>
                        <a:lnTo>
                          <a:pt x="450" y="509"/>
                        </a:lnTo>
                        <a:lnTo>
                          <a:pt x="429" y="517"/>
                        </a:lnTo>
                        <a:lnTo>
                          <a:pt x="407" y="525"/>
                        </a:lnTo>
                        <a:lnTo>
                          <a:pt x="384" y="533"/>
                        </a:lnTo>
                        <a:lnTo>
                          <a:pt x="360" y="539"/>
                        </a:lnTo>
                        <a:lnTo>
                          <a:pt x="339" y="546"/>
                        </a:lnTo>
                        <a:lnTo>
                          <a:pt x="315" y="554"/>
                        </a:lnTo>
                        <a:lnTo>
                          <a:pt x="294" y="562"/>
                        </a:lnTo>
                        <a:lnTo>
                          <a:pt x="270" y="570"/>
                        </a:lnTo>
                        <a:lnTo>
                          <a:pt x="245" y="576"/>
                        </a:lnTo>
                        <a:lnTo>
                          <a:pt x="221" y="580"/>
                        </a:lnTo>
                        <a:lnTo>
                          <a:pt x="200" y="586"/>
                        </a:lnTo>
                        <a:lnTo>
                          <a:pt x="176" y="590"/>
                        </a:lnTo>
                        <a:lnTo>
                          <a:pt x="155" y="595"/>
                        </a:lnTo>
                        <a:lnTo>
                          <a:pt x="131" y="597"/>
                        </a:lnTo>
                        <a:lnTo>
                          <a:pt x="110" y="601"/>
                        </a:lnTo>
                        <a:lnTo>
                          <a:pt x="178" y="523"/>
                        </a:lnTo>
                        <a:lnTo>
                          <a:pt x="168" y="527"/>
                        </a:lnTo>
                        <a:lnTo>
                          <a:pt x="159" y="529"/>
                        </a:lnTo>
                        <a:lnTo>
                          <a:pt x="149" y="533"/>
                        </a:lnTo>
                        <a:lnTo>
                          <a:pt x="141" y="537"/>
                        </a:lnTo>
                        <a:lnTo>
                          <a:pt x="131" y="539"/>
                        </a:lnTo>
                        <a:lnTo>
                          <a:pt x="123" y="543"/>
                        </a:lnTo>
                        <a:lnTo>
                          <a:pt x="114" y="545"/>
                        </a:lnTo>
                        <a:lnTo>
                          <a:pt x="106" y="548"/>
                        </a:lnTo>
                        <a:lnTo>
                          <a:pt x="96" y="550"/>
                        </a:lnTo>
                        <a:lnTo>
                          <a:pt x="86" y="552"/>
                        </a:lnTo>
                        <a:lnTo>
                          <a:pt x="76" y="552"/>
                        </a:lnTo>
                        <a:lnTo>
                          <a:pt x="67" y="556"/>
                        </a:lnTo>
                        <a:lnTo>
                          <a:pt x="59" y="556"/>
                        </a:lnTo>
                        <a:lnTo>
                          <a:pt x="49" y="558"/>
                        </a:lnTo>
                        <a:lnTo>
                          <a:pt x="39" y="558"/>
                        </a:lnTo>
                        <a:lnTo>
                          <a:pt x="31" y="560"/>
                        </a:lnTo>
                        <a:lnTo>
                          <a:pt x="0" y="472"/>
                        </a:lnTo>
                        <a:lnTo>
                          <a:pt x="10" y="472"/>
                        </a:lnTo>
                        <a:lnTo>
                          <a:pt x="33" y="470"/>
                        </a:lnTo>
                        <a:lnTo>
                          <a:pt x="67" y="464"/>
                        </a:lnTo>
                        <a:lnTo>
                          <a:pt x="112" y="454"/>
                        </a:lnTo>
                        <a:lnTo>
                          <a:pt x="162" y="439"/>
                        </a:lnTo>
                        <a:lnTo>
                          <a:pt x="219" y="427"/>
                        </a:lnTo>
                        <a:lnTo>
                          <a:pt x="278" y="409"/>
                        </a:lnTo>
                        <a:lnTo>
                          <a:pt x="343" y="394"/>
                        </a:lnTo>
                        <a:lnTo>
                          <a:pt x="407" y="374"/>
                        </a:lnTo>
                        <a:lnTo>
                          <a:pt x="470" y="355"/>
                        </a:lnTo>
                        <a:lnTo>
                          <a:pt x="531" y="335"/>
                        </a:lnTo>
                        <a:lnTo>
                          <a:pt x="588" y="317"/>
                        </a:lnTo>
                        <a:lnTo>
                          <a:pt x="638" y="298"/>
                        </a:lnTo>
                        <a:lnTo>
                          <a:pt x="685" y="282"/>
                        </a:lnTo>
                        <a:lnTo>
                          <a:pt x="721" y="266"/>
                        </a:lnTo>
                        <a:lnTo>
                          <a:pt x="748" y="259"/>
                        </a:lnTo>
                        <a:lnTo>
                          <a:pt x="748" y="249"/>
                        </a:lnTo>
                        <a:lnTo>
                          <a:pt x="748" y="237"/>
                        </a:lnTo>
                        <a:lnTo>
                          <a:pt x="750" y="223"/>
                        </a:lnTo>
                        <a:lnTo>
                          <a:pt x="754" y="206"/>
                        </a:lnTo>
                        <a:lnTo>
                          <a:pt x="758" y="186"/>
                        </a:lnTo>
                        <a:lnTo>
                          <a:pt x="760" y="165"/>
                        </a:lnTo>
                        <a:lnTo>
                          <a:pt x="766" y="143"/>
                        </a:lnTo>
                        <a:lnTo>
                          <a:pt x="770" y="120"/>
                        </a:lnTo>
                        <a:lnTo>
                          <a:pt x="774" y="96"/>
                        </a:lnTo>
                        <a:lnTo>
                          <a:pt x="778" y="77"/>
                        </a:lnTo>
                        <a:lnTo>
                          <a:pt x="781" y="55"/>
                        </a:lnTo>
                        <a:lnTo>
                          <a:pt x="787" y="39"/>
                        </a:lnTo>
                        <a:lnTo>
                          <a:pt x="789" y="22"/>
                        </a:lnTo>
                        <a:lnTo>
                          <a:pt x="795" y="10"/>
                        </a:lnTo>
                        <a:lnTo>
                          <a:pt x="797" y="2"/>
                        </a:lnTo>
                        <a:lnTo>
                          <a:pt x="803" y="0"/>
                        </a:lnTo>
                        <a:lnTo>
                          <a:pt x="80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59" name="Freeform 139"/>
                  <p:cNvSpPr>
                    <a:spLocks/>
                  </p:cNvSpPr>
                  <p:nvPr/>
                </p:nvSpPr>
                <p:spPr bwMode="auto">
                  <a:xfrm>
                    <a:off x="4643" y="8402"/>
                    <a:ext cx="829" cy="905"/>
                  </a:xfrm>
                  <a:custGeom>
                    <a:avLst/>
                    <a:gdLst>
                      <a:gd name="T0" fmla="*/ 398 w 829"/>
                      <a:gd name="T1" fmla="*/ 267 h 905"/>
                      <a:gd name="T2" fmla="*/ 274 w 829"/>
                      <a:gd name="T3" fmla="*/ 371 h 905"/>
                      <a:gd name="T4" fmla="*/ 311 w 829"/>
                      <a:gd name="T5" fmla="*/ 367 h 905"/>
                      <a:gd name="T6" fmla="*/ 349 w 829"/>
                      <a:gd name="T7" fmla="*/ 357 h 905"/>
                      <a:gd name="T8" fmla="*/ 384 w 829"/>
                      <a:gd name="T9" fmla="*/ 349 h 905"/>
                      <a:gd name="T10" fmla="*/ 419 w 829"/>
                      <a:gd name="T11" fmla="*/ 343 h 905"/>
                      <a:gd name="T12" fmla="*/ 458 w 829"/>
                      <a:gd name="T13" fmla="*/ 345 h 905"/>
                      <a:gd name="T14" fmla="*/ 437 w 829"/>
                      <a:gd name="T15" fmla="*/ 353 h 905"/>
                      <a:gd name="T16" fmla="*/ 404 w 829"/>
                      <a:gd name="T17" fmla="*/ 369 h 905"/>
                      <a:gd name="T18" fmla="*/ 364 w 829"/>
                      <a:gd name="T19" fmla="*/ 388 h 905"/>
                      <a:gd name="T20" fmla="*/ 341 w 829"/>
                      <a:gd name="T21" fmla="*/ 410 h 905"/>
                      <a:gd name="T22" fmla="*/ 541 w 829"/>
                      <a:gd name="T23" fmla="*/ 396 h 905"/>
                      <a:gd name="T24" fmla="*/ 429 w 829"/>
                      <a:gd name="T25" fmla="*/ 574 h 905"/>
                      <a:gd name="T26" fmla="*/ 413 w 829"/>
                      <a:gd name="T27" fmla="*/ 608 h 905"/>
                      <a:gd name="T28" fmla="*/ 499 w 829"/>
                      <a:gd name="T29" fmla="*/ 641 h 905"/>
                      <a:gd name="T30" fmla="*/ 437 w 829"/>
                      <a:gd name="T31" fmla="*/ 666 h 905"/>
                      <a:gd name="T32" fmla="*/ 368 w 829"/>
                      <a:gd name="T33" fmla="*/ 684 h 905"/>
                      <a:gd name="T34" fmla="*/ 300 w 829"/>
                      <a:gd name="T35" fmla="*/ 705 h 905"/>
                      <a:gd name="T36" fmla="*/ 235 w 829"/>
                      <a:gd name="T37" fmla="*/ 733 h 905"/>
                      <a:gd name="T38" fmla="*/ 180 w 829"/>
                      <a:gd name="T39" fmla="*/ 776 h 905"/>
                      <a:gd name="T40" fmla="*/ 210 w 829"/>
                      <a:gd name="T41" fmla="*/ 772 h 905"/>
                      <a:gd name="T42" fmla="*/ 272 w 829"/>
                      <a:gd name="T43" fmla="*/ 758 h 905"/>
                      <a:gd name="T44" fmla="*/ 349 w 829"/>
                      <a:gd name="T45" fmla="*/ 741 h 905"/>
                      <a:gd name="T46" fmla="*/ 419 w 829"/>
                      <a:gd name="T47" fmla="*/ 725 h 905"/>
                      <a:gd name="T48" fmla="*/ 460 w 829"/>
                      <a:gd name="T49" fmla="*/ 717 h 905"/>
                      <a:gd name="T50" fmla="*/ 429 w 829"/>
                      <a:gd name="T51" fmla="*/ 731 h 905"/>
                      <a:gd name="T52" fmla="*/ 372 w 829"/>
                      <a:gd name="T53" fmla="*/ 752 h 905"/>
                      <a:gd name="T54" fmla="*/ 315 w 829"/>
                      <a:gd name="T55" fmla="*/ 778 h 905"/>
                      <a:gd name="T56" fmla="*/ 257 w 829"/>
                      <a:gd name="T57" fmla="*/ 797 h 905"/>
                      <a:gd name="T58" fmla="*/ 200 w 829"/>
                      <a:gd name="T59" fmla="*/ 819 h 905"/>
                      <a:gd name="T60" fmla="*/ 161 w 829"/>
                      <a:gd name="T61" fmla="*/ 833 h 905"/>
                      <a:gd name="T62" fmla="*/ 202 w 829"/>
                      <a:gd name="T63" fmla="*/ 829 h 905"/>
                      <a:gd name="T64" fmla="*/ 288 w 829"/>
                      <a:gd name="T65" fmla="*/ 809 h 905"/>
                      <a:gd name="T66" fmla="*/ 388 w 829"/>
                      <a:gd name="T67" fmla="*/ 788 h 905"/>
                      <a:gd name="T68" fmla="*/ 476 w 829"/>
                      <a:gd name="T69" fmla="*/ 772 h 905"/>
                      <a:gd name="T70" fmla="*/ 521 w 829"/>
                      <a:gd name="T71" fmla="*/ 772 h 905"/>
                      <a:gd name="T72" fmla="*/ 460 w 829"/>
                      <a:gd name="T73" fmla="*/ 839 h 905"/>
                      <a:gd name="T74" fmla="*/ 517 w 829"/>
                      <a:gd name="T75" fmla="*/ 823 h 905"/>
                      <a:gd name="T76" fmla="*/ 586 w 829"/>
                      <a:gd name="T77" fmla="*/ 803 h 905"/>
                      <a:gd name="T78" fmla="*/ 650 w 829"/>
                      <a:gd name="T79" fmla="*/ 778 h 905"/>
                      <a:gd name="T80" fmla="*/ 707 w 829"/>
                      <a:gd name="T81" fmla="*/ 756 h 905"/>
                      <a:gd name="T82" fmla="*/ 742 w 829"/>
                      <a:gd name="T83" fmla="*/ 750 h 905"/>
                      <a:gd name="T84" fmla="*/ 778 w 829"/>
                      <a:gd name="T85" fmla="*/ 778 h 905"/>
                      <a:gd name="T86" fmla="*/ 817 w 829"/>
                      <a:gd name="T87" fmla="*/ 797 h 905"/>
                      <a:gd name="T88" fmla="*/ 731 w 829"/>
                      <a:gd name="T89" fmla="*/ 835 h 905"/>
                      <a:gd name="T90" fmla="*/ 574 w 829"/>
                      <a:gd name="T91" fmla="*/ 874 h 905"/>
                      <a:gd name="T92" fmla="*/ 409 w 829"/>
                      <a:gd name="T93" fmla="*/ 901 h 905"/>
                      <a:gd name="T94" fmla="*/ 241 w 829"/>
                      <a:gd name="T95" fmla="*/ 905 h 905"/>
                      <a:gd name="T96" fmla="*/ 84 w 829"/>
                      <a:gd name="T97" fmla="*/ 884 h 905"/>
                      <a:gd name="T98" fmla="*/ 4 w 829"/>
                      <a:gd name="T99" fmla="*/ 831 h 905"/>
                      <a:gd name="T100" fmla="*/ 63 w 829"/>
                      <a:gd name="T101" fmla="*/ 772 h 905"/>
                      <a:gd name="T102" fmla="*/ 129 w 829"/>
                      <a:gd name="T103" fmla="*/ 717 h 905"/>
                      <a:gd name="T104" fmla="*/ 200 w 829"/>
                      <a:gd name="T105" fmla="*/ 660 h 905"/>
                      <a:gd name="T106" fmla="*/ 268 w 829"/>
                      <a:gd name="T107" fmla="*/ 604 h 905"/>
                      <a:gd name="T108" fmla="*/ 335 w 829"/>
                      <a:gd name="T109" fmla="*/ 545 h 905"/>
                      <a:gd name="T110" fmla="*/ 292 w 829"/>
                      <a:gd name="T111" fmla="*/ 508 h 905"/>
                      <a:gd name="T112" fmla="*/ 235 w 829"/>
                      <a:gd name="T113" fmla="*/ 470 h 905"/>
                      <a:gd name="T114" fmla="*/ 168 w 829"/>
                      <a:gd name="T115" fmla="*/ 439 h 905"/>
                      <a:gd name="T116" fmla="*/ 104 w 829"/>
                      <a:gd name="T117" fmla="*/ 414 h 905"/>
                      <a:gd name="T118" fmla="*/ 43 w 829"/>
                      <a:gd name="T119" fmla="*/ 402 h 905"/>
                      <a:gd name="T120" fmla="*/ 633 w 829"/>
                      <a:gd name="T121" fmla="*/ 0 h 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829" h="905">
                        <a:moveTo>
                          <a:pt x="633" y="0"/>
                        </a:moveTo>
                        <a:lnTo>
                          <a:pt x="642" y="106"/>
                        </a:lnTo>
                        <a:lnTo>
                          <a:pt x="398" y="267"/>
                        </a:lnTo>
                        <a:lnTo>
                          <a:pt x="458" y="259"/>
                        </a:lnTo>
                        <a:lnTo>
                          <a:pt x="264" y="373"/>
                        </a:lnTo>
                        <a:lnTo>
                          <a:pt x="274" y="371"/>
                        </a:lnTo>
                        <a:lnTo>
                          <a:pt x="288" y="371"/>
                        </a:lnTo>
                        <a:lnTo>
                          <a:pt x="300" y="369"/>
                        </a:lnTo>
                        <a:lnTo>
                          <a:pt x="311" y="367"/>
                        </a:lnTo>
                        <a:lnTo>
                          <a:pt x="323" y="365"/>
                        </a:lnTo>
                        <a:lnTo>
                          <a:pt x="335" y="361"/>
                        </a:lnTo>
                        <a:lnTo>
                          <a:pt x="349" y="357"/>
                        </a:lnTo>
                        <a:lnTo>
                          <a:pt x="360" y="357"/>
                        </a:lnTo>
                        <a:lnTo>
                          <a:pt x="372" y="351"/>
                        </a:lnTo>
                        <a:lnTo>
                          <a:pt x="384" y="349"/>
                        </a:lnTo>
                        <a:lnTo>
                          <a:pt x="396" y="347"/>
                        </a:lnTo>
                        <a:lnTo>
                          <a:pt x="407" y="345"/>
                        </a:lnTo>
                        <a:lnTo>
                          <a:pt x="419" y="343"/>
                        </a:lnTo>
                        <a:lnTo>
                          <a:pt x="431" y="341"/>
                        </a:lnTo>
                        <a:lnTo>
                          <a:pt x="445" y="341"/>
                        </a:lnTo>
                        <a:lnTo>
                          <a:pt x="458" y="345"/>
                        </a:lnTo>
                        <a:lnTo>
                          <a:pt x="452" y="345"/>
                        </a:lnTo>
                        <a:lnTo>
                          <a:pt x="445" y="349"/>
                        </a:lnTo>
                        <a:lnTo>
                          <a:pt x="437" y="353"/>
                        </a:lnTo>
                        <a:lnTo>
                          <a:pt x="427" y="357"/>
                        </a:lnTo>
                        <a:lnTo>
                          <a:pt x="413" y="363"/>
                        </a:lnTo>
                        <a:lnTo>
                          <a:pt x="404" y="369"/>
                        </a:lnTo>
                        <a:lnTo>
                          <a:pt x="390" y="374"/>
                        </a:lnTo>
                        <a:lnTo>
                          <a:pt x="380" y="382"/>
                        </a:lnTo>
                        <a:lnTo>
                          <a:pt x="364" y="388"/>
                        </a:lnTo>
                        <a:lnTo>
                          <a:pt x="356" y="396"/>
                        </a:lnTo>
                        <a:lnTo>
                          <a:pt x="347" y="402"/>
                        </a:lnTo>
                        <a:lnTo>
                          <a:pt x="341" y="410"/>
                        </a:lnTo>
                        <a:lnTo>
                          <a:pt x="331" y="421"/>
                        </a:lnTo>
                        <a:lnTo>
                          <a:pt x="339" y="435"/>
                        </a:lnTo>
                        <a:lnTo>
                          <a:pt x="541" y="396"/>
                        </a:lnTo>
                        <a:lnTo>
                          <a:pt x="429" y="490"/>
                        </a:lnTo>
                        <a:lnTo>
                          <a:pt x="556" y="496"/>
                        </a:lnTo>
                        <a:lnTo>
                          <a:pt x="429" y="574"/>
                        </a:lnTo>
                        <a:lnTo>
                          <a:pt x="423" y="582"/>
                        </a:lnTo>
                        <a:lnTo>
                          <a:pt x="417" y="594"/>
                        </a:lnTo>
                        <a:lnTo>
                          <a:pt x="413" y="608"/>
                        </a:lnTo>
                        <a:lnTo>
                          <a:pt x="413" y="621"/>
                        </a:lnTo>
                        <a:lnTo>
                          <a:pt x="521" y="633"/>
                        </a:lnTo>
                        <a:lnTo>
                          <a:pt x="499" y="641"/>
                        </a:lnTo>
                        <a:lnTo>
                          <a:pt x="478" y="651"/>
                        </a:lnTo>
                        <a:lnTo>
                          <a:pt x="456" y="658"/>
                        </a:lnTo>
                        <a:lnTo>
                          <a:pt x="437" y="666"/>
                        </a:lnTo>
                        <a:lnTo>
                          <a:pt x="413" y="672"/>
                        </a:lnTo>
                        <a:lnTo>
                          <a:pt x="390" y="678"/>
                        </a:lnTo>
                        <a:lnTo>
                          <a:pt x="368" y="684"/>
                        </a:lnTo>
                        <a:lnTo>
                          <a:pt x="347" y="692"/>
                        </a:lnTo>
                        <a:lnTo>
                          <a:pt x="323" y="698"/>
                        </a:lnTo>
                        <a:lnTo>
                          <a:pt x="300" y="705"/>
                        </a:lnTo>
                        <a:lnTo>
                          <a:pt x="278" y="713"/>
                        </a:lnTo>
                        <a:lnTo>
                          <a:pt x="259" y="725"/>
                        </a:lnTo>
                        <a:lnTo>
                          <a:pt x="235" y="733"/>
                        </a:lnTo>
                        <a:lnTo>
                          <a:pt x="217" y="747"/>
                        </a:lnTo>
                        <a:lnTo>
                          <a:pt x="198" y="758"/>
                        </a:lnTo>
                        <a:lnTo>
                          <a:pt x="180" y="776"/>
                        </a:lnTo>
                        <a:lnTo>
                          <a:pt x="186" y="774"/>
                        </a:lnTo>
                        <a:lnTo>
                          <a:pt x="194" y="774"/>
                        </a:lnTo>
                        <a:lnTo>
                          <a:pt x="210" y="772"/>
                        </a:lnTo>
                        <a:lnTo>
                          <a:pt x="227" y="768"/>
                        </a:lnTo>
                        <a:lnTo>
                          <a:pt x="249" y="764"/>
                        </a:lnTo>
                        <a:lnTo>
                          <a:pt x="272" y="758"/>
                        </a:lnTo>
                        <a:lnTo>
                          <a:pt x="298" y="752"/>
                        </a:lnTo>
                        <a:lnTo>
                          <a:pt x="323" y="749"/>
                        </a:lnTo>
                        <a:lnTo>
                          <a:pt x="349" y="741"/>
                        </a:lnTo>
                        <a:lnTo>
                          <a:pt x="372" y="735"/>
                        </a:lnTo>
                        <a:lnTo>
                          <a:pt x="398" y="731"/>
                        </a:lnTo>
                        <a:lnTo>
                          <a:pt x="419" y="725"/>
                        </a:lnTo>
                        <a:lnTo>
                          <a:pt x="437" y="721"/>
                        </a:lnTo>
                        <a:lnTo>
                          <a:pt x="451" y="717"/>
                        </a:lnTo>
                        <a:lnTo>
                          <a:pt x="460" y="717"/>
                        </a:lnTo>
                        <a:lnTo>
                          <a:pt x="466" y="717"/>
                        </a:lnTo>
                        <a:lnTo>
                          <a:pt x="447" y="723"/>
                        </a:lnTo>
                        <a:lnTo>
                          <a:pt x="429" y="731"/>
                        </a:lnTo>
                        <a:lnTo>
                          <a:pt x="409" y="737"/>
                        </a:lnTo>
                        <a:lnTo>
                          <a:pt x="390" y="747"/>
                        </a:lnTo>
                        <a:lnTo>
                          <a:pt x="372" y="752"/>
                        </a:lnTo>
                        <a:lnTo>
                          <a:pt x="353" y="760"/>
                        </a:lnTo>
                        <a:lnTo>
                          <a:pt x="333" y="768"/>
                        </a:lnTo>
                        <a:lnTo>
                          <a:pt x="315" y="778"/>
                        </a:lnTo>
                        <a:lnTo>
                          <a:pt x="294" y="784"/>
                        </a:lnTo>
                        <a:lnTo>
                          <a:pt x="274" y="792"/>
                        </a:lnTo>
                        <a:lnTo>
                          <a:pt x="257" y="797"/>
                        </a:lnTo>
                        <a:lnTo>
                          <a:pt x="237" y="807"/>
                        </a:lnTo>
                        <a:lnTo>
                          <a:pt x="217" y="813"/>
                        </a:lnTo>
                        <a:lnTo>
                          <a:pt x="200" y="819"/>
                        </a:lnTo>
                        <a:lnTo>
                          <a:pt x="182" y="825"/>
                        </a:lnTo>
                        <a:lnTo>
                          <a:pt x="165" y="831"/>
                        </a:lnTo>
                        <a:lnTo>
                          <a:pt x="161" y="833"/>
                        </a:lnTo>
                        <a:lnTo>
                          <a:pt x="168" y="833"/>
                        </a:lnTo>
                        <a:lnTo>
                          <a:pt x="182" y="831"/>
                        </a:lnTo>
                        <a:lnTo>
                          <a:pt x="202" y="829"/>
                        </a:lnTo>
                        <a:lnTo>
                          <a:pt x="225" y="823"/>
                        </a:lnTo>
                        <a:lnTo>
                          <a:pt x="257" y="815"/>
                        </a:lnTo>
                        <a:lnTo>
                          <a:pt x="288" y="809"/>
                        </a:lnTo>
                        <a:lnTo>
                          <a:pt x="323" y="803"/>
                        </a:lnTo>
                        <a:lnTo>
                          <a:pt x="356" y="795"/>
                        </a:lnTo>
                        <a:lnTo>
                          <a:pt x="388" y="788"/>
                        </a:lnTo>
                        <a:lnTo>
                          <a:pt x="421" y="782"/>
                        </a:lnTo>
                        <a:lnTo>
                          <a:pt x="452" y="776"/>
                        </a:lnTo>
                        <a:lnTo>
                          <a:pt x="476" y="772"/>
                        </a:lnTo>
                        <a:lnTo>
                          <a:pt x="498" y="768"/>
                        </a:lnTo>
                        <a:lnTo>
                          <a:pt x="511" y="768"/>
                        </a:lnTo>
                        <a:lnTo>
                          <a:pt x="521" y="772"/>
                        </a:lnTo>
                        <a:lnTo>
                          <a:pt x="429" y="846"/>
                        </a:lnTo>
                        <a:lnTo>
                          <a:pt x="443" y="842"/>
                        </a:lnTo>
                        <a:lnTo>
                          <a:pt x="460" y="839"/>
                        </a:lnTo>
                        <a:lnTo>
                          <a:pt x="478" y="833"/>
                        </a:lnTo>
                        <a:lnTo>
                          <a:pt x="498" y="829"/>
                        </a:lnTo>
                        <a:lnTo>
                          <a:pt x="517" y="823"/>
                        </a:lnTo>
                        <a:lnTo>
                          <a:pt x="541" y="815"/>
                        </a:lnTo>
                        <a:lnTo>
                          <a:pt x="562" y="809"/>
                        </a:lnTo>
                        <a:lnTo>
                          <a:pt x="586" y="803"/>
                        </a:lnTo>
                        <a:lnTo>
                          <a:pt x="607" y="794"/>
                        </a:lnTo>
                        <a:lnTo>
                          <a:pt x="631" y="788"/>
                        </a:lnTo>
                        <a:lnTo>
                          <a:pt x="650" y="778"/>
                        </a:lnTo>
                        <a:lnTo>
                          <a:pt x="672" y="772"/>
                        </a:lnTo>
                        <a:lnTo>
                          <a:pt x="689" y="764"/>
                        </a:lnTo>
                        <a:lnTo>
                          <a:pt x="707" y="756"/>
                        </a:lnTo>
                        <a:lnTo>
                          <a:pt x="723" y="750"/>
                        </a:lnTo>
                        <a:lnTo>
                          <a:pt x="738" y="745"/>
                        </a:lnTo>
                        <a:lnTo>
                          <a:pt x="742" y="750"/>
                        </a:lnTo>
                        <a:lnTo>
                          <a:pt x="752" y="760"/>
                        </a:lnTo>
                        <a:lnTo>
                          <a:pt x="762" y="768"/>
                        </a:lnTo>
                        <a:lnTo>
                          <a:pt x="778" y="778"/>
                        </a:lnTo>
                        <a:lnTo>
                          <a:pt x="789" y="784"/>
                        </a:lnTo>
                        <a:lnTo>
                          <a:pt x="803" y="792"/>
                        </a:lnTo>
                        <a:lnTo>
                          <a:pt x="817" y="797"/>
                        </a:lnTo>
                        <a:lnTo>
                          <a:pt x="829" y="803"/>
                        </a:lnTo>
                        <a:lnTo>
                          <a:pt x="780" y="819"/>
                        </a:lnTo>
                        <a:lnTo>
                          <a:pt x="731" y="835"/>
                        </a:lnTo>
                        <a:lnTo>
                          <a:pt x="680" y="848"/>
                        </a:lnTo>
                        <a:lnTo>
                          <a:pt x="629" y="864"/>
                        </a:lnTo>
                        <a:lnTo>
                          <a:pt x="574" y="874"/>
                        </a:lnTo>
                        <a:lnTo>
                          <a:pt x="519" y="886"/>
                        </a:lnTo>
                        <a:lnTo>
                          <a:pt x="464" y="893"/>
                        </a:lnTo>
                        <a:lnTo>
                          <a:pt x="409" y="901"/>
                        </a:lnTo>
                        <a:lnTo>
                          <a:pt x="353" y="905"/>
                        </a:lnTo>
                        <a:lnTo>
                          <a:pt x="298" y="905"/>
                        </a:lnTo>
                        <a:lnTo>
                          <a:pt x="241" y="905"/>
                        </a:lnTo>
                        <a:lnTo>
                          <a:pt x="188" y="901"/>
                        </a:lnTo>
                        <a:lnTo>
                          <a:pt x="135" y="893"/>
                        </a:lnTo>
                        <a:lnTo>
                          <a:pt x="84" y="884"/>
                        </a:lnTo>
                        <a:lnTo>
                          <a:pt x="33" y="870"/>
                        </a:lnTo>
                        <a:lnTo>
                          <a:pt x="0" y="854"/>
                        </a:lnTo>
                        <a:lnTo>
                          <a:pt x="4" y="831"/>
                        </a:lnTo>
                        <a:lnTo>
                          <a:pt x="24" y="811"/>
                        </a:lnTo>
                        <a:lnTo>
                          <a:pt x="41" y="790"/>
                        </a:lnTo>
                        <a:lnTo>
                          <a:pt x="63" y="772"/>
                        </a:lnTo>
                        <a:lnTo>
                          <a:pt x="84" y="752"/>
                        </a:lnTo>
                        <a:lnTo>
                          <a:pt x="106" y="733"/>
                        </a:lnTo>
                        <a:lnTo>
                          <a:pt x="129" y="717"/>
                        </a:lnTo>
                        <a:lnTo>
                          <a:pt x="153" y="700"/>
                        </a:lnTo>
                        <a:lnTo>
                          <a:pt x="176" y="680"/>
                        </a:lnTo>
                        <a:lnTo>
                          <a:pt x="200" y="660"/>
                        </a:lnTo>
                        <a:lnTo>
                          <a:pt x="223" y="643"/>
                        </a:lnTo>
                        <a:lnTo>
                          <a:pt x="247" y="625"/>
                        </a:lnTo>
                        <a:lnTo>
                          <a:pt x="268" y="604"/>
                        </a:lnTo>
                        <a:lnTo>
                          <a:pt x="292" y="586"/>
                        </a:lnTo>
                        <a:lnTo>
                          <a:pt x="313" y="564"/>
                        </a:lnTo>
                        <a:lnTo>
                          <a:pt x="335" y="545"/>
                        </a:lnTo>
                        <a:lnTo>
                          <a:pt x="321" y="533"/>
                        </a:lnTo>
                        <a:lnTo>
                          <a:pt x="308" y="519"/>
                        </a:lnTo>
                        <a:lnTo>
                          <a:pt x="292" y="508"/>
                        </a:lnTo>
                        <a:lnTo>
                          <a:pt x="274" y="496"/>
                        </a:lnTo>
                        <a:lnTo>
                          <a:pt x="255" y="482"/>
                        </a:lnTo>
                        <a:lnTo>
                          <a:pt x="235" y="470"/>
                        </a:lnTo>
                        <a:lnTo>
                          <a:pt x="214" y="459"/>
                        </a:lnTo>
                        <a:lnTo>
                          <a:pt x="194" y="449"/>
                        </a:lnTo>
                        <a:lnTo>
                          <a:pt x="168" y="439"/>
                        </a:lnTo>
                        <a:lnTo>
                          <a:pt x="147" y="429"/>
                        </a:lnTo>
                        <a:lnTo>
                          <a:pt x="123" y="420"/>
                        </a:lnTo>
                        <a:lnTo>
                          <a:pt x="104" y="414"/>
                        </a:lnTo>
                        <a:lnTo>
                          <a:pt x="80" y="408"/>
                        </a:lnTo>
                        <a:lnTo>
                          <a:pt x="63" y="406"/>
                        </a:lnTo>
                        <a:lnTo>
                          <a:pt x="43" y="402"/>
                        </a:lnTo>
                        <a:lnTo>
                          <a:pt x="27" y="404"/>
                        </a:lnTo>
                        <a:lnTo>
                          <a:pt x="633" y="0"/>
                        </a:lnTo>
                        <a:lnTo>
                          <a:pt x="63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60" name="Freeform 140"/>
                  <p:cNvSpPr>
                    <a:spLocks/>
                  </p:cNvSpPr>
                  <p:nvPr/>
                </p:nvSpPr>
                <p:spPr bwMode="auto">
                  <a:xfrm>
                    <a:off x="5509" y="8111"/>
                    <a:ext cx="827" cy="707"/>
                  </a:xfrm>
                  <a:custGeom>
                    <a:avLst/>
                    <a:gdLst>
                      <a:gd name="T0" fmla="*/ 672 w 827"/>
                      <a:gd name="T1" fmla="*/ 23 h 707"/>
                      <a:gd name="T2" fmla="*/ 470 w 827"/>
                      <a:gd name="T3" fmla="*/ 39 h 707"/>
                      <a:gd name="T4" fmla="*/ 543 w 827"/>
                      <a:gd name="T5" fmla="*/ 0 h 707"/>
                      <a:gd name="T6" fmla="*/ 275 w 827"/>
                      <a:gd name="T7" fmla="*/ 15 h 707"/>
                      <a:gd name="T8" fmla="*/ 376 w 827"/>
                      <a:gd name="T9" fmla="*/ 51 h 707"/>
                      <a:gd name="T10" fmla="*/ 175 w 827"/>
                      <a:gd name="T11" fmla="*/ 125 h 707"/>
                      <a:gd name="T12" fmla="*/ 316 w 827"/>
                      <a:gd name="T13" fmla="*/ 121 h 707"/>
                      <a:gd name="T14" fmla="*/ 106 w 827"/>
                      <a:gd name="T15" fmla="*/ 239 h 707"/>
                      <a:gd name="T16" fmla="*/ 292 w 827"/>
                      <a:gd name="T17" fmla="*/ 248 h 707"/>
                      <a:gd name="T18" fmla="*/ 83 w 827"/>
                      <a:gd name="T19" fmla="*/ 385 h 707"/>
                      <a:gd name="T20" fmla="*/ 245 w 827"/>
                      <a:gd name="T21" fmla="*/ 382 h 707"/>
                      <a:gd name="T22" fmla="*/ 0 w 827"/>
                      <a:gd name="T23" fmla="*/ 532 h 707"/>
                      <a:gd name="T24" fmla="*/ 202 w 827"/>
                      <a:gd name="T25" fmla="*/ 528 h 707"/>
                      <a:gd name="T26" fmla="*/ 47 w 827"/>
                      <a:gd name="T27" fmla="*/ 652 h 707"/>
                      <a:gd name="T28" fmla="*/ 233 w 827"/>
                      <a:gd name="T29" fmla="*/ 628 h 707"/>
                      <a:gd name="T30" fmla="*/ 136 w 827"/>
                      <a:gd name="T31" fmla="*/ 707 h 707"/>
                      <a:gd name="T32" fmla="*/ 615 w 827"/>
                      <a:gd name="T33" fmla="*/ 660 h 707"/>
                      <a:gd name="T34" fmla="*/ 819 w 827"/>
                      <a:gd name="T35" fmla="*/ 622 h 707"/>
                      <a:gd name="T36" fmla="*/ 521 w 827"/>
                      <a:gd name="T37" fmla="*/ 615 h 707"/>
                      <a:gd name="T38" fmla="*/ 729 w 827"/>
                      <a:gd name="T39" fmla="*/ 513 h 707"/>
                      <a:gd name="T40" fmla="*/ 470 w 827"/>
                      <a:gd name="T41" fmla="*/ 509 h 707"/>
                      <a:gd name="T42" fmla="*/ 786 w 827"/>
                      <a:gd name="T43" fmla="*/ 374 h 707"/>
                      <a:gd name="T44" fmla="*/ 621 w 827"/>
                      <a:gd name="T45" fmla="*/ 366 h 707"/>
                      <a:gd name="T46" fmla="*/ 827 w 827"/>
                      <a:gd name="T47" fmla="*/ 223 h 707"/>
                      <a:gd name="T48" fmla="*/ 521 w 827"/>
                      <a:gd name="T49" fmla="*/ 288 h 707"/>
                      <a:gd name="T50" fmla="*/ 566 w 827"/>
                      <a:gd name="T51" fmla="*/ 207 h 707"/>
                      <a:gd name="T52" fmla="*/ 737 w 827"/>
                      <a:gd name="T53" fmla="*/ 117 h 707"/>
                      <a:gd name="T54" fmla="*/ 514 w 827"/>
                      <a:gd name="T55" fmla="*/ 125 h 707"/>
                      <a:gd name="T56" fmla="*/ 672 w 827"/>
                      <a:gd name="T57" fmla="*/ 23 h 707"/>
                      <a:gd name="T58" fmla="*/ 672 w 827"/>
                      <a:gd name="T59" fmla="*/ 23 h 7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827" h="707">
                        <a:moveTo>
                          <a:pt x="672" y="23"/>
                        </a:moveTo>
                        <a:lnTo>
                          <a:pt x="470" y="39"/>
                        </a:lnTo>
                        <a:lnTo>
                          <a:pt x="543" y="0"/>
                        </a:lnTo>
                        <a:lnTo>
                          <a:pt x="275" y="15"/>
                        </a:lnTo>
                        <a:lnTo>
                          <a:pt x="376" y="51"/>
                        </a:lnTo>
                        <a:lnTo>
                          <a:pt x="175" y="125"/>
                        </a:lnTo>
                        <a:lnTo>
                          <a:pt x="316" y="121"/>
                        </a:lnTo>
                        <a:lnTo>
                          <a:pt x="106" y="239"/>
                        </a:lnTo>
                        <a:lnTo>
                          <a:pt x="292" y="248"/>
                        </a:lnTo>
                        <a:lnTo>
                          <a:pt x="83" y="385"/>
                        </a:lnTo>
                        <a:lnTo>
                          <a:pt x="245" y="382"/>
                        </a:lnTo>
                        <a:lnTo>
                          <a:pt x="0" y="532"/>
                        </a:lnTo>
                        <a:lnTo>
                          <a:pt x="202" y="528"/>
                        </a:lnTo>
                        <a:lnTo>
                          <a:pt x="47" y="652"/>
                        </a:lnTo>
                        <a:lnTo>
                          <a:pt x="233" y="628"/>
                        </a:lnTo>
                        <a:lnTo>
                          <a:pt x="136" y="707"/>
                        </a:lnTo>
                        <a:lnTo>
                          <a:pt x="615" y="660"/>
                        </a:lnTo>
                        <a:lnTo>
                          <a:pt x="819" y="622"/>
                        </a:lnTo>
                        <a:lnTo>
                          <a:pt x="521" y="615"/>
                        </a:lnTo>
                        <a:lnTo>
                          <a:pt x="729" y="513"/>
                        </a:lnTo>
                        <a:lnTo>
                          <a:pt x="470" y="509"/>
                        </a:lnTo>
                        <a:lnTo>
                          <a:pt x="786" y="374"/>
                        </a:lnTo>
                        <a:lnTo>
                          <a:pt x="621" y="366"/>
                        </a:lnTo>
                        <a:lnTo>
                          <a:pt x="827" y="223"/>
                        </a:lnTo>
                        <a:lnTo>
                          <a:pt x="521" y="288"/>
                        </a:lnTo>
                        <a:lnTo>
                          <a:pt x="566" y="207"/>
                        </a:lnTo>
                        <a:lnTo>
                          <a:pt x="737" y="117"/>
                        </a:lnTo>
                        <a:lnTo>
                          <a:pt x="514" y="125"/>
                        </a:lnTo>
                        <a:lnTo>
                          <a:pt x="672" y="23"/>
                        </a:lnTo>
                        <a:lnTo>
                          <a:pt x="672" y="23"/>
                        </a:lnTo>
                        <a:close/>
                      </a:path>
                    </a:pathLst>
                  </a:custGeom>
                  <a:solidFill>
                    <a:srgbClr val="B3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61" name="Freeform 141"/>
                  <p:cNvSpPr>
                    <a:spLocks/>
                  </p:cNvSpPr>
                  <p:nvPr/>
                </p:nvSpPr>
                <p:spPr bwMode="auto">
                  <a:xfrm>
                    <a:off x="5079" y="8589"/>
                    <a:ext cx="249" cy="624"/>
                  </a:xfrm>
                  <a:custGeom>
                    <a:avLst/>
                    <a:gdLst>
                      <a:gd name="T0" fmla="*/ 147 w 249"/>
                      <a:gd name="T1" fmla="*/ 0 h 624"/>
                      <a:gd name="T2" fmla="*/ 167 w 249"/>
                      <a:gd name="T3" fmla="*/ 178 h 624"/>
                      <a:gd name="T4" fmla="*/ 194 w 249"/>
                      <a:gd name="T5" fmla="*/ 364 h 624"/>
                      <a:gd name="T6" fmla="*/ 249 w 249"/>
                      <a:gd name="T7" fmla="*/ 546 h 624"/>
                      <a:gd name="T8" fmla="*/ 128 w 249"/>
                      <a:gd name="T9" fmla="*/ 624 h 624"/>
                      <a:gd name="T10" fmla="*/ 167 w 249"/>
                      <a:gd name="T11" fmla="*/ 526 h 624"/>
                      <a:gd name="T12" fmla="*/ 34 w 249"/>
                      <a:gd name="T13" fmla="*/ 577 h 624"/>
                      <a:gd name="T14" fmla="*/ 81 w 249"/>
                      <a:gd name="T15" fmla="*/ 513 h 624"/>
                      <a:gd name="T16" fmla="*/ 8 w 249"/>
                      <a:gd name="T17" fmla="*/ 526 h 624"/>
                      <a:gd name="T18" fmla="*/ 167 w 249"/>
                      <a:gd name="T19" fmla="*/ 407 h 624"/>
                      <a:gd name="T20" fmla="*/ 57 w 249"/>
                      <a:gd name="T21" fmla="*/ 407 h 624"/>
                      <a:gd name="T22" fmla="*/ 163 w 249"/>
                      <a:gd name="T23" fmla="*/ 280 h 624"/>
                      <a:gd name="T24" fmla="*/ 84 w 249"/>
                      <a:gd name="T25" fmla="*/ 283 h 624"/>
                      <a:gd name="T26" fmla="*/ 139 w 249"/>
                      <a:gd name="T27" fmla="*/ 158 h 624"/>
                      <a:gd name="T28" fmla="*/ 34 w 249"/>
                      <a:gd name="T29" fmla="*/ 197 h 624"/>
                      <a:gd name="T30" fmla="*/ 120 w 249"/>
                      <a:gd name="T31" fmla="*/ 119 h 624"/>
                      <a:gd name="T32" fmla="*/ 0 w 249"/>
                      <a:gd name="T33" fmla="*/ 135 h 624"/>
                      <a:gd name="T34" fmla="*/ 147 w 249"/>
                      <a:gd name="T35" fmla="*/ 0 h 624"/>
                      <a:gd name="T36" fmla="*/ 147 w 249"/>
                      <a:gd name="T37" fmla="*/ 0 h 6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49" h="624">
                        <a:moveTo>
                          <a:pt x="147" y="0"/>
                        </a:moveTo>
                        <a:lnTo>
                          <a:pt x="167" y="178"/>
                        </a:lnTo>
                        <a:lnTo>
                          <a:pt x="194" y="364"/>
                        </a:lnTo>
                        <a:lnTo>
                          <a:pt x="249" y="546"/>
                        </a:lnTo>
                        <a:lnTo>
                          <a:pt x="128" y="624"/>
                        </a:lnTo>
                        <a:lnTo>
                          <a:pt x="167" y="526"/>
                        </a:lnTo>
                        <a:lnTo>
                          <a:pt x="34" y="577"/>
                        </a:lnTo>
                        <a:lnTo>
                          <a:pt x="81" y="513"/>
                        </a:lnTo>
                        <a:lnTo>
                          <a:pt x="8" y="526"/>
                        </a:lnTo>
                        <a:lnTo>
                          <a:pt x="167" y="407"/>
                        </a:lnTo>
                        <a:lnTo>
                          <a:pt x="57" y="407"/>
                        </a:lnTo>
                        <a:lnTo>
                          <a:pt x="163" y="280"/>
                        </a:lnTo>
                        <a:lnTo>
                          <a:pt x="84" y="283"/>
                        </a:lnTo>
                        <a:lnTo>
                          <a:pt x="139" y="158"/>
                        </a:lnTo>
                        <a:lnTo>
                          <a:pt x="34" y="197"/>
                        </a:lnTo>
                        <a:lnTo>
                          <a:pt x="120" y="119"/>
                        </a:lnTo>
                        <a:lnTo>
                          <a:pt x="0" y="135"/>
                        </a:lnTo>
                        <a:lnTo>
                          <a:pt x="147" y="0"/>
                        </a:lnTo>
                        <a:lnTo>
                          <a:pt x="147" y="0"/>
                        </a:lnTo>
                        <a:close/>
                      </a:path>
                    </a:pathLst>
                  </a:custGeom>
                  <a:solidFill>
                    <a:srgbClr val="B3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5262" name="WordArt 142"/>
                <p:cNvSpPr>
                  <a:spLocks noChangeArrowheads="1" noChangeShapeType="1" noTextEdit="1"/>
                </p:cNvSpPr>
                <p:nvPr/>
              </p:nvSpPr>
              <p:spPr bwMode="auto">
                <a:xfrm rot="3264337">
                  <a:off x="6088" y="3382"/>
                  <a:ext cx="199" cy="79"/>
                </a:xfrm>
                <a:prstGeom prst="rect">
                  <a:avLst/>
                </a:prstGeom>
                <a:extLs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Wave1">
                    <a:avLst>
                      <a:gd name="adj1" fmla="val 13005"/>
                      <a:gd name="adj2" fmla="val 0"/>
                    </a:avLst>
                  </a:prstTxWarp>
                </a:bodyPr>
                <a:lstStyle/>
                <a:p>
                  <a:pPr algn="ctr"/>
                  <a:r>
                    <a:rPr lang="en-GB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Arial Black"/>
                    </a:rPr>
                    <a:t>flag</a:t>
                  </a:r>
                  <a:endParaRPr lang="bg-BG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Arial Black"/>
                  </a:endParaRPr>
                </a:p>
              </p:txBody>
            </p:sp>
            <p:grpSp>
              <p:nvGrpSpPr>
                <p:cNvPr id="5263" name="Group 143"/>
                <p:cNvGrpSpPr>
                  <a:grpSpLocks/>
                </p:cNvGrpSpPr>
                <p:nvPr/>
              </p:nvGrpSpPr>
              <p:grpSpPr bwMode="auto">
                <a:xfrm rot="2274891" flipH="1">
                  <a:off x="7088" y="2904"/>
                  <a:ext cx="224" cy="285"/>
                  <a:chOff x="4643" y="7488"/>
                  <a:chExt cx="2125" cy="1954"/>
                </a:xfrm>
              </p:grpSpPr>
              <p:sp>
                <p:nvSpPr>
                  <p:cNvPr id="5264" name="Freeform 144"/>
                  <p:cNvSpPr>
                    <a:spLocks/>
                  </p:cNvSpPr>
                  <p:nvPr/>
                </p:nvSpPr>
                <p:spPr bwMode="auto">
                  <a:xfrm>
                    <a:off x="4702" y="7848"/>
                    <a:ext cx="1922" cy="1436"/>
                  </a:xfrm>
                  <a:custGeom>
                    <a:avLst/>
                    <a:gdLst>
                      <a:gd name="T0" fmla="*/ 1908 w 1922"/>
                      <a:gd name="T1" fmla="*/ 0 h 1436"/>
                      <a:gd name="T2" fmla="*/ 1170 w 1922"/>
                      <a:gd name="T3" fmla="*/ 198 h 1436"/>
                      <a:gd name="T4" fmla="*/ 762 w 1922"/>
                      <a:gd name="T5" fmla="*/ 278 h 1436"/>
                      <a:gd name="T6" fmla="*/ 584 w 1922"/>
                      <a:gd name="T7" fmla="*/ 590 h 1436"/>
                      <a:gd name="T8" fmla="*/ 122 w 1922"/>
                      <a:gd name="T9" fmla="*/ 899 h 1436"/>
                      <a:gd name="T10" fmla="*/ 339 w 1922"/>
                      <a:gd name="T11" fmla="*/ 1075 h 1436"/>
                      <a:gd name="T12" fmla="*/ 0 w 1922"/>
                      <a:gd name="T13" fmla="*/ 1404 h 1436"/>
                      <a:gd name="T14" fmla="*/ 257 w 1922"/>
                      <a:gd name="T15" fmla="*/ 1436 h 1436"/>
                      <a:gd name="T16" fmla="*/ 525 w 1922"/>
                      <a:gd name="T17" fmla="*/ 1408 h 1436"/>
                      <a:gd name="T18" fmla="*/ 743 w 1922"/>
                      <a:gd name="T19" fmla="*/ 1326 h 1436"/>
                      <a:gd name="T20" fmla="*/ 704 w 1922"/>
                      <a:gd name="T21" fmla="*/ 1044 h 1436"/>
                      <a:gd name="T22" fmla="*/ 980 w 1922"/>
                      <a:gd name="T23" fmla="*/ 1017 h 1436"/>
                      <a:gd name="T24" fmla="*/ 1395 w 1922"/>
                      <a:gd name="T25" fmla="*/ 985 h 1436"/>
                      <a:gd name="T26" fmla="*/ 1922 w 1922"/>
                      <a:gd name="T27" fmla="*/ 831 h 1436"/>
                      <a:gd name="T28" fmla="*/ 1908 w 1922"/>
                      <a:gd name="T29" fmla="*/ 0 h 1436"/>
                      <a:gd name="T30" fmla="*/ 1908 w 1922"/>
                      <a:gd name="T31" fmla="*/ 0 h 14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922" h="1436">
                        <a:moveTo>
                          <a:pt x="1908" y="0"/>
                        </a:moveTo>
                        <a:lnTo>
                          <a:pt x="1170" y="198"/>
                        </a:lnTo>
                        <a:lnTo>
                          <a:pt x="762" y="278"/>
                        </a:lnTo>
                        <a:lnTo>
                          <a:pt x="584" y="590"/>
                        </a:lnTo>
                        <a:lnTo>
                          <a:pt x="122" y="899"/>
                        </a:lnTo>
                        <a:lnTo>
                          <a:pt x="339" y="1075"/>
                        </a:lnTo>
                        <a:lnTo>
                          <a:pt x="0" y="1404"/>
                        </a:lnTo>
                        <a:lnTo>
                          <a:pt x="257" y="1436"/>
                        </a:lnTo>
                        <a:lnTo>
                          <a:pt x="525" y="1408"/>
                        </a:lnTo>
                        <a:lnTo>
                          <a:pt x="743" y="1326"/>
                        </a:lnTo>
                        <a:lnTo>
                          <a:pt x="704" y="1044"/>
                        </a:lnTo>
                        <a:lnTo>
                          <a:pt x="980" y="1017"/>
                        </a:lnTo>
                        <a:lnTo>
                          <a:pt x="1395" y="985"/>
                        </a:lnTo>
                        <a:lnTo>
                          <a:pt x="1922" y="831"/>
                        </a:lnTo>
                        <a:lnTo>
                          <a:pt x="1908" y="0"/>
                        </a:lnTo>
                        <a:lnTo>
                          <a:pt x="1908" y="0"/>
                        </a:lnTo>
                        <a:close/>
                      </a:path>
                    </a:pathLst>
                  </a:custGeom>
                  <a:solidFill>
                    <a:srgbClr val="9CB8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65" name="Freeform 145"/>
                  <p:cNvSpPr>
                    <a:spLocks/>
                  </p:cNvSpPr>
                  <p:nvPr/>
                </p:nvSpPr>
                <p:spPr bwMode="auto">
                  <a:xfrm>
                    <a:off x="6104" y="7824"/>
                    <a:ext cx="376" cy="96"/>
                  </a:xfrm>
                  <a:custGeom>
                    <a:avLst/>
                    <a:gdLst>
                      <a:gd name="T0" fmla="*/ 376 w 376"/>
                      <a:gd name="T1" fmla="*/ 32 h 96"/>
                      <a:gd name="T2" fmla="*/ 357 w 376"/>
                      <a:gd name="T3" fmla="*/ 35 h 96"/>
                      <a:gd name="T4" fmla="*/ 341 w 376"/>
                      <a:gd name="T5" fmla="*/ 39 h 96"/>
                      <a:gd name="T6" fmla="*/ 324 w 376"/>
                      <a:gd name="T7" fmla="*/ 41 h 96"/>
                      <a:gd name="T8" fmla="*/ 306 w 376"/>
                      <a:gd name="T9" fmla="*/ 47 h 96"/>
                      <a:gd name="T10" fmla="*/ 288 w 376"/>
                      <a:gd name="T11" fmla="*/ 49 h 96"/>
                      <a:gd name="T12" fmla="*/ 271 w 376"/>
                      <a:gd name="T13" fmla="*/ 55 h 96"/>
                      <a:gd name="T14" fmla="*/ 253 w 376"/>
                      <a:gd name="T15" fmla="*/ 59 h 96"/>
                      <a:gd name="T16" fmla="*/ 235 w 376"/>
                      <a:gd name="T17" fmla="*/ 65 h 96"/>
                      <a:gd name="T18" fmla="*/ 218 w 376"/>
                      <a:gd name="T19" fmla="*/ 67 h 96"/>
                      <a:gd name="T20" fmla="*/ 200 w 376"/>
                      <a:gd name="T21" fmla="*/ 71 h 96"/>
                      <a:gd name="T22" fmla="*/ 182 w 376"/>
                      <a:gd name="T23" fmla="*/ 73 h 96"/>
                      <a:gd name="T24" fmla="*/ 165 w 376"/>
                      <a:gd name="T25" fmla="*/ 79 h 96"/>
                      <a:gd name="T26" fmla="*/ 147 w 376"/>
                      <a:gd name="T27" fmla="*/ 81 h 96"/>
                      <a:gd name="T28" fmla="*/ 130 w 376"/>
                      <a:gd name="T29" fmla="*/ 84 h 96"/>
                      <a:gd name="T30" fmla="*/ 112 w 376"/>
                      <a:gd name="T31" fmla="*/ 88 h 96"/>
                      <a:gd name="T32" fmla="*/ 96 w 376"/>
                      <a:gd name="T33" fmla="*/ 90 h 96"/>
                      <a:gd name="T34" fmla="*/ 87 w 376"/>
                      <a:gd name="T35" fmla="*/ 90 h 96"/>
                      <a:gd name="T36" fmla="*/ 75 w 376"/>
                      <a:gd name="T37" fmla="*/ 88 h 96"/>
                      <a:gd name="T38" fmla="*/ 61 w 376"/>
                      <a:gd name="T39" fmla="*/ 86 h 96"/>
                      <a:gd name="T40" fmla="*/ 47 w 376"/>
                      <a:gd name="T41" fmla="*/ 86 h 96"/>
                      <a:gd name="T42" fmla="*/ 32 w 376"/>
                      <a:gd name="T43" fmla="*/ 86 h 96"/>
                      <a:gd name="T44" fmla="*/ 20 w 376"/>
                      <a:gd name="T45" fmla="*/ 88 h 96"/>
                      <a:gd name="T46" fmla="*/ 6 w 376"/>
                      <a:gd name="T47" fmla="*/ 90 h 96"/>
                      <a:gd name="T48" fmla="*/ 0 w 376"/>
                      <a:gd name="T49" fmla="*/ 96 h 96"/>
                      <a:gd name="T50" fmla="*/ 12 w 376"/>
                      <a:gd name="T51" fmla="*/ 84 h 96"/>
                      <a:gd name="T52" fmla="*/ 28 w 376"/>
                      <a:gd name="T53" fmla="*/ 75 h 96"/>
                      <a:gd name="T54" fmla="*/ 41 w 376"/>
                      <a:gd name="T55" fmla="*/ 65 h 96"/>
                      <a:gd name="T56" fmla="*/ 61 w 376"/>
                      <a:gd name="T57" fmla="*/ 57 h 96"/>
                      <a:gd name="T58" fmla="*/ 79 w 376"/>
                      <a:gd name="T59" fmla="*/ 47 h 96"/>
                      <a:gd name="T60" fmla="*/ 96 w 376"/>
                      <a:gd name="T61" fmla="*/ 37 h 96"/>
                      <a:gd name="T62" fmla="*/ 118 w 376"/>
                      <a:gd name="T63" fmla="*/ 30 h 96"/>
                      <a:gd name="T64" fmla="*/ 139 w 376"/>
                      <a:gd name="T65" fmla="*/ 24 h 96"/>
                      <a:gd name="T66" fmla="*/ 159 w 376"/>
                      <a:gd name="T67" fmla="*/ 16 h 96"/>
                      <a:gd name="T68" fmla="*/ 179 w 376"/>
                      <a:gd name="T69" fmla="*/ 10 h 96"/>
                      <a:gd name="T70" fmla="*/ 198 w 376"/>
                      <a:gd name="T71" fmla="*/ 4 h 96"/>
                      <a:gd name="T72" fmla="*/ 218 w 376"/>
                      <a:gd name="T73" fmla="*/ 2 h 96"/>
                      <a:gd name="T74" fmla="*/ 235 w 376"/>
                      <a:gd name="T75" fmla="*/ 0 h 96"/>
                      <a:gd name="T76" fmla="*/ 253 w 376"/>
                      <a:gd name="T77" fmla="*/ 0 h 96"/>
                      <a:gd name="T78" fmla="*/ 269 w 376"/>
                      <a:gd name="T79" fmla="*/ 2 h 96"/>
                      <a:gd name="T80" fmla="*/ 284 w 376"/>
                      <a:gd name="T81" fmla="*/ 8 h 96"/>
                      <a:gd name="T82" fmla="*/ 296 w 376"/>
                      <a:gd name="T83" fmla="*/ 12 h 96"/>
                      <a:gd name="T84" fmla="*/ 308 w 376"/>
                      <a:gd name="T85" fmla="*/ 16 h 96"/>
                      <a:gd name="T86" fmla="*/ 318 w 376"/>
                      <a:gd name="T87" fmla="*/ 18 h 96"/>
                      <a:gd name="T88" fmla="*/ 331 w 376"/>
                      <a:gd name="T89" fmla="*/ 24 h 96"/>
                      <a:gd name="T90" fmla="*/ 341 w 376"/>
                      <a:gd name="T91" fmla="*/ 24 h 96"/>
                      <a:gd name="T92" fmla="*/ 353 w 376"/>
                      <a:gd name="T93" fmla="*/ 28 h 96"/>
                      <a:gd name="T94" fmla="*/ 365 w 376"/>
                      <a:gd name="T95" fmla="*/ 30 h 96"/>
                      <a:gd name="T96" fmla="*/ 376 w 376"/>
                      <a:gd name="T97" fmla="*/ 32 h 96"/>
                      <a:gd name="T98" fmla="*/ 376 w 376"/>
                      <a:gd name="T99" fmla="*/ 32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376" h="96">
                        <a:moveTo>
                          <a:pt x="376" y="32"/>
                        </a:moveTo>
                        <a:lnTo>
                          <a:pt x="357" y="35"/>
                        </a:lnTo>
                        <a:lnTo>
                          <a:pt x="341" y="39"/>
                        </a:lnTo>
                        <a:lnTo>
                          <a:pt x="324" y="41"/>
                        </a:lnTo>
                        <a:lnTo>
                          <a:pt x="306" y="47"/>
                        </a:lnTo>
                        <a:lnTo>
                          <a:pt x="288" y="49"/>
                        </a:lnTo>
                        <a:lnTo>
                          <a:pt x="271" y="55"/>
                        </a:lnTo>
                        <a:lnTo>
                          <a:pt x="253" y="59"/>
                        </a:lnTo>
                        <a:lnTo>
                          <a:pt x="235" y="65"/>
                        </a:lnTo>
                        <a:lnTo>
                          <a:pt x="218" y="67"/>
                        </a:lnTo>
                        <a:lnTo>
                          <a:pt x="200" y="71"/>
                        </a:lnTo>
                        <a:lnTo>
                          <a:pt x="182" y="73"/>
                        </a:lnTo>
                        <a:lnTo>
                          <a:pt x="165" y="79"/>
                        </a:lnTo>
                        <a:lnTo>
                          <a:pt x="147" y="81"/>
                        </a:lnTo>
                        <a:lnTo>
                          <a:pt x="130" y="84"/>
                        </a:lnTo>
                        <a:lnTo>
                          <a:pt x="112" y="88"/>
                        </a:lnTo>
                        <a:lnTo>
                          <a:pt x="96" y="90"/>
                        </a:lnTo>
                        <a:lnTo>
                          <a:pt x="87" y="90"/>
                        </a:lnTo>
                        <a:lnTo>
                          <a:pt x="75" y="88"/>
                        </a:lnTo>
                        <a:lnTo>
                          <a:pt x="61" y="86"/>
                        </a:lnTo>
                        <a:lnTo>
                          <a:pt x="47" y="86"/>
                        </a:lnTo>
                        <a:lnTo>
                          <a:pt x="32" y="86"/>
                        </a:lnTo>
                        <a:lnTo>
                          <a:pt x="20" y="88"/>
                        </a:lnTo>
                        <a:lnTo>
                          <a:pt x="6" y="90"/>
                        </a:lnTo>
                        <a:lnTo>
                          <a:pt x="0" y="96"/>
                        </a:lnTo>
                        <a:lnTo>
                          <a:pt x="12" y="84"/>
                        </a:lnTo>
                        <a:lnTo>
                          <a:pt x="28" y="75"/>
                        </a:lnTo>
                        <a:lnTo>
                          <a:pt x="41" y="65"/>
                        </a:lnTo>
                        <a:lnTo>
                          <a:pt x="61" y="57"/>
                        </a:lnTo>
                        <a:lnTo>
                          <a:pt x="79" y="47"/>
                        </a:lnTo>
                        <a:lnTo>
                          <a:pt x="96" y="37"/>
                        </a:lnTo>
                        <a:lnTo>
                          <a:pt x="118" y="30"/>
                        </a:lnTo>
                        <a:lnTo>
                          <a:pt x="139" y="24"/>
                        </a:lnTo>
                        <a:lnTo>
                          <a:pt x="159" y="16"/>
                        </a:lnTo>
                        <a:lnTo>
                          <a:pt x="179" y="10"/>
                        </a:lnTo>
                        <a:lnTo>
                          <a:pt x="198" y="4"/>
                        </a:lnTo>
                        <a:lnTo>
                          <a:pt x="218" y="2"/>
                        </a:lnTo>
                        <a:lnTo>
                          <a:pt x="235" y="0"/>
                        </a:lnTo>
                        <a:lnTo>
                          <a:pt x="253" y="0"/>
                        </a:lnTo>
                        <a:lnTo>
                          <a:pt x="269" y="2"/>
                        </a:lnTo>
                        <a:lnTo>
                          <a:pt x="284" y="8"/>
                        </a:lnTo>
                        <a:lnTo>
                          <a:pt x="296" y="12"/>
                        </a:lnTo>
                        <a:lnTo>
                          <a:pt x="308" y="16"/>
                        </a:lnTo>
                        <a:lnTo>
                          <a:pt x="318" y="18"/>
                        </a:lnTo>
                        <a:lnTo>
                          <a:pt x="331" y="24"/>
                        </a:lnTo>
                        <a:lnTo>
                          <a:pt x="341" y="24"/>
                        </a:lnTo>
                        <a:lnTo>
                          <a:pt x="353" y="28"/>
                        </a:lnTo>
                        <a:lnTo>
                          <a:pt x="365" y="30"/>
                        </a:lnTo>
                        <a:lnTo>
                          <a:pt x="376" y="32"/>
                        </a:lnTo>
                        <a:lnTo>
                          <a:pt x="376" y="3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66" name="Freeform 146"/>
                  <p:cNvSpPr>
                    <a:spLocks/>
                  </p:cNvSpPr>
                  <p:nvPr/>
                </p:nvSpPr>
                <p:spPr bwMode="auto">
                  <a:xfrm>
                    <a:off x="6331" y="7768"/>
                    <a:ext cx="437" cy="72"/>
                  </a:xfrm>
                  <a:custGeom>
                    <a:avLst/>
                    <a:gdLst>
                      <a:gd name="T0" fmla="*/ 437 w 437"/>
                      <a:gd name="T1" fmla="*/ 14 h 72"/>
                      <a:gd name="T2" fmla="*/ 394 w 437"/>
                      <a:gd name="T3" fmla="*/ 25 h 72"/>
                      <a:gd name="T4" fmla="*/ 357 w 437"/>
                      <a:gd name="T5" fmla="*/ 35 h 72"/>
                      <a:gd name="T6" fmla="*/ 324 w 437"/>
                      <a:gd name="T7" fmla="*/ 43 h 72"/>
                      <a:gd name="T8" fmla="*/ 296 w 437"/>
                      <a:gd name="T9" fmla="*/ 53 h 72"/>
                      <a:gd name="T10" fmla="*/ 271 w 437"/>
                      <a:gd name="T11" fmla="*/ 59 h 72"/>
                      <a:gd name="T12" fmla="*/ 249 w 437"/>
                      <a:gd name="T13" fmla="*/ 65 h 72"/>
                      <a:gd name="T14" fmla="*/ 230 w 437"/>
                      <a:gd name="T15" fmla="*/ 67 h 72"/>
                      <a:gd name="T16" fmla="*/ 210 w 437"/>
                      <a:gd name="T17" fmla="*/ 72 h 72"/>
                      <a:gd name="T18" fmla="*/ 190 w 437"/>
                      <a:gd name="T19" fmla="*/ 71 h 72"/>
                      <a:gd name="T20" fmla="*/ 171 w 437"/>
                      <a:gd name="T21" fmla="*/ 71 h 72"/>
                      <a:gd name="T22" fmla="*/ 151 w 437"/>
                      <a:gd name="T23" fmla="*/ 69 h 72"/>
                      <a:gd name="T24" fmla="*/ 128 w 437"/>
                      <a:gd name="T25" fmla="*/ 67 h 72"/>
                      <a:gd name="T26" fmla="*/ 102 w 437"/>
                      <a:gd name="T27" fmla="*/ 59 h 72"/>
                      <a:gd name="T28" fmla="*/ 71 w 437"/>
                      <a:gd name="T29" fmla="*/ 55 h 72"/>
                      <a:gd name="T30" fmla="*/ 40 w 437"/>
                      <a:gd name="T31" fmla="*/ 45 h 72"/>
                      <a:gd name="T32" fmla="*/ 0 w 437"/>
                      <a:gd name="T33" fmla="*/ 37 h 72"/>
                      <a:gd name="T34" fmla="*/ 8 w 437"/>
                      <a:gd name="T35" fmla="*/ 29 h 72"/>
                      <a:gd name="T36" fmla="*/ 26 w 437"/>
                      <a:gd name="T37" fmla="*/ 24 h 72"/>
                      <a:gd name="T38" fmla="*/ 47 w 437"/>
                      <a:gd name="T39" fmla="*/ 18 h 72"/>
                      <a:gd name="T40" fmla="*/ 79 w 437"/>
                      <a:gd name="T41" fmla="*/ 14 h 72"/>
                      <a:gd name="T42" fmla="*/ 110 w 437"/>
                      <a:gd name="T43" fmla="*/ 10 h 72"/>
                      <a:gd name="T44" fmla="*/ 147 w 437"/>
                      <a:gd name="T45" fmla="*/ 6 h 72"/>
                      <a:gd name="T46" fmla="*/ 187 w 437"/>
                      <a:gd name="T47" fmla="*/ 2 h 72"/>
                      <a:gd name="T48" fmla="*/ 228 w 437"/>
                      <a:gd name="T49" fmla="*/ 2 h 72"/>
                      <a:gd name="T50" fmla="*/ 267 w 437"/>
                      <a:gd name="T51" fmla="*/ 0 h 72"/>
                      <a:gd name="T52" fmla="*/ 306 w 437"/>
                      <a:gd name="T53" fmla="*/ 0 h 72"/>
                      <a:gd name="T54" fmla="*/ 339 w 437"/>
                      <a:gd name="T55" fmla="*/ 0 h 72"/>
                      <a:gd name="T56" fmla="*/ 373 w 437"/>
                      <a:gd name="T57" fmla="*/ 2 h 72"/>
                      <a:gd name="T58" fmla="*/ 398 w 437"/>
                      <a:gd name="T59" fmla="*/ 2 h 72"/>
                      <a:gd name="T60" fmla="*/ 420 w 437"/>
                      <a:gd name="T61" fmla="*/ 4 h 72"/>
                      <a:gd name="T62" fmla="*/ 431 w 437"/>
                      <a:gd name="T63" fmla="*/ 10 h 72"/>
                      <a:gd name="T64" fmla="*/ 437 w 437"/>
                      <a:gd name="T65" fmla="*/ 14 h 72"/>
                      <a:gd name="T66" fmla="*/ 437 w 437"/>
                      <a:gd name="T67" fmla="*/ 14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437" h="72">
                        <a:moveTo>
                          <a:pt x="437" y="14"/>
                        </a:moveTo>
                        <a:lnTo>
                          <a:pt x="394" y="25"/>
                        </a:lnTo>
                        <a:lnTo>
                          <a:pt x="357" y="35"/>
                        </a:lnTo>
                        <a:lnTo>
                          <a:pt x="324" y="43"/>
                        </a:lnTo>
                        <a:lnTo>
                          <a:pt x="296" y="53"/>
                        </a:lnTo>
                        <a:lnTo>
                          <a:pt x="271" y="59"/>
                        </a:lnTo>
                        <a:lnTo>
                          <a:pt x="249" y="65"/>
                        </a:lnTo>
                        <a:lnTo>
                          <a:pt x="230" y="67"/>
                        </a:lnTo>
                        <a:lnTo>
                          <a:pt x="210" y="72"/>
                        </a:lnTo>
                        <a:lnTo>
                          <a:pt x="190" y="71"/>
                        </a:lnTo>
                        <a:lnTo>
                          <a:pt x="171" y="71"/>
                        </a:lnTo>
                        <a:lnTo>
                          <a:pt x="151" y="69"/>
                        </a:lnTo>
                        <a:lnTo>
                          <a:pt x="128" y="67"/>
                        </a:lnTo>
                        <a:lnTo>
                          <a:pt x="102" y="59"/>
                        </a:lnTo>
                        <a:lnTo>
                          <a:pt x="71" y="55"/>
                        </a:lnTo>
                        <a:lnTo>
                          <a:pt x="40" y="45"/>
                        </a:lnTo>
                        <a:lnTo>
                          <a:pt x="0" y="37"/>
                        </a:lnTo>
                        <a:lnTo>
                          <a:pt x="8" y="29"/>
                        </a:lnTo>
                        <a:lnTo>
                          <a:pt x="26" y="24"/>
                        </a:lnTo>
                        <a:lnTo>
                          <a:pt x="47" y="18"/>
                        </a:lnTo>
                        <a:lnTo>
                          <a:pt x="79" y="14"/>
                        </a:lnTo>
                        <a:lnTo>
                          <a:pt x="110" y="10"/>
                        </a:lnTo>
                        <a:lnTo>
                          <a:pt x="147" y="6"/>
                        </a:lnTo>
                        <a:lnTo>
                          <a:pt x="187" y="2"/>
                        </a:lnTo>
                        <a:lnTo>
                          <a:pt x="228" y="2"/>
                        </a:lnTo>
                        <a:lnTo>
                          <a:pt x="267" y="0"/>
                        </a:lnTo>
                        <a:lnTo>
                          <a:pt x="306" y="0"/>
                        </a:lnTo>
                        <a:lnTo>
                          <a:pt x="339" y="0"/>
                        </a:lnTo>
                        <a:lnTo>
                          <a:pt x="373" y="2"/>
                        </a:lnTo>
                        <a:lnTo>
                          <a:pt x="398" y="2"/>
                        </a:lnTo>
                        <a:lnTo>
                          <a:pt x="420" y="4"/>
                        </a:lnTo>
                        <a:lnTo>
                          <a:pt x="431" y="10"/>
                        </a:lnTo>
                        <a:lnTo>
                          <a:pt x="437" y="14"/>
                        </a:lnTo>
                        <a:lnTo>
                          <a:pt x="437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67" name="Freeform 147"/>
                  <p:cNvSpPr>
                    <a:spLocks/>
                  </p:cNvSpPr>
                  <p:nvPr/>
                </p:nvSpPr>
                <p:spPr bwMode="auto">
                  <a:xfrm>
                    <a:off x="5238" y="7999"/>
                    <a:ext cx="810" cy="1226"/>
                  </a:xfrm>
                  <a:custGeom>
                    <a:avLst/>
                    <a:gdLst>
                      <a:gd name="T0" fmla="*/ 297 w 810"/>
                      <a:gd name="T1" fmla="*/ 67 h 1226"/>
                      <a:gd name="T2" fmla="*/ 382 w 810"/>
                      <a:gd name="T3" fmla="*/ 41 h 1226"/>
                      <a:gd name="T4" fmla="*/ 470 w 810"/>
                      <a:gd name="T5" fmla="*/ 26 h 1226"/>
                      <a:gd name="T6" fmla="*/ 554 w 810"/>
                      <a:gd name="T7" fmla="*/ 12 h 1226"/>
                      <a:gd name="T8" fmla="*/ 640 w 810"/>
                      <a:gd name="T9" fmla="*/ 4 h 1226"/>
                      <a:gd name="T10" fmla="*/ 707 w 810"/>
                      <a:gd name="T11" fmla="*/ 88 h 1226"/>
                      <a:gd name="T12" fmla="*/ 252 w 810"/>
                      <a:gd name="T13" fmla="*/ 272 h 1226"/>
                      <a:gd name="T14" fmla="*/ 311 w 810"/>
                      <a:gd name="T15" fmla="*/ 415 h 1226"/>
                      <a:gd name="T16" fmla="*/ 280 w 810"/>
                      <a:gd name="T17" fmla="*/ 435 h 1226"/>
                      <a:gd name="T18" fmla="*/ 250 w 810"/>
                      <a:gd name="T19" fmla="*/ 458 h 1226"/>
                      <a:gd name="T20" fmla="*/ 217 w 810"/>
                      <a:gd name="T21" fmla="*/ 476 h 1226"/>
                      <a:gd name="T22" fmla="*/ 186 w 810"/>
                      <a:gd name="T23" fmla="*/ 496 h 1226"/>
                      <a:gd name="T24" fmla="*/ 152 w 810"/>
                      <a:gd name="T25" fmla="*/ 511 h 1226"/>
                      <a:gd name="T26" fmla="*/ 131 w 810"/>
                      <a:gd name="T27" fmla="*/ 638 h 1226"/>
                      <a:gd name="T28" fmla="*/ 113 w 810"/>
                      <a:gd name="T29" fmla="*/ 811 h 1226"/>
                      <a:gd name="T30" fmla="*/ 109 w 810"/>
                      <a:gd name="T31" fmla="*/ 824 h 1226"/>
                      <a:gd name="T32" fmla="*/ 133 w 810"/>
                      <a:gd name="T33" fmla="*/ 826 h 1226"/>
                      <a:gd name="T34" fmla="*/ 170 w 810"/>
                      <a:gd name="T35" fmla="*/ 823 h 1226"/>
                      <a:gd name="T36" fmla="*/ 219 w 810"/>
                      <a:gd name="T37" fmla="*/ 813 h 1226"/>
                      <a:gd name="T38" fmla="*/ 250 w 810"/>
                      <a:gd name="T39" fmla="*/ 811 h 1226"/>
                      <a:gd name="T40" fmla="*/ 207 w 810"/>
                      <a:gd name="T41" fmla="*/ 846 h 1226"/>
                      <a:gd name="T42" fmla="*/ 176 w 810"/>
                      <a:gd name="T43" fmla="*/ 887 h 1226"/>
                      <a:gd name="T44" fmla="*/ 248 w 810"/>
                      <a:gd name="T45" fmla="*/ 871 h 1226"/>
                      <a:gd name="T46" fmla="*/ 362 w 810"/>
                      <a:gd name="T47" fmla="*/ 844 h 1226"/>
                      <a:gd name="T48" fmla="*/ 483 w 810"/>
                      <a:gd name="T49" fmla="*/ 834 h 1226"/>
                      <a:gd name="T50" fmla="*/ 601 w 810"/>
                      <a:gd name="T51" fmla="*/ 826 h 1226"/>
                      <a:gd name="T52" fmla="*/ 715 w 810"/>
                      <a:gd name="T53" fmla="*/ 817 h 1226"/>
                      <a:gd name="T54" fmla="*/ 810 w 810"/>
                      <a:gd name="T55" fmla="*/ 883 h 1226"/>
                      <a:gd name="T56" fmla="*/ 705 w 810"/>
                      <a:gd name="T57" fmla="*/ 899 h 1226"/>
                      <a:gd name="T58" fmla="*/ 593 w 810"/>
                      <a:gd name="T59" fmla="*/ 907 h 1226"/>
                      <a:gd name="T60" fmla="*/ 479 w 810"/>
                      <a:gd name="T61" fmla="*/ 909 h 1226"/>
                      <a:gd name="T62" fmla="*/ 368 w 810"/>
                      <a:gd name="T63" fmla="*/ 917 h 1226"/>
                      <a:gd name="T64" fmla="*/ 262 w 810"/>
                      <a:gd name="T65" fmla="*/ 940 h 1226"/>
                      <a:gd name="T66" fmla="*/ 376 w 810"/>
                      <a:gd name="T67" fmla="*/ 962 h 1226"/>
                      <a:gd name="T68" fmla="*/ 362 w 810"/>
                      <a:gd name="T69" fmla="*/ 1009 h 1226"/>
                      <a:gd name="T70" fmla="*/ 342 w 810"/>
                      <a:gd name="T71" fmla="*/ 1058 h 1226"/>
                      <a:gd name="T72" fmla="*/ 319 w 810"/>
                      <a:gd name="T73" fmla="*/ 1103 h 1226"/>
                      <a:gd name="T74" fmla="*/ 293 w 810"/>
                      <a:gd name="T75" fmla="*/ 1146 h 1226"/>
                      <a:gd name="T76" fmla="*/ 262 w 810"/>
                      <a:gd name="T77" fmla="*/ 1189 h 1226"/>
                      <a:gd name="T78" fmla="*/ 121 w 810"/>
                      <a:gd name="T79" fmla="*/ 1163 h 1226"/>
                      <a:gd name="T80" fmla="*/ 86 w 810"/>
                      <a:gd name="T81" fmla="*/ 1075 h 1226"/>
                      <a:gd name="T82" fmla="*/ 45 w 810"/>
                      <a:gd name="T83" fmla="*/ 942 h 1226"/>
                      <a:gd name="T84" fmla="*/ 27 w 810"/>
                      <a:gd name="T85" fmla="*/ 805 h 1226"/>
                      <a:gd name="T86" fmla="*/ 17 w 810"/>
                      <a:gd name="T87" fmla="*/ 662 h 1226"/>
                      <a:gd name="T88" fmla="*/ 9 w 810"/>
                      <a:gd name="T89" fmla="*/ 521 h 1226"/>
                      <a:gd name="T90" fmla="*/ 19 w 810"/>
                      <a:gd name="T91" fmla="*/ 415 h 1226"/>
                      <a:gd name="T92" fmla="*/ 74 w 810"/>
                      <a:gd name="T93" fmla="*/ 360 h 1226"/>
                      <a:gd name="T94" fmla="*/ 115 w 810"/>
                      <a:gd name="T95" fmla="*/ 294 h 1226"/>
                      <a:gd name="T96" fmla="*/ 156 w 810"/>
                      <a:gd name="T97" fmla="*/ 221 h 1226"/>
                      <a:gd name="T98" fmla="*/ 199 w 810"/>
                      <a:gd name="T99" fmla="*/ 151 h 1226"/>
                      <a:gd name="T100" fmla="*/ 248 w 810"/>
                      <a:gd name="T101" fmla="*/ 88 h 12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810" h="1226">
                        <a:moveTo>
                          <a:pt x="248" y="88"/>
                        </a:moveTo>
                        <a:lnTo>
                          <a:pt x="272" y="76"/>
                        </a:lnTo>
                        <a:lnTo>
                          <a:pt x="297" y="67"/>
                        </a:lnTo>
                        <a:lnTo>
                          <a:pt x="325" y="57"/>
                        </a:lnTo>
                        <a:lnTo>
                          <a:pt x="352" y="51"/>
                        </a:lnTo>
                        <a:lnTo>
                          <a:pt x="382" y="41"/>
                        </a:lnTo>
                        <a:lnTo>
                          <a:pt x="409" y="35"/>
                        </a:lnTo>
                        <a:lnTo>
                          <a:pt x="438" y="31"/>
                        </a:lnTo>
                        <a:lnTo>
                          <a:pt x="470" y="26"/>
                        </a:lnTo>
                        <a:lnTo>
                          <a:pt x="497" y="22"/>
                        </a:lnTo>
                        <a:lnTo>
                          <a:pt x="526" y="16"/>
                        </a:lnTo>
                        <a:lnTo>
                          <a:pt x="554" y="12"/>
                        </a:lnTo>
                        <a:lnTo>
                          <a:pt x="585" y="10"/>
                        </a:lnTo>
                        <a:lnTo>
                          <a:pt x="611" y="6"/>
                        </a:lnTo>
                        <a:lnTo>
                          <a:pt x="640" y="4"/>
                        </a:lnTo>
                        <a:lnTo>
                          <a:pt x="666" y="0"/>
                        </a:lnTo>
                        <a:lnTo>
                          <a:pt x="695" y="0"/>
                        </a:lnTo>
                        <a:lnTo>
                          <a:pt x="707" y="88"/>
                        </a:lnTo>
                        <a:lnTo>
                          <a:pt x="380" y="127"/>
                        </a:lnTo>
                        <a:lnTo>
                          <a:pt x="474" y="139"/>
                        </a:lnTo>
                        <a:lnTo>
                          <a:pt x="252" y="272"/>
                        </a:lnTo>
                        <a:lnTo>
                          <a:pt x="407" y="253"/>
                        </a:lnTo>
                        <a:lnTo>
                          <a:pt x="170" y="411"/>
                        </a:lnTo>
                        <a:lnTo>
                          <a:pt x="311" y="415"/>
                        </a:lnTo>
                        <a:lnTo>
                          <a:pt x="299" y="421"/>
                        </a:lnTo>
                        <a:lnTo>
                          <a:pt x="291" y="429"/>
                        </a:lnTo>
                        <a:lnTo>
                          <a:pt x="280" y="435"/>
                        </a:lnTo>
                        <a:lnTo>
                          <a:pt x="270" y="443"/>
                        </a:lnTo>
                        <a:lnTo>
                          <a:pt x="260" y="449"/>
                        </a:lnTo>
                        <a:lnTo>
                          <a:pt x="250" y="458"/>
                        </a:lnTo>
                        <a:lnTo>
                          <a:pt x="239" y="464"/>
                        </a:lnTo>
                        <a:lnTo>
                          <a:pt x="229" y="472"/>
                        </a:lnTo>
                        <a:lnTo>
                          <a:pt x="217" y="476"/>
                        </a:lnTo>
                        <a:lnTo>
                          <a:pt x="207" y="482"/>
                        </a:lnTo>
                        <a:lnTo>
                          <a:pt x="193" y="490"/>
                        </a:lnTo>
                        <a:lnTo>
                          <a:pt x="186" y="496"/>
                        </a:lnTo>
                        <a:lnTo>
                          <a:pt x="174" y="499"/>
                        </a:lnTo>
                        <a:lnTo>
                          <a:pt x="162" y="507"/>
                        </a:lnTo>
                        <a:lnTo>
                          <a:pt x="152" y="511"/>
                        </a:lnTo>
                        <a:lnTo>
                          <a:pt x="143" y="517"/>
                        </a:lnTo>
                        <a:lnTo>
                          <a:pt x="260" y="539"/>
                        </a:lnTo>
                        <a:lnTo>
                          <a:pt x="131" y="638"/>
                        </a:lnTo>
                        <a:lnTo>
                          <a:pt x="111" y="727"/>
                        </a:lnTo>
                        <a:lnTo>
                          <a:pt x="244" y="709"/>
                        </a:lnTo>
                        <a:lnTo>
                          <a:pt x="113" y="811"/>
                        </a:lnTo>
                        <a:lnTo>
                          <a:pt x="105" y="817"/>
                        </a:lnTo>
                        <a:lnTo>
                          <a:pt x="105" y="824"/>
                        </a:lnTo>
                        <a:lnTo>
                          <a:pt x="109" y="824"/>
                        </a:lnTo>
                        <a:lnTo>
                          <a:pt x="115" y="824"/>
                        </a:lnTo>
                        <a:lnTo>
                          <a:pt x="121" y="824"/>
                        </a:lnTo>
                        <a:lnTo>
                          <a:pt x="133" y="826"/>
                        </a:lnTo>
                        <a:lnTo>
                          <a:pt x="143" y="824"/>
                        </a:lnTo>
                        <a:lnTo>
                          <a:pt x="154" y="824"/>
                        </a:lnTo>
                        <a:lnTo>
                          <a:pt x="170" y="823"/>
                        </a:lnTo>
                        <a:lnTo>
                          <a:pt x="186" y="821"/>
                        </a:lnTo>
                        <a:lnTo>
                          <a:pt x="201" y="817"/>
                        </a:lnTo>
                        <a:lnTo>
                          <a:pt x="219" y="813"/>
                        </a:lnTo>
                        <a:lnTo>
                          <a:pt x="239" y="809"/>
                        </a:lnTo>
                        <a:lnTo>
                          <a:pt x="260" y="803"/>
                        </a:lnTo>
                        <a:lnTo>
                          <a:pt x="250" y="811"/>
                        </a:lnTo>
                        <a:lnTo>
                          <a:pt x="237" y="821"/>
                        </a:lnTo>
                        <a:lnTo>
                          <a:pt x="221" y="832"/>
                        </a:lnTo>
                        <a:lnTo>
                          <a:pt x="207" y="846"/>
                        </a:lnTo>
                        <a:lnTo>
                          <a:pt x="193" y="858"/>
                        </a:lnTo>
                        <a:lnTo>
                          <a:pt x="182" y="873"/>
                        </a:lnTo>
                        <a:lnTo>
                          <a:pt x="176" y="887"/>
                        </a:lnTo>
                        <a:lnTo>
                          <a:pt x="178" y="901"/>
                        </a:lnTo>
                        <a:lnTo>
                          <a:pt x="211" y="883"/>
                        </a:lnTo>
                        <a:lnTo>
                          <a:pt x="248" y="871"/>
                        </a:lnTo>
                        <a:lnTo>
                          <a:pt x="284" y="860"/>
                        </a:lnTo>
                        <a:lnTo>
                          <a:pt x="325" y="852"/>
                        </a:lnTo>
                        <a:lnTo>
                          <a:pt x="362" y="844"/>
                        </a:lnTo>
                        <a:lnTo>
                          <a:pt x="403" y="842"/>
                        </a:lnTo>
                        <a:lnTo>
                          <a:pt x="442" y="836"/>
                        </a:lnTo>
                        <a:lnTo>
                          <a:pt x="483" y="834"/>
                        </a:lnTo>
                        <a:lnTo>
                          <a:pt x="523" y="832"/>
                        </a:lnTo>
                        <a:lnTo>
                          <a:pt x="562" y="830"/>
                        </a:lnTo>
                        <a:lnTo>
                          <a:pt x="601" y="826"/>
                        </a:lnTo>
                        <a:lnTo>
                          <a:pt x="642" y="824"/>
                        </a:lnTo>
                        <a:lnTo>
                          <a:pt x="677" y="821"/>
                        </a:lnTo>
                        <a:lnTo>
                          <a:pt x="715" y="817"/>
                        </a:lnTo>
                        <a:lnTo>
                          <a:pt x="750" y="811"/>
                        </a:lnTo>
                        <a:lnTo>
                          <a:pt x="787" y="803"/>
                        </a:lnTo>
                        <a:lnTo>
                          <a:pt x="810" y="883"/>
                        </a:lnTo>
                        <a:lnTo>
                          <a:pt x="775" y="891"/>
                        </a:lnTo>
                        <a:lnTo>
                          <a:pt x="740" y="897"/>
                        </a:lnTo>
                        <a:lnTo>
                          <a:pt x="705" y="899"/>
                        </a:lnTo>
                        <a:lnTo>
                          <a:pt x="669" y="905"/>
                        </a:lnTo>
                        <a:lnTo>
                          <a:pt x="632" y="905"/>
                        </a:lnTo>
                        <a:lnTo>
                          <a:pt x="593" y="907"/>
                        </a:lnTo>
                        <a:lnTo>
                          <a:pt x="556" y="907"/>
                        </a:lnTo>
                        <a:lnTo>
                          <a:pt x="519" y="909"/>
                        </a:lnTo>
                        <a:lnTo>
                          <a:pt x="479" y="909"/>
                        </a:lnTo>
                        <a:lnTo>
                          <a:pt x="442" y="911"/>
                        </a:lnTo>
                        <a:lnTo>
                          <a:pt x="405" y="913"/>
                        </a:lnTo>
                        <a:lnTo>
                          <a:pt x="368" y="917"/>
                        </a:lnTo>
                        <a:lnTo>
                          <a:pt x="331" y="922"/>
                        </a:lnTo>
                        <a:lnTo>
                          <a:pt x="297" y="932"/>
                        </a:lnTo>
                        <a:lnTo>
                          <a:pt x="262" y="940"/>
                        </a:lnTo>
                        <a:lnTo>
                          <a:pt x="233" y="956"/>
                        </a:lnTo>
                        <a:lnTo>
                          <a:pt x="240" y="989"/>
                        </a:lnTo>
                        <a:lnTo>
                          <a:pt x="376" y="962"/>
                        </a:lnTo>
                        <a:lnTo>
                          <a:pt x="372" y="977"/>
                        </a:lnTo>
                        <a:lnTo>
                          <a:pt x="366" y="993"/>
                        </a:lnTo>
                        <a:lnTo>
                          <a:pt x="362" y="1009"/>
                        </a:lnTo>
                        <a:lnTo>
                          <a:pt x="356" y="1026"/>
                        </a:lnTo>
                        <a:lnTo>
                          <a:pt x="348" y="1040"/>
                        </a:lnTo>
                        <a:lnTo>
                          <a:pt x="342" y="1058"/>
                        </a:lnTo>
                        <a:lnTo>
                          <a:pt x="335" y="1071"/>
                        </a:lnTo>
                        <a:lnTo>
                          <a:pt x="329" y="1089"/>
                        </a:lnTo>
                        <a:lnTo>
                          <a:pt x="319" y="1103"/>
                        </a:lnTo>
                        <a:lnTo>
                          <a:pt x="309" y="1118"/>
                        </a:lnTo>
                        <a:lnTo>
                          <a:pt x="299" y="1132"/>
                        </a:lnTo>
                        <a:lnTo>
                          <a:pt x="293" y="1146"/>
                        </a:lnTo>
                        <a:lnTo>
                          <a:pt x="282" y="1159"/>
                        </a:lnTo>
                        <a:lnTo>
                          <a:pt x="272" y="1175"/>
                        </a:lnTo>
                        <a:lnTo>
                          <a:pt x="262" y="1189"/>
                        </a:lnTo>
                        <a:lnTo>
                          <a:pt x="252" y="1202"/>
                        </a:lnTo>
                        <a:lnTo>
                          <a:pt x="190" y="1226"/>
                        </a:lnTo>
                        <a:lnTo>
                          <a:pt x="121" y="1163"/>
                        </a:lnTo>
                        <a:lnTo>
                          <a:pt x="131" y="1159"/>
                        </a:lnTo>
                        <a:lnTo>
                          <a:pt x="105" y="1116"/>
                        </a:lnTo>
                        <a:lnTo>
                          <a:pt x="86" y="1075"/>
                        </a:lnTo>
                        <a:lnTo>
                          <a:pt x="68" y="1030"/>
                        </a:lnTo>
                        <a:lnTo>
                          <a:pt x="56" y="989"/>
                        </a:lnTo>
                        <a:lnTo>
                          <a:pt x="45" y="942"/>
                        </a:lnTo>
                        <a:lnTo>
                          <a:pt x="37" y="897"/>
                        </a:lnTo>
                        <a:lnTo>
                          <a:pt x="31" y="850"/>
                        </a:lnTo>
                        <a:lnTo>
                          <a:pt x="27" y="805"/>
                        </a:lnTo>
                        <a:lnTo>
                          <a:pt x="23" y="758"/>
                        </a:lnTo>
                        <a:lnTo>
                          <a:pt x="21" y="711"/>
                        </a:lnTo>
                        <a:lnTo>
                          <a:pt x="17" y="662"/>
                        </a:lnTo>
                        <a:lnTo>
                          <a:pt x="15" y="615"/>
                        </a:lnTo>
                        <a:lnTo>
                          <a:pt x="13" y="568"/>
                        </a:lnTo>
                        <a:lnTo>
                          <a:pt x="9" y="521"/>
                        </a:lnTo>
                        <a:lnTo>
                          <a:pt x="5" y="474"/>
                        </a:lnTo>
                        <a:lnTo>
                          <a:pt x="0" y="431"/>
                        </a:lnTo>
                        <a:lnTo>
                          <a:pt x="19" y="415"/>
                        </a:lnTo>
                        <a:lnTo>
                          <a:pt x="39" y="398"/>
                        </a:lnTo>
                        <a:lnTo>
                          <a:pt x="56" y="378"/>
                        </a:lnTo>
                        <a:lnTo>
                          <a:pt x="74" y="360"/>
                        </a:lnTo>
                        <a:lnTo>
                          <a:pt x="88" y="339"/>
                        </a:lnTo>
                        <a:lnTo>
                          <a:pt x="101" y="317"/>
                        </a:lnTo>
                        <a:lnTo>
                          <a:pt x="115" y="294"/>
                        </a:lnTo>
                        <a:lnTo>
                          <a:pt x="131" y="270"/>
                        </a:lnTo>
                        <a:lnTo>
                          <a:pt x="145" y="245"/>
                        </a:lnTo>
                        <a:lnTo>
                          <a:pt x="156" y="221"/>
                        </a:lnTo>
                        <a:lnTo>
                          <a:pt x="170" y="198"/>
                        </a:lnTo>
                        <a:lnTo>
                          <a:pt x="186" y="174"/>
                        </a:lnTo>
                        <a:lnTo>
                          <a:pt x="199" y="151"/>
                        </a:lnTo>
                        <a:lnTo>
                          <a:pt x="213" y="129"/>
                        </a:lnTo>
                        <a:lnTo>
                          <a:pt x="229" y="106"/>
                        </a:lnTo>
                        <a:lnTo>
                          <a:pt x="248" y="88"/>
                        </a:lnTo>
                        <a:lnTo>
                          <a:pt x="248" y="8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68" name="Freeform 148"/>
                  <p:cNvSpPr>
                    <a:spLocks/>
                  </p:cNvSpPr>
                  <p:nvPr/>
                </p:nvSpPr>
                <p:spPr bwMode="auto">
                  <a:xfrm>
                    <a:off x="5904" y="7488"/>
                    <a:ext cx="862" cy="1954"/>
                  </a:xfrm>
                  <a:custGeom>
                    <a:avLst/>
                    <a:gdLst>
                      <a:gd name="T0" fmla="*/ 860 w 862"/>
                      <a:gd name="T1" fmla="*/ 449 h 1954"/>
                      <a:gd name="T2" fmla="*/ 848 w 862"/>
                      <a:gd name="T3" fmla="*/ 1093 h 1954"/>
                      <a:gd name="T4" fmla="*/ 819 w 862"/>
                      <a:gd name="T5" fmla="*/ 1725 h 1954"/>
                      <a:gd name="T6" fmla="*/ 732 w 862"/>
                      <a:gd name="T7" fmla="*/ 1857 h 1954"/>
                      <a:gd name="T8" fmla="*/ 740 w 862"/>
                      <a:gd name="T9" fmla="*/ 1622 h 1954"/>
                      <a:gd name="T10" fmla="*/ 742 w 862"/>
                      <a:gd name="T11" fmla="*/ 1385 h 1954"/>
                      <a:gd name="T12" fmla="*/ 707 w 862"/>
                      <a:gd name="T13" fmla="*/ 1220 h 1954"/>
                      <a:gd name="T14" fmla="*/ 519 w 862"/>
                      <a:gd name="T15" fmla="*/ 1287 h 1954"/>
                      <a:gd name="T16" fmla="*/ 325 w 862"/>
                      <a:gd name="T17" fmla="*/ 1328 h 1954"/>
                      <a:gd name="T18" fmla="*/ 131 w 862"/>
                      <a:gd name="T19" fmla="*/ 1363 h 1954"/>
                      <a:gd name="T20" fmla="*/ 237 w 862"/>
                      <a:gd name="T21" fmla="*/ 1263 h 1954"/>
                      <a:gd name="T22" fmla="*/ 399 w 862"/>
                      <a:gd name="T23" fmla="*/ 1230 h 1954"/>
                      <a:gd name="T24" fmla="*/ 554 w 862"/>
                      <a:gd name="T25" fmla="*/ 1179 h 1954"/>
                      <a:gd name="T26" fmla="*/ 562 w 862"/>
                      <a:gd name="T27" fmla="*/ 1140 h 1954"/>
                      <a:gd name="T28" fmla="*/ 425 w 862"/>
                      <a:gd name="T29" fmla="*/ 1163 h 1954"/>
                      <a:gd name="T30" fmla="*/ 286 w 862"/>
                      <a:gd name="T31" fmla="*/ 1171 h 1954"/>
                      <a:gd name="T32" fmla="*/ 206 w 862"/>
                      <a:gd name="T33" fmla="*/ 1163 h 1954"/>
                      <a:gd name="T34" fmla="*/ 351 w 862"/>
                      <a:gd name="T35" fmla="*/ 1116 h 1954"/>
                      <a:gd name="T36" fmla="*/ 497 w 862"/>
                      <a:gd name="T37" fmla="*/ 1063 h 1954"/>
                      <a:gd name="T38" fmla="*/ 640 w 862"/>
                      <a:gd name="T39" fmla="*/ 1003 h 1954"/>
                      <a:gd name="T40" fmla="*/ 595 w 862"/>
                      <a:gd name="T41" fmla="*/ 969 h 1954"/>
                      <a:gd name="T42" fmla="*/ 407 w 862"/>
                      <a:gd name="T43" fmla="*/ 1022 h 1954"/>
                      <a:gd name="T44" fmla="*/ 221 w 862"/>
                      <a:gd name="T45" fmla="*/ 1060 h 1954"/>
                      <a:gd name="T46" fmla="*/ 270 w 862"/>
                      <a:gd name="T47" fmla="*/ 1022 h 1954"/>
                      <a:gd name="T48" fmla="*/ 433 w 862"/>
                      <a:gd name="T49" fmla="*/ 962 h 1954"/>
                      <a:gd name="T50" fmla="*/ 586 w 862"/>
                      <a:gd name="T51" fmla="*/ 883 h 1954"/>
                      <a:gd name="T52" fmla="*/ 652 w 862"/>
                      <a:gd name="T53" fmla="*/ 809 h 1954"/>
                      <a:gd name="T54" fmla="*/ 531 w 862"/>
                      <a:gd name="T55" fmla="*/ 856 h 1954"/>
                      <a:gd name="T56" fmla="*/ 407 w 862"/>
                      <a:gd name="T57" fmla="*/ 891 h 1954"/>
                      <a:gd name="T58" fmla="*/ 286 w 862"/>
                      <a:gd name="T59" fmla="*/ 915 h 1954"/>
                      <a:gd name="T60" fmla="*/ 580 w 862"/>
                      <a:gd name="T61" fmla="*/ 709 h 1954"/>
                      <a:gd name="T62" fmla="*/ 423 w 862"/>
                      <a:gd name="T63" fmla="*/ 750 h 1954"/>
                      <a:gd name="T64" fmla="*/ 262 w 862"/>
                      <a:gd name="T65" fmla="*/ 781 h 1954"/>
                      <a:gd name="T66" fmla="*/ 225 w 862"/>
                      <a:gd name="T67" fmla="*/ 766 h 1954"/>
                      <a:gd name="T68" fmla="*/ 382 w 862"/>
                      <a:gd name="T69" fmla="*/ 703 h 1954"/>
                      <a:gd name="T70" fmla="*/ 539 w 862"/>
                      <a:gd name="T71" fmla="*/ 642 h 1954"/>
                      <a:gd name="T72" fmla="*/ 656 w 862"/>
                      <a:gd name="T73" fmla="*/ 554 h 1954"/>
                      <a:gd name="T74" fmla="*/ 511 w 862"/>
                      <a:gd name="T75" fmla="*/ 601 h 1954"/>
                      <a:gd name="T76" fmla="*/ 360 w 862"/>
                      <a:gd name="T77" fmla="*/ 640 h 1954"/>
                      <a:gd name="T78" fmla="*/ 209 w 862"/>
                      <a:gd name="T79" fmla="*/ 666 h 1954"/>
                      <a:gd name="T80" fmla="*/ 429 w 862"/>
                      <a:gd name="T81" fmla="*/ 517 h 1954"/>
                      <a:gd name="T82" fmla="*/ 315 w 862"/>
                      <a:gd name="T83" fmla="*/ 554 h 1954"/>
                      <a:gd name="T84" fmla="*/ 200 w 862"/>
                      <a:gd name="T85" fmla="*/ 586 h 1954"/>
                      <a:gd name="T86" fmla="*/ 178 w 862"/>
                      <a:gd name="T87" fmla="*/ 523 h 1954"/>
                      <a:gd name="T88" fmla="*/ 131 w 862"/>
                      <a:gd name="T89" fmla="*/ 539 h 1954"/>
                      <a:gd name="T90" fmla="*/ 86 w 862"/>
                      <a:gd name="T91" fmla="*/ 552 h 1954"/>
                      <a:gd name="T92" fmla="*/ 39 w 862"/>
                      <a:gd name="T93" fmla="*/ 558 h 1954"/>
                      <a:gd name="T94" fmla="*/ 67 w 862"/>
                      <a:gd name="T95" fmla="*/ 464 h 1954"/>
                      <a:gd name="T96" fmla="*/ 343 w 862"/>
                      <a:gd name="T97" fmla="*/ 394 h 1954"/>
                      <a:gd name="T98" fmla="*/ 638 w 862"/>
                      <a:gd name="T99" fmla="*/ 298 h 1954"/>
                      <a:gd name="T100" fmla="*/ 748 w 862"/>
                      <a:gd name="T101" fmla="*/ 237 h 1954"/>
                      <a:gd name="T102" fmla="*/ 766 w 862"/>
                      <a:gd name="T103" fmla="*/ 143 h 1954"/>
                      <a:gd name="T104" fmla="*/ 787 w 862"/>
                      <a:gd name="T105" fmla="*/ 39 h 1954"/>
                      <a:gd name="T106" fmla="*/ 803 w 862"/>
                      <a:gd name="T107" fmla="*/ 0 h 19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862" h="1954">
                        <a:moveTo>
                          <a:pt x="803" y="0"/>
                        </a:moveTo>
                        <a:lnTo>
                          <a:pt x="823" y="104"/>
                        </a:lnTo>
                        <a:lnTo>
                          <a:pt x="840" y="212"/>
                        </a:lnTo>
                        <a:lnTo>
                          <a:pt x="852" y="327"/>
                        </a:lnTo>
                        <a:lnTo>
                          <a:pt x="860" y="449"/>
                        </a:lnTo>
                        <a:lnTo>
                          <a:pt x="862" y="572"/>
                        </a:lnTo>
                        <a:lnTo>
                          <a:pt x="862" y="701"/>
                        </a:lnTo>
                        <a:lnTo>
                          <a:pt x="858" y="828"/>
                        </a:lnTo>
                        <a:lnTo>
                          <a:pt x="854" y="962"/>
                        </a:lnTo>
                        <a:lnTo>
                          <a:pt x="848" y="1093"/>
                        </a:lnTo>
                        <a:lnTo>
                          <a:pt x="840" y="1224"/>
                        </a:lnTo>
                        <a:lnTo>
                          <a:pt x="830" y="1351"/>
                        </a:lnTo>
                        <a:lnTo>
                          <a:pt x="827" y="1481"/>
                        </a:lnTo>
                        <a:lnTo>
                          <a:pt x="821" y="1604"/>
                        </a:lnTo>
                        <a:lnTo>
                          <a:pt x="819" y="1725"/>
                        </a:lnTo>
                        <a:lnTo>
                          <a:pt x="817" y="1843"/>
                        </a:lnTo>
                        <a:lnTo>
                          <a:pt x="823" y="1954"/>
                        </a:lnTo>
                        <a:lnTo>
                          <a:pt x="732" y="1947"/>
                        </a:lnTo>
                        <a:lnTo>
                          <a:pt x="732" y="1902"/>
                        </a:lnTo>
                        <a:lnTo>
                          <a:pt x="732" y="1857"/>
                        </a:lnTo>
                        <a:lnTo>
                          <a:pt x="734" y="1810"/>
                        </a:lnTo>
                        <a:lnTo>
                          <a:pt x="736" y="1763"/>
                        </a:lnTo>
                        <a:lnTo>
                          <a:pt x="736" y="1716"/>
                        </a:lnTo>
                        <a:lnTo>
                          <a:pt x="738" y="1669"/>
                        </a:lnTo>
                        <a:lnTo>
                          <a:pt x="740" y="1622"/>
                        </a:lnTo>
                        <a:lnTo>
                          <a:pt x="742" y="1575"/>
                        </a:lnTo>
                        <a:lnTo>
                          <a:pt x="742" y="1526"/>
                        </a:lnTo>
                        <a:lnTo>
                          <a:pt x="742" y="1479"/>
                        </a:lnTo>
                        <a:lnTo>
                          <a:pt x="742" y="1432"/>
                        </a:lnTo>
                        <a:lnTo>
                          <a:pt x="742" y="1385"/>
                        </a:lnTo>
                        <a:lnTo>
                          <a:pt x="742" y="1338"/>
                        </a:lnTo>
                        <a:lnTo>
                          <a:pt x="742" y="1291"/>
                        </a:lnTo>
                        <a:lnTo>
                          <a:pt x="742" y="1248"/>
                        </a:lnTo>
                        <a:lnTo>
                          <a:pt x="742" y="1204"/>
                        </a:lnTo>
                        <a:lnTo>
                          <a:pt x="707" y="1220"/>
                        </a:lnTo>
                        <a:lnTo>
                          <a:pt x="670" y="1236"/>
                        </a:lnTo>
                        <a:lnTo>
                          <a:pt x="633" y="1249"/>
                        </a:lnTo>
                        <a:lnTo>
                          <a:pt x="595" y="1265"/>
                        </a:lnTo>
                        <a:lnTo>
                          <a:pt x="556" y="1275"/>
                        </a:lnTo>
                        <a:lnTo>
                          <a:pt x="519" y="1287"/>
                        </a:lnTo>
                        <a:lnTo>
                          <a:pt x="480" y="1296"/>
                        </a:lnTo>
                        <a:lnTo>
                          <a:pt x="443" y="1304"/>
                        </a:lnTo>
                        <a:lnTo>
                          <a:pt x="403" y="1312"/>
                        </a:lnTo>
                        <a:lnTo>
                          <a:pt x="364" y="1320"/>
                        </a:lnTo>
                        <a:lnTo>
                          <a:pt x="325" y="1328"/>
                        </a:lnTo>
                        <a:lnTo>
                          <a:pt x="286" y="1336"/>
                        </a:lnTo>
                        <a:lnTo>
                          <a:pt x="247" y="1340"/>
                        </a:lnTo>
                        <a:lnTo>
                          <a:pt x="208" y="1347"/>
                        </a:lnTo>
                        <a:lnTo>
                          <a:pt x="168" y="1355"/>
                        </a:lnTo>
                        <a:lnTo>
                          <a:pt x="131" y="1363"/>
                        </a:lnTo>
                        <a:lnTo>
                          <a:pt x="110" y="1283"/>
                        </a:lnTo>
                        <a:lnTo>
                          <a:pt x="141" y="1277"/>
                        </a:lnTo>
                        <a:lnTo>
                          <a:pt x="172" y="1273"/>
                        </a:lnTo>
                        <a:lnTo>
                          <a:pt x="206" y="1267"/>
                        </a:lnTo>
                        <a:lnTo>
                          <a:pt x="237" y="1263"/>
                        </a:lnTo>
                        <a:lnTo>
                          <a:pt x="270" y="1257"/>
                        </a:lnTo>
                        <a:lnTo>
                          <a:pt x="302" y="1251"/>
                        </a:lnTo>
                        <a:lnTo>
                          <a:pt x="335" y="1246"/>
                        </a:lnTo>
                        <a:lnTo>
                          <a:pt x="368" y="1240"/>
                        </a:lnTo>
                        <a:lnTo>
                          <a:pt x="399" y="1230"/>
                        </a:lnTo>
                        <a:lnTo>
                          <a:pt x="431" y="1222"/>
                        </a:lnTo>
                        <a:lnTo>
                          <a:pt x="462" y="1212"/>
                        </a:lnTo>
                        <a:lnTo>
                          <a:pt x="494" y="1202"/>
                        </a:lnTo>
                        <a:lnTo>
                          <a:pt x="523" y="1191"/>
                        </a:lnTo>
                        <a:lnTo>
                          <a:pt x="554" y="1179"/>
                        </a:lnTo>
                        <a:lnTo>
                          <a:pt x="586" y="1165"/>
                        </a:lnTo>
                        <a:lnTo>
                          <a:pt x="617" y="1152"/>
                        </a:lnTo>
                        <a:lnTo>
                          <a:pt x="617" y="1126"/>
                        </a:lnTo>
                        <a:lnTo>
                          <a:pt x="590" y="1132"/>
                        </a:lnTo>
                        <a:lnTo>
                          <a:pt x="562" y="1140"/>
                        </a:lnTo>
                        <a:lnTo>
                          <a:pt x="537" y="1146"/>
                        </a:lnTo>
                        <a:lnTo>
                          <a:pt x="509" y="1152"/>
                        </a:lnTo>
                        <a:lnTo>
                          <a:pt x="480" y="1155"/>
                        </a:lnTo>
                        <a:lnTo>
                          <a:pt x="452" y="1159"/>
                        </a:lnTo>
                        <a:lnTo>
                          <a:pt x="425" y="1163"/>
                        </a:lnTo>
                        <a:lnTo>
                          <a:pt x="398" y="1167"/>
                        </a:lnTo>
                        <a:lnTo>
                          <a:pt x="368" y="1167"/>
                        </a:lnTo>
                        <a:lnTo>
                          <a:pt x="341" y="1169"/>
                        </a:lnTo>
                        <a:lnTo>
                          <a:pt x="311" y="1169"/>
                        </a:lnTo>
                        <a:lnTo>
                          <a:pt x="286" y="1171"/>
                        </a:lnTo>
                        <a:lnTo>
                          <a:pt x="257" y="1171"/>
                        </a:lnTo>
                        <a:lnTo>
                          <a:pt x="229" y="1171"/>
                        </a:lnTo>
                        <a:lnTo>
                          <a:pt x="204" y="1171"/>
                        </a:lnTo>
                        <a:lnTo>
                          <a:pt x="178" y="1173"/>
                        </a:lnTo>
                        <a:lnTo>
                          <a:pt x="206" y="1163"/>
                        </a:lnTo>
                        <a:lnTo>
                          <a:pt x="235" y="1154"/>
                        </a:lnTo>
                        <a:lnTo>
                          <a:pt x="264" y="1144"/>
                        </a:lnTo>
                        <a:lnTo>
                          <a:pt x="294" y="1136"/>
                        </a:lnTo>
                        <a:lnTo>
                          <a:pt x="323" y="1126"/>
                        </a:lnTo>
                        <a:lnTo>
                          <a:pt x="351" y="1116"/>
                        </a:lnTo>
                        <a:lnTo>
                          <a:pt x="382" y="1107"/>
                        </a:lnTo>
                        <a:lnTo>
                          <a:pt x="411" y="1097"/>
                        </a:lnTo>
                        <a:lnTo>
                          <a:pt x="441" y="1085"/>
                        </a:lnTo>
                        <a:lnTo>
                          <a:pt x="468" y="1075"/>
                        </a:lnTo>
                        <a:lnTo>
                          <a:pt x="497" y="1063"/>
                        </a:lnTo>
                        <a:lnTo>
                          <a:pt x="527" y="1052"/>
                        </a:lnTo>
                        <a:lnTo>
                          <a:pt x="554" y="1040"/>
                        </a:lnTo>
                        <a:lnTo>
                          <a:pt x="584" y="1026"/>
                        </a:lnTo>
                        <a:lnTo>
                          <a:pt x="611" y="1015"/>
                        </a:lnTo>
                        <a:lnTo>
                          <a:pt x="640" y="1003"/>
                        </a:lnTo>
                        <a:lnTo>
                          <a:pt x="660" y="950"/>
                        </a:lnTo>
                        <a:lnTo>
                          <a:pt x="654" y="950"/>
                        </a:lnTo>
                        <a:lnTo>
                          <a:pt x="642" y="954"/>
                        </a:lnTo>
                        <a:lnTo>
                          <a:pt x="621" y="960"/>
                        </a:lnTo>
                        <a:lnTo>
                          <a:pt x="595" y="969"/>
                        </a:lnTo>
                        <a:lnTo>
                          <a:pt x="564" y="979"/>
                        </a:lnTo>
                        <a:lnTo>
                          <a:pt x="531" y="989"/>
                        </a:lnTo>
                        <a:lnTo>
                          <a:pt x="490" y="1001"/>
                        </a:lnTo>
                        <a:lnTo>
                          <a:pt x="450" y="1013"/>
                        </a:lnTo>
                        <a:lnTo>
                          <a:pt x="407" y="1022"/>
                        </a:lnTo>
                        <a:lnTo>
                          <a:pt x="368" y="1034"/>
                        </a:lnTo>
                        <a:lnTo>
                          <a:pt x="327" y="1044"/>
                        </a:lnTo>
                        <a:lnTo>
                          <a:pt x="288" y="1052"/>
                        </a:lnTo>
                        <a:lnTo>
                          <a:pt x="253" y="1056"/>
                        </a:lnTo>
                        <a:lnTo>
                          <a:pt x="221" y="1060"/>
                        </a:lnTo>
                        <a:lnTo>
                          <a:pt x="192" y="1060"/>
                        </a:lnTo>
                        <a:lnTo>
                          <a:pt x="172" y="1058"/>
                        </a:lnTo>
                        <a:lnTo>
                          <a:pt x="206" y="1044"/>
                        </a:lnTo>
                        <a:lnTo>
                          <a:pt x="237" y="1034"/>
                        </a:lnTo>
                        <a:lnTo>
                          <a:pt x="270" y="1022"/>
                        </a:lnTo>
                        <a:lnTo>
                          <a:pt x="304" y="1011"/>
                        </a:lnTo>
                        <a:lnTo>
                          <a:pt x="335" y="999"/>
                        </a:lnTo>
                        <a:lnTo>
                          <a:pt x="368" y="987"/>
                        </a:lnTo>
                        <a:lnTo>
                          <a:pt x="399" y="973"/>
                        </a:lnTo>
                        <a:lnTo>
                          <a:pt x="433" y="962"/>
                        </a:lnTo>
                        <a:lnTo>
                          <a:pt x="464" y="946"/>
                        </a:lnTo>
                        <a:lnTo>
                          <a:pt x="495" y="930"/>
                        </a:lnTo>
                        <a:lnTo>
                          <a:pt x="525" y="915"/>
                        </a:lnTo>
                        <a:lnTo>
                          <a:pt x="556" y="901"/>
                        </a:lnTo>
                        <a:lnTo>
                          <a:pt x="586" y="883"/>
                        </a:lnTo>
                        <a:lnTo>
                          <a:pt x="615" y="866"/>
                        </a:lnTo>
                        <a:lnTo>
                          <a:pt x="644" y="848"/>
                        </a:lnTo>
                        <a:lnTo>
                          <a:pt x="676" y="832"/>
                        </a:lnTo>
                        <a:lnTo>
                          <a:pt x="676" y="799"/>
                        </a:lnTo>
                        <a:lnTo>
                          <a:pt x="652" y="809"/>
                        </a:lnTo>
                        <a:lnTo>
                          <a:pt x="627" y="821"/>
                        </a:lnTo>
                        <a:lnTo>
                          <a:pt x="603" y="830"/>
                        </a:lnTo>
                        <a:lnTo>
                          <a:pt x="580" y="840"/>
                        </a:lnTo>
                        <a:lnTo>
                          <a:pt x="554" y="848"/>
                        </a:lnTo>
                        <a:lnTo>
                          <a:pt x="531" y="856"/>
                        </a:lnTo>
                        <a:lnTo>
                          <a:pt x="507" y="864"/>
                        </a:lnTo>
                        <a:lnTo>
                          <a:pt x="484" y="874"/>
                        </a:lnTo>
                        <a:lnTo>
                          <a:pt x="458" y="879"/>
                        </a:lnTo>
                        <a:lnTo>
                          <a:pt x="433" y="887"/>
                        </a:lnTo>
                        <a:lnTo>
                          <a:pt x="407" y="891"/>
                        </a:lnTo>
                        <a:lnTo>
                          <a:pt x="384" y="897"/>
                        </a:lnTo>
                        <a:lnTo>
                          <a:pt x="360" y="903"/>
                        </a:lnTo>
                        <a:lnTo>
                          <a:pt x="335" y="907"/>
                        </a:lnTo>
                        <a:lnTo>
                          <a:pt x="309" y="911"/>
                        </a:lnTo>
                        <a:lnTo>
                          <a:pt x="286" y="915"/>
                        </a:lnTo>
                        <a:lnTo>
                          <a:pt x="672" y="709"/>
                        </a:lnTo>
                        <a:lnTo>
                          <a:pt x="676" y="686"/>
                        </a:lnTo>
                        <a:lnTo>
                          <a:pt x="642" y="693"/>
                        </a:lnTo>
                        <a:lnTo>
                          <a:pt x="611" y="701"/>
                        </a:lnTo>
                        <a:lnTo>
                          <a:pt x="580" y="709"/>
                        </a:lnTo>
                        <a:lnTo>
                          <a:pt x="548" y="719"/>
                        </a:lnTo>
                        <a:lnTo>
                          <a:pt x="515" y="727"/>
                        </a:lnTo>
                        <a:lnTo>
                          <a:pt x="486" y="734"/>
                        </a:lnTo>
                        <a:lnTo>
                          <a:pt x="452" y="742"/>
                        </a:lnTo>
                        <a:lnTo>
                          <a:pt x="423" y="750"/>
                        </a:lnTo>
                        <a:lnTo>
                          <a:pt x="390" y="758"/>
                        </a:lnTo>
                        <a:lnTo>
                          <a:pt x="358" y="764"/>
                        </a:lnTo>
                        <a:lnTo>
                          <a:pt x="327" y="770"/>
                        </a:lnTo>
                        <a:lnTo>
                          <a:pt x="294" y="776"/>
                        </a:lnTo>
                        <a:lnTo>
                          <a:pt x="262" y="781"/>
                        </a:lnTo>
                        <a:lnTo>
                          <a:pt x="229" y="785"/>
                        </a:lnTo>
                        <a:lnTo>
                          <a:pt x="196" y="789"/>
                        </a:lnTo>
                        <a:lnTo>
                          <a:pt x="164" y="797"/>
                        </a:lnTo>
                        <a:lnTo>
                          <a:pt x="194" y="780"/>
                        </a:lnTo>
                        <a:lnTo>
                          <a:pt x="225" y="766"/>
                        </a:lnTo>
                        <a:lnTo>
                          <a:pt x="255" y="752"/>
                        </a:lnTo>
                        <a:lnTo>
                          <a:pt x="288" y="740"/>
                        </a:lnTo>
                        <a:lnTo>
                          <a:pt x="319" y="725"/>
                        </a:lnTo>
                        <a:lnTo>
                          <a:pt x="351" y="715"/>
                        </a:lnTo>
                        <a:lnTo>
                          <a:pt x="382" y="703"/>
                        </a:lnTo>
                        <a:lnTo>
                          <a:pt x="415" y="691"/>
                        </a:lnTo>
                        <a:lnTo>
                          <a:pt x="445" y="680"/>
                        </a:lnTo>
                        <a:lnTo>
                          <a:pt x="476" y="668"/>
                        </a:lnTo>
                        <a:lnTo>
                          <a:pt x="507" y="654"/>
                        </a:lnTo>
                        <a:lnTo>
                          <a:pt x="539" y="642"/>
                        </a:lnTo>
                        <a:lnTo>
                          <a:pt x="570" y="627"/>
                        </a:lnTo>
                        <a:lnTo>
                          <a:pt x="599" y="611"/>
                        </a:lnTo>
                        <a:lnTo>
                          <a:pt x="629" y="595"/>
                        </a:lnTo>
                        <a:lnTo>
                          <a:pt x="660" y="578"/>
                        </a:lnTo>
                        <a:lnTo>
                          <a:pt x="656" y="554"/>
                        </a:lnTo>
                        <a:lnTo>
                          <a:pt x="627" y="564"/>
                        </a:lnTo>
                        <a:lnTo>
                          <a:pt x="597" y="574"/>
                        </a:lnTo>
                        <a:lnTo>
                          <a:pt x="570" y="584"/>
                        </a:lnTo>
                        <a:lnTo>
                          <a:pt x="541" y="593"/>
                        </a:lnTo>
                        <a:lnTo>
                          <a:pt x="511" y="601"/>
                        </a:lnTo>
                        <a:lnTo>
                          <a:pt x="480" y="611"/>
                        </a:lnTo>
                        <a:lnTo>
                          <a:pt x="450" y="619"/>
                        </a:lnTo>
                        <a:lnTo>
                          <a:pt x="423" y="627"/>
                        </a:lnTo>
                        <a:lnTo>
                          <a:pt x="392" y="635"/>
                        </a:lnTo>
                        <a:lnTo>
                          <a:pt x="360" y="640"/>
                        </a:lnTo>
                        <a:lnTo>
                          <a:pt x="329" y="646"/>
                        </a:lnTo>
                        <a:lnTo>
                          <a:pt x="302" y="652"/>
                        </a:lnTo>
                        <a:lnTo>
                          <a:pt x="270" y="658"/>
                        </a:lnTo>
                        <a:lnTo>
                          <a:pt x="239" y="662"/>
                        </a:lnTo>
                        <a:lnTo>
                          <a:pt x="209" y="666"/>
                        </a:lnTo>
                        <a:lnTo>
                          <a:pt x="180" y="670"/>
                        </a:lnTo>
                        <a:lnTo>
                          <a:pt x="482" y="529"/>
                        </a:lnTo>
                        <a:lnTo>
                          <a:pt x="474" y="503"/>
                        </a:lnTo>
                        <a:lnTo>
                          <a:pt x="450" y="509"/>
                        </a:lnTo>
                        <a:lnTo>
                          <a:pt x="429" y="517"/>
                        </a:lnTo>
                        <a:lnTo>
                          <a:pt x="407" y="525"/>
                        </a:lnTo>
                        <a:lnTo>
                          <a:pt x="384" y="533"/>
                        </a:lnTo>
                        <a:lnTo>
                          <a:pt x="360" y="539"/>
                        </a:lnTo>
                        <a:lnTo>
                          <a:pt x="339" y="546"/>
                        </a:lnTo>
                        <a:lnTo>
                          <a:pt x="315" y="554"/>
                        </a:lnTo>
                        <a:lnTo>
                          <a:pt x="294" y="562"/>
                        </a:lnTo>
                        <a:lnTo>
                          <a:pt x="270" y="570"/>
                        </a:lnTo>
                        <a:lnTo>
                          <a:pt x="245" y="576"/>
                        </a:lnTo>
                        <a:lnTo>
                          <a:pt x="221" y="580"/>
                        </a:lnTo>
                        <a:lnTo>
                          <a:pt x="200" y="586"/>
                        </a:lnTo>
                        <a:lnTo>
                          <a:pt x="176" y="590"/>
                        </a:lnTo>
                        <a:lnTo>
                          <a:pt x="155" y="595"/>
                        </a:lnTo>
                        <a:lnTo>
                          <a:pt x="131" y="597"/>
                        </a:lnTo>
                        <a:lnTo>
                          <a:pt x="110" y="601"/>
                        </a:lnTo>
                        <a:lnTo>
                          <a:pt x="178" y="523"/>
                        </a:lnTo>
                        <a:lnTo>
                          <a:pt x="168" y="527"/>
                        </a:lnTo>
                        <a:lnTo>
                          <a:pt x="159" y="529"/>
                        </a:lnTo>
                        <a:lnTo>
                          <a:pt x="149" y="533"/>
                        </a:lnTo>
                        <a:lnTo>
                          <a:pt x="141" y="537"/>
                        </a:lnTo>
                        <a:lnTo>
                          <a:pt x="131" y="539"/>
                        </a:lnTo>
                        <a:lnTo>
                          <a:pt x="123" y="543"/>
                        </a:lnTo>
                        <a:lnTo>
                          <a:pt x="114" y="545"/>
                        </a:lnTo>
                        <a:lnTo>
                          <a:pt x="106" y="548"/>
                        </a:lnTo>
                        <a:lnTo>
                          <a:pt x="96" y="550"/>
                        </a:lnTo>
                        <a:lnTo>
                          <a:pt x="86" y="552"/>
                        </a:lnTo>
                        <a:lnTo>
                          <a:pt x="76" y="552"/>
                        </a:lnTo>
                        <a:lnTo>
                          <a:pt x="67" y="556"/>
                        </a:lnTo>
                        <a:lnTo>
                          <a:pt x="59" y="556"/>
                        </a:lnTo>
                        <a:lnTo>
                          <a:pt x="49" y="558"/>
                        </a:lnTo>
                        <a:lnTo>
                          <a:pt x="39" y="558"/>
                        </a:lnTo>
                        <a:lnTo>
                          <a:pt x="31" y="560"/>
                        </a:lnTo>
                        <a:lnTo>
                          <a:pt x="0" y="472"/>
                        </a:lnTo>
                        <a:lnTo>
                          <a:pt x="10" y="472"/>
                        </a:lnTo>
                        <a:lnTo>
                          <a:pt x="33" y="470"/>
                        </a:lnTo>
                        <a:lnTo>
                          <a:pt x="67" y="464"/>
                        </a:lnTo>
                        <a:lnTo>
                          <a:pt x="112" y="454"/>
                        </a:lnTo>
                        <a:lnTo>
                          <a:pt x="162" y="439"/>
                        </a:lnTo>
                        <a:lnTo>
                          <a:pt x="219" y="427"/>
                        </a:lnTo>
                        <a:lnTo>
                          <a:pt x="278" y="409"/>
                        </a:lnTo>
                        <a:lnTo>
                          <a:pt x="343" y="394"/>
                        </a:lnTo>
                        <a:lnTo>
                          <a:pt x="407" y="374"/>
                        </a:lnTo>
                        <a:lnTo>
                          <a:pt x="470" y="355"/>
                        </a:lnTo>
                        <a:lnTo>
                          <a:pt x="531" y="335"/>
                        </a:lnTo>
                        <a:lnTo>
                          <a:pt x="588" y="317"/>
                        </a:lnTo>
                        <a:lnTo>
                          <a:pt x="638" y="298"/>
                        </a:lnTo>
                        <a:lnTo>
                          <a:pt x="685" y="282"/>
                        </a:lnTo>
                        <a:lnTo>
                          <a:pt x="721" y="266"/>
                        </a:lnTo>
                        <a:lnTo>
                          <a:pt x="748" y="259"/>
                        </a:lnTo>
                        <a:lnTo>
                          <a:pt x="748" y="249"/>
                        </a:lnTo>
                        <a:lnTo>
                          <a:pt x="748" y="237"/>
                        </a:lnTo>
                        <a:lnTo>
                          <a:pt x="750" y="223"/>
                        </a:lnTo>
                        <a:lnTo>
                          <a:pt x="754" y="206"/>
                        </a:lnTo>
                        <a:lnTo>
                          <a:pt x="758" y="186"/>
                        </a:lnTo>
                        <a:lnTo>
                          <a:pt x="760" y="165"/>
                        </a:lnTo>
                        <a:lnTo>
                          <a:pt x="766" y="143"/>
                        </a:lnTo>
                        <a:lnTo>
                          <a:pt x="770" y="120"/>
                        </a:lnTo>
                        <a:lnTo>
                          <a:pt x="774" y="96"/>
                        </a:lnTo>
                        <a:lnTo>
                          <a:pt x="778" y="77"/>
                        </a:lnTo>
                        <a:lnTo>
                          <a:pt x="781" y="55"/>
                        </a:lnTo>
                        <a:lnTo>
                          <a:pt x="787" y="39"/>
                        </a:lnTo>
                        <a:lnTo>
                          <a:pt x="789" y="22"/>
                        </a:lnTo>
                        <a:lnTo>
                          <a:pt x="795" y="10"/>
                        </a:lnTo>
                        <a:lnTo>
                          <a:pt x="797" y="2"/>
                        </a:lnTo>
                        <a:lnTo>
                          <a:pt x="803" y="0"/>
                        </a:lnTo>
                        <a:lnTo>
                          <a:pt x="80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69" name="Freeform 149"/>
                  <p:cNvSpPr>
                    <a:spLocks/>
                  </p:cNvSpPr>
                  <p:nvPr/>
                </p:nvSpPr>
                <p:spPr bwMode="auto">
                  <a:xfrm>
                    <a:off x="4643" y="8402"/>
                    <a:ext cx="829" cy="905"/>
                  </a:xfrm>
                  <a:custGeom>
                    <a:avLst/>
                    <a:gdLst>
                      <a:gd name="T0" fmla="*/ 398 w 829"/>
                      <a:gd name="T1" fmla="*/ 267 h 905"/>
                      <a:gd name="T2" fmla="*/ 274 w 829"/>
                      <a:gd name="T3" fmla="*/ 371 h 905"/>
                      <a:gd name="T4" fmla="*/ 311 w 829"/>
                      <a:gd name="T5" fmla="*/ 367 h 905"/>
                      <a:gd name="T6" fmla="*/ 349 w 829"/>
                      <a:gd name="T7" fmla="*/ 357 h 905"/>
                      <a:gd name="T8" fmla="*/ 384 w 829"/>
                      <a:gd name="T9" fmla="*/ 349 h 905"/>
                      <a:gd name="T10" fmla="*/ 419 w 829"/>
                      <a:gd name="T11" fmla="*/ 343 h 905"/>
                      <a:gd name="T12" fmla="*/ 458 w 829"/>
                      <a:gd name="T13" fmla="*/ 345 h 905"/>
                      <a:gd name="T14" fmla="*/ 437 w 829"/>
                      <a:gd name="T15" fmla="*/ 353 h 905"/>
                      <a:gd name="T16" fmla="*/ 404 w 829"/>
                      <a:gd name="T17" fmla="*/ 369 h 905"/>
                      <a:gd name="T18" fmla="*/ 364 w 829"/>
                      <a:gd name="T19" fmla="*/ 388 h 905"/>
                      <a:gd name="T20" fmla="*/ 341 w 829"/>
                      <a:gd name="T21" fmla="*/ 410 h 905"/>
                      <a:gd name="T22" fmla="*/ 541 w 829"/>
                      <a:gd name="T23" fmla="*/ 396 h 905"/>
                      <a:gd name="T24" fmla="*/ 429 w 829"/>
                      <a:gd name="T25" fmla="*/ 574 h 905"/>
                      <a:gd name="T26" fmla="*/ 413 w 829"/>
                      <a:gd name="T27" fmla="*/ 608 h 905"/>
                      <a:gd name="T28" fmla="*/ 499 w 829"/>
                      <a:gd name="T29" fmla="*/ 641 h 905"/>
                      <a:gd name="T30" fmla="*/ 437 w 829"/>
                      <a:gd name="T31" fmla="*/ 666 h 905"/>
                      <a:gd name="T32" fmla="*/ 368 w 829"/>
                      <a:gd name="T33" fmla="*/ 684 h 905"/>
                      <a:gd name="T34" fmla="*/ 300 w 829"/>
                      <a:gd name="T35" fmla="*/ 705 h 905"/>
                      <a:gd name="T36" fmla="*/ 235 w 829"/>
                      <a:gd name="T37" fmla="*/ 733 h 905"/>
                      <a:gd name="T38" fmla="*/ 180 w 829"/>
                      <a:gd name="T39" fmla="*/ 776 h 905"/>
                      <a:gd name="T40" fmla="*/ 210 w 829"/>
                      <a:gd name="T41" fmla="*/ 772 h 905"/>
                      <a:gd name="T42" fmla="*/ 272 w 829"/>
                      <a:gd name="T43" fmla="*/ 758 h 905"/>
                      <a:gd name="T44" fmla="*/ 349 w 829"/>
                      <a:gd name="T45" fmla="*/ 741 h 905"/>
                      <a:gd name="T46" fmla="*/ 419 w 829"/>
                      <a:gd name="T47" fmla="*/ 725 h 905"/>
                      <a:gd name="T48" fmla="*/ 460 w 829"/>
                      <a:gd name="T49" fmla="*/ 717 h 905"/>
                      <a:gd name="T50" fmla="*/ 429 w 829"/>
                      <a:gd name="T51" fmla="*/ 731 h 905"/>
                      <a:gd name="T52" fmla="*/ 372 w 829"/>
                      <a:gd name="T53" fmla="*/ 752 h 905"/>
                      <a:gd name="T54" fmla="*/ 315 w 829"/>
                      <a:gd name="T55" fmla="*/ 778 h 905"/>
                      <a:gd name="T56" fmla="*/ 257 w 829"/>
                      <a:gd name="T57" fmla="*/ 797 h 905"/>
                      <a:gd name="T58" fmla="*/ 200 w 829"/>
                      <a:gd name="T59" fmla="*/ 819 h 905"/>
                      <a:gd name="T60" fmla="*/ 161 w 829"/>
                      <a:gd name="T61" fmla="*/ 833 h 905"/>
                      <a:gd name="T62" fmla="*/ 202 w 829"/>
                      <a:gd name="T63" fmla="*/ 829 h 905"/>
                      <a:gd name="T64" fmla="*/ 288 w 829"/>
                      <a:gd name="T65" fmla="*/ 809 h 905"/>
                      <a:gd name="T66" fmla="*/ 388 w 829"/>
                      <a:gd name="T67" fmla="*/ 788 h 905"/>
                      <a:gd name="T68" fmla="*/ 476 w 829"/>
                      <a:gd name="T69" fmla="*/ 772 h 905"/>
                      <a:gd name="T70" fmla="*/ 521 w 829"/>
                      <a:gd name="T71" fmla="*/ 772 h 905"/>
                      <a:gd name="T72" fmla="*/ 460 w 829"/>
                      <a:gd name="T73" fmla="*/ 839 h 905"/>
                      <a:gd name="T74" fmla="*/ 517 w 829"/>
                      <a:gd name="T75" fmla="*/ 823 h 905"/>
                      <a:gd name="T76" fmla="*/ 586 w 829"/>
                      <a:gd name="T77" fmla="*/ 803 h 905"/>
                      <a:gd name="T78" fmla="*/ 650 w 829"/>
                      <a:gd name="T79" fmla="*/ 778 h 905"/>
                      <a:gd name="T80" fmla="*/ 707 w 829"/>
                      <a:gd name="T81" fmla="*/ 756 h 905"/>
                      <a:gd name="T82" fmla="*/ 742 w 829"/>
                      <a:gd name="T83" fmla="*/ 750 h 905"/>
                      <a:gd name="T84" fmla="*/ 778 w 829"/>
                      <a:gd name="T85" fmla="*/ 778 h 905"/>
                      <a:gd name="T86" fmla="*/ 817 w 829"/>
                      <a:gd name="T87" fmla="*/ 797 h 905"/>
                      <a:gd name="T88" fmla="*/ 731 w 829"/>
                      <a:gd name="T89" fmla="*/ 835 h 905"/>
                      <a:gd name="T90" fmla="*/ 574 w 829"/>
                      <a:gd name="T91" fmla="*/ 874 h 905"/>
                      <a:gd name="T92" fmla="*/ 409 w 829"/>
                      <a:gd name="T93" fmla="*/ 901 h 905"/>
                      <a:gd name="T94" fmla="*/ 241 w 829"/>
                      <a:gd name="T95" fmla="*/ 905 h 905"/>
                      <a:gd name="T96" fmla="*/ 84 w 829"/>
                      <a:gd name="T97" fmla="*/ 884 h 905"/>
                      <a:gd name="T98" fmla="*/ 4 w 829"/>
                      <a:gd name="T99" fmla="*/ 831 h 905"/>
                      <a:gd name="T100" fmla="*/ 63 w 829"/>
                      <a:gd name="T101" fmla="*/ 772 h 905"/>
                      <a:gd name="T102" fmla="*/ 129 w 829"/>
                      <a:gd name="T103" fmla="*/ 717 h 905"/>
                      <a:gd name="T104" fmla="*/ 200 w 829"/>
                      <a:gd name="T105" fmla="*/ 660 h 905"/>
                      <a:gd name="T106" fmla="*/ 268 w 829"/>
                      <a:gd name="T107" fmla="*/ 604 h 905"/>
                      <a:gd name="T108" fmla="*/ 335 w 829"/>
                      <a:gd name="T109" fmla="*/ 545 h 905"/>
                      <a:gd name="T110" fmla="*/ 292 w 829"/>
                      <a:gd name="T111" fmla="*/ 508 h 905"/>
                      <a:gd name="T112" fmla="*/ 235 w 829"/>
                      <a:gd name="T113" fmla="*/ 470 h 905"/>
                      <a:gd name="T114" fmla="*/ 168 w 829"/>
                      <a:gd name="T115" fmla="*/ 439 h 905"/>
                      <a:gd name="T116" fmla="*/ 104 w 829"/>
                      <a:gd name="T117" fmla="*/ 414 h 905"/>
                      <a:gd name="T118" fmla="*/ 43 w 829"/>
                      <a:gd name="T119" fmla="*/ 402 h 905"/>
                      <a:gd name="T120" fmla="*/ 633 w 829"/>
                      <a:gd name="T121" fmla="*/ 0 h 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829" h="905">
                        <a:moveTo>
                          <a:pt x="633" y="0"/>
                        </a:moveTo>
                        <a:lnTo>
                          <a:pt x="642" y="106"/>
                        </a:lnTo>
                        <a:lnTo>
                          <a:pt x="398" y="267"/>
                        </a:lnTo>
                        <a:lnTo>
                          <a:pt x="458" y="259"/>
                        </a:lnTo>
                        <a:lnTo>
                          <a:pt x="264" y="373"/>
                        </a:lnTo>
                        <a:lnTo>
                          <a:pt x="274" y="371"/>
                        </a:lnTo>
                        <a:lnTo>
                          <a:pt x="288" y="371"/>
                        </a:lnTo>
                        <a:lnTo>
                          <a:pt x="300" y="369"/>
                        </a:lnTo>
                        <a:lnTo>
                          <a:pt x="311" y="367"/>
                        </a:lnTo>
                        <a:lnTo>
                          <a:pt x="323" y="365"/>
                        </a:lnTo>
                        <a:lnTo>
                          <a:pt x="335" y="361"/>
                        </a:lnTo>
                        <a:lnTo>
                          <a:pt x="349" y="357"/>
                        </a:lnTo>
                        <a:lnTo>
                          <a:pt x="360" y="357"/>
                        </a:lnTo>
                        <a:lnTo>
                          <a:pt x="372" y="351"/>
                        </a:lnTo>
                        <a:lnTo>
                          <a:pt x="384" y="349"/>
                        </a:lnTo>
                        <a:lnTo>
                          <a:pt x="396" y="347"/>
                        </a:lnTo>
                        <a:lnTo>
                          <a:pt x="407" y="345"/>
                        </a:lnTo>
                        <a:lnTo>
                          <a:pt x="419" y="343"/>
                        </a:lnTo>
                        <a:lnTo>
                          <a:pt x="431" y="341"/>
                        </a:lnTo>
                        <a:lnTo>
                          <a:pt x="445" y="341"/>
                        </a:lnTo>
                        <a:lnTo>
                          <a:pt x="458" y="345"/>
                        </a:lnTo>
                        <a:lnTo>
                          <a:pt x="452" y="345"/>
                        </a:lnTo>
                        <a:lnTo>
                          <a:pt x="445" y="349"/>
                        </a:lnTo>
                        <a:lnTo>
                          <a:pt x="437" y="353"/>
                        </a:lnTo>
                        <a:lnTo>
                          <a:pt x="427" y="357"/>
                        </a:lnTo>
                        <a:lnTo>
                          <a:pt x="413" y="363"/>
                        </a:lnTo>
                        <a:lnTo>
                          <a:pt x="404" y="369"/>
                        </a:lnTo>
                        <a:lnTo>
                          <a:pt x="390" y="374"/>
                        </a:lnTo>
                        <a:lnTo>
                          <a:pt x="380" y="382"/>
                        </a:lnTo>
                        <a:lnTo>
                          <a:pt x="364" y="388"/>
                        </a:lnTo>
                        <a:lnTo>
                          <a:pt x="356" y="396"/>
                        </a:lnTo>
                        <a:lnTo>
                          <a:pt x="347" y="402"/>
                        </a:lnTo>
                        <a:lnTo>
                          <a:pt x="341" y="410"/>
                        </a:lnTo>
                        <a:lnTo>
                          <a:pt x="331" y="421"/>
                        </a:lnTo>
                        <a:lnTo>
                          <a:pt x="339" y="435"/>
                        </a:lnTo>
                        <a:lnTo>
                          <a:pt x="541" y="396"/>
                        </a:lnTo>
                        <a:lnTo>
                          <a:pt x="429" y="490"/>
                        </a:lnTo>
                        <a:lnTo>
                          <a:pt x="556" y="496"/>
                        </a:lnTo>
                        <a:lnTo>
                          <a:pt x="429" y="574"/>
                        </a:lnTo>
                        <a:lnTo>
                          <a:pt x="423" y="582"/>
                        </a:lnTo>
                        <a:lnTo>
                          <a:pt x="417" y="594"/>
                        </a:lnTo>
                        <a:lnTo>
                          <a:pt x="413" y="608"/>
                        </a:lnTo>
                        <a:lnTo>
                          <a:pt x="413" y="621"/>
                        </a:lnTo>
                        <a:lnTo>
                          <a:pt x="521" y="633"/>
                        </a:lnTo>
                        <a:lnTo>
                          <a:pt x="499" y="641"/>
                        </a:lnTo>
                        <a:lnTo>
                          <a:pt x="478" y="651"/>
                        </a:lnTo>
                        <a:lnTo>
                          <a:pt x="456" y="658"/>
                        </a:lnTo>
                        <a:lnTo>
                          <a:pt x="437" y="666"/>
                        </a:lnTo>
                        <a:lnTo>
                          <a:pt x="413" y="672"/>
                        </a:lnTo>
                        <a:lnTo>
                          <a:pt x="390" y="678"/>
                        </a:lnTo>
                        <a:lnTo>
                          <a:pt x="368" y="684"/>
                        </a:lnTo>
                        <a:lnTo>
                          <a:pt x="347" y="692"/>
                        </a:lnTo>
                        <a:lnTo>
                          <a:pt x="323" y="698"/>
                        </a:lnTo>
                        <a:lnTo>
                          <a:pt x="300" y="705"/>
                        </a:lnTo>
                        <a:lnTo>
                          <a:pt x="278" y="713"/>
                        </a:lnTo>
                        <a:lnTo>
                          <a:pt x="259" y="725"/>
                        </a:lnTo>
                        <a:lnTo>
                          <a:pt x="235" y="733"/>
                        </a:lnTo>
                        <a:lnTo>
                          <a:pt x="217" y="747"/>
                        </a:lnTo>
                        <a:lnTo>
                          <a:pt x="198" y="758"/>
                        </a:lnTo>
                        <a:lnTo>
                          <a:pt x="180" y="776"/>
                        </a:lnTo>
                        <a:lnTo>
                          <a:pt x="186" y="774"/>
                        </a:lnTo>
                        <a:lnTo>
                          <a:pt x="194" y="774"/>
                        </a:lnTo>
                        <a:lnTo>
                          <a:pt x="210" y="772"/>
                        </a:lnTo>
                        <a:lnTo>
                          <a:pt x="227" y="768"/>
                        </a:lnTo>
                        <a:lnTo>
                          <a:pt x="249" y="764"/>
                        </a:lnTo>
                        <a:lnTo>
                          <a:pt x="272" y="758"/>
                        </a:lnTo>
                        <a:lnTo>
                          <a:pt x="298" y="752"/>
                        </a:lnTo>
                        <a:lnTo>
                          <a:pt x="323" y="749"/>
                        </a:lnTo>
                        <a:lnTo>
                          <a:pt x="349" y="741"/>
                        </a:lnTo>
                        <a:lnTo>
                          <a:pt x="372" y="735"/>
                        </a:lnTo>
                        <a:lnTo>
                          <a:pt x="398" y="731"/>
                        </a:lnTo>
                        <a:lnTo>
                          <a:pt x="419" y="725"/>
                        </a:lnTo>
                        <a:lnTo>
                          <a:pt x="437" y="721"/>
                        </a:lnTo>
                        <a:lnTo>
                          <a:pt x="451" y="717"/>
                        </a:lnTo>
                        <a:lnTo>
                          <a:pt x="460" y="717"/>
                        </a:lnTo>
                        <a:lnTo>
                          <a:pt x="466" y="717"/>
                        </a:lnTo>
                        <a:lnTo>
                          <a:pt x="447" y="723"/>
                        </a:lnTo>
                        <a:lnTo>
                          <a:pt x="429" y="731"/>
                        </a:lnTo>
                        <a:lnTo>
                          <a:pt x="409" y="737"/>
                        </a:lnTo>
                        <a:lnTo>
                          <a:pt x="390" y="747"/>
                        </a:lnTo>
                        <a:lnTo>
                          <a:pt x="372" y="752"/>
                        </a:lnTo>
                        <a:lnTo>
                          <a:pt x="353" y="760"/>
                        </a:lnTo>
                        <a:lnTo>
                          <a:pt x="333" y="768"/>
                        </a:lnTo>
                        <a:lnTo>
                          <a:pt x="315" y="778"/>
                        </a:lnTo>
                        <a:lnTo>
                          <a:pt x="294" y="784"/>
                        </a:lnTo>
                        <a:lnTo>
                          <a:pt x="274" y="792"/>
                        </a:lnTo>
                        <a:lnTo>
                          <a:pt x="257" y="797"/>
                        </a:lnTo>
                        <a:lnTo>
                          <a:pt x="237" y="807"/>
                        </a:lnTo>
                        <a:lnTo>
                          <a:pt x="217" y="813"/>
                        </a:lnTo>
                        <a:lnTo>
                          <a:pt x="200" y="819"/>
                        </a:lnTo>
                        <a:lnTo>
                          <a:pt x="182" y="825"/>
                        </a:lnTo>
                        <a:lnTo>
                          <a:pt x="165" y="831"/>
                        </a:lnTo>
                        <a:lnTo>
                          <a:pt x="161" y="833"/>
                        </a:lnTo>
                        <a:lnTo>
                          <a:pt x="168" y="833"/>
                        </a:lnTo>
                        <a:lnTo>
                          <a:pt x="182" y="831"/>
                        </a:lnTo>
                        <a:lnTo>
                          <a:pt x="202" y="829"/>
                        </a:lnTo>
                        <a:lnTo>
                          <a:pt x="225" y="823"/>
                        </a:lnTo>
                        <a:lnTo>
                          <a:pt x="257" y="815"/>
                        </a:lnTo>
                        <a:lnTo>
                          <a:pt x="288" y="809"/>
                        </a:lnTo>
                        <a:lnTo>
                          <a:pt x="323" y="803"/>
                        </a:lnTo>
                        <a:lnTo>
                          <a:pt x="356" y="795"/>
                        </a:lnTo>
                        <a:lnTo>
                          <a:pt x="388" y="788"/>
                        </a:lnTo>
                        <a:lnTo>
                          <a:pt x="421" y="782"/>
                        </a:lnTo>
                        <a:lnTo>
                          <a:pt x="452" y="776"/>
                        </a:lnTo>
                        <a:lnTo>
                          <a:pt x="476" y="772"/>
                        </a:lnTo>
                        <a:lnTo>
                          <a:pt x="498" y="768"/>
                        </a:lnTo>
                        <a:lnTo>
                          <a:pt x="511" y="768"/>
                        </a:lnTo>
                        <a:lnTo>
                          <a:pt x="521" y="772"/>
                        </a:lnTo>
                        <a:lnTo>
                          <a:pt x="429" y="846"/>
                        </a:lnTo>
                        <a:lnTo>
                          <a:pt x="443" y="842"/>
                        </a:lnTo>
                        <a:lnTo>
                          <a:pt x="460" y="839"/>
                        </a:lnTo>
                        <a:lnTo>
                          <a:pt x="478" y="833"/>
                        </a:lnTo>
                        <a:lnTo>
                          <a:pt x="498" y="829"/>
                        </a:lnTo>
                        <a:lnTo>
                          <a:pt x="517" y="823"/>
                        </a:lnTo>
                        <a:lnTo>
                          <a:pt x="541" y="815"/>
                        </a:lnTo>
                        <a:lnTo>
                          <a:pt x="562" y="809"/>
                        </a:lnTo>
                        <a:lnTo>
                          <a:pt x="586" y="803"/>
                        </a:lnTo>
                        <a:lnTo>
                          <a:pt x="607" y="794"/>
                        </a:lnTo>
                        <a:lnTo>
                          <a:pt x="631" y="788"/>
                        </a:lnTo>
                        <a:lnTo>
                          <a:pt x="650" y="778"/>
                        </a:lnTo>
                        <a:lnTo>
                          <a:pt x="672" y="772"/>
                        </a:lnTo>
                        <a:lnTo>
                          <a:pt x="689" y="764"/>
                        </a:lnTo>
                        <a:lnTo>
                          <a:pt x="707" y="756"/>
                        </a:lnTo>
                        <a:lnTo>
                          <a:pt x="723" y="750"/>
                        </a:lnTo>
                        <a:lnTo>
                          <a:pt x="738" y="745"/>
                        </a:lnTo>
                        <a:lnTo>
                          <a:pt x="742" y="750"/>
                        </a:lnTo>
                        <a:lnTo>
                          <a:pt x="752" y="760"/>
                        </a:lnTo>
                        <a:lnTo>
                          <a:pt x="762" y="768"/>
                        </a:lnTo>
                        <a:lnTo>
                          <a:pt x="778" y="778"/>
                        </a:lnTo>
                        <a:lnTo>
                          <a:pt x="789" y="784"/>
                        </a:lnTo>
                        <a:lnTo>
                          <a:pt x="803" y="792"/>
                        </a:lnTo>
                        <a:lnTo>
                          <a:pt x="817" y="797"/>
                        </a:lnTo>
                        <a:lnTo>
                          <a:pt x="829" y="803"/>
                        </a:lnTo>
                        <a:lnTo>
                          <a:pt x="780" y="819"/>
                        </a:lnTo>
                        <a:lnTo>
                          <a:pt x="731" y="835"/>
                        </a:lnTo>
                        <a:lnTo>
                          <a:pt x="680" y="848"/>
                        </a:lnTo>
                        <a:lnTo>
                          <a:pt x="629" y="864"/>
                        </a:lnTo>
                        <a:lnTo>
                          <a:pt x="574" y="874"/>
                        </a:lnTo>
                        <a:lnTo>
                          <a:pt x="519" y="886"/>
                        </a:lnTo>
                        <a:lnTo>
                          <a:pt x="464" y="893"/>
                        </a:lnTo>
                        <a:lnTo>
                          <a:pt x="409" y="901"/>
                        </a:lnTo>
                        <a:lnTo>
                          <a:pt x="353" y="905"/>
                        </a:lnTo>
                        <a:lnTo>
                          <a:pt x="298" y="905"/>
                        </a:lnTo>
                        <a:lnTo>
                          <a:pt x="241" y="905"/>
                        </a:lnTo>
                        <a:lnTo>
                          <a:pt x="188" y="901"/>
                        </a:lnTo>
                        <a:lnTo>
                          <a:pt x="135" y="893"/>
                        </a:lnTo>
                        <a:lnTo>
                          <a:pt x="84" y="884"/>
                        </a:lnTo>
                        <a:lnTo>
                          <a:pt x="33" y="870"/>
                        </a:lnTo>
                        <a:lnTo>
                          <a:pt x="0" y="854"/>
                        </a:lnTo>
                        <a:lnTo>
                          <a:pt x="4" y="831"/>
                        </a:lnTo>
                        <a:lnTo>
                          <a:pt x="24" y="811"/>
                        </a:lnTo>
                        <a:lnTo>
                          <a:pt x="41" y="790"/>
                        </a:lnTo>
                        <a:lnTo>
                          <a:pt x="63" y="772"/>
                        </a:lnTo>
                        <a:lnTo>
                          <a:pt x="84" y="752"/>
                        </a:lnTo>
                        <a:lnTo>
                          <a:pt x="106" y="733"/>
                        </a:lnTo>
                        <a:lnTo>
                          <a:pt x="129" y="717"/>
                        </a:lnTo>
                        <a:lnTo>
                          <a:pt x="153" y="700"/>
                        </a:lnTo>
                        <a:lnTo>
                          <a:pt x="176" y="680"/>
                        </a:lnTo>
                        <a:lnTo>
                          <a:pt x="200" y="660"/>
                        </a:lnTo>
                        <a:lnTo>
                          <a:pt x="223" y="643"/>
                        </a:lnTo>
                        <a:lnTo>
                          <a:pt x="247" y="625"/>
                        </a:lnTo>
                        <a:lnTo>
                          <a:pt x="268" y="604"/>
                        </a:lnTo>
                        <a:lnTo>
                          <a:pt x="292" y="586"/>
                        </a:lnTo>
                        <a:lnTo>
                          <a:pt x="313" y="564"/>
                        </a:lnTo>
                        <a:lnTo>
                          <a:pt x="335" y="545"/>
                        </a:lnTo>
                        <a:lnTo>
                          <a:pt x="321" y="533"/>
                        </a:lnTo>
                        <a:lnTo>
                          <a:pt x="308" y="519"/>
                        </a:lnTo>
                        <a:lnTo>
                          <a:pt x="292" y="508"/>
                        </a:lnTo>
                        <a:lnTo>
                          <a:pt x="274" y="496"/>
                        </a:lnTo>
                        <a:lnTo>
                          <a:pt x="255" y="482"/>
                        </a:lnTo>
                        <a:lnTo>
                          <a:pt x="235" y="470"/>
                        </a:lnTo>
                        <a:lnTo>
                          <a:pt x="214" y="459"/>
                        </a:lnTo>
                        <a:lnTo>
                          <a:pt x="194" y="449"/>
                        </a:lnTo>
                        <a:lnTo>
                          <a:pt x="168" y="439"/>
                        </a:lnTo>
                        <a:lnTo>
                          <a:pt x="147" y="429"/>
                        </a:lnTo>
                        <a:lnTo>
                          <a:pt x="123" y="420"/>
                        </a:lnTo>
                        <a:lnTo>
                          <a:pt x="104" y="414"/>
                        </a:lnTo>
                        <a:lnTo>
                          <a:pt x="80" y="408"/>
                        </a:lnTo>
                        <a:lnTo>
                          <a:pt x="63" y="406"/>
                        </a:lnTo>
                        <a:lnTo>
                          <a:pt x="43" y="402"/>
                        </a:lnTo>
                        <a:lnTo>
                          <a:pt x="27" y="404"/>
                        </a:lnTo>
                        <a:lnTo>
                          <a:pt x="633" y="0"/>
                        </a:lnTo>
                        <a:lnTo>
                          <a:pt x="63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70" name="Freeform 150"/>
                  <p:cNvSpPr>
                    <a:spLocks/>
                  </p:cNvSpPr>
                  <p:nvPr/>
                </p:nvSpPr>
                <p:spPr bwMode="auto">
                  <a:xfrm>
                    <a:off x="5509" y="8111"/>
                    <a:ext cx="827" cy="707"/>
                  </a:xfrm>
                  <a:custGeom>
                    <a:avLst/>
                    <a:gdLst>
                      <a:gd name="T0" fmla="*/ 672 w 827"/>
                      <a:gd name="T1" fmla="*/ 23 h 707"/>
                      <a:gd name="T2" fmla="*/ 470 w 827"/>
                      <a:gd name="T3" fmla="*/ 39 h 707"/>
                      <a:gd name="T4" fmla="*/ 543 w 827"/>
                      <a:gd name="T5" fmla="*/ 0 h 707"/>
                      <a:gd name="T6" fmla="*/ 275 w 827"/>
                      <a:gd name="T7" fmla="*/ 15 h 707"/>
                      <a:gd name="T8" fmla="*/ 376 w 827"/>
                      <a:gd name="T9" fmla="*/ 51 h 707"/>
                      <a:gd name="T10" fmla="*/ 175 w 827"/>
                      <a:gd name="T11" fmla="*/ 125 h 707"/>
                      <a:gd name="T12" fmla="*/ 316 w 827"/>
                      <a:gd name="T13" fmla="*/ 121 h 707"/>
                      <a:gd name="T14" fmla="*/ 106 w 827"/>
                      <a:gd name="T15" fmla="*/ 239 h 707"/>
                      <a:gd name="T16" fmla="*/ 292 w 827"/>
                      <a:gd name="T17" fmla="*/ 248 h 707"/>
                      <a:gd name="T18" fmla="*/ 83 w 827"/>
                      <a:gd name="T19" fmla="*/ 385 h 707"/>
                      <a:gd name="T20" fmla="*/ 245 w 827"/>
                      <a:gd name="T21" fmla="*/ 382 h 707"/>
                      <a:gd name="T22" fmla="*/ 0 w 827"/>
                      <a:gd name="T23" fmla="*/ 532 h 707"/>
                      <a:gd name="T24" fmla="*/ 202 w 827"/>
                      <a:gd name="T25" fmla="*/ 528 h 707"/>
                      <a:gd name="T26" fmla="*/ 47 w 827"/>
                      <a:gd name="T27" fmla="*/ 652 h 707"/>
                      <a:gd name="T28" fmla="*/ 233 w 827"/>
                      <a:gd name="T29" fmla="*/ 628 h 707"/>
                      <a:gd name="T30" fmla="*/ 136 w 827"/>
                      <a:gd name="T31" fmla="*/ 707 h 707"/>
                      <a:gd name="T32" fmla="*/ 615 w 827"/>
                      <a:gd name="T33" fmla="*/ 660 h 707"/>
                      <a:gd name="T34" fmla="*/ 819 w 827"/>
                      <a:gd name="T35" fmla="*/ 622 h 707"/>
                      <a:gd name="T36" fmla="*/ 521 w 827"/>
                      <a:gd name="T37" fmla="*/ 615 h 707"/>
                      <a:gd name="T38" fmla="*/ 729 w 827"/>
                      <a:gd name="T39" fmla="*/ 513 h 707"/>
                      <a:gd name="T40" fmla="*/ 470 w 827"/>
                      <a:gd name="T41" fmla="*/ 509 h 707"/>
                      <a:gd name="T42" fmla="*/ 786 w 827"/>
                      <a:gd name="T43" fmla="*/ 374 h 707"/>
                      <a:gd name="T44" fmla="*/ 621 w 827"/>
                      <a:gd name="T45" fmla="*/ 366 h 707"/>
                      <a:gd name="T46" fmla="*/ 827 w 827"/>
                      <a:gd name="T47" fmla="*/ 223 h 707"/>
                      <a:gd name="T48" fmla="*/ 521 w 827"/>
                      <a:gd name="T49" fmla="*/ 288 h 707"/>
                      <a:gd name="T50" fmla="*/ 566 w 827"/>
                      <a:gd name="T51" fmla="*/ 207 h 707"/>
                      <a:gd name="T52" fmla="*/ 737 w 827"/>
                      <a:gd name="T53" fmla="*/ 117 h 707"/>
                      <a:gd name="T54" fmla="*/ 514 w 827"/>
                      <a:gd name="T55" fmla="*/ 125 h 707"/>
                      <a:gd name="T56" fmla="*/ 672 w 827"/>
                      <a:gd name="T57" fmla="*/ 23 h 707"/>
                      <a:gd name="T58" fmla="*/ 672 w 827"/>
                      <a:gd name="T59" fmla="*/ 23 h 7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827" h="707">
                        <a:moveTo>
                          <a:pt x="672" y="23"/>
                        </a:moveTo>
                        <a:lnTo>
                          <a:pt x="470" y="39"/>
                        </a:lnTo>
                        <a:lnTo>
                          <a:pt x="543" y="0"/>
                        </a:lnTo>
                        <a:lnTo>
                          <a:pt x="275" y="15"/>
                        </a:lnTo>
                        <a:lnTo>
                          <a:pt x="376" y="51"/>
                        </a:lnTo>
                        <a:lnTo>
                          <a:pt x="175" y="125"/>
                        </a:lnTo>
                        <a:lnTo>
                          <a:pt x="316" y="121"/>
                        </a:lnTo>
                        <a:lnTo>
                          <a:pt x="106" y="239"/>
                        </a:lnTo>
                        <a:lnTo>
                          <a:pt x="292" y="248"/>
                        </a:lnTo>
                        <a:lnTo>
                          <a:pt x="83" y="385"/>
                        </a:lnTo>
                        <a:lnTo>
                          <a:pt x="245" y="382"/>
                        </a:lnTo>
                        <a:lnTo>
                          <a:pt x="0" y="532"/>
                        </a:lnTo>
                        <a:lnTo>
                          <a:pt x="202" y="528"/>
                        </a:lnTo>
                        <a:lnTo>
                          <a:pt x="47" y="652"/>
                        </a:lnTo>
                        <a:lnTo>
                          <a:pt x="233" y="628"/>
                        </a:lnTo>
                        <a:lnTo>
                          <a:pt x="136" y="707"/>
                        </a:lnTo>
                        <a:lnTo>
                          <a:pt x="615" y="660"/>
                        </a:lnTo>
                        <a:lnTo>
                          <a:pt x="819" y="622"/>
                        </a:lnTo>
                        <a:lnTo>
                          <a:pt x="521" y="615"/>
                        </a:lnTo>
                        <a:lnTo>
                          <a:pt x="729" y="513"/>
                        </a:lnTo>
                        <a:lnTo>
                          <a:pt x="470" y="509"/>
                        </a:lnTo>
                        <a:lnTo>
                          <a:pt x="786" y="374"/>
                        </a:lnTo>
                        <a:lnTo>
                          <a:pt x="621" y="366"/>
                        </a:lnTo>
                        <a:lnTo>
                          <a:pt x="827" y="223"/>
                        </a:lnTo>
                        <a:lnTo>
                          <a:pt x="521" y="288"/>
                        </a:lnTo>
                        <a:lnTo>
                          <a:pt x="566" y="207"/>
                        </a:lnTo>
                        <a:lnTo>
                          <a:pt x="737" y="117"/>
                        </a:lnTo>
                        <a:lnTo>
                          <a:pt x="514" y="125"/>
                        </a:lnTo>
                        <a:lnTo>
                          <a:pt x="672" y="23"/>
                        </a:lnTo>
                        <a:lnTo>
                          <a:pt x="672" y="23"/>
                        </a:lnTo>
                        <a:close/>
                      </a:path>
                    </a:pathLst>
                  </a:custGeom>
                  <a:solidFill>
                    <a:srgbClr val="B3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71" name="Freeform 151"/>
                  <p:cNvSpPr>
                    <a:spLocks/>
                  </p:cNvSpPr>
                  <p:nvPr/>
                </p:nvSpPr>
                <p:spPr bwMode="auto">
                  <a:xfrm>
                    <a:off x="5079" y="8589"/>
                    <a:ext cx="249" cy="624"/>
                  </a:xfrm>
                  <a:custGeom>
                    <a:avLst/>
                    <a:gdLst>
                      <a:gd name="T0" fmla="*/ 147 w 249"/>
                      <a:gd name="T1" fmla="*/ 0 h 624"/>
                      <a:gd name="T2" fmla="*/ 167 w 249"/>
                      <a:gd name="T3" fmla="*/ 178 h 624"/>
                      <a:gd name="T4" fmla="*/ 194 w 249"/>
                      <a:gd name="T5" fmla="*/ 364 h 624"/>
                      <a:gd name="T6" fmla="*/ 249 w 249"/>
                      <a:gd name="T7" fmla="*/ 546 h 624"/>
                      <a:gd name="T8" fmla="*/ 128 w 249"/>
                      <a:gd name="T9" fmla="*/ 624 h 624"/>
                      <a:gd name="T10" fmla="*/ 167 w 249"/>
                      <a:gd name="T11" fmla="*/ 526 h 624"/>
                      <a:gd name="T12" fmla="*/ 34 w 249"/>
                      <a:gd name="T13" fmla="*/ 577 h 624"/>
                      <a:gd name="T14" fmla="*/ 81 w 249"/>
                      <a:gd name="T15" fmla="*/ 513 h 624"/>
                      <a:gd name="T16" fmla="*/ 8 w 249"/>
                      <a:gd name="T17" fmla="*/ 526 h 624"/>
                      <a:gd name="T18" fmla="*/ 167 w 249"/>
                      <a:gd name="T19" fmla="*/ 407 h 624"/>
                      <a:gd name="T20" fmla="*/ 57 w 249"/>
                      <a:gd name="T21" fmla="*/ 407 h 624"/>
                      <a:gd name="T22" fmla="*/ 163 w 249"/>
                      <a:gd name="T23" fmla="*/ 280 h 624"/>
                      <a:gd name="T24" fmla="*/ 84 w 249"/>
                      <a:gd name="T25" fmla="*/ 283 h 624"/>
                      <a:gd name="T26" fmla="*/ 139 w 249"/>
                      <a:gd name="T27" fmla="*/ 158 h 624"/>
                      <a:gd name="T28" fmla="*/ 34 w 249"/>
                      <a:gd name="T29" fmla="*/ 197 h 624"/>
                      <a:gd name="T30" fmla="*/ 120 w 249"/>
                      <a:gd name="T31" fmla="*/ 119 h 624"/>
                      <a:gd name="T32" fmla="*/ 0 w 249"/>
                      <a:gd name="T33" fmla="*/ 135 h 624"/>
                      <a:gd name="T34" fmla="*/ 147 w 249"/>
                      <a:gd name="T35" fmla="*/ 0 h 624"/>
                      <a:gd name="T36" fmla="*/ 147 w 249"/>
                      <a:gd name="T37" fmla="*/ 0 h 6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49" h="624">
                        <a:moveTo>
                          <a:pt x="147" y="0"/>
                        </a:moveTo>
                        <a:lnTo>
                          <a:pt x="167" y="178"/>
                        </a:lnTo>
                        <a:lnTo>
                          <a:pt x="194" y="364"/>
                        </a:lnTo>
                        <a:lnTo>
                          <a:pt x="249" y="546"/>
                        </a:lnTo>
                        <a:lnTo>
                          <a:pt x="128" y="624"/>
                        </a:lnTo>
                        <a:lnTo>
                          <a:pt x="167" y="526"/>
                        </a:lnTo>
                        <a:lnTo>
                          <a:pt x="34" y="577"/>
                        </a:lnTo>
                        <a:lnTo>
                          <a:pt x="81" y="513"/>
                        </a:lnTo>
                        <a:lnTo>
                          <a:pt x="8" y="526"/>
                        </a:lnTo>
                        <a:lnTo>
                          <a:pt x="167" y="407"/>
                        </a:lnTo>
                        <a:lnTo>
                          <a:pt x="57" y="407"/>
                        </a:lnTo>
                        <a:lnTo>
                          <a:pt x="163" y="280"/>
                        </a:lnTo>
                        <a:lnTo>
                          <a:pt x="84" y="283"/>
                        </a:lnTo>
                        <a:lnTo>
                          <a:pt x="139" y="158"/>
                        </a:lnTo>
                        <a:lnTo>
                          <a:pt x="34" y="197"/>
                        </a:lnTo>
                        <a:lnTo>
                          <a:pt x="120" y="119"/>
                        </a:lnTo>
                        <a:lnTo>
                          <a:pt x="0" y="135"/>
                        </a:lnTo>
                        <a:lnTo>
                          <a:pt x="147" y="0"/>
                        </a:lnTo>
                        <a:lnTo>
                          <a:pt x="147" y="0"/>
                        </a:lnTo>
                        <a:close/>
                      </a:path>
                    </a:pathLst>
                  </a:custGeom>
                  <a:solidFill>
                    <a:srgbClr val="B3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5272" name="WordArt 152"/>
                <p:cNvSpPr>
                  <a:spLocks noChangeArrowheads="1" noChangeShapeType="1" noTextEdit="1"/>
                </p:cNvSpPr>
                <p:nvPr/>
              </p:nvSpPr>
              <p:spPr bwMode="auto">
                <a:xfrm rot="3264337">
                  <a:off x="7181" y="2935"/>
                  <a:ext cx="189" cy="77"/>
                </a:xfrm>
                <a:prstGeom prst="rect">
                  <a:avLst/>
                </a:prstGeom>
                <a:extLs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Wave1">
                    <a:avLst>
                      <a:gd name="adj1" fmla="val 13005"/>
                      <a:gd name="adj2" fmla="val 0"/>
                    </a:avLst>
                  </a:prstTxWarp>
                </a:bodyPr>
                <a:lstStyle/>
                <a:p>
                  <a:pPr algn="ctr"/>
                  <a:r>
                    <a:rPr lang="en-GB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Arial Black"/>
                    </a:rPr>
                    <a:t>flag</a:t>
                  </a:r>
                  <a:endParaRPr lang="bg-BG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Arial Black"/>
                  </a:endParaRPr>
                </a:p>
              </p:txBody>
            </p:sp>
            <p:grpSp>
              <p:nvGrpSpPr>
                <p:cNvPr id="5273" name="Group 153"/>
                <p:cNvGrpSpPr>
                  <a:grpSpLocks/>
                </p:cNvGrpSpPr>
                <p:nvPr/>
              </p:nvGrpSpPr>
              <p:grpSpPr bwMode="auto">
                <a:xfrm rot="2274891" flipH="1">
                  <a:off x="8195" y="2919"/>
                  <a:ext cx="217" cy="327"/>
                  <a:chOff x="4643" y="7488"/>
                  <a:chExt cx="2125" cy="1954"/>
                </a:xfrm>
              </p:grpSpPr>
              <p:sp>
                <p:nvSpPr>
                  <p:cNvPr id="5274" name="Freeform 154"/>
                  <p:cNvSpPr>
                    <a:spLocks/>
                  </p:cNvSpPr>
                  <p:nvPr/>
                </p:nvSpPr>
                <p:spPr bwMode="auto">
                  <a:xfrm>
                    <a:off x="4702" y="7848"/>
                    <a:ext cx="1922" cy="1436"/>
                  </a:xfrm>
                  <a:custGeom>
                    <a:avLst/>
                    <a:gdLst>
                      <a:gd name="T0" fmla="*/ 1908 w 1922"/>
                      <a:gd name="T1" fmla="*/ 0 h 1436"/>
                      <a:gd name="T2" fmla="*/ 1170 w 1922"/>
                      <a:gd name="T3" fmla="*/ 198 h 1436"/>
                      <a:gd name="T4" fmla="*/ 762 w 1922"/>
                      <a:gd name="T5" fmla="*/ 278 h 1436"/>
                      <a:gd name="T6" fmla="*/ 584 w 1922"/>
                      <a:gd name="T7" fmla="*/ 590 h 1436"/>
                      <a:gd name="T8" fmla="*/ 122 w 1922"/>
                      <a:gd name="T9" fmla="*/ 899 h 1436"/>
                      <a:gd name="T10" fmla="*/ 339 w 1922"/>
                      <a:gd name="T11" fmla="*/ 1075 h 1436"/>
                      <a:gd name="T12" fmla="*/ 0 w 1922"/>
                      <a:gd name="T13" fmla="*/ 1404 h 1436"/>
                      <a:gd name="T14" fmla="*/ 257 w 1922"/>
                      <a:gd name="T15" fmla="*/ 1436 h 1436"/>
                      <a:gd name="T16" fmla="*/ 525 w 1922"/>
                      <a:gd name="T17" fmla="*/ 1408 h 1436"/>
                      <a:gd name="T18" fmla="*/ 743 w 1922"/>
                      <a:gd name="T19" fmla="*/ 1326 h 1436"/>
                      <a:gd name="T20" fmla="*/ 704 w 1922"/>
                      <a:gd name="T21" fmla="*/ 1044 h 1436"/>
                      <a:gd name="T22" fmla="*/ 980 w 1922"/>
                      <a:gd name="T23" fmla="*/ 1017 h 1436"/>
                      <a:gd name="T24" fmla="*/ 1395 w 1922"/>
                      <a:gd name="T25" fmla="*/ 985 h 1436"/>
                      <a:gd name="T26" fmla="*/ 1922 w 1922"/>
                      <a:gd name="T27" fmla="*/ 831 h 1436"/>
                      <a:gd name="T28" fmla="*/ 1908 w 1922"/>
                      <a:gd name="T29" fmla="*/ 0 h 1436"/>
                      <a:gd name="T30" fmla="*/ 1908 w 1922"/>
                      <a:gd name="T31" fmla="*/ 0 h 14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922" h="1436">
                        <a:moveTo>
                          <a:pt x="1908" y="0"/>
                        </a:moveTo>
                        <a:lnTo>
                          <a:pt x="1170" y="198"/>
                        </a:lnTo>
                        <a:lnTo>
                          <a:pt x="762" y="278"/>
                        </a:lnTo>
                        <a:lnTo>
                          <a:pt x="584" y="590"/>
                        </a:lnTo>
                        <a:lnTo>
                          <a:pt x="122" y="899"/>
                        </a:lnTo>
                        <a:lnTo>
                          <a:pt x="339" y="1075"/>
                        </a:lnTo>
                        <a:lnTo>
                          <a:pt x="0" y="1404"/>
                        </a:lnTo>
                        <a:lnTo>
                          <a:pt x="257" y="1436"/>
                        </a:lnTo>
                        <a:lnTo>
                          <a:pt x="525" y="1408"/>
                        </a:lnTo>
                        <a:lnTo>
                          <a:pt x="743" y="1326"/>
                        </a:lnTo>
                        <a:lnTo>
                          <a:pt x="704" y="1044"/>
                        </a:lnTo>
                        <a:lnTo>
                          <a:pt x="980" y="1017"/>
                        </a:lnTo>
                        <a:lnTo>
                          <a:pt x="1395" y="985"/>
                        </a:lnTo>
                        <a:lnTo>
                          <a:pt x="1922" y="831"/>
                        </a:lnTo>
                        <a:lnTo>
                          <a:pt x="1908" y="0"/>
                        </a:lnTo>
                        <a:lnTo>
                          <a:pt x="1908" y="0"/>
                        </a:lnTo>
                        <a:close/>
                      </a:path>
                    </a:pathLst>
                  </a:custGeom>
                  <a:solidFill>
                    <a:srgbClr val="9CB8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75" name="Freeform 155"/>
                  <p:cNvSpPr>
                    <a:spLocks/>
                  </p:cNvSpPr>
                  <p:nvPr/>
                </p:nvSpPr>
                <p:spPr bwMode="auto">
                  <a:xfrm>
                    <a:off x="6104" y="7824"/>
                    <a:ext cx="376" cy="96"/>
                  </a:xfrm>
                  <a:custGeom>
                    <a:avLst/>
                    <a:gdLst>
                      <a:gd name="T0" fmla="*/ 376 w 376"/>
                      <a:gd name="T1" fmla="*/ 32 h 96"/>
                      <a:gd name="T2" fmla="*/ 357 w 376"/>
                      <a:gd name="T3" fmla="*/ 35 h 96"/>
                      <a:gd name="T4" fmla="*/ 341 w 376"/>
                      <a:gd name="T5" fmla="*/ 39 h 96"/>
                      <a:gd name="T6" fmla="*/ 324 w 376"/>
                      <a:gd name="T7" fmla="*/ 41 h 96"/>
                      <a:gd name="T8" fmla="*/ 306 w 376"/>
                      <a:gd name="T9" fmla="*/ 47 h 96"/>
                      <a:gd name="T10" fmla="*/ 288 w 376"/>
                      <a:gd name="T11" fmla="*/ 49 h 96"/>
                      <a:gd name="T12" fmla="*/ 271 w 376"/>
                      <a:gd name="T13" fmla="*/ 55 h 96"/>
                      <a:gd name="T14" fmla="*/ 253 w 376"/>
                      <a:gd name="T15" fmla="*/ 59 h 96"/>
                      <a:gd name="T16" fmla="*/ 235 w 376"/>
                      <a:gd name="T17" fmla="*/ 65 h 96"/>
                      <a:gd name="T18" fmla="*/ 218 w 376"/>
                      <a:gd name="T19" fmla="*/ 67 h 96"/>
                      <a:gd name="T20" fmla="*/ 200 w 376"/>
                      <a:gd name="T21" fmla="*/ 71 h 96"/>
                      <a:gd name="T22" fmla="*/ 182 w 376"/>
                      <a:gd name="T23" fmla="*/ 73 h 96"/>
                      <a:gd name="T24" fmla="*/ 165 w 376"/>
                      <a:gd name="T25" fmla="*/ 79 h 96"/>
                      <a:gd name="T26" fmla="*/ 147 w 376"/>
                      <a:gd name="T27" fmla="*/ 81 h 96"/>
                      <a:gd name="T28" fmla="*/ 130 w 376"/>
                      <a:gd name="T29" fmla="*/ 84 h 96"/>
                      <a:gd name="T30" fmla="*/ 112 w 376"/>
                      <a:gd name="T31" fmla="*/ 88 h 96"/>
                      <a:gd name="T32" fmla="*/ 96 w 376"/>
                      <a:gd name="T33" fmla="*/ 90 h 96"/>
                      <a:gd name="T34" fmla="*/ 87 w 376"/>
                      <a:gd name="T35" fmla="*/ 90 h 96"/>
                      <a:gd name="T36" fmla="*/ 75 w 376"/>
                      <a:gd name="T37" fmla="*/ 88 h 96"/>
                      <a:gd name="T38" fmla="*/ 61 w 376"/>
                      <a:gd name="T39" fmla="*/ 86 h 96"/>
                      <a:gd name="T40" fmla="*/ 47 w 376"/>
                      <a:gd name="T41" fmla="*/ 86 h 96"/>
                      <a:gd name="T42" fmla="*/ 32 w 376"/>
                      <a:gd name="T43" fmla="*/ 86 h 96"/>
                      <a:gd name="T44" fmla="*/ 20 w 376"/>
                      <a:gd name="T45" fmla="*/ 88 h 96"/>
                      <a:gd name="T46" fmla="*/ 6 w 376"/>
                      <a:gd name="T47" fmla="*/ 90 h 96"/>
                      <a:gd name="T48" fmla="*/ 0 w 376"/>
                      <a:gd name="T49" fmla="*/ 96 h 96"/>
                      <a:gd name="T50" fmla="*/ 12 w 376"/>
                      <a:gd name="T51" fmla="*/ 84 h 96"/>
                      <a:gd name="T52" fmla="*/ 28 w 376"/>
                      <a:gd name="T53" fmla="*/ 75 h 96"/>
                      <a:gd name="T54" fmla="*/ 41 w 376"/>
                      <a:gd name="T55" fmla="*/ 65 h 96"/>
                      <a:gd name="T56" fmla="*/ 61 w 376"/>
                      <a:gd name="T57" fmla="*/ 57 h 96"/>
                      <a:gd name="T58" fmla="*/ 79 w 376"/>
                      <a:gd name="T59" fmla="*/ 47 h 96"/>
                      <a:gd name="T60" fmla="*/ 96 w 376"/>
                      <a:gd name="T61" fmla="*/ 37 h 96"/>
                      <a:gd name="T62" fmla="*/ 118 w 376"/>
                      <a:gd name="T63" fmla="*/ 30 h 96"/>
                      <a:gd name="T64" fmla="*/ 139 w 376"/>
                      <a:gd name="T65" fmla="*/ 24 h 96"/>
                      <a:gd name="T66" fmla="*/ 159 w 376"/>
                      <a:gd name="T67" fmla="*/ 16 h 96"/>
                      <a:gd name="T68" fmla="*/ 179 w 376"/>
                      <a:gd name="T69" fmla="*/ 10 h 96"/>
                      <a:gd name="T70" fmla="*/ 198 w 376"/>
                      <a:gd name="T71" fmla="*/ 4 h 96"/>
                      <a:gd name="T72" fmla="*/ 218 w 376"/>
                      <a:gd name="T73" fmla="*/ 2 h 96"/>
                      <a:gd name="T74" fmla="*/ 235 w 376"/>
                      <a:gd name="T75" fmla="*/ 0 h 96"/>
                      <a:gd name="T76" fmla="*/ 253 w 376"/>
                      <a:gd name="T77" fmla="*/ 0 h 96"/>
                      <a:gd name="T78" fmla="*/ 269 w 376"/>
                      <a:gd name="T79" fmla="*/ 2 h 96"/>
                      <a:gd name="T80" fmla="*/ 284 w 376"/>
                      <a:gd name="T81" fmla="*/ 8 h 96"/>
                      <a:gd name="T82" fmla="*/ 296 w 376"/>
                      <a:gd name="T83" fmla="*/ 12 h 96"/>
                      <a:gd name="T84" fmla="*/ 308 w 376"/>
                      <a:gd name="T85" fmla="*/ 16 h 96"/>
                      <a:gd name="T86" fmla="*/ 318 w 376"/>
                      <a:gd name="T87" fmla="*/ 18 h 96"/>
                      <a:gd name="T88" fmla="*/ 331 w 376"/>
                      <a:gd name="T89" fmla="*/ 24 h 96"/>
                      <a:gd name="T90" fmla="*/ 341 w 376"/>
                      <a:gd name="T91" fmla="*/ 24 h 96"/>
                      <a:gd name="T92" fmla="*/ 353 w 376"/>
                      <a:gd name="T93" fmla="*/ 28 h 96"/>
                      <a:gd name="T94" fmla="*/ 365 w 376"/>
                      <a:gd name="T95" fmla="*/ 30 h 96"/>
                      <a:gd name="T96" fmla="*/ 376 w 376"/>
                      <a:gd name="T97" fmla="*/ 32 h 96"/>
                      <a:gd name="T98" fmla="*/ 376 w 376"/>
                      <a:gd name="T99" fmla="*/ 32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376" h="96">
                        <a:moveTo>
                          <a:pt x="376" y="32"/>
                        </a:moveTo>
                        <a:lnTo>
                          <a:pt x="357" y="35"/>
                        </a:lnTo>
                        <a:lnTo>
                          <a:pt x="341" y="39"/>
                        </a:lnTo>
                        <a:lnTo>
                          <a:pt x="324" y="41"/>
                        </a:lnTo>
                        <a:lnTo>
                          <a:pt x="306" y="47"/>
                        </a:lnTo>
                        <a:lnTo>
                          <a:pt x="288" y="49"/>
                        </a:lnTo>
                        <a:lnTo>
                          <a:pt x="271" y="55"/>
                        </a:lnTo>
                        <a:lnTo>
                          <a:pt x="253" y="59"/>
                        </a:lnTo>
                        <a:lnTo>
                          <a:pt x="235" y="65"/>
                        </a:lnTo>
                        <a:lnTo>
                          <a:pt x="218" y="67"/>
                        </a:lnTo>
                        <a:lnTo>
                          <a:pt x="200" y="71"/>
                        </a:lnTo>
                        <a:lnTo>
                          <a:pt x="182" y="73"/>
                        </a:lnTo>
                        <a:lnTo>
                          <a:pt x="165" y="79"/>
                        </a:lnTo>
                        <a:lnTo>
                          <a:pt x="147" y="81"/>
                        </a:lnTo>
                        <a:lnTo>
                          <a:pt x="130" y="84"/>
                        </a:lnTo>
                        <a:lnTo>
                          <a:pt x="112" y="88"/>
                        </a:lnTo>
                        <a:lnTo>
                          <a:pt x="96" y="90"/>
                        </a:lnTo>
                        <a:lnTo>
                          <a:pt x="87" y="90"/>
                        </a:lnTo>
                        <a:lnTo>
                          <a:pt x="75" y="88"/>
                        </a:lnTo>
                        <a:lnTo>
                          <a:pt x="61" y="86"/>
                        </a:lnTo>
                        <a:lnTo>
                          <a:pt x="47" y="86"/>
                        </a:lnTo>
                        <a:lnTo>
                          <a:pt x="32" y="86"/>
                        </a:lnTo>
                        <a:lnTo>
                          <a:pt x="20" y="88"/>
                        </a:lnTo>
                        <a:lnTo>
                          <a:pt x="6" y="90"/>
                        </a:lnTo>
                        <a:lnTo>
                          <a:pt x="0" y="96"/>
                        </a:lnTo>
                        <a:lnTo>
                          <a:pt x="12" y="84"/>
                        </a:lnTo>
                        <a:lnTo>
                          <a:pt x="28" y="75"/>
                        </a:lnTo>
                        <a:lnTo>
                          <a:pt x="41" y="65"/>
                        </a:lnTo>
                        <a:lnTo>
                          <a:pt x="61" y="57"/>
                        </a:lnTo>
                        <a:lnTo>
                          <a:pt x="79" y="47"/>
                        </a:lnTo>
                        <a:lnTo>
                          <a:pt x="96" y="37"/>
                        </a:lnTo>
                        <a:lnTo>
                          <a:pt x="118" y="30"/>
                        </a:lnTo>
                        <a:lnTo>
                          <a:pt x="139" y="24"/>
                        </a:lnTo>
                        <a:lnTo>
                          <a:pt x="159" y="16"/>
                        </a:lnTo>
                        <a:lnTo>
                          <a:pt x="179" y="10"/>
                        </a:lnTo>
                        <a:lnTo>
                          <a:pt x="198" y="4"/>
                        </a:lnTo>
                        <a:lnTo>
                          <a:pt x="218" y="2"/>
                        </a:lnTo>
                        <a:lnTo>
                          <a:pt x="235" y="0"/>
                        </a:lnTo>
                        <a:lnTo>
                          <a:pt x="253" y="0"/>
                        </a:lnTo>
                        <a:lnTo>
                          <a:pt x="269" y="2"/>
                        </a:lnTo>
                        <a:lnTo>
                          <a:pt x="284" y="8"/>
                        </a:lnTo>
                        <a:lnTo>
                          <a:pt x="296" y="12"/>
                        </a:lnTo>
                        <a:lnTo>
                          <a:pt x="308" y="16"/>
                        </a:lnTo>
                        <a:lnTo>
                          <a:pt x="318" y="18"/>
                        </a:lnTo>
                        <a:lnTo>
                          <a:pt x="331" y="24"/>
                        </a:lnTo>
                        <a:lnTo>
                          <a:pt x="341" y="24"/>
                        </a:lnTo>
                        <a:lnTo>
                          <a:pt x="353" y="28"/>
                        </a:lnTo>
                        <a:lnTo>
                          <a:pt x="365" y="30"/>
                        </a:lnTo>
                        <a:lnTo>
                          <a:pt x="376" y="32"/>
                        </a:lnTo>
                        <a:lnTo>
                          <a:pt x="376" y="3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76" name="Freeform 156"/>
                  <p:cNvSpPr>
                    <a:spLocks/>
                  </p:cNvSpPr>
                  <p:nvPr/>
                </p:nvSpPr>
                <p:spPr bwMode="auto">
                  <a:xfrm>
                    <a:off x="6331" y="7768"/>
                    <a:ext cx="437" cy="72"/>
                  </a:xfrm>
                  <a:custGeom>
                    <a:avLst/>
                    <a:gdLst>
                      <a:gd name="T0" fmla="*/ 437 w 437"/>
                      <a:gd name="T1" fmla="*/ 14 h 72"/>
                      <a:gd name="T2" fmla="*/ 394 w 437"/>
                      <a:gd name="T3" fmla="*/ 25 h 72"/>
                      <a:gd name="T4" fmla="*/ 357 w 437"/>
                      <a:gd name="T5" fmla="*/ 35 h 72"/>
                      <a:gd name="T6" fmla="*/ 324 w 437"/>
                      <a:gd name="T7" fmla="*/ 43 h 72"/>
                      <a:gd name="T8" fmla="*/ 296 w 437"/>
                      <a:gd name="T9" fmla="*/ 53 h 72"/>
                      <a:gd name="T10" fmla="*/ 271 w 437"/>
                      <a:gd name="T11" fmla="*/ 59 h 72"/>
                      <a:gd name="T12" fmla="*/ 249 w 437"/>
                      <a:gd name="T13" fmla="*/ 65 h 72"/>
                      <a:gd name="T14" fmla="*/ 230 w 437"/>
                      <a:gd name="T15" fmla="*/ 67 h 72"/>
                      <a:gd name="T16" fmla="*/ 210 w 437"/>
                      <a:gd name="T17" fmla="*/ 72 h 72"/>
                      <a:gd name="T18" fmla="*/ 190 w 437"/>
                      <a:gd name="T19" fmla="*/ 71 h 72"/>
                      <a:gd name="T20" fmla="*/ 171 w 437"/>
                      <a:gd name="T21" fmla="*/ 71 h 72"/>
                      <a:gd name="T22" fmla="*/ 151 w 437"/>
                      <a:gd name="T23" fmla="*/ 69 h 72"/>
                      <a:gd name="T24" fmla="*/ 128 w 437"/>
                      <a:gd name="T25" fmla="*/ 67 h 72"/>
                      <a:gd name="T26" fmla="*/ 102 w 437"/>
                      <a:gd name="T27" fmla="*/ 59 h 72"/>
                      <a:gd name="T28" fmla="*/ 71 w 437"/>
                      <a:gd name="T29" fmla="*/ 55 h 72"/>
                      <a:gd name="T30" fmla="*/ 40 w 437"/>
                      <a:gd name="T31" fmla="*/ 45 h 72"/>
                      <a:gd name="T32" fmla="*/ 0 w 437"/>
                      <a:gd name="T33" fmla="*/ 37 h 72"/>
                      <a:gd name="T34" fmla="*/ 8 w 437"/>
                      <a:gd name="T35" fmla="*/ 29 h 72"/>
                      <a:gd name="T36" fmla="*/ 26 w 437"/>
                      <a:gd name="T37" fmla="*/ 24 h 72"/>
                      <a:gd name="T38" fmla="*/ 47 w 437"/>
                      <a:gd name="T39" fmla="*/ 18 h 72"/>
                      <a:gd name="T40" fmla="*/ 79 w 437"/>
                      <a:gd name="T41" fmla="*/ 14 h 72"/>
                      <a:gd name="T42" fmla="*/ 110 w 437"/>
                      <a:gd name="T43" fmla="*/ 10 h 72"/>
                      <a:gd name="T44" fmla="*/ 147 w 437"/>
                      <a:gd name="T45" fmla="*/ 6 h 72"/>
                      <a:gd name="T46" fmla="*/ 187 w 437"/>
                      <a:gd name="T47" fmla="*/ 2 h 72"/>
                      <a:gd name="T48" fmla="*/ 228 w 437"/>
                      <a:gd name="T49" fmla="*/ 2 h 72"/>
                      <a:gd name="T50" fmla="*/ 267 w 437"/>
                      <a:gd name="T51" fmla="*/ 0 h 72"/>
                      <a:gd name="T52" fmla="*/ 306 w 437"/>
                      <a:gd name="T53" fmla="*/ 0 h 72"/>
                      <a:gd name="T54" fmla="*/ 339 w 437"/>
                      <a:gd name="T55" fmla="*/ 0 h 72"/>
                      <a:gd name="T56" fmla="*/ 373 w 437"/>
                      <a:gd name="T57" fmla="*/ 2 h 72"/>
                      <a:gd name="T58" fmla="*/ 398 w 437"/>
                      <a:gd name="T59" fmla="*/ 2 h 72"/>
                      <a:gd name="T60" fmla="*/ 420 w 437"/>
                      <a:gd name="T61" fmla="*/ 4 h 72"/>
                      <a:gd name="T62" fmla="*/ 431 w 437"/>
                      <a:gd name="T63" fmla="*/ 10 h 72"/>
                      <a:gd name="T64" fmla="*/ 437 w 437"/>
                      <a:gd name="T65" fmla="*/ 14 h 72"/>
                      <a:gd name="T66" fmla="*/ 437 w 437"/>
                      <a:gd name="T67" fmla="*/ 14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437" h="72">
                        <a:moveTo>
                          <a:pt x="437" y="14"/>
                        </a:moveTo>
                        <a:lnTo>
                          <a:pt x="394" y="25"/>
                        </a:lnTo>
                        <a:lnTo>
                          <a:pt x="357" y="35"/>
                        </a:lnTo>
                        <a:lnTo>
                          <a:pt x="324" y="43"/>
                        </a:lnTo>
                        <a:lnTo>
                          <a:pt x="296" y="53"/>
                        </a:lnTo>
                        <a:lnTo>
                          <a:pt x="271" y="59"/>
                        </a:lnTo>
                        <a:lnTo>
                          <a:pt x="249" y="65"/>
                        </a:lnTo>
                        <a:lnTo>
                          <a:pt x="230" y="67"/>
                        </a:lnTo>
                        <a:lnTo>
                          <a:pt x="210" y="72"/>
                        </a:lnTo>
                        <a:lnTo>
                          <a:pt x="190" y="71"/>
                        </a:lnTo>
                        <a:lnTo>
                          <a:pt x="171" y="71"/>
                        </a:lnTo>
                        <a:lnTo>
                          <a:pt x="151" y="69"/>
                        </a:lnTo>
                        <a:lnTo>
                          <a:pt x="128" y="67"/>
                        </a:lnTo>
                        <a:lnTo>
                          <a:pt x="102" y="59"/>
                        </a:lnTo>
                        <a:lnTo>
                          <a:pt x="71" y="55"/>
                        </a:lnTo>
                        <a:lnTo>
                          <a:pt x="40" y="45"/>
                        </a:lnTo>
                        <a:lnTo>
                          <a:pt x="0" y="37"/>
                        </a:lnTo>
                        <a:lnTo>
                          <a:pt x="8" y="29"/>
                        </a:lnTo>
                        <a:lnTo>
                          <a:pt x="26" y="24"/>
                        </a:lnTo>
                        <a:lnTo>
                          <a:pt x="47" y="18"/>
                        </a:lnTo>
                        <a:lnTo>
                          <a:pt x="79" y="14"/>
                        </a:lnTo>
                        <a:lnTo>
                          <a:pt x="110" y="10"/>
                        </a:lnTo>
                        <a:lnTo>
                          <a:pt x="147" y="6"/>
                        </a:lnTo>
                        <a:lnTo>
                          <a:pt x="187" y="2"/>
                        </a:lnTo>
                        <a:lnTo>
                          <a:pt x="228" y="2"/>
                        </a:lnTo>
                        <a:lnTo>
                          <a:pt x="267" y="0"/>
                        </a:lnTo>
                        <a:lnTo>
                          <a:pt x="306" y="0"/>
                        </a:lnTo>
                        <a:lnTo>
                          <a:pt x="339" y="0"/>
                        </a:lnTo>
                        <a:lnTo>
                          <a:pt x="373" y="2"/>
                        </a:lnTo>
                        <a:lnTo>
                          <a:pt x="398" y="2"/>
                        </a:lnTo>
                        <a:lnTo>
                          <a:pt x="420" y="4"/>
                        </a:lnTo>
                        <a:lnTo>
                          <a:pt x="431" y="10"/>
                        </a:lnTo>
                        <a:lnTo>
                          <a:pt x="437" y="14"/>
                        </a:lnTo>
                        <a:lnTo>
                          <a:pt x="437" y="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77" name="Freeform 157"/>
                  <p:cNvSpPr>
                    <a:spLocks/>
                  </p:cNvSpPr>
                  <p:nvPr/>
                </p:nvSpPr>
                <p:spPr bwMode="auto">
                  <a:xfrm>
                    <a:off x="5238" y="7999"/>
                    <a:ext cx="810" cy="1226"/>
                  </a:xfrm>
                  <a:custGeom>
                    <a:avLst/>
                    <a:gdLst>
                      <a:gd name="T0" fmla="*/ 297 w 810"/>
                      <a:gd name="T1" fmla="*/ 67 h 1226"/>
                      <a:gd name="T2" fmla="*/ 382 w 810"/>
                      <a:gd name="T3" fmla="*/ 41 h 1226"/>
                      <a:gd name="T4" fmla="*/ 470 w 810"/>
                      <a:gd name="T5" fmla="*/ 26 h 1226"/>
                      <a:gd name="T6" fmla="*/ 554 w 810"/>
                      <a:gd name="T7" fmla="*/ 12 h 1226"/>
                      <a:gd name="T8" fmla="*/ 640 w 810"/>
                      <a:gd name="T9" fmla="*/ 4 h 1226"/>
                      <a:gd name="T10" fmla="*/ 707 w 810"/>
                      <a:gd name="T11" fmla="*/ 88 h 1226"/>
                      <a:gd name="T12" fmla="*/ 252 w 810"/>
                      <a:gd name="T13" fmla="*/ 272 h 1226"/>
                      <a:gd name="T14" fmla="*/ 311 w 810"/>
                      <a:gd name="T15" fmla="*/ 415 h 1226"/>
                      <a:gd name="T16" fmla="*/ 280 w 810"/>
                      <a:gd name="T17" fmla="*/ 435 h 1226"/>
                      <a:gd name="T18" fmla="*/ 250 w 810"/>
                      <a:gd name="T19" fmla="*/ 458 h 1226"/>
                      <a:gd name="T20" fmla="*/ 217 w 810"/>
                      <a:gd name="T21" fmla="*/ 476 h 1226"/>
                      <a:gd name="T22" fmla="*/ 186 w 810"/>
                      <a:gd name="T23" fmla="*/ 496 h 1226"/>
                      <a:gd name="T24" fmla="*/ 152 w 810"/>
                      <a:gd name="T25" fmla="*/ 511 h 1226"/>
                      <a:gd name="T26" fmla="*/ 131 w 810"/>
                      <a:gd name="T27" fmla="*/ 638 h 1226"/>
                      <a:gd name="T28" fmla="*/ 113 w 810"/>
                      <a:gd name="T29" fmla="*/ 811 h 1226"/>
                      <a:gd name="T30" fmla="*/ 109 w 810"/>
                      <a:gd name="T31" fmla="*/ 824 h 1226"/>
                      <a:gd name="T32" fmla="*/ 133 w 810"/>
                      <a:gd name="T33" fmla="*/ 826 h 1226"/>
                      <a:gd name="T34" fmla="*/ 170 w 810"/>
                      <a:gd name="T35" fmla="*/ 823 h 1226"/>
                      <a:gd name="T36" fmla="*/ 219 w 810"/>
                      <a:gd name="T37" fmla="*/ 813 h 1226"/>
                      <a:gd name="T38" fmla="*/ 250 w 810"/>
                      <a:gd name="T39" fmla="*/ 811 h 1226"/>
                      <a:gd name="T40" fmla="*/ 207 w 810"/>
                      <a:gd name="T41" fmla="*/ 846 h 1226"/>
                      <a:gd name="T42" fmla="*/ 176 w 810"/>
                      <a:gd name="T43" fmla="*/ 887 h 1226"/>
                      <a:gd name="T44" fmla="*/ 248 w 810"/>
                      <a:gd name="T45" fmla="*/ 871 h 1226"/>
                      <a:gd name="T46" fmla="*/ 362 w 810"/>
                      <a:gd name="T47" fmla="*/ 844 h 1226"/>
                      <a:gd name="T48" fmla="*/ 483 w 810"/>
                      <a:gd name="T49" fmla="*/ 834 h 1226"/>
                      <a:gd name="T50" fmla="*/ 601 w 810"/>
                      <a:gd name="T51" fmla="*/ 826 h 1226"/>
                      <a:gd name="T52" fmla="*/ 715 w 810"/>
                      <a:gd name="T53" fmla="*/ 817 h 1226"/>
                      <a:gd name="T54" fmla="*/ 810 w 810"/>
                      <a:gd name="T55" fmla="*/ 883 h 1226"/>
                      <a:gd name="T56" fmla="*/ 705 w 810"/>
                      <a:gd name="T57" fmla="*/ 899 h 1226"/>
                      <a:gd name="T58" fmla="*/ 593 w 810"/>
                      <a:gd name="T59" fmla="*/ 907 h 1226"/>
                      <a:gd name="T60" fmla="*/ 479 w 810"/>
                      <a:gd name="T61" fmla="*/ 909 h 1226"/>
                      <a:gd name="T62" fmla="*/ 368 w 810"/>
                      <a:gd name="T63" fmla="*/ 917 h 1226"/>
                      <a:gd name="T64" fmla="*/ 262 w 810"/>
                      <a:gd name="T65" fmla="*/ 940 h 1226"/>
                      <a:gd name="T66" fmla="*/ 376 w 810"/>
                      <a:gd name="T67" fmla="*/ 962 h 1226"/>
                      <a:gd name="T68" fmla="*/ 362 w 810"/>
                      <a:gd name="T69" fmla="*/ 1009 h 1226"/>
                      <a:gd name="T70" fmla="*/ 342 w 810"/>
                      <a:gd name="T71" fmla="*/ 1058 h 1226"/>
                      <a:gd name="T72" fmla="*/ 319 w 810"/>
                      <a:gd name="T73" fmla="*/ 1103 h 1226"/>
                      <a:gd name="T74" fmla="*/ 293 w 810"/>
                      <a:gd name="T75" fmla="*/ 1146 h 1226"/>
                      <a:gd name="T76" fmla="*/ 262 w 810"/>
                      <a:gd name="T77" fmla="*/ 1189 h 1226"/>
                      <a:gd name="T78" fmla="*/ 121 w 810"/>
                      <a:gd name="T79" fmla="*/ 1163 h 1226"/>
                      <a:gd name="T80" fmla="*/ 86 w 810"/>
                      <a:gd name="T81" fmla="*/ 1075 h 1226"/>
                      <a:gd name="T82" fmla="*/ 45 w 810"/>
                      <a:gd name="T83" fmla="*/ 942 h 1226"/>
                      <a:gd name="T84" fmla="*/ 27 w 810"/>
                      <a:gd name="T85" fmla="*/ 805 h 1226"/>
                      <a:gd name="T86" fmla="*/ 17 w 810"/>
                      <a:gd name="T87" fmla="*/ 662 h 1226"/>
                      <a:gd name="T88" fmla="*/ 9 w 810"/>
                      <a:gd name="T89" fmla="*/ 521 h 1226"/>
                      <a:gd name="T90" fmla="*/ 19 w 810"/>
                      <a:gd name="T91" fmla="*/ 415 h 1226"/>
                      <a:gd name="T92" fmla="*/ 74 w 810"/>
                      <a:gd name="T93" fmla="*/ 360 h 1226"/>
                      <a:gd name="T94" fmla="*/ 115 w 810"/>
                      <a:gd name="T95" fmla="*/ 294 h 1226"/>
                      <a:gd name="T96" fmla="*/ 156 w 810"/>
                      <a:gd name="T97" fmla="*/ 221 h 1226"/>
                      <a:gd name="T98" fmla="*/ 199 w 810"/>
                      <a:gd name="T99" fmla="*/ 151 h 1226"/>
                      <a:gd name="T100" fmla="*/ 248 w 810"/>
                      <a:gd name="T101" fmla="*/ 88 h 12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810" h="1226">
                        <a:moveTo>
                          <a:pt x="248" y="88"/>
                        </a:moveTo>
                        <a:lnTo>
                          <a:pt x="272" y="76"/>
                        </a:lnTo>
                        <a:lnTo>
                          <a:pt x="297" y="67"/>
                        </a:lnTo>
                        <a:lnTo>
                          <a:pt x="325" y="57"/>
                        </a:lnTo>
                        <a:lnTo>
                          <a:pt x="352" y="51"/>
                        </a:lnTo>
                        <a:lnTo>
                          <a:pt x="382" y="41"/>
                        </a:lnTo>
                        <a:lnTo>
                          <a:pt x="409" y="35"/>
                        </a:lnTo>
                        <a:lnTo>
                          <a:pt x="438" y="31"/>
                        </a:lnTo>
                        <a:lnTo>
                          <a:pt x="470" y="26"/>
                        </a:lnTo>
                        <a:lnTo>
                          <a:pt x="497" y="22"/>
                        </a:lnTo>
                        <a:lnTo>
                          <a:pt x="526" y="16"/>
                        </a:lnTo>
                        <a:lnTo>
                          <a:pt x="554" y="12"/>
                        </a:lnTo>
                        <a:lnTo>
                          <a:pt x="585" y="10"/>
                        </a:lnTo>
                        <a:lnTo>
                          <a:pt x="611" y="6"/>
                        </a:lnTo>
                        <a:lnTo>
                          <a:pt x="640" y="4"/>
                        </a:lnTo>
                        <a:lnTo>
                          <a:pt x="666" y="0"/>
                        </a:lnTo>
                        <a:lnTo>
                          <a:pt x="695" y="0"/>
                        </a:lnTo>
                        <a:lnTo>
                          <a:pt x="707" y="88"/>
                        </a:lnTo>
                        <a:lnTo>
                          <a:pt x="380" y="127"/>
                        </a:lnTo>
                        <a:lnTo>
                          <a:pt x="474" y="139"/>
                        </a:lnTo>
                        <a:lnTo>
                          <a:pt x="252" y="272"/>
                        </a:lnTo>
                        <a:lnTo>
                          <a:pt x="407" y="253"/>
                        </a:lnTo>
                        <a:lnTo>
                          <a:pt x="170" y="411"/>
                        </a:lnTo>
                        <a:lnTo>
                          <a:pt x="311" y="415"/>
                        </a:lnTo>
                        <a:lnTo>
                          <a:pt x="299" y="421"/>
                        </a:lnTo>
                        <a:lnTo>
                          <a:pt x="291" y="429"/>
                        </a:lnTo>
                        <a:lnTo>
                          <a:pt x="280" y="435"/>
                        </a:lnTo>
                        <a:lnTo>
                          <a:pt x="270" y="443"/>
                        </a:lnTo>
                        <a:lnTo>
                          <a:pt x="260" y="449"/>
                        </a:lnTo>
                        <a:lnTo>
                          <a:pt x="250" y="458"/>
                        </a:lnTo>
                        <a:lnTo>
                          <a:pt x="239" y="464"/>
                        </a:lnTo>
                        <a:lnTo>
                          <a:pt x="229" y="472"/>
                        </a:lnTo>
                        <a:lnTo>
                          <a:pt x="217" y="476"/>
                        </a:lnTo>
                        <a:lnTo>
                          <a:pt x="207" y="482"/>
                        </a:lnTo>
                        <a:lnTo>
                          <a:pt x="193" y="490"/>
                        </a:lnTo>
                        <a:lnTo>
                          <a:pt x="186" y="496"/>
                        </a:lnTo>
                        <a:lnTo>
                          <a:pt x="174" y="499"/>
                        </a:lnTo>
                        <a:lnTo>
                          <a:pt x="162" y="507"/>
                        </a:lnTo>
                        <a:lnTo>
                          <a:pt x="152" y="511"/>
                        </a:lnTo>
                        <a:lnTo>
                          <a:pt x="143" y="517"/>
                        </a:lnTo>
                        <a:lnTo>
                          <a:pt x="260" y="539"/>
                        </a:lnTo>
                        <a:lnTo>
                          <a:pt x="131" y="638"/>
                        </a:lnTo>
                        <a:lnTo>
                          <a:pt x="111" y="727"/>
                        </a:lnTo>
                        <a:lnTo>
                          <a:pt x="244" y="709"/>
                        </a:lnTo>
                        <a:lnTo>
                          <a:pt x="113" y="811"/>
                        </a:lnTo>
                        <a:lnTo>
                          <a:pt x="105" y="817"/>
                        </a:lnTo>
                        <a:lnTo>
                          <a:pt x="105" y="824"/>
                        </a:lnTo>
                        <a:lnTo>
                          <a:pt x="109" y="824"/>
                        </a:lnTo>
                        <a:lnTo>
                          <a:pt x="115" y="824"/>
                        </a:lnTo>
                        <a:lnTo>
                          <a:pt x="121" y="824"/>
                        </a:lnTo>
                        <a:lnTo>
                          <a:pt x="133" y="826"/>
                        </a:lnTo>
                        <a:lnTo>
                          <a:pt x="143" y="824"/>
                        </a:lnTo>
                        <a:lnTo>
                          <a:pt x="154" y="824"/>
                        </a:lnTo>
                        <a:lnTo>
                          <a:pt x="170" y="823"/>
                        </a:lnTo>
                        <a:lnTo>
                          <a:pt x="186" y="821"/>
                        </a:lnTo>
                        <a:lnTo>
                          <a:pt x="201" y="817"/>
                        </a:lnTo>
                        <a:lnTo>
                          <a:pt x="219" y="813"/>
                        </a:lnTo>
                        <a:lnTo>
                          <a:pt x="239" y="809"/>
                        </a:lnTo>
                        <a:lnTo>
                          <a:pt x="260" y="803"/>
                        </a:lnTo>
                        <a:lnTo>
                          <a:pt x="250" y="811"/>
                        </a:lnTo>
                        <a:lnTo>
                          <a:pt x="237" y="821"/>
                        </a:lnTo>
                        <a:lnTo>
                          <a:pt x="221" y="832"/>
                        </a:lnTo>
                        <a:lnTo>
                          <a:pt x="207" y="846"/>
                        </a:lnTo>
                        <a:lnTo>
                          <a:pt x="193" y="858"/>
                        </a:lnTo>
                        <a:lnTo>
                          <a:pt x="182" y="873"/>
                        </a:lnTo>
                        <a:lnTo>
                          <a:pt x="176" y="887"/>
                        </a:lnTo>
                        <a:lnTo>
                          <a:pt x="178" y="901"/>
                        </a:lnTo>
                        <a:lnTo>
                          <a:pt x="211" y="883"/>
                        </a:lnTo>
                        <a:lnTo>
                          <a:pt x="248" y="871"/>
                        </a:lnTo>
                        <a:lnTo>
                          <a:pt x="284" y="860"/>
                        </a:lnTo>
                        <a:lnTo>
                          <a:pt x="325" y="852"/>
                        </a:lnTo>
                        <a:lnTo>
                          <a:pt x="362" y="844"/>
                        </a:lnTo>
                        <a:lnTo>
                          <a:pt x="403" y="842"/>
                        </a:lnTo>
                        <a:lnTo>
                          <a:pt x="442" y="836"/>
                        </a:lnTo>
                        <a:lnTo>
                          <a:pt x="483" y="834"/>
                        </a:lnTo>
                        <a:lnTo>
                          <a:pt x="523" y="832"/>
                        </a:lnTo>
                        <a:lnTo>
                          <a:pt x="562" y="830"/>
                        </a:lnTo>
                        <a:lnTo>
                          <a:pt x="601" y="826"/>
                        </a:lnTo>
                        <a:lnTo>
                          <a:pt x="642" y="824"/>
                        </a:lnTo>
                        <a:lnTo>
                          <a:pt x="677" y="821"/>
                        </a:lnTo>
                        <a:lnTo>
                          <a:pt x="715" y="817"/>
                        </a:lnTo>
                        <a:lnTo>
                          <a:pt x="750" y="811"/>
                        </a:lnTo>
                        <a:lnTo>
                          <a:pt x="787" y="803"/>
                        </a:lnTo>
                        <a:lnTo>
                          <a:pt x="810" y="883"/>
                        </a:lnTo>
                        <a:lnTo>
                          <a:pt x="775" y="891"/>
                        </a:lnTo>
                        <a:lnTo>
                          <a:pt x="740" y="897"/>
                        </a:lnTo>
                        <a:lnTo>
                          <a:pt x="705" y="899"/>
                        </a:lnTo>
                        <a:lnTo>
                          <a:pt x="669" y="905"/>
                        </a:lnTo>
                        <a:lnTo>
                          <a:pt x="632" y="905"/>
                        </a:lnTo>
                        <a:lnTo>
                          <a:pt x="593" y="907"/>
                        </a:lnTo>
                        <a:lnTo>
                          <a:pt x="556" y="907"/>
                        </a:lnTo>
                        <a:lnTo>
                          <a:pt x="519" y="909"/>
                        </a:lnTo>
                        <a:lnTo>
                          <a:pt x="479" y="909"/>
                        </a:lnTo>
                        <a:lnTo>
                          <a:pt x="442" y="911"/>
                        </a:lnTo>
                        <a:lnTo>
                          <a:pt x="405" y="913"/>
                        </a:lnTo>
                        <a:lnTo>
                          <a:pt x="368" y="917"/>
                        </a:lnTo>
                        <a:lnTo>
                          <a:pt x="331" y="922"/>
                        </a:lnTo>
                        <a:lnTo>
                          <a:pt x="297" y="932"/>
                        </a:lnTo>
                        <a:lnTo>
                          <a:pt x="262" y="940"/>
                        </a:lnTo>
                        <a:lnTo>
                          <a:pt x="233" y="956"/>
                        </a:lnTo>
                        <a:lnTo>
                          <a:pt x="240" y="989"/>
                        </a:lnTo>
                        <a:lnTo>
                          <a:pt x="376" y="962"/>
                        </a:lnTo>
                        <a:lnTo>
                          <a:pt x="372" y="977"/>
                        </a:lnTo>
                        <a:lnTo>
                          <a:pt x="366" y="993"/>
                        </a:lnTo>
                        <a:lnTo>
                          <a:pt x="362" y="1009"/>
                        </a:lnTo>
                        <a:lnTo>
                          <a:pt x="356" y="1026"/>
                        </a:lnTo>
                        <a:lnTo>
                          <a:pt x="348" y="1040"/>
                        </a:lnTo>
                        <a:lnTo>
                          <a:pt x="342" y="1058"/>
                        </a:lnTo>
                        <a:lnTo>
                          <a:pt x="335" y="1071"/>
                        </a:lnTo>
                        <a:lnTo>
                          <a:pt x="329" y="1089"/>
                        </a:lnTo>
                        <a:lnTo>
                          <a:pt x="319" y="1103"/>
                        </a:lnTo>
                        <a:lnTo>
                          <a:pt x="309" y="1118"/>
                        </a:lnTo>
                        <a:lnTo>
                          <a:pt x="299" y="1132"/>
                        </a:lnTo>
                        <a:lnTo>
                          <a:pt x="293" y="1146"/>
                        </a:lnTo>
                        <a:lnTo>
                          <a:pt x="282" y="1159"/>
                        </a:lnTo>
                        <a:lnTo>
                          <a:pt x="272" y="1175"/>
                        </a:lnTo>
                        <a:lnTo>
                          <a:pt x="262" y="1189"/>
                        </a:lnTo>
                        <a:lnTo>
                          <a:pt x="252" y="1202"/>
                        </a:lnTo>
                        <a:lnTo>
                          <a:pt x="190" y="1226"/>
                        </a:lnTo>
                        <a:lnTo>
                          <a:pt x="121" y="1163"/>
                        </a:lnTo>
                        <a:lnTo>
                          <a:pt x="131" y="1159"/>
                        </a:lnTo>
                        <a:lnTo>
                          <a:pt x="105" y="1116"/>
                        </a:lnTo>
                        <a:lnTo>
                          <a:pt x="86" y="1075"/>
                        </a:lnTo>
                        <a:lnTo>
                          <a:pt x="68" y="1030"/>
                        </a:lnTo>
                        <a:lnTo>
                          <a:pt x="56" y="989"/>
                        </a:lnTo>
                        <a:lnTo>
                          <a:pt x="45" y="942"/>
                        </a:lnTo>
                        <a:lnTo>
                          <a:pt x="37" y="897"/>
                        </a:lnTo>
                        <a:lnTo>
                          <a:pt x="31" y="850"/>
                        </a:lnTo>
                        <a:lnTo>
                          <a:pt x="27" y="805"/>
                        </a:lnTo>
                        <a:lnTo>
                          <a:pt x="23" y="758"/>
                        </a:lnTo>
                        <a:lnTo>
                          <a:pt x="21" y="711"/>
                        </a:lnTo>
                        <a:lnTo>
                          <a:pt x="17" y="662"/>
                        </a:lnTo>
                        <a:lnTo>
                          <a:pt x="15" y="615"/>
                        </a:lnTo>
                        <a:lnTo>
                          <a:pt x="13" y="568"/>
                        </a:lnTo>
                        <a:lnTo>
                          <a:pt x="9" y="521"/>
                        </a:lnTo>
                        <a:lnTo>
                          <a:pt x="5" y="474"/>
                        </a:lnTo>
                        <a:lnTo>
                          <a:pt x="0" y="431"/>
                        </a:lnTo>
                        <a:lnTo>
                          <a:pt x="19" y="415"/>
                        </a:lnTo>
                        <a:lnTo>
                          <a:pt x="39" y="398"/>
                        </a:lnTo>
                        <a:lnTo>
                          <a:pt x="56" y="378"/>
                        </a:lnTo>
                        <a:lnTo>
                          <a:pt x="74" y="360"/>
                        </a:lnTo>
                        <a:lnTo>
                          <a:pt x="88" y="339"/>
                        </a:lnTo>
                        <a:lnTo>
                          <a:pt x="101" y="317"/>
                        </a:lnTo>
                        <a:lnTo>
                          <a:pt x="115" y="294"/>
                        </a:lnTo>
                        <a:lnTo>
                          <a:pt x="131" y="270"/>
                        </a:lnTo>
                        <a:lnTo>
                          <a:pt x="145" y="245"/>
                        </a:lnTo>
                        <a:lnTo>
                          <a:pt x="156" y="221"/>
                        </a:lnTo>
                        <a:lnTo>
                          <a:pt x="170" y="198"/>
                        </a:lnTo>
                        <a:lnTo>
                          <a:pt x="186" y="174"/>
                        </a:lnTo>
                        <a:lnTo>
                          <a:pt x="199" y="151"/>
                        </a:lnTo>
                        <a:lnTo>
                          <a:pt x="213" y="129"/>
                        </a:lnTo>
                        <a:lnTo>
                          <a:pt x="229" y="106"/>
                        </a:lnTo>
                        <a:lnTo>
                          <a:pt x="248" y="88"/>
                        </a:lnTo>
                        <a:lnTo>
                          <a:pt x="248" y="8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78" name="Freeform 158"/>
                  <p:cNvSpPr>
                    <a:spLocks/>
                  </p:cNvSpPr>
                  <p:nvPr/>
                </p:nvSpPr>
                <p:spPr bwMode="auto">
                  <a:xfrm>
                    <a:off x="5904" y="7488"/>
                    <a:ext cx="862" cy="1954"/>
                  </a:xfrm>
                  <a:custGeom>
                    <a:avLst/>
                    <a:gdLst>
                      <a:gd name="T0" fmla="*/ 860 w 862"/>
                      <a:gd name="T1" fmla="*/ 449 h 1954"/>
                      <a:gd name="T2" fmla="*/ 848 w 862"/>
                      <a:gd name="T3" fmla="*/ 1093 h 1954"/>
                      <a:gd name="T4" fmla="*/ 819 w 862"/>
                      <a:gd name="T5" fmla="*/ 1725 h 1954"/>
                      <a:gd name="T6" fmla="*/ 732 w 862"/>
                      <a:gd name="T7" fmla="*/ 1857 h 1954"/>
                      <a:gd name="T8" fmla="*/ 740 w 862"/>
                      <a:gd name="T9" fmla="*/ 1622 h 1954"/>
                      <a:gd name="T10" fmla="*/ 742 w 862"/>
                      <a:gd name="T11" fmla="*/ 1385 h 1954"/>
                      <a:gd name="T12" fmla="*/ 707 w 862"/>
                      <a:gd name="T13" fmla="*/ 1220 h 1954"/>
                      <a:gd name="T14" fmla="*/ 519 w 862"/>
                      <a:gd name="T15" fmla="*/ 1287 h 1954"/>
                      <a:gd name="T16" fmla="*/ 325 w 862"/>
                      <a:gd name="T17" fmla="*/ 1328 h 1954"/>
                      <a:gd name="T18" fmla="*/ 131 w 862"/>
                      <a:gd name="T19" fmla="*/ 1363 h 1954"/>
                      <a:gd name="T20" fmla="*/ 237 w 862"/>
                      <a:gd name="T21" fmla="*/ 1263 h 1954"/>
                      <a:gd name="T22" fmla="*/ 399 w 862"/>
                      <a:gd name="T23" fmla="*/ 1230 h 1954"/>
                      <a:gd name="T24" fmla="*/ 554 w 862"/>
                      <a:gd name="T25" fmla="*/ 1179 h 1954"/>
                      <a:gd name="T26" fmla="*/ 562 w 862"/>
                      <a:gd name="T27" fmla="*/ 1140 h 1954"/>
                      <a:gd name="T28" fmla="*/ 425 w 862"/>
                      <a:gd name="T29" fmla="*/ 1163 h 1954"/>
                      <a:gd name="T30" fmla="*/ 286 w 862"/>
                      <a:gd name="T31" fmla="*/ 1171 h 1954"/>
                      <a:gd name="T32" fmla="*/ 206 w 862"/>
                      <a:gd name="T33" fmla="*/ 1163 h 1954"/>
                      <a:gd name="T34" fmla="*/ 351 w 862"/>
                      <a:gd name="T35" fmla="*/ 1116 h 1954"/>
                      <a:gd name="T36" fmla="*/ 497 w 862"/>
                      <a:gd name="T37" fmla="*/ 1063 h 1954"/>
                      <a:gd name="T38" fmla="*/ 640 w 862"/>
                      <a:gd name="T39" fmla="*/ 1003 h 1954"/>
                      <a:gd name="T40" fmla="*/ 595 w 862"/>
                      <a:gd name="T41" fmla="*/ 969 h 1954"/>
                      <a:gd name="T42" fmla="*/ 407 w 862"/>
                      <a:gd name="T43" fmla="*/ 1022 h 1954"/>
                      <a:gd name="T44" fmla="*/ 221 w 862"/>
                      <a:gd name="T45" fmla="*/ 1060 h 1954"/>
                      <a:gd name="T46" fmla="*/ 270 w 862"/>
                      <a:gd name="T47" fmla="*/ 1022 h 1954"/>
                      <a:gd name="T48" fmla="*/ 433 w 862"/>
                      <a:gd name="T49" fmla="*/ 962 h 1954"/>
                      <a:gd name="T50" fmla="*/ 586 w 862"/>
                      <a:gd name="T51" fmla="*/ 883 h 1954"/>
                      <a:gd name="T52" fmla="*/ 652 w 862"/>
                      <a:gd name="T53" fmla="*/ 809 h 1954"/>
                      <a:gd name="T54" fmla="*/ 531 w 862"/>
                      <a:gd name="T55" fmla="*/ 856 h 1954"/>
                      <a:gd name="T56" fmla="*/ 407 w 862"/>
                      <a:gd name="T57" fmla="*/ 891 h 1954"/>
                      <a:gd name="T58" fmla="*/ 286 w 862"/>
                      <a:gd name="T59" fmla="*/ 915 h 1954"/>
                      <a:gd name="T60" fmla="*/ 580 w 862"/>
                      <a:gd name="T61" fmla="*/ 709 h 1954"/>
                      <a:gd name="T62" fmla="*/ 423 w 862"/>
                      <a:gd name="T63" fmla="*/ 750 h 1954"/>
                      <a:gd name="T64" fmla="*/ 262 w 862"/>
                      <a:gd name="T65" fmla="*/ 781 h 1954"/>
                      <a:gd name="T66" fmla="*/ 225 w 862"/>
                      <a:gd name="T67" fmla="*/ 766 h 1954"/>
                      <a:gd name="T68" fmla="*/ 382 w 862"/>
                      <a:gd name="T69" fmla="*/ 703 h 1954"/>
                      <a:gd name="T70" fmla="*/ 539 w 862"/>
                      <a:gd name="T71" fmla="*/ 642 h 1954"/>
                      <a:gd name="T72" fmla="*/ 656 w 862"/>
                      <a:gd name="T73" fmla="*/ 554 h 1954"/>
                      <a:gd name="T74" fmla="*/ 511 w 862"/>
                      <a:gd name="T75" fmla="*/ 601 h 1954"/>
                      <a:gd name="T76" fmla="*/ 360 w 862"/>
                      <a:gd name="T77" fmla="*/ 640 h 1954"/>
                      <a:gd name="T78" fmla="*/ 209 w 862"/>
                      <a:gd name="T79" fmla="*/ 666 h 1954"/>
                      <a:gd name="T80" fmla="*/ 429 w 862"/>
                      <a:gd name="T81" fmla="*/ 517 h 1954"/>
                      <a:gd name="T82" fmla="*/ 315 w 862"/>
                      <a:gd name="T83" fmla="*/ 554 h 1954"/>
                      <a:gd name="T84" fmla="*/ 200 w 862"/>
                      <a:gd name="T85" fmla="*/ 586 h 1954"/>
                      <a:gd name="T86" fmla="*/ 178 w 862"/>
                      <a:gd name="T87" fmla="*/ 523 h 1954"/>
                      <a:gd name="T88" fmla="*/ 131 w 862"/>
                      <a:gd name="T89" fmla="*/ 539 h 1954"/>
                      <a:gd name="T90" fmla="*/ 86 w 862"/>
                      <a:gd name="T91" fmla="*/ 552 h 1954"/>
                      <a:gd name="T92" fmla="*/ 39 w 862"/>
                      <a:gd name="T93" fmla="*/ 558 h 1954"/>
                      <a:gd name="T94" fmla="*/ 67 w 862"/>
                      <a:gd name="T95" fmla="*/ 464 h 1954"/>
                      <a:gd name="T96" fmla="*/ 343 w 862"/>
                      <a:gd name="T97" fmla="*/ 394 h 1954"/>
                      <a:gd name="T98" fmla="*/ 638 w 862"/>
                      <a:gd name="T99" fmla="*/ 298 h 1954"/>
                      <a:gd name="T100" fmla="*/ 748 w 862"/>
                      <a:gd name="T101" fmla="*/ 237 h 1954"/>
                      <a:gd name="T102" fmla="*/ 766 w 862"/>
                      <a:gd name="T103" fmla="*/ 143 h 1954"/>
                      <a:gd name="T104" fmla="*/ 787 w 862"/>
                      <a:gd name="T105" fmla="*/ 39 h 1954"/>
                      <a:gd name="T106" fmla="*/ 803 w 862"/>
                      <a:gd name="T107" fmla="*/ 0 h 19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862" h="1954">
                        <a:moveTo>
                          <a:pt x="803" y="0"/>
                        </a:moveTo>
                        <a:lnTo>
                          <a:pt x="823" y="104"/>
                        </a:lnTo>
                        <a:lnTo>
                          <a:pt x="840" y="212"/>
                        </a:lnTo>
                        <a:lnTo>
                          <a:pt x="852" y="327"/>
                        </a:lnTo>
                        <a:lnTo>
                          <a:pt x="860" y="449"/>
                        </a:lnTo>
                        <a:lnTo>
                          <a:pt x="862" y="572"/>
                        </a:lnTo>
                        <a:lnTo>
                          <a:pt x="862" y="701"/>
                        </a:lnTo>
                        <a:lnTo>
                          <a:pt x="858" y="828"/>
                        </a:lnTo>
                        <a:lnTo>
                          <a:pt x="854" y="962"/>
                        </a:lnTo>
                        <a:lnTo>
                          <a:pt x="848" y="1093"/>
                        </a:lnTo>
                        <a:lnTo>
                          <a:pt x="840" y="1224"/>
                        </a:lnTo>
                        <a:lnTo>
                          <a:pt x="830" y="1351"/>
                        </a:lnTo>
                        <a:lnTo>
                          <a:pt x="827" y="1481"/>
                        </a:lnTo>
                        <a:lnTo>
                          <a:pt x="821" y="1604"/>
                        </a:lnTo>
                        <a:lnTo>
                          <a:pt x="819" y="1725"/>
                        </a:lnTo>
                        <a:lnTo>
                          <a:pt x="817" y="1843"/>
                        </a:lnTo>
                        <a:lnTo>
                          <a:pt x="823" y="1954"/>
                        </a:lnTo>
                        <a:lnTo>
                          <a:pt x="732" y="1947"/>
                        </a:lnTo>
                        <a:lnTo>
                          <a:pt x="732" y="1902"/>
                        </a:lnTo>
                        <a:lnTo>
                          <a:pt x="732" y="1857"/>
                        </a:lnTo>
                        <a:lnTo>
                          <a:pt x="734" y="1810"/>
                        </a:lnTo>
                        <a:lnTo>
                          <a:pt x="736" y="1763"/>
                        </a:lnTo>
                        <a:lnTo>
                          <a:pt x="736" y="1716"/>
                        </a:lnTo>
                        <a:lnTo>
                          <a:pt x="738" y="1669"/>
                        </a:lnTo>
                        <a:lnTo>
                          <a:pt x="740" y="1622"/>
                        </a:lnTo>
                        <a:lnTo>
                          <a:pt x="742" y="1575"/>
                        </a:lnTo>
                        <a:lnTo>
                          <a:pt x="742" y="1526"/>
                        </a:lnTo>
                        <a:lnTo>
                          <a:pt x="742" y="1479"/>
                        </a:lnTo>
                        <a:lnTo>
                          <a:pt x="742" y="1432"/>
                        </a:lnTo>
                        <a:lnTo>
                          <a:pt x="742" y="1385"/>
                        </a:lnTo>
                        <a:lnTo>
                          <a:pt x="742" y="1338"/>
                        </a:lnTo>
                        <a:lnTo>
                          <a:pt x="742" y="1291"/>
                        </a:lnTo>
                        <a:lnTo>
                          <a:pt x="742" y="1248"/>
                        </a:lnTo>
                        <a:lnTo>
                          <a:pt x="742" y="1204"/>
                        </a:lnTo>
                        <a:lnTo>
                          <a:pt x="707" y="1220"/>
                        </a:lnTo>
                        <a:lnTo>
                          <a:pt x="670" y="1236"/>
                        </a:lnTo>
                        <a:lnTo>
                          <a:pt x="633" y="1249"/>
                        </a:lnTo>
                        <a:lnTo>
                          <a:pt x="595" y="1265"/>
                        </a:lnTo>
                        <a:lnTo>
                          <a:pt x="556" y="1275"/>
                        </a:lnTo>
                        <a:lnTo>
                          <a:pt x="519" y="1287"/>
                        </a:lnTo>
                        <a:lnTo>
                          <a:pt x="480" y="1296"/>
                        </a:lnTo>
                        <a:lnTo>
                          <a:pt x="443" y="1304"/>
                        </a:lnTo>
                        <a:lnTo>
                          <a:pt x="403" y="1312"/>
                        </a:lnTo>
                        <a:lnTo>
                          <a:pt x="364" y="1320"/>
                        </a:lnTo>
                        <a:lnTo>
                          <a:pt x="325" y="1328"/>
                        </a:lnTo>
                        <a:lnTo>
                          <a:pt x="286" y="1336"/>
                        </a:lnTo>
                        <a:lnTo>
                          <a:pt x="247" y="1340"/>
                        </a:lnTo>
                        <a:lnTo>
                          <a:pt x="208" y="1347"/>
                        </a:lnTo>
                        <a:lnTo>
                          <a:pt x="168" y="1355"/>
                        </a:lnTo>
                        <a:lnTo>
                          <a:pt x="131" y="1363"/>
                        </a:lnTo>
                        <a:lnTo>
                          <a:pt x="110" y="1283"/>
                        </a:lnTo>
                        <a:lnTo>
                          <a:pt x="141" y="1277"/>
                        </a:lnTo>
                        <a:lnTo>
                          <a:pt x="172" y="1273"/>
                        </a:lnTo>
                        <a:lnTo>
                          <a:pt x="206" y="1267"/>
                        </a:lnTo>
                        <a:lnTo>
                          <a:pt x="237" y="1263"/>
                        </a:lnTo>
                        <a:lnTo>
                          <a:pt x="270" y="1257"/>
                        </a:lnTo>
                        <a:lnTo>
                          <a:pt x="302" y="1251"/>
                        </a:lnTo>
                        <a:lnTo>
                          <a:pt x="335" y="1246"/>
                        </a:lnTo>
                        <a:lnTo>
                          <a:pt x="368" y="1240"/>
                        </a:lnTo>
                        <a:lnTo>
                          <a:pt x="399" y="1230"/>
                        </a:lnTo>
                        <a:lnTo>
                          <a:pt x="431" y="1222"/>
                        </a:lnTo>
                        <a:lnTo>
                          <a:pt x="462" y="1212"/>
                        </a:lnTo>
                        <a:lnTo>
                          <a:pt x="494" y="1202"/>
                        </a:lnTo>
                        <a:lnTo>
                          <a:pt x="523" y="1191"/>
                        </a:lnTo>
                        <a:lnTo>
                          <a:pt x="554" y="1179"/>
                        </a:lnTo>
                        <a:lnTo>
                          <a:pt x="586" y="1165"/>
                        </a:lnTo>
                        <a:lnTo>
                          <a:pt x="617" y="1152"/>
                        </a:lnTo>
                        <a:lnTo>
                          <a:pt x="617" y="1126"/>
                        </a:lnTo>
                        <a:lnTo>
                          <a:pt x="590" y="1132"/>
                        </a:lnTo>
                        <a:lnTo>
                          <a:pt x="562" y="1140"/>
                        </a:lnTo>
                        <a:lnTo>
                          <a:pt x="537" y="1146"/>
                        </a:lnTo>
                        <a:lnTo>
                          <a:pt x="509" y="1152"/>
                        </a:lnTo>
                        <a:lnTo>
                          <a:pt x="480" y="1155"/>
                        </a:lnTo>
                        <a:lnTo>
                          <a:pt x="452" y="1159"/>
                        </a:lnTo>
                        <a:lnTo>
                          <a:pt x="425" y="1163"/>
                        </a:lnTo>
                        <a:lnTo>
                          <a:pt x="398" y="1167"/>
                        </a:lnTo>
                        <a:lnTo>
                          <a:pt x="368" y="1167"/>
                        </a:lnTo>
                        <a:lnTo>
                          <a:pt x="341" y="1169"/>
                        </a:lnTo>
                        <a:lnTo>
                          <a:pt x="311" y="1169"/>
                        </a:lnTo>
                        <a:lnTo>
                          <a:pt x="286" y="1171"/>
                        </a:lnTo>
                        <a:lnTo>
                          <a:pt x="257" y="1171"/>
                        </a:lnTo>
                        <a:lnTo>
                          <a:pt x="229" y="1171"/>
                        </a:lnTo>
                        <a:lnTo>
                          <a:pt x="204" y="1171"/>
                        </a:lnTo>
                        <a:lnTo>
                          <a:pt x="178" y="1173"/>
                        </a:lnTo>
                        <a:lnTo>
                          <a:pt x="206" y="1163"/>
                        </a:lnTo>
                        <a:lnTo>
                          <a:pt x="235" y="1154"/>
                        </a:lnTo>
                        <a:lnTo>
                          <a:pt x="264" y="1144"/>
                        </a:lnTo>
                        <a:lnTo>
                          <a:pt x="294" y="1136"/>
                        </a:lnTo>
                        <a:lnTo>
                          <a:pt x="323" y="1126"/>
                        </a:lnTo>
                        <a:lnTo>
                          <a:pt x="351" y="1116"/>
                        </a:lnTo>
                        <a:lnTo>
                          <a:pt x="382" y="1107"/>
                        </a:lnTo>
                        <a:lnTo>
                          <a:pt x="411" y="1097"/>
                        </a:lnTo>
                        <a:lnTo>
                          <a:pt x="441" y="1085"/>
                        </a:lnTo>
                        <a:lnTo>
                          <a:pt x="468" y="1075"/>
                        </a:lnTo>
                        <a:lnTo>
                          <a:pt x="497" y="1063"/>
                        </a:lnTo>
                        <a:lnTo>
                          <a:pt x="527" y="1052"/>
                        </a:lnTo>
                        <a:lnTo>
                          <a:pt x="554" y="1040"/>
                        </a:lnTo>
                        <a:lnTo>
                          <a:pt x="584" y="1026"/>
                        </a:lnTo>
                        <a:lnTo>
                          <a:pt x="611" y="1015"/>
                        </a:lnTo>
                        <a:lnTo>
                          <a:pt x="640" y="1003"/>
                        </a:lnTo>
                        <a:lnTo>
                          <a:pt x="660" y="950"/>
                        </a:lnTo>
                        <a:lnTo>
                          <a:pt x="654" y="950"/>
                        </a:lnTo>
                        <a:lnTo>
                          <a:pt x="642" y="954"/>
                        </a:lnTo>
                        <a:lnTo>
                          <a:pt x="621" y="960"/>
                        </a:lnTo>
                        <a:lnTo>
                          <a:pt x="595" y="969"/>
                        </a:lnTo>
                        <a:lnTo>
                          <a:pt x="564" y="979"/>
                        </a:lnTo>
                        <a:lnTo>
                          <a:pt x="531" y="989"/>
                        </a:lnTo>
                        <a:lnTo>
                          <a:pt x="490" y="1001"/>
                        </a:lnTo>
                        <a:lnTo>
                          <a:pt x="450" y="1013"/>
                        </a:lnTo>
                        <a:lnTo>
                          <a:pt x="407" y="1022"/>
                        </a:lnTo>
                        <a:lnTo>
                          <a:pt x="368" y="1034"/>
                        </a:lnTo>
                        <a:lnTo>
                          <a:pt x="327" y="1044"/>
                        </a:lnTo>
                        <a:lnTo>
                          <a:pt x="288" y="1052"/>
                        </a:lnTo>
                        <a:lnTo>
                          <a:pt x="253" y="1056"/>
                        </a:lnTo>
                        <a:lnTo>
                          <a:pt x="221" y="1060"/>
                        </a:lnTo>
                        <a:lnTo>
                          <a:pt x="192" y="1060"/>
                        </a:lnTo>
                        <a:lnTo>
                          <a:pt x="172" y="1058"/>
                        </a:lnTo>
                        <a:lnTo>
                          <a:pt x="206" y="1044"/>
                        </a:lnTo>
                        <a:lnTo>
                          <a:pt x="237" y="1034"/>
                        </a:lnTo>
                        <a:lnTo>
                          <a:pt x="270" y="1022"/>
                        </a:lnTo>
                        <a:lnTo>
                          <a:pt x="304" y="1011"/>
                        </a:lnTo>
                        <a:lnTo>
                          <a:pt x="335" y="999"/>
                        </a:lnTo>
                        <a:lnTo>
                          <a:pt x="368" y="987"/>
                        </a:lnTo>
                        <a:lnTo>
                          <a:pt x="399" y="973"/>
                        </a:lnTo>
                        <a:lnTo>
                          <a:pt x="433" y="962"/>
                        </a:lnTo>
                        <a:lnTo>
                          <a:pt x="464" y="946"/>
                        </a:lnTo>
                        <a:lnTo>
                          <a:pt x="495" y="930"/>
                        </a:lnTo>
                        <a:lnTo>
                          <a:pt x="525" y="915"/>
                        </a:lnTo>
                        <a:lnTo>
                          <a:pt x="556" y="901"/>
                        </a:lnTo>
                        <a:lnTo>
                          <a:pt x="586" y="883"/>
                        </a:lnTo>
                        <a:lnTo>
                          <a:pt x="615" y="866"/>
                        </a:lnTo>
                        <a:lnTo>
                          <a:pt x="644" y="848"/>
                        </a:lnTo>
                        <a:lnTo>
                          <a:pt x="676" y="832"/>
                        </a:lnTo>
                        <a:lnTo>
                          <a:pt x="676" y="799"/>
                        </a:lnTo>
                        <a:lnTo>
                          <a:pt x="652" y="809"/>
                        </a:lnTo>
                        <a:lnTo>
                          <a:pt x="627" y="821"/>
                        </a:lnTo>
                        <a:lnTo>
                          <a:pt x="603" y="830"/>
                        </a:lnTo>
                        <a:lnTo>
                          <a:pt x="580" y="840"/>
                        </a:lnTo>
                        <a:lnTo>
                          <a:pt x="554" y="848"/>
                        </a:lnTo>
                        <a:lnTo>
                          <a:pt x="531" y="856"/>
                        </a:lnTo>
                        <a:lnTo>
                          <a:pt x="507" y="864"/>
                        </a:lnTo>
                        <a:lnTo>
                          <a:pt x="484" y="874"/>
                        </a:lnTo>
                        <a:lnTo>
                          <a:pt x="458" y="879"/>
                        </a:lnTo>
                        <a:lnTo>
                          <a:pt x="433" y="887"/>
                        </a:lnTo>
                        <a:lnTo>
                          <a:pt x="407" y="891"/>
                        </a:lnTo>
                        <a:lnTo>
                          <a:pt x="384" y="897"/>
                        </a:lnTo>
                        <a:lnTo>
                          <a:pt x="360" y="903"/>
                        </a:lnTo>
                        <a:lnTo>
                          <a:pt x="335" y="907"/>
                        </a:lnTo>
                        <a:lnTo>
                          <a:pt x="309" y="911"/>
                        </a:lnTo>
                        <a:lnTo>
                          <a:pt x="286" y="915"/>
                        </a:lnTo>
                        <a:lnTo>
                          <a:pt x="672" y="709"/>
                        </a:lnTo>
                        <a:lnTo>
                          <a:pt x="676" y="686"/>
                        </a:lnTo>
                        <a:lnTo>
                          <a:pt x="642" y="693"/>
                        </a:lnTo>
                        <a:lnTo>
                          <a:pt x="611" y="701"/>
                        </a:lnTo>
                        <a:lnTo>
                          <a:pt x="580" y="709"/>
                        </a:lnTo>
                        <a:lnTo>
                          <a:pt x="548" y="719"/>
                        </a:lnTo>
                        <a:lnTo>
                          <a:pt x="515" y="727"/>
                        </a:lnTo>
                        <a:lnTo>
                          <a:pt x="486" y="734"/>
                        </a:lnTo>
                        <a:lnTo>
                          <a:pt x="452" y="742"/>
                        </a:lnTo>
                        <a:lnTo>
                          <a:pt x="423" y="750"/>
                        </a:lnTo>
                        <a:lnTo>
                          <a:pt x="390" y="758"/>
                        </a:lnTo>
                        <a:lnTo>
                          <a:pt x="358" y="764"/>
                        </a:lnTo>
                        <a:lnTo>
                          <a:pt x="327" y="770"/>
                        </a:lnTo>
                        <a:lnTo>
                          <a:pt x="294" y="776"/>
                        </a:lnTo>
                        <a:lnTo>
                          <a:pt x="262" y="781"/>
                        </a:lnTo>
                        <a:lnTo>
                          <a:pt x="229" y="785"/>
                        </a:lnTo>
                        <a:lnTo>
                          <a:pt x="196" y="789"/>
                        </a:lnTo>
                        <a:lnTo>
                          <a:pt x="164" y="797"/>
                        </a:lnTo>
                        <a:lnTo>
                          <a:pt x="194" y="780"/>
                        </a:lnTo>
                        <a:lnTo>
                          <a:pt x="225" y="766"/>
                        </a:lnTo>
                        <a:lnTo>
                          <a:pt x="255" y="752"/>
                        </a:lnTo>
                        <a:lnTo>
                          <a:pt x="288" y="740"/>
                        </a:lnTo>
                        <a:lnTo>
                          <a:pt x="319" y="725"/>
                        </a:lnTo>
                        <a:lnTo>
                          <a:pt x="351" y="715"/>
                        </a:lnTo>
                        <a:lnTo>
                          <a:pt x="382" y="703"/>
                        </a:lnTo>
                        <a:lnTo>
                          <a:pt x="415" y="691"/>
                        </a:lnTo>
                        <a:lnTo>
                          <a:pt x="445" y="680"/>
                        </a:lnTo>
                        <a:lnTo>
                          <a:pt x="476" y="668"/>
                        </a:lnTo>
                        <a:lnTo>
                          <a:pt x="507" y="654"/>
                        </a:lnTo>
                        <a:lnTo>
                          <a:pt x="539" y="642"/>
                        </a:lnTo>
                        <a:lnTo>
                          <a:pt x="570" y="627"/>
                        </a:lnTo>
                        <a:lnTo>
                          <a:pt x="599" y="611"/>
                        </a:lnTo>
                        <a:lnTo>
                          <a:pt x="629" y="595"/>
                        </a:lnTo>
                        <a:lnTo>
                          <a:pt x="660" y="578"/>
                        </a:lnTo>
                        <a:lnTo>
                          <a:pt x="656" y="554"/>
                        </a:lnTo>
                        <a:lnTo>
                          <a:pt x="627" y="564"/>
                        </a:lnTo>
                        <a:lnTo>
                          <a:pt x="597" y="574"/>
                        </a:lnTo>
                        <a:lnTo>
                          <a:pt x="570" y="584"/>
                        </a:lnTo>
                        <a:lnTo>
                          <a:pt x="541" y="593"/>
                        </a:lnTo>
                        <a:lnTo>
                          <a:pt x="511" y="601"/>
                        </a:lnTo>
                        <a:lnTo>
                          <a:pt x="480" y="611"/>
                        </a:lnTo>
                        <a:lnTo>
                          <a:pt x="450" y="619"/>
                        </a:lnTo>
                        <a:lnTo>
                          <a:pt x="423" y="627"/>
                        </a:lnTo>
                        <a:lnTo>
                          <a:pt x="392" y="635"/>
                        </a:lnTo>
                        <a:lnTo>
                          <a:pt x="360" y="640"/>
                        </a:lnTo>
                        <a:lnTo>
                          <a:pt x="329" y="646"/>
                        </a:lnTo>
                        <a:lnTo>
                          <a:pt x="302" y="652"/>
                        </a:lnTo>
                        <a:lnTo>
                          <a:pt x="270" y="658"/>
                        </a:lnTo>
                        <a:lnTo>
                          <a:pt x="239" y="662"/>
                        </a:lnTo>
                        <a:lnTo>
                          <a:pt x="209" y="666"/>
                        </a:lnTo>
                        <a:lnTo>
                          <a:pt x="180" y="670"/>
                        </a:lnTo>
                        <a:lnTo>
                          <a:pt x="482" y="529"/>
                        </a:lnTo>
                        <a:lnTo>
                          <a:pt x="474" y="503"/>
                        </a:lnTo>
                        <a:lnTo>
                          <a:pt x="450" y="509"/>
                        </a:lnTo>
                        <a:lnTo>
                          <a:pt x="429" y="517"/>
                        </a:lnTo>
                        <a:lnTo>
                          <a:pt x="407" y="525"/>
                        </a:lnTo>
                        <a:lnTo>
                          <a:pt x="384" y="533"/>
                        </a:lnTo>
                        <a:lnTo>
                          <a:pt x="360" y="539"/>
                        </a:lnTo>
                        <a:lnTo>
                          <a:pt x="339" y="546"/>
                        </a:lnTo>
                        <a:lnTo>
                          <a:pt x="315" y="554"/>
                        </a:lnTo>
                        <a:lnTo>
                          <a:pt x="294" y="562"/>
                        </a:lnTo>
                        <a:lnTo>
                          <a:pt x="270" y="570"/>
                        </a:lnTo>
                        <a:lnTo>
                          <a:pt x="245" y="576"/>
                        </a:lnTo>
                        <a:lnTo>
                          <a:pt x="221" y="580"/>
                        </a:lnTo>
                        <a:lnTo>
                          <a:pt x="200" y="586"/>
                        </a:lnTo>
                        <a:lnTo>
                          <a:pt x="176" y="590"/>
                        </a:lnTo>
                        <a:lnTo>
                          <a:pt x="155" y="595"/>
                        </a:lnTo>
                        <a:lnTo>
                          <a:pt x="131" y="597"/>
                        </a:lnTo>
                        <a:lnTo>
                          <a:pt x="110" y="601"/>
                        </a:lnTo>
                        <a:lnTo>
                          <a:pt x="178" y="523"/>
                        </a:lnTo>
                        <a:lnTo>
                          <a:pt x="168" y="527"/>
                        </a:lnTo>
                        <a:lnTo>
                          <a:pt x="159" y="529"/>
                        </a:lnTo>
                        <a:lnTo>
                          <a:pt x="149" y="533"/>
                        </a:lnTo>
                        <a:lnTo>
                          <a:pt x="141" y="537"/>
                        </a:lnTo>
                        <a:lnTo>
                          <a:pt x="131" y="539"/>
                        </a:lnTo>
                        <a:lnTo>
                          <a:pt x="123" y="543"/>
                        </a:lnTo>
                        <a:lnTo>
                          <a:pt x="114" y="545"/>
                        </a:lnTo>
                        <a:lnTo>
                          <a:pt x="106" y="548"/>
                        </a:lnTo>
                        <a:lnTo>
                          <a:pt x="96" y="550"/>
                        </a:lnTo>
                        <a:lnTo>
                          <a:pt x="86" y="552"/>
                        </a:lnTo>
                        <a:lnTo>
                          <a:pt x="76" y="552"/>
                        </a:lnTo>
                        <a:lnTo>
                          <a:pt x="67" y="556"/>
                        </a:lnTo>
                        <a:lnTo>
                          <a:pt x="59" y="556"/>
                        </a:lnTo>
                        <a:lnTo>
                          <a:pt x="49" y="558"/>
                        </a:lnTo>
                        <a:lnTo>
                          <a:pt x="39" y="558"/>
                        </a:lnTo>
                        <a:lnTo>
                          <a:pt x="31" y="560"/>
                        </a:lnTo>
                        <a:lnTo>
                          <a:pt x="0" y="472"/>
                        </a:lnTo>
                        <a:lnTo>
                          <a:pt x="10" y="472"/>
                        </a:lnTo>
                        <a:lnTo>
                          <a:pt x="33" y="470"/>
                        </a:lnTo>
                        <a:lnTo>
                          <a:pt x="67" y="464"/>
                        </a:lnTo>
                        <a:lnTo>
                          <a:pt x="112" y="454"/>
                        </a:lnTo>
                        <a:lnTo>
                          <a:pt x="162" y="439"/>
                        </a:lnTo>
                        <a:lnTo>
                          <a:pt x="219" y="427"/>
                        </a:lnTo>
                        <a:lnTo>
                          <a:pt x="278" y="409"/>
                        </a:lnTo>
                        <a:lnTo>
                          <a:pt x="343" y="394"/>
                        </a:lnTo>
                        <a:lnTo>
                          <a:pt x="407" y="374"/>
                        </a:lnTo>
                        <a:lnTo>
                          <a:pt x="470" y="355"/>
                        </a:lnTo>
                        <a:lnTo>
                          <a:pt x="531" y="335"/>
                        </a:lnTo>
                        <a:lnTo>
                          <a:pt x="588" y="317"/>
                        </a:lnTo>
                        <a:lnTo>
                          <a:pt x="638" y="298"/>
                        </a:lnTo>
                        <a:lnTo>
                          <a:pt x="685" y="282"/>
                        </a:lnTo>
                        <a:lnTo>
                          <a:pt x="721" y="266"/>
                        </a:lnTo>
                        <a:lnTo>
                          <a:pt x="748" y="259"/>
                        </a:lnTo>
                        <a:lnTo>
                          <a:pt x="748" y="249"/>
                        </a:lnTo>
                        <a:lnTo>
                          <a:pt x="748" y="237"/>
                        </a:lnTo>
                        <a:lnTo>
                          <a:pt x="750" y="223"/>
                        </a:lnTo>
                        <a:lnTo>
                          <a:pt x="754" y="206"/>
                        </a:lnTo>
                        <a:lnTo>
                          <a:pt x="758" y="186"/>
                        </a:lnTo>
                        <a:lnTo>
                          <a:pt x="760" y="165"/>
                        </a:lnTo>
                        <a:lnTo>
                          <a:pt x="766" y="143"/>
                        </a:lnTo>
                        <a:lnTo>
                          <a:pt x="770" y="120"/>
                        </a:lnTo>
                        <a:lnTo>
                          <a:pt x="774" y="96"/>
                        </a:lnTo>
                        <a:lnTo>
                          <a:pt x="778" y="77"/>
                        </a:lnTo>
                        <a:lnTo>
                          <a:pt x="781" y="55"/>
                        </a:lnTo>
                        <a:lnTo>
                          <a:pt x="787" y="39"/>
                        </a:lnTo>
                        <a:lnTo>
                          <a:pt x="789" y="22"/>
                        </a:lnTo>
                        <a:lnTo>
                          <a:pt x="795" y="10"/>
                        </a:lnTo>
                        <a:lnTo>
                          <a:pt x="797" y="2"/>
                        </a:lnTo>
                        <a:lnTo>
                          <a:pt x="803" y="0"/>
                        </a:lnTo>
                        <a:lnTo>
                          <a:pt x="80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79" name="Freeform 159"/>
                  <p:cNvSpPr>
                    <a:spLocks/>
                  </p:cNvSpPr>
                  <p:nvPr/>
                </p:nvSpPr>
                <p:spPr bwMode="auto">
                  <a:xfrm>
                    <a:off x="4643" y="8402"/>
                    <a:ext cx="829" cy="905"/>
                  </a:xfrm>
                  <a:custGeom>
                    <a:avLst/>
                    <a:gdLst>
                      <a:gd name="T0" fmla="*/ 398 w 829"/>
                      <a:gd name="T1" fmla="*/ 267 h 905"/>
                      <a:gd name="T2" fmla="*/ 274 w 829"/>
                      <a:gd name="T3" fmla="*/ 371 h 905"/>
                      <a:gd name="T4" fmla="*/ 311 w 829"/>
                      <a:gd name="T5" fmla="*/ 367 h 905"/>
                      <a:gd name="T6" fmla="*/ 349 w 829"/>
                      <a:gd name="T7" fmla="*/ 357 h 905"/>
                      <a:gd name="T8" fmla="*/ 384 w 829"/>
                      <a:gd name="T9" fmla="*/ 349 h 905"/>
                      <a:gd name="T10" fmla="*/ 419 w 829"/>
                      <a:gd name="T11" fmla="*/ 343 h 905"/>
                      <a:gd name="T12" fmla="*/ 458 w 829"/>
                      <a:gd name="T13" fmla="*/ 345 h 905"/>
                      <a:gd name="T14" fmla="*/ 437 w 829"/>
                      <a:gd name="T15" fmla="*/ 353 h 905"/>
                      <a:gd name="T16" fmla="*/ 404 w 829"/>
                      <a:gd name="T17" fmla="*/ 369 h 905"/>
                      <a:gd name="T18" fmla="*/ 364 w 829"/>
                      <a:gd name="T19" fmla="*/ 388 h 905"/>
                      <a:gd name="T20" fmla="*/ 341 w 829"/>
                      <a:gd name="T21" fmla="*/ 410 h 905"/>
                      <a:gd name="T22" fmla="*/ 541 w 829"/>
                      <a:gd name="T23" fmla="*/ 396 h 905"/>
                      <a:gd name="T24" fmla="*/ 429 w 829"/>
                      <a:gd name="T25" fmla="*/ 574 h 905"/>
                      <a:gd name="T26" fmla="*/ 413 w 829"/>
                      <a:gd name="T27" fmla="*/ 608 h 905"/>
                      <a:gd name="T28" fmla="*/ 499 w 829"/>
                      <a:gd name="T29" fmla="*/ 641 h 905"/>
                      <a:gd name="T30" fmla="*/ 437 w 829"/>
                      <a:gd name="T31" fmla="*/ 666 h 905"/>
                      <a:gd name="T32" fmla="*/ 368 w 829"/>
                      <a:gd name="T33" fmla="*/ 684 h 905"/>
                      <a:gd name="T34" fmla="*/ 300 w 829"/>
                      <a:gd name="T35" fmla="*/ 705 h 905"/>
                      <a:gd name="T36" fmla="*/ 235 w 829"/>
                      <a:gd name="T37" fmla="*/ 733 h 905"/>
                      <a:gd name="T38" fmla="*/ 180 w 829"/>
                      <a:gd name="T39" fmla="*/ 776 h 905"/>
                      <a:gd name="T40" fmla="*/ 210 w 829"/>
                      <a:gd name="T41" fmla="*/ 772 h 905"/>
                      <a:gd name="T42" fmla="*/ 272 w 829"/>
                      <a:gd name="T43" fmla="*/ 758 h 905"/>
                      <a:gd name="T44" fmla="*/ 349 w 829"/>
                      <a:gd name="T45" fmla="*/ 741 h 905"/>
                      <a:gd name="T46" fmla="*/ 419 w 829"/>
                      <a:gd name="T47" fmla="*/ 725 h 905"/>
                      <a:gd name="T48" fmla="*/ 460 w 829"/>
                      <a:gd name="T49" fmla="*/ 717 h 905"/>
                      <a:gd name="T50" fmla="*/ 429 w 829"/>
                      <a:gd name="T51" fmla="*/ 731 h 905"/>
                      <a:gd name="T52" fmla="*/ 372 w 829"/>
                      <a:gd name="T53" fmla="*/ 752 h 905"/>
                      <a:gd name="T54" fmla="*/ 315 w 829"/>
                      <a:gd name="T55" fmla="*/ 778 h 905"/>
                      <a:gd name="T56" fmla="*/ 257 w 829"/>
                      <a:gd name="T57" fmla="*/ 797 h 905"/>
                      <a:gd name="T58" fmla="*/ 200 w 829"/>
                      <a:gd name="T59" fmla="*/ 819 h 905"/>
                      <a:gd name="T60" fmla="*/ 161 w 829"/>
                      <a:gd name="T61" fmla="*/ 833 h 905"/>
                      <a:gd name="T62" fmla="*/ 202 w 829"/>
                      <a:gd name="T63" fmla="*/ 829 h 905"/>
                      <a:gd name="T64" fmla="*/ 288 w 829"/>
                      <a:gd name="T65" fmla="*/ 809 h 905"/>
                      <a:gd name="T66" fmla="*/ 388 w 829"/>
                      <a:gd name="T67" fmla="*/ 788 h 905"/>
                      <a:gd name="T68" fmla="*/ 476 w 829"/>
                      <a:gd name="T69" fmla="*/ 772 h 905"/>
                      <a:gd name="T70" fmla="*/ 521 w 829"/>
                      <a:gd name="T71" fmla="*/ 772 h 905"/>
                      <a:gd name="T72" fmla="*/ 460 w 829"/>
                      <a:gd name="T73" fmla="*/ 839 h 905"/>
                      <a:gd name="T74" fmla="*/ 517 w 829"/>
                      <a:gd name="T75" fmla="*/ 823 h 905"/>
                      <a:gd name="T76" fmla="*/ 586 w 829"/>
                      <a:gd name="T77" fmla="*/ 803 h 905"/>
                      <a:gd name="T78" fmla="*/ 650 w 829"/>
                      <a:gd name="T79" fmla="*/ 778 h 905"/>
                      <a:gd name="T80" fmla="*/ 707 w 829"/>
                      <a:gd name="T81" fmla="*/ 756 h 905"/>
                      <a:gd name="T82" fmla="*/ 742 w 829"/>
                      <a:gd name="T83" fmla="*/ 750 h 905"/>
                      <a:gd name="T84" fmla="*/ 778 w 829"/>
                      <a:gd name="T85" fmla="*/ 778 h 905"/>
                      <a:gd name="T86" fmla="*/ 817 w 829"/>
                      <a:gd name="T87" fmla="*/ 797 h 905"/>
                      <a:gd name="T88" fmla="*/ 731 w 829"/>
                      <a:gd name="T89" fmla="*/ 835 h 905"/>
                      <a:gd name="T90" fmla="*/ 574 w 829"/>
                      <a:gd name="T91" fmla="*/ 874 h 905"/>
                      <a:gd name="T92" fmla="*/ 409 w 829"/>
                      <a:gd name="T93" fmla="*/ 901 h 905"/>
                      <a:gd name="T94" fmla="*/ 241 w 829"/>
                      <a:gd name="T95" fmla="*/ 905 h 905"/>
                      <a:gd name="T96" fmla="*/ 84 w 829"/>
                      <a:gd name="T97" fmla="*/ 884 h 905"/>
                      <a:gd name="T98" fmla="*/ 4 w 829"/>
                      <a:gd name="T99" fmla="*/ 831 h 905"/>
                      <a:gd name="T100" fmla="*/ 63 w 829"/>
                      <a:gd name="T101" fmla="*/ 772 h 905"/>
                      <a:gd name="T102" fmla="*/ 129 w 829"/>
                      <a:gd name="T103" fmla="*/ 717 h 905"/>
                      <a:gd name="T104" fmla="*/ 200 w 829"/>
                      <a:gd name="T105" fmla="*/ 660 h 905"/>
                      <a:gd name="T106" fmla="*/ 268 w 829"/>
                      <a:gd name="T107" fmla="*/ 604 h 905"/>
                      <a:gd name="T108" fmla="*/ 335 w 829"/>
                      <a:gd name="T109" fmla="*/ 545 h 905"/>
                      <a:gd name="T110" fmla="*/ 292 w 829"/>
                      <a:gd name="T111" fmla="*/ 508 h 905"/>
                      <a:gd name="T112" fmla="*/ 235 w 829"/>
                      <a:gd name="T113" fmla="*/ 470 h 905"/>
                      <a:gd name="T114" fmla="*/ 168 w 829"/>
                      <a:gd name="T115" fmla="*/ 439 h 905"/>
                      <a:gd name="T116" fmla="*/ 104 w 829"/>
                      <a:gd name="T117" fmla="*/ 414 h 905"/>
                      <a:gd name="T118" fmla="*/ 43 w 829"/>
                      <a:gd name="T119" fmla="*/ 402 h 905"/>
                      <a:gd name="T120" fmla="*/ 633 w 829"/>
                      <a:gd name="T121" fmla="*/ 0 h 9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829" h="905">
                        <a:moveTo>
                          <a:pt x="633" y="0"/>
                        </a:moveTo>
                        <a:lnTo>
                          <a:pt x="642" y="106"/>
                        </a:lnTo>
                        <a:lnTo>
                          <a:pt x="398" y="267"/>
                        </a:lnTo>
                        <a:lnTo>
                          <a:pt x="458" y="259"/>
                        </a:lnTo>
                        <a:lnTo>
                          <a:pt x="264" y="373"/>
                        </a:lnTo>
                        <a:lnTo>
                          <a:pt x="274" y="371"/>
                        </a:lnTo>
                        <a:lnTo>
                          <a:pt x="288" y="371"/>
                        </a:lnTo>
                        <a:lnTo>
                          <a:pt x="300" y="369"/>
                        </a:lnTo>
                        <a:lnTo>
                          <a:pt x="311" y="367"/>
                        </a:lnTo>
                        <a:lnTo>
                          <a:pt x="323" y="365"/>
                        </a:lnTo>
                        <a:lnTo>
                          <a:pt x="335" y="361"/>
                        </a:lnTo>
                        <a:lnTo>
                          <a:pt x="349" y="357"/>
                        </a:lnTo>
                        <a:lnTo>
                          <a:pt x="360" y="357"/>
                        </a:lnTo>
                        <a:lnTo>
                          <a:pt x="372" y="351"/>
                        </a:lnTo>
                        <a:lnTo>
                          <a:pt x="384" y="349"/>
                        </a:lnTo>
                        <a:lnTo>
                          <a:pt x="396" y="347"/>
                        </a:lnTo>
                        <a:lnTo>
                          <a:pt x="407" y="345"/>
                        </a:lnTo>
                        <a:lnTo>
                          <a:pt x="419" y="343"/>
                        </a:lnTo>
                        <a:lnTo>
                          <a:pt x="431" y="341"/>
                        </a:lnTo>
                        <a:lnTo>
                          <a:pt x="445" y="341"/>
                        </a:lnTo>
                        <a:lnTo>
                          <a:pt x="458" y="345"/>
                        </a:lnTo>
                        <a:lnTo>
                          <a:pt x="452" y="345"/>
                        </a:lnTo>
                        <a:lnTo>
                          <a:pt x="445" y="349"/>
                        </a:lnTo>
                        <a:lnTo>
                          <a:pt x="437" y="353"/>
                        </a:lnTo>
                        <a:lnTo>
                          <a:pt x="427" y="357"/>
                        </a:lnTo>
                        <a:lnTo>
                          <a:pt x="413" y="363"/>
                        </a:lnTo>
                        <a:lnTo>
                          <a:pt x="404" y="369"/>
                        </a:lnTo>
                        <a:lnTo>
                          <a:pt x="390" y="374"/>
                        </a:lnTo>
                        <a:lnTo>
                          <a:pt x="380" y="382"/>
                        </a:lnTo>
                        <a:lnTo>
                          <a:pt x="364" y="388"/>
                        </a:lnTo>
                        <a:lnTo>
                          <a:pt x="356" y="396"/>
                        </a:lnTo>
                        <a:lnTo>
                          <a:pt x="347" y="402"/>
                        </a:lnTo>
                        <a:lnTo>
                          <a:pt x="341" y="410"/>
                        </a:lnTo>
                        <a:lnTo>
                          <a:pt x="331" y="421"/>
                        </a:lnTo>
                        <a:lnTo>
                          <a:pt x="339" y="435"/>
                        </a:lnTo>
                        <a:lnTo>
                          <a:pt x="541" y="396"/>
                        </a:lnTo>
                        <a:lnTo>
                          <a:pt x="429" y="490"/>
                        </a:lnTo>
                        <a:lnTo>
                          <a:pt x="556" y="496"/>
                        </a:lnTo>
                        <a:lnTo>
                          <a:pt x="429" y="574"/>
                        </a:lnTo>
                        <a:lnTo>
                          <a:pt x="423" y="582"/>
                        </a:lnTo>
                        <a:lnTo>
                          <a:pt x="417" y="594"/>
                        </a:lnTo>
                        <a:lnTo>
                          <a:pt x="413" y="608"/>
                        </a:lnTo>
                        <a:lnTo>
                          <a:pt x="413" y="621"/>
                        </a:lnTo>
                        <a:lnTo>
                          <a:pt x="521" y="633"/>
                        </a:lnTo>
                        <a:lnTo>
                          <a:pt x="499" y="641"/>
                        </a:lnTo>
                        <a:lnTo>
                          <a:pt x="478" y="651"/>
                        </a:lnTo>
                        <a:lnTo>
                          <a:pt x="456" y="658"/>
                        </a:lnTo>
                        <a:lnTo>
                          <a:pt x="437" y="666"/>
                        </a:lnTo>
                        <a:lnTo>
                          <a:pt x="413" y="672"/>
                        </a:lnTo>
                        <a:lnTo>
                          <a:pt x="390" y="678"/>
                        </a:lnTo>
                        <a:lnTo>
                          <a:pt x="368" y="684"/>
                        </a:lnTo>
                        <a:lnTo>
                          <a:pt x="347" y="692"/>
                        </a:lnTo>
                        <a:lnTo>
                          <a:pt x="323" y="698"/>
                        </a:lnTo>
                        <a:lnTo>
                          <a:pt x="300" y="705"/>
                        </a:lnTo>
                        <a:lnTo>
                          <a:pt x="278" y="713"/>
                        </a:lnTo>
                        <a:lnTo>
                          <a:pt x="259" y="725"/>
                        </a:lnTo>
                        <a:lnTo>
                          <a:pt x="235" y="733"/>
                        </a:lnTo>
                        <a:lnTo>
                          <a:pt x="217" y="747"/>
                        </a:lnTo>
                        <a:lnTo>
                          <a:pt x="198" y="758"/>
                        </a:lnTo>
                        <a:lnTo>
                          <a:pt x="180" y="776"/>
                        </a:lnTo>
                        <a:lnTo>
                          <a:pt x="186" y="774"/>
                        </a:lnTo>
                        <a:lnTo>
                          <a:pt x="194" y="774"/>
                        </a:lnTo>
                        <a:lnTo>
                          <a:pt x="210" y="772"/>
                        </a:lnTo>
                        <a:lnTo>
                          <a:pt x="227" y="768"/>
                        </a:lnTo>
                        <a:lnTo>
                          <a:pt x="249" y="764"/>
                        </a:lnTo>
                        <a:lnTo>
                          <a:pt x="272" y="758"/>
                        </a:lnTo>
                        <a:lnTo>
                          <a:pt x="298" y="752"/>
                        </a:lnTo>
                        <a:lnTo>
                          <a:pt x="323" y="749"/>
                        </a:lnTo>
                        <a:lnTo>
                          <a:pt x="349" y="741"/>
                        </a:lnTo>
                        <a:lnTo>
                          <a:pt x="372" y="735"/>
                        </a:lnTo>
                        <a:lnTo>
                          <a:pt x="398" y="731"/>
                        </a:lnTo>
                        <a:lnTo>
                          <a:pt x="419" y="725"/>
                        </a:lnTo>
                        <a:lnTo>
                          <a:pt x="437" y="721"/>
                        </a:lnTo>
                        <a:lnTo>
                          <a:pt x="451" y="717"/>
                        </a:lnTo>
                        <a:lnTo>
                          <a:pt x="460" y="717"/>
                        </a:lnTo>
                        <a:lnTo>
                          <a:pt x="466" y="717"/>
                        </a:lnTo>
                        <a:lnTo>
                          <a:pt x="447" y="723"/>
                        </a:lnTo>
                        <a:lnTo>
                          <a:pt x="429" y="731"/>
                        </a:lnTo>
                        <a:lnTo>
                          <a:pt x="409" y="737"/>
                        </a:lnTo>
                        <a:lnTo>
                          <a:pt x="390" y="747"/>
                        </a:lnTo>
                        <a:lnTo>
                          <a:pt x="372" y="752"/>
                        </a:lnTo>
                        <a:lnTo>
                          <a:pt x="353" y="760"/>
                        </a:lnTo>
                        <a:lnTo>
                          <a:pt x="333" y="768"/>
                        </a:lnTo>
                        <a:lnTo>
                          <a:pt x="315" y="778"/>
                        </a:lnTo>
                        <a:lnTo>
                          <a:pt x="294" y="784"/>
                        </a:lnTo>
                        <a:lnTo>
                          <a:pt x="274" y="792"/>
                        </a:lnTo>
                        <a:lnTo>
                          <a:pt x="257" y="797"/>
                        </a:lnTo>
                        <a:lnTo>
                          <a:pt x="237" y="807"/>
                        </a:lnTo>
                        <a:lnTo>
                          <a:pt x="217" y="813"/>
                        </a:lnTo>
                        <a:lnTo>
                          <a:pt x="200" y="819"/>
                        </a:lnTo>
                        <a:lnTo>
                          <a:pt x="182" y="825"/>
                        </a:lnTo>
                        <a:lnTo>
                          <a:pt x="165" y="831"/>
                        </a:lnTo>
                        <a:lnTo>
                          <a:pt x="161" y="833"/>
                        </a:lnTo>
                        <a:lnTo>
                          <a:pt x="168" y="833"/>
                        </a:lnTo>
                        <a:lnTo>
                          <a:pt x="182" y="831"/>
                        </a:lnTo>
                        <a:lnTo>
                          <a:pt x="202" y="829"/>
                        </a:lnTo>
                        <a:lnTo>
                          <a:pt x="225" y="823"/>
                        </a:lnTo>
                        <a:lnTo>
                          <a:pt x="257" y="815"/>
                        </a:lnTo>
                        <a:lnTo>
                          <a:pt x="288" y="809"/>
                        </a:lnTo>
                        <a:lnTo>
                          <a:pt x="323" y="803"/>
                        </a:lnTo>
                        <a:lnTo>
                          <a:pt x="356" y="795"/>
                        </a:lnTo>
                        <a:lnTo>
                          <a:pt x="388" y="788"/>
                        </a:lnTo>
                        <a:lnTo>
                          <a:pt x="421" y="782"/>
                        </a:lnTo>
                        <a:lnTo>
                          <a:pt x="452" y="776"/>
                        </a:lnTo>
                        <a:lnTo>
                          <a:pt x="476" y="772"/>
                        </a:lnTo>
                        <a:lnTo>
                          <a:pt x="498" y="768"/>
                        </a:lnTo>
                        <a:lnTo>
                          <a:pt x="511" y="768"/>
                        </a:lnTo>
                        <a:lnTo>
                          <a:pt x="521" y="772"/>
                        </a:lnTo>
                        <a:lnTo>
                          <a:pt x="429" y="846"/>
                        </a:lnTo>
                        <a:lnTo>
                          <a:pt x="443" y="842"/>
                        </a:lnTo>
                        <a:lnTo>
                          <a:pt x="460" y="839"/>
                        </a:lnTo>
                        <a:lnTo>
                          <a:pt x="478" y="833"/>
                        </a:lnTo>
                        <a:lnTo>
                          <a:pt x="498" y="829"/>
                        </a:lnTo>
                        <a:lnTo>
                          <a:pt x="517" y="823"/>
                        </a:lnTo>
                        <a:lnTo>
                          <a:pt x="541" y="815"/>
                        </a:lnTo>
                        <a:lnTo>
                          <a:pt x="562" y="809"/>
                        </a:lnTo>
                        <a:lnTo>
                          <a:pt x="586" y="803"/>
                        </a:lnTo>
                        <a:lnTo>
                          <a:pt x="607" y="794"/>
                        </a:lnTo>
                        <a:lnTo>
                          <a:pt x="631" y="788"/>
                        </a:lnTo>
                        <a:lnTo>
                          <a:pt x="650" y="778"/>
                        </a:lnTo>
                        <a:lnTo>
                          <a:pt x="672" y="772"/>
                        </a:lnTo>
                        <a:lnTo>
                          <a:pt x="689" y="764"/>
                        </a:lnTo>
                        <a:lnTo>
                          <a:pt x="707" y="756"/>
                        </a:lnTo>
                        <a:lnTo>
                          <a:pt x="723" y="750"/>
                        </a:lnTo>
                        <a:lnTo>
                          <a:pt x="738" y="745"/>
                        </a:lnTo>
                        <a:lnTo>
                          <a:pt x="742" y="750"/>
                        </a:lnTo>
                        <a:lnTo>
                          <a:pt x="752" y="760"/>
                        </a:lnTo>
                        <a:lnTo>
                          <a:pt x="762" y="768"/>
                        </a:lnTo>
                        <a:lnTo>
                          <a:pt x="778" y="778"/>
                        </a:lnTo>
                        <a:lnTo>
                          <a:pt x="789" y="784"/>
                        </a:lnTo>
                        <a:lnTo>
                          <a:pt x="803" y="792"/>
                        </a:lnTo>
                        <a:lnTo>
                          <a:pt x="817" y="797"/>
                        </a:lnTo>
                        <a:lnTo>
                          <a:pt x="829" y="803"/>
                        </a:lnTo>
                        <a:lnTo>
                          <a:pt x="780" y="819"/>
                        </a:lnTo>
                        <a:lnTo>
                          <a:pt x="731" y="835"/>
                        </a:lnTo>
                        <a:lnTo>
                          <a:pt x="680" y="848"/>
                        </a:lnTo>
                        <a:lnTo>
                          <a:pt x="629" y="864"/>
                        </a:lnTo>
                        <a:lnTo>
                          <a:pt x="574" y="874"/>
                        </a:lnTo>
                        <a:lnTo>
                          <a:pt x="519" y="886"/>
                        </a:lnTo>
                        <a:lnTo>
                          <a:pt x="464" y="893"/>
                        </a:lnTo>
                        <a:lnTo>
                          <a:pt x="409" y="901"/>
                        </a:lnTo>
                        <a:lnTo>
                          <a:pt x="353" y="905"/>
                        </a:lnTo>
                        <a:lnTo>
                          <a:pt x="298" y="905"/>
                        </a:lnTo>
                        <a:lnTo>
                          <a:pt x="241" y="905"/>
                        </a:lnTo>
                        <a:lnTo>
                          <a:pt x="188" y="901"/>
                        </a:lnTo>
                        <a:lnTo>
                          <a:pt x="135" y="893"/>
                        </a:lnTo>
                        <a:lnTo>
                          <a:pt x="84" y="884"/>
                        </a:lnTo>
                        <a:lnTo>
                          <a:pt x="33" y="870"/>
                        </a:lnTo>
                        <a:lnTo>
                          <a:pt x="0" y="854"/>
                        </a:lnTo>
                        <a:lnTo>
                          <a:pt x="4" y="831"/>
                        </a:lnTo>
                        <a:lnTo>
                          <a:pt x="24" y="811"/>
                        </a:lnTo>
                        <a:lnTo>
                          <a:pt x="41" y="790"/>
                        </a:lnTo>
                        <a:lnTo>
                          <a:pt x="63" y="772"/>
                        </a:lnTo>
                        <a:lnTo>
                          <a:pt x="84" y="752"/>
                        </a:lnTo>
                        <a:lnTo>
                          <a:pt x="106" y="733"/>
                        </a:lnTo>
                        <a:lnTo>
                          <a:pt x="129" y="717"/>
                        </a:lnTo>
                        <a:lnTo>
                          <a:pt x="153" y="700"/>
                        </a:lnTo>
                        <a:lnTo>
                          <a:pt x="176" y="680"/>
                        </a:lnTo>
                        <a:lnTo>
                          <a:pt x="200" y="660"/>
                        </a:lnTo>
                        <a:lnTo>
                          <a:pt x="223" y="643"/>
                        </a:lnTo>
                        <a:lnTo>
                          <a:pt x="247" y="625"/>
                        </a:lnTo>
                        <a:lnTo>
                          <a:pt x="268" y="604"/>
                        </a:lnTo>
                        <a:lnTo>
                          <a:pt x="292" y="586"/>
                        </a:lnTo>
                        <a:lnTo>
                          <a:pt x="313" y="564"/>
                        </a:lnTo>
                        <a:lnTo>
                          <a:pt x="335" y="545"/>
                        </a:lnTo>
                        <a:lnTo>
                          <a:pt x="321" y="533"/>
                        </a:lnTo>
                        <a:lnTo>
                          <a:pt x="308" y="519"/>
                        </a:lnTo>
                        <a:lnTo>
                          <a:pt x="292" y="508"/>
                        </a:lnTo>
                        <a:lnTo>
                          <a:pt x="274" y="496"/>
                        </a:lnTo>
                        <a:lnTo>
                          <a:pt x="255" y="482"/>
                        </a:lnTo>
                        <a:lnTo>
                          <a:pt x="235" y="470"/>
                        </a:lnTo>
                        <a:lnTo>
                          <a:pt x="214" y="459"/>
                        </a:lnTo>
                        <a:lnTo>
                          <a:pt x="194" y="449"/>
                        </a:lnTo>
                        <a:lnTo>
                          <a:pt x="168" y="439"/>
                        </a:lnTo>
                        <a:lnTo>
                          <a:pt x="147" y="429"/>
                        </a:lnTo>
                        <a:lnTo>
                          <a:pt x="123" y="420"/>
                        </a:lnTo>
                        <a:lnTo>
                          <a:pt x="104" y="414"/>
                        </a:lnTo>
                        <a:lnTo>
                          <a:pt x="80" y="408"/>
                        </a:lnTo>
                        <a:lnTo>
                          <a:pt x="63" y="406"/>
                        </a:lnTo>
                        <a:lnTo>
                          <a:pt x="43" y="402"/>
                        </a:lnTo>
                        <a:lnTo>
                          <a:pt x="27" y="404"/>
                        </a:lnTo>
                        <a:lnTo>
                          <a:pt x="633" y="0"/>
                        </a:lnTo>
                        <a:lnTo>
                          <a:pt x="63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80" name="Freeform 160"/>
                  <p:cNvSpPr>
                    <a:spLocks/>
                  </p:cNvSpPr>
                  <p:nvPr/>
                </p:nvSpPr>
                <p:spPr bwMode="auto">
                  <a:xfrm>
                    <a:off x="5509" y="8111"/>
                    <a:ext cx="827" cy="707"/>
                  </a:xfrm>
                  <a:custGeom>
                    <a:avLst/>
                    <a:gdLst>
                      <a:gd name="T0" fmla="*/ 672 w 827"/>
                      <a:gd name="T1" fmla="*/ 23 h 707"/>
                      <a:gd name="T2" fmla="*/ 470 w 827"/>
                      <a:gd name="T3" fmla="*/ 39 h 707"/>
                      <a:gd name="T4" fmla="*/ 543 w 827"/>
                      <a:gd name="T5" fmla="*/ 0 h 707"/>
                      <a:gd name="T6" fmla="*/ 275 w 827"/>
                      <a:gd name="T7" fmla="*/ 15 h 707"/>
                      <a:gd name="T8" fmla="*/ 376 w 827"/>
                      <a:gd name="T9" fmla="*/ 51 h 707"/>
                      <a:gd name="T10" fmla="*/ 175 w 827"/>
                      <a:gd name="T11" fmla="*/ 125 h 707"/>
                      <a:gd name="T12" fmla="*/ 316 w 827"/>
                      <a:gd name="T13" fmla="*/ 121 h 707"/>
                      <a:gd name="T14" fmla="*/ 106 w 827"/>
                      <a:gd name="T15" fmla="*/ 239 h 707"/>
                      <a:gd name="T16" fmla="*/ 292 w 827"/>
                      <a:gd name="T17" fmla="*/ 248 h 707"/>
                      <a:gd name="T18" fmla="*/ 83 w 827"/>
                      <a:gd name="T19" fmla="*/ 385 h 707"/>
                      <a:gd name="T20" fmla="*/ 245 w 827"/>
                      <a:gd name="T21" fmla="*/ 382 h 707"/>
                      <a:gd name="T22" fmla="*/ 0 w 827"/>
                      <a:gd name="T23" fmla="*/ 532 h 707"/>
                      <a:gd name="T24" fmla="*/ 202 w 827"/>
                      <a:gd name="T25" fmla="*/ 528 h 707"/>
                      <a:gd name="T26" fmla="*/ 47 w 827"/>
                      <a:gd name="T27" fmla="*/ 652 h 707"/>
                      <a:gd name="T28" fmla="*/ 233 w 827"/>
                      <a:gd name="T29" fmla="*/ 628 h 707"/>
                      <a:gd name="T30" fmla="*/ 136 w 827"/>
                      <a:gd name="T31" fmla="*/ 707 h 707"/>
                      <a:gd name="T32" fmla="*/ 615 w 827"/>
                      <a:gd name="T33" fmla="*/ 660 h 707"/>
                      <a:gd name="T34" fmla="*/ 819 w 827"/>
                      <a:gd name="T35" fmla="*/ 622 h 707"/>
                      <a:gd name="T36" fmla="*/ 521 w 827"/>
                      <a:gd name="T37" fmla="*/ 615 h 707"/>
                      <a:gd name="T38" fmla="*/ 729 w 827"/>
                      <a:gd name="T39" fmla="*/ 513 h 707"/>
                      <a:gd name="T40" fmla="*/ 470 w 827"/>
                      <a:gd name="T41" fmla="*/ 509 h 707"/>
                      <a:gd name="T42" fmla="*/ 786 w 827"/>
                      <a:gd name="T43" fmla="*/ 374 h 707"/>
                      <a:gd name="T44" fmla="*/ 621 w 827"/>
                      <a:gd name="T45" fmla="*/ 366 h 707"/>
                      <a:gd name="T46" fmla="*/ 827 w 827"/>
                      <a:gd name="T47" fmla="*/ 223 h 707"/>
                      <a:gd name="T48" fmla="*/ 521 w 827"/>
                      <a:gd name="T49" fmla="*/ 288 h 707"/>
                      <a:gd name="T50" fmla="*/ 566 w 827"/>
                      <a:gd name="T51" fmla="*/ 207 h 707"/>
                      <a:gd name="T52" fmla="*/ 737 w 827"/>
                      <a:gd name="T53" fmla="*/ 117 h 707"/>
                      <a:gd name="T54" fmla="*/ 514 w 827"/>
                      <a:gd name="T55" fmla="*/ 125 h 707"/>
                      <a:gd name="T56" fmla="*/ 672 w 827"/>
                      <a:gd name="T57" fmla="*/ 23 h 707"/>
                      <a:gd name="T58" fmla="*/ 672 w 827"/>
                      <a:gd name="T59" fmla="*/ 23 h 7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827" h="707">
                        <a:moveTo>
                          <a:pt x="672" y="23"/>
                        </a:moveTo>
                        <a:lnTo>
                          <a:pt x="470" y="39"/>
                        </a:lnTo>
                        <a:lnTo>
                          <a:pt x="543" y="0"/>
                        </a:lnTo>
                        <a:lnTo>
                          <a:pt x="275" y="15"/>
                        </a:lnTo>
                        <a:lnTo>
                          <a:pt x="376" y="51"/>
                        </a:lnTo>
                        <a:lnTo>
                          <a:pt x="175" y="125"/>
                        </a:lnTo>
                        <a:lnTo>
                          <a:pt x="316" y="121"/>
                        </a:lnTo>
                        <a:lnTo>
                          <a:pt x="106" y="239"/>
                        </a:lnTo>
                        <a:lnTo>
                          <a:pt x="292" y="248"/>
                        </a:lnTo>
                        <a:lnTo>
                          <a:pt x="83" y="385"/>
                        </a:lnTo>
                        <a:lnTo>
                          <a:pt x="245" y="382"/>
                        </a:lnTo>
                        <a:lnTo>
                          <a:pt x="0" y="532"/>
                        </a:lnTo>
                        <a:lnTo>
                          <a:pt x="202" y="528"/>
                        </a:lnTo>
                        <a:lnTo>
                          <a:pt x="47" y="652"/>
                        </a:lnTo>
                        <a:lnTo>
                          <a:pt x="233" y="628"/>
                        </a:lnTo>
                        <a:lnTo>
                          <a:pt x="136" y="707"/>
                        </a:lnTo>
                        <a:lnTo>
                          <a:pt x="615" y="660"/>
                        </a:lnTo>
                        <a:lnTo>
                          <a:pt x="819" y="622"/>
                        </a:lnTo>
                        <a:lnTo>
                          <a:pt x="521" y="615"/>
                        </a:lnTo>
                        <a:lnTo>
                          <a:pt x="729" y="513"/>
                        </a:lnTo>
                        <a:lnTo>
                          <a:pt x="470" y="509"/>
                        </a:lnTo>
                        <a:lnTo>
                          <a:pt x="786" y="374"/>
                        </a:lnTo>
                        <a:lnTo>
                          <a:pt x="621" y="366"/>
                        </a:lnTo>
                        <a:lnTo>
                          <a:pt x="827" y="223"/>
                        </a:lnTo>
                        <a:lnTo>
                          <a:pt x="521" y="288"/>
                        </a:lnTo>
                        <a:lnTo>
                          <a:pt x="566" y="207"/>
                        </a:lnTo>
                        <a:lnTo>
                          <a:pt x="737" y="117"/>
                        </a:lnTo>
                        <a:lnTo>
                          <a:pt x="514" y="125"/>
                        </a:lnTo>
                        <a:lnTo>
                          <a:pt x="672" y="23"/>
                        </a:lnTo>
                        <a:lnTo>
                          <a:pt x="672" y="23"/>
                        </a:lnTo>
                        <a:close/>
                      </a:path>
                    </a:pathLst>
                  </a:custGeom>
                  <a:solidFill>
                    <a:srgbClr val="B3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281" name="Freeform 161"/>
                  <p:cNvSpPr>
                    <a:spLocks/>
                  </p:cNvSpPr>
                  <p:nvPr/>
                </p:nvSpPr>
                <p:spPr bwMode="auto">
                  <a:xfrm>
                    <a:off x="5079" y="8589"/>
                    <a:ext cx="249" cy="624"/>
                  </a:xfrm>
                  <a:custGeom>
                    <a:avLst/>
                    <a:gdLst>
                      <a:gd name="T0" fmla="*/ 147 w 249"/>
                      <a:gd name="T1" fmla="*/ 0 h 624"/>
                      <a:gd name="T2" fmla="*/ 167 w 249"/>
                      <a:gd name="T3" fmla="*/ 178 h 624"/>
                      <a:gd name="T4" fmla="*/ 194 w 249"/>
                      <a:gd name="T5" fmla="*/ 364 h 624"/>
                      <a:gd name="T6" fmla="*/ 249 w 249"/>
                      <a:gd name="T7" fmla="*/ 546 h 624"/>
                      <a:gd name="T8" fmla="*/ 128 w 249"/>
                      <a:gd name="T9" fmla="*/ 624 h 624"/>
                      <a:gd name="T10" fmla="*/ 167 w 249"/>
                      <a:gd name="T11" fmla="*/ 526 h 624"/>
                      <a:gd name="T12" fmla="*/ 34 w 249"/>
                      <a:gd name="T13" fmla="*/ 577 h 624"/>
                      <a:gd name="T14" fmla="*/ 81 w 249"/>
                      <a:gd name="T15" fmla="*/ 513 h 624"/>
                      <a:gd name="T16" fmla="*/ 8 w 249"/>
                      <a:gd name="T17" fmla="*/ 526 h 624"/>
                      <a:gd name="T18" fmla="*/ 167 w 249"/>
                      <a:gd name="T19" fmla="*/ 407 h 624"/>
                      <a:gd name="T20" fmla="*/ 57 w 249"/>
                      <a:gd name="T21" fmla="*/ 407 h 624"/>
                      <a:gd name="T22" fmla="*/ 163 w 249"/>
                      <a:gd name="T23" fmla="*/ 280 h 624"/>
                      <a:gd name="T24" fmla="*/ 84 w 249"/>
                      <a:gd name="T25" fmla="*/ 283 h 624"/>
                      <a:gd name="T26" fmla="*/ 139 w 249"/>
                      <a:gd name="T27" fmla="*/ 158 h 624"/>
                      <a:gd name="T28" fmla="*/ 34 w 249"/>
                      <a:gd name="T29" fmla="*/ 197 h 624"/>
                      <a:gd name="T30" fmla="*/ 120 w 249"/>
                      <a:gd name="T31" fmla="*/ 119 h 624"/>
                      <a:gd name="T32" fmla="*/ 0 w 249"/>
                      <a:gd name="T33" fmla="*/ 135 h 624"/>
                      <a:gd name="T34" fmla="*/ 147 w 249"/>
                      <a:gd name="T35" fmla="*/ 0 h 624"/>
                      <a:gd name="T36" fmla="*/ 147 w 249"/>
                      <a:gd name="T37" fmla="*/ 0 h 6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49" h="624">
                        <a:moveTo>
                          <a:pt x="147" y="0"/>
                        </a:moveTo>
                        <a:lnTo>
                          <a:pt x="167" y="178"/>
                        </a:lnTo>
                        <a:lnTo>
                          <a:pt x="194" y="364"/>
                        </a:lnTo>
                        <a:lnTo>
                          <a:pt x="249" y="546"/>
                        </a:lnTo>
                        <a:lnTo>
                          <a:pt x="128" y="624"/>
                        </a:lnTo>
                        <a:lnTo>
                          <a:pt x="167" y="526"/>
                        </a:lnTo>
                        <a:lnTo>
                          <a:pt x="34" y="577"/>
                        </a:lnTo>
                        <a:lnTo>
                          <a:pt x="81" y="513"/>
                        </a:lnTo>
                        <a:lnTo>
                          <a:pt x="8" y="526"/>
                        </a:lnTo>
                        <a:lnTo>
                          <a:pt x="167" y="407"/>
                        </a:lnTo>
                        <a:lnTo>
                          <a:pt x="57" y="407"/>
                        </a:lnTo>
                        <a:lnTo>
                          <a:pt x="163" y="280"/>
                        </a:lnTo>
                        <a:lnTo>
                          <a:pt x="84" y="283"/>
                        </a:lnTo>
                        <a:lnTo>
                          <a:pt x="139" y="158"/>
                        </a:lnTo>
                        <a:lnTo>
                          <a:pt x="34" y="197"/>
                        </a:lnTo>
                        <a:lnTo>
                          <a:pt x="120" y="119"/>
                        </a:lnTo>
                        <a:lnTo>
                          <a:pt x="0" y="135"/>
                        </a:lnTo>
                        <a:lnTo>
                          <a:pt x="147" y="0"/>
                        </a:lnTo>
                        <a:lnTo>
                          <a:pt x="147" y="0"/>
                        </a:lnTo>
                        <a:close/>
                      </a:path>
                    </a:pathLst>
                  </a:custGeom>
                  <a:solidFill>
                    <a:srgbClr val="B3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5282" name="WordArt 162"/>
                <p:cNvSpPr>
                  <a:spLocks noChangeArrowheads="1" noChangeShapeType="1" noTextEdit="1"/>
                </p:cNvSpPr>
                <p:nvPr/>
              </p:nvSpPr>
              <p:spPr bwMode="auto">
                <a:xfrm rot="3264337">
                  <a:off x="8297" y="2953"/>
                  <a:ext cx="183" cy="88"/>
                </a:xfrm>
                <a:prstGeom prst="rect">
                  <a:avLst/>
                </a:prstGeom>
                <a:extLs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Wave1">
                    <a:avLst>
                      <a:gd name="adj1" fmla="val 13005"/>
                      <a:gd name="adj2" fmla="val 0"/>
                    </a:avLst>
                  </a:prstTxWarp>
                </a:bodyPr>
                <a:lstStyle/>
                <a:p>
                  <a:pPr algn="ctr"/>
                  <a:r>
                    <a:rPr lang="en-GB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Arial Black"/>
                    </a:rPr>
                    <a:t>flag</a:t>
                  </a:r>
                  <a:endParaRPr lang="bg-BG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Arial Black"/>
                  </a:endParaRPr>
                </a:p>
              </p:txBody>
            </p:sp>
            <p:sp>
              <p:nvSpPr>
                <p:cNvPr id="5283" name="Freeform 163"/>
                <p:cNvSpPr>
                  <a:spLocks/>
                </p:cNvSpPr>
                <p:nvPr/>
              </p:nvSpPr>
              <p:spPr bwMode="auto">
                <a:xfrm>
                  <a:off x="2735" y="2054"/>
                  <a:ext cx="1217" cy="3467"/>
                </a:xfrm>
                <a:custGeom>
                  <a:avLst/>
                  <a:gdLst>
                    <a:gd name="T0" fmla="*/ 0 w 1400"/>
                    <a:gd name="T1" fmla="*/ 150 h 3710"/>
                    <a:gd name="T2" fmla="*/ 180 w 1400"/>
                    <a:gd name="T3" fmla="*/ 50 h 3710"/>
                    <a:gd name="T4" fmla="*/ 440 w 1400"/>
                    <a:gd name="T5" fmla="*/ 50 h 3710"/>
                    <a:gd name="T6" fmla="*/ 560 w 1400"/>
                    <a:gd name="T7" fmla="*/ 350 h 3710"/>
                    <a:gd name="T8" fmla="*/ 700 w 1400"/>
                    <a:gd name="T9" fmla="*/ 1250 h 3710"/>
                    <a:gd name="T10" fmla="*/ 680 w 1400"/>
                    <a:gd name="T11" fmla="*/ 2750 h 3710"/>
                    <a:gd name="T12" fmla="*/ 720 w 1400"/>
                    <a:gd name="T13" fmla="*/ 3450 h 3710"/>
                    <a:gd name="T14" fmla="*/ 1400 w 1400"/>
                    <a:gd name="T15" fmla="*/ 3710 h 37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00" h="3710">
                      <a:moveTo>
                        <a:pt x="0" y="150"/>
                      </a:moveTo>
                      <a:cubicBezTo>
                        <a:pt x="53" y="108"/>
                        <a:pt x="107" y="67"/>
                        <a:pt x="180" y="50"/>
                      </a:cubicBezTo>
                      <a:cubicBezTo>
                        <a:pt x="253" y="33"/>
                        <a:pt x="377" y="0"/>
                        <a:pt x="440" y="50"/>
                      </a:cubicBezTo>
                      <a:cubicBezTo>
                        <a:pt x="503" y="100"/>
                        <a:pt x="517" y="150"/>
                        <a:pt x="560" y="350"/>
                      </a:cubicBezTo>
                      <a:cubicBezTo>
                        <a:pt x="603" y="550"/>
                        <a:pt x="680" y="850"/>
                        <a:pt x="700" y="1250"/>
                      </a:cubicBezTo>
                      <a:cubicBezTo>
                        <a:pt x="720" y="1650"/>
                        <a:pt x="677" y="2383"/>
                        <a:pt x="680" y="2750"/>
                      </a:cubicBezTo>
                      <a:cubicBezTo>
                        <a:pt x="683" y="3117"/>
                        <a:pt x="600" y="3290"/>
                        <a:pt x="720" y="3450"/>
                      </a:cubicBezTo>
                      <a:cubicBezTo>
                        <a:pt x="840" y="3610"/>
                        <a:pt x="1120" y="3660"/>
                        <a:pt x="1400" y="371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284" name="Freeform 164"/>
                <p:cNvSpPr>
                  <a:spLocks/>
                </p:cNvSpPr>
                <p:nvPr/>
              </p:nvSpPr>
              <p:spPr bwMode="auto">
                <a:xfrm>
                  <a:off x="2040" y="3817"/>
                  <a:ext cx="1895" cy="1592"/>
                </a:xfrm>
                <a:custGeom>
                  <a:avLst/>
                  <a:gdLst>
                    <a:gd name="T0" fmla="*/ 0 w 2060"/>
                    <a:gd name="T1" fmla="*/ 1743 h 1743"/>
                    <a:gd name="T2" fmla="*/ 280 w 2060"/>
                    <a:gd name="T3" fmla="*/ 1303 h 1743"/>
                    <a:gd name="T4" fmla="*/ 860 w 2060"/>
                    <a:gd name="T5" fmla="*/ 923 h 1743"/>
                    <a:gd name="T6" fmla="*/ 1140 w 2060"/>
                    <a:gd name="T7" fmla="*/ 303 h 1743"/>
                    <a:gd name="T8" fmla="*/ 1260 w 2060"/>
                    <a:gd name="T9" fmla="*/ 43 h 1743"/>
                    <a:gd name="T10" fmla="*/ 2060 w 2060"/>
                    <a:gd name="T11" fmla="*/ 43 h 1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60" h="1743">
                      <a:moveTo>
                        <a:pt x="0" y="1743"/>
                      </a:moveTo>
                      <a:cubicBezTo>
                        <a:pt x="68" y="1591"/>
                        <a:pt x="137" y="1439"/>
                        <a:pt x="280" y="1303"/>
                      </a:cubicBezTo>
                      <a:cubicBezTo>
                        <a:pt x="423" y="1167"/>
                        <a:pt x="717" y="1090"/>
                        <a:pt x="860" y="923"/>
                      </a:cubicBezTo>
                      <a:cubicBezTo>
                        <a:pt x="1003" y="756"/>
                        <a:pt x="1073" y="450"/>
                        <a:pt x="1140" y="303"/>
                      </a:cubicBezTo>
                      <a:cubicBezTo>
                        <a:pt x="1207" y="156"/>
                        <a:pt x="1107" y="86"/>
                        <a:pt x="1260" y="43"/>
                      </a:cubicBezTo>
                      <a:cubicBezTo>
                        <a:pt x="1413" y="0"/>
                        <a:pt x="1736" y="21"/>
                        <a:pt x="2060" y="43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285" name="AutoShape 165"/>
                <p:cNvSpPr>
                  <a:spLocks noChangeArrowheads="1"/>
                </p:cNvSpPr>
                <p:nvPr/>
              </p:nvSpPr>
              <p:spPr bwMode="auto">
                <a:xfrm>
                  <a:off x="3958" y="2212"/>
                  <a:ext cx="613" cy="523"/>
                </a:xfrm>
                <a:prstGeom prst="cube">
                  <a:avLst>
                    <a:gd name="adj" fmla="val 23125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286" name="Oval 166"/>
                <p:cNvSpPr>
                  <a:spLocks noChangeArrowheads="1"/>
                </p:cNvSpPr>
                <p:nvPr/>
              </p:nvSpPr>
              <p:spPr bwMode="auto">
                <a:xfrm>
                  <a:off x="4163" y="2219"/>
                  <a:ext cx="185" cy="15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56078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287" name="Line 167"/>
                <p:cNvSpPr>
                  <a:spLocks noChangeShapeType="1"/>
                </p:cNvSpPr>
                <p:nvPr/>
              </p:nvSpPr>
              <p:spPr bwMode="auto">
                <a:xfrm>
                  <a:off x="4111" y="2212"/>
                  <a:ext cx="0" cy="1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288" name="AutoShape 168"/>
                <p:cNvSpPr>
                  <a:spLocks noChangeArrowheads="1"/>
                </p:cNvSpPr>
                <p:nvPr/>
              </p:nvSpPr>
              <p:spPr bwMode="auto">
                <a:xfrm>
                  <a:off x="5071" y="2212"/>
                  <a:ext cx="612" cy="523"/>
                </a:xfrm>
                <a:prstGeom prst="cube">
                  <a:avLst>
                    <a:gd name="adj" fmla="val 23125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289" name="Oval 169"/>
                <p:cNvSpPr>
                  <a:spLocks noChangeArrowheads="1"/>
                </p:cNvSpPr>
                <p:nvPr/>
              </p:nvSpPr>
              <p:spPr bwMode="auto">
                <a:xfrm>
                  <a:off x="5260" y="2186"/>
                  <a:ext cx="218" cy="20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53333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290" name="Line 170"/>
                <p:cNvSpPr>
                  <a:spLocks noChangeShapeType="1"/>
                </p:cNvSpPr>
                <p:nvPr/>
              </p:nvSpPr>
              <p:spPr bwMode="auto">
                <a:xfrm>
                  <a:off x="5224" y="2212"/>
                  <a:ext cx="0" cy="1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291" name="AutoShape 171"/>
                <p:cNvSpPr>
                  <a:spLocks noChangeArrowheads="1"/>
                </p:cNvSpPr>
                <p:nvPr/>
              </p:nvSpPr>
              <p:spPr bwMode="auto">
                <a:xfrm>
                  <a:off x="6079" y="2231"/>
                  <a:ext cx="613" cy="523"/>
                </a:xfrm>
                <a:prstGeom prst="cube">
                  <a:avLst>
                    <a:gd name="adj" fmla="val 23125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292" name="Oval 172"/>
                <p:cNvSpPr>
                  <a:spLocks noChangeArrowheads="1"/>
                </p:cNvSpPr>
                <p:nvPr/>
              </p:nvSpPr>
              <p:spPr bwMode="auto">
                <a:xfrm>
                  <a:off x="6232" y="2168"/>
                  <a:ext cx="289" cy="259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50588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293" name="Line 173"/>
                <p:cNvSpPr>
                  <a:spLocks noChangeShapeType="1"/>
                </p:cNvSpPr>
                <p:nvPr/>
              </p:nvSpPr>
              <p:spPr bwMode="auto">
                <a:xfrm>
                  <a:off x="6232" y="2231"/>
                  <a:ext cx="0" cy="13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294" name="AutoShape 174"/>
                <p:cNvSpPr>
                  <a:spLocks noChangeArrowheads="1"/>
                </p:cNvSpPr>
                <p:nvPr/>
              </p:nvSpPr>
              <p:spPr bwMode="auto">
                <a:xfrm>
                  <a:off x="7157" y="2231"/>
                  <a:ext cx="612" cy="523"/>
                </a:xfrm>
                <a:prstGeom prst="cube">
                  <a:avLst>
                    <a:gd name="adj" fmla="val 23125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295" name="Oval 175"/>
                <p:cNvSpPr>
                  <a:spLocks noChangeArrowheads="1"/>
                </p:cNvSpPr>
                <p:nvPr/>
              </p:nvSpPr>
              <p:spPr bwMode="auto">
                <a:xfrm>
                  <a:off x="7307" y="2118"/>
                  <a:ext cx="343" cy="309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56078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296" name="Line 176"/>
                <p:cNvSpPr>
                  <a:spLocks noChangeShapeType="1"/>
                </p:cNvSpPr>
                <p:nvPr/>
              </p:nvSpPr>
              <p:spPr bwMode="auto">
                <a:xfrm>
                  <a:off x="7292" y="2231"/>
                  <a:ext cx="0" cy="1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297" name="AutoShape 177"/>
                <p:cNvSpPr>
                  <a:spLocks noChangeArrowheads="1"/>
                </p:cNvSpPr>
                <p:nvPr/>
              </p:nvSpPr>
              <p:spPr bwMode="auto">
                <a:xfrm>
                  <a:off x="8182" y="2193"/>
                  <a:ext cx="613" cy="524"/>
                </a:xfrm>
                <a:prstGeom prst="cube">
                  <a:avLst>
                    <a:gd name="adj" fmla="val 23125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298" name="Oval 178"/>
                <p:cNvSpPr>
                  <a:spLocks noChangeArrowheads="1"/>
                </p:cNvSpPr>
                <p:nvPr/>
              </p:nvSpPr>
              <p:spPr bwMode="auto">
                <a:xfrm>
                  <a:off x="8322" y="2038"/>
                  <a:ext cx="370" cy="3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53333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299" name="Line 179"/>
                <p:cNvSpPr>
                  <a:spLocks noChangeShapeType="1"/>
                </p:cNvSpPr>
                <p:nvPr/>
              </p:nvSpPr>
              <p:spPr bwMode="auto">
                <a:xfrm>
                  <a:off x="8317" y="2202"/>
                  <a:ext cx="0" cy="1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300" name="Oval 180"/>
                <p:cNvSpPr>
                  <a:spLocks noChangeArrowheads="1"/>
                </p:cNvSpPr>
                <p:nvPr/>
              </p:nvSpPr>
              <p:spPr bwMode="auto">
                <a:xfrm>
                  <a:off x="1909" y="3755"/>
                  <a:ext cx="123" cy="1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56078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301" name="AutoShape 181"/>
                <p:cNvSpPr>
                  <a:spLocks noChangeArrowheads="1"/>
                </p:cNvSpPr>
                <p:nvPr/>
              </p:nvSpPr>
              <p:spPr bwMode="auto">
                <a:xfrm>
                  <a:off x="2428" y="2174"/>
                  <a:ext cx="613" cy="524"/>
                </a:xfrm>
                <a:prstGeom prst="cube">
                  <a:avLst>
                    <a:gd name="adj" fmla="val 23125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302" name="Line 182"/>
                <p:cNvSpPr>
                  <a:spLocks noChangeShapeType="1"/>
                </p:cNvSpPr>
                <p:nvPr/>
              </p:nvSpPr>
              <p:spPr bwMode="auto">
                <a:xfrm>
                  <a:off x="2581" y="2174"/>
                  <a:ext cx="0" cy="1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303" name="Oval 183"/>
                <p:cNvSpPr>
                  <a:spLocks noChangeArrowheads="1"/>
                </p:cNvSpPr>
                <p:nvPr/>
              </p:nvSpPr>
              <p:spPr bwMode="auto">
                <a:xfrm>
                  <a:off x="2657" y="2166"/>
                  <a:ext cx="122" cy="1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56078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304" name="Freeform 184"/>
                <p:cNvSpPr>
                  <a:spLocks/>
                </p:cNvSpPr>
                <p:nvPr/>
              </p:nvSpPr>
              <p:spPr bwMode="auto">
                <a:xfrm>
                  <a:off x="3982" y="3009"/>
                  <a:ext cx="887" cy="2017"/>
                </a:xfrm>
                <a:custGeom>
                  <a:avLst/>
                  <a:gdLst>
                    <a:gd name="T0" fmla="*/ 0 w 1020"/>
                    <a:gd name="T1" fmla="*/ 2128 h 2158"/>
                    <a:gd name="T2" fmla="*/ 255 w 1020"/>
                    <a:gd name="T3" fmla="*/ 2083 h 2158"/>
                    <a:gd name="T4" fmla="*/ 360 w 1020"/>
                    <a:gd name="T5" fmla="*/ 1678 h 2158"/>
                    <a:gd name="T6" fmla="*/ 375 w 1020"/>
                    <a:gd name="T7" fmla="*/ 478 h 2158"/>
                    <a:gd name="T8" fmla="*/ 465 w 1020"/>
                    <a:gd name="T9" fmla="*/ 73 h 2158"/>
                    <a:gd name="T10" fmla="*/ 1020 w 1020"/>
                    <a:gd name="T11" fmla="*/ 43 h 2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20" h="2158">
                      <a:moveTo>
                        <a:pt x="0" y="2128"/>
                      </a:moveTo>
                      <a:cubicBezTo>
                        <a:pt x="97" y="2143"/>
                        <a:pt x="195" y="2158"/>
                        <a:pt x="255" y="2083"/>
                      </a:cubicBezTo>
                      <a:cubicBezTo>
                        <a:pt x="315" y="2008"/>
                        <a:pt x="340" y="1945"/>
                        <a:pt x="360" y="1678"/>
                      </a:cubicBezTo>
                      <a:cubicBezTo>
                        <a:pt x="380" y="1411"/>
                        <a:pt x="358" y="745"/>
                        <a:pt x="375" y="478"/>
                      </a:cubicBezTo>
                      <a:cubicBezTo>
                        <a:pt x="392" y="211"/>
                        <a:pt x="357" y="146"/>
                        <a:pt x="465" y="73"/>
                      </a:cubicBezTo>
                      <a:cubicBezTo>
                        <a:pt x="573" y="0"/>
                        <a:pt x="796" y="21"/>
                        <a:pt x="1020" y="43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305" name="Freeform 185"/>
                <p:cNvSpPr>
                  <a:spLocks/>
                </p:cNvSpPr>
                <p:nvPr/>
              </p:nvSpPr>
              <p:spPr bwMode="auto">
                <a:xfrm>
                  <a:off x="5390" y="2127"/>
                  <a:ext cx="522" cy="2534"/>
                </a:xfrm>
                <a:custGeom>
                  <a:avLst/>
                  <a:gdLst>
                    <a:gd name="T0" fmla="*/ 0 w 600"/>
                    <a:gd name="T1" fmla="*/ 132 h 2712"/>
                    <a:gd name="T2" fmla="*/ 135 w 600"/>
                    <a:gd name="T3" fmla="*/ 42 h 2712"/>
                    <a:gd name="T4" fmla="*/ 405 w 600"/>
                    <a:gd name="T5" fmla="*/ 102 h 2712"/>
                    <a:gd name="T6" fmla="*/ 420 w 600"/>
                    <a:gd name="T7" fmla="*/ 657 h 2712"/>
                    <a:gd name="T8" fmla="*/ 300 w 600"/>
                    <a:gd name="T9" fmla="*/ 1377 h 2712"/>
                    <a:gd name="T10" fmla="*/ 195 w 600"/>
                    <a:gd name="T11" fmla="*/ 2307 h 2712"/>
                    <a:gd name="T12" fmla="*/ 240 w 600"/>
                    <a:gd name="T13" fmla="*/ 2622 h 2712"/>
                    <a:gd name="T14" fmla="*/ 600 w 600"/>
                    <a:gd name="T15" fmla="*/ 2712 h 2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00" h="2712">
                      <a:moveTo>
                        <a:pt x="0" y="132"/>
                      </a:moveTo>
                      <a:cubicBezTo>
                        <a:pt x="34" y="89"/>
                        <a:pt x="68" y="47"/>
                        <a:pt x="135" y="42"/>
                      </a:cubicBezTo>
                      <a:cubicBezTo>
                        <a:pt x="202" y="37"/>
                        <a:pt x="358" y="0"/>
                        <a:pt x="405" y="102"/>
                      </a:cubicBezTo>
                      <a:cubicBezTo>
                        <a:pt x="452" y="204"/>
                        <a:pt x="437" y="445"/>
                        <a:pt x="420" y="657"/>
                      </a:cubicBezTo>
                      <a:cubicBezTo>
                        <a:pt x="403" y="869"/>
                        <a:pt x="337" y="1102"/>
                        <a:pt x="300" y="1377"/>
                      </a:cubicBezTo>
                      <a:cubicBezTo>
                        <a:pt x="263" y="1652"/>
                        <a:pt x="205" y="2100"/>
                        <a:pt x="195" y="2307"/>
                      </a:cubicBezTo>
                      <a:cubicBezTo>
                        <a:pt x="185" y="2514"/>
                        <a:pt x="173" y="2555"/>
                        <a:pt x="240" y="2622"/>
                      </a:cubicBezTo>
                      <a:cubicBezTo>
                        <a:pt x="307" y="2689"/>
                        <a:pt x="453" y="2700"/>
                        <a:pt x="600" y="2712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306" name="Freeform 186"/>
                <p:cNvSpPr>
                  <a:spLocks/>
                </p:cNvSpPr>
                <p:nvPr/>
              </p:nvSpPr>
              <p:spPr bwMode="auto">
                <a:xfrm>
                  <a:off x="5091" y="4208"/>
                  <a:ext cx="847" cy="516"/>
                </a:xfrm>
                <a:custGeom>
                  <a:avLst/>
                  <a:gdLst>
                    <a:gd name="T0" fmla="*/ 0 w 975"/>
                    <a:gd name="T1" fmla="*/ 890 h 897"/>
                    <a:gd name="T2" fmla="*/ 375 w 975"/>
                    <a:gd name="T3" fmla="*/ 830 h 897"/>
                    <a:gd name="T4" fmla="*/ 465 w 975"/>
                    <a:gd name="T5" fmla="*/ 485 h 897"/>
                    <a:gd name="T6" fmla="*/ 525 w 975"/>
                    <a:gd name="T7" fmla="*/ 80 h 897"/>
                    <a:gd name="T8" fmla="*/ 975 w 975"/>
                    <a:gd name="T9" fmla="*/ 5 h 8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75" h="897">
                      <a:moveTo>
                        <a:pt x="0" y="890"/>
                      </a:moveTo>
                      <a:cubicBezTo>
                        <a:pt x="149" y="893"/>
                        <a:pt x="298" y="897"/>
                        <a:pt x="375" y="830"/>
                      </a:cubicBezTo>
                      <a:cubicBezTo>
                        <a:pt x="452" y="763"/>
                        <a:pt x="440" y="610"/>
                        <a:pt x="465" y="485"/>
                      </a:cubicBezTo>
                      <a:cubicBezTo>
                        <a:pt x="490" y="360"/>
                        <a:pt x="440" y="160"/>
                        <a:pt x="525" y="80"/>
                      </a:cubicBezTo>
                      <a:cubicBezTo>
                        <a:pt x="610" y="0"/>
                        <a:pt x="792" y="2"/>
                        <a:pt x="975" y="5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307" name="Freeform 187"/>
                <p:cNvSpPr>
                  <a:spLocks/>
                </p:cNvSpPr>
                <p:nvPr/>
              </p:nvSpPr>
              <p:spPr bwMode="auto">
                <a:xfrm>
                  <a:off x="6407" y="2164"/>
                  <a:ext cx="613" cy="2119"/>
                </a:xfrm>
                <a:custGeom>
                  <a:avLst/>
                  <a:gdLst>
                    <a:gd name="T0" fmla="*/ 0 w 705"/>
                    <a:gd name="T1" fmla="*/ 77 h 2267"/>
                    <a:gd name="T2" fmla="*/ 120 w 705"/>
                    <a:gd name="T3" fmla="*/ 17 h 2267"/>
                    <a:gd name="T4" fmla="*/ 240 w 705"/>
                    <a:gd name="T5" fmla="*/ 2 h 2267"/>
                    <a:gd name="T6" fmla="*/ 375 w 705"/>
                    <a:gd name="T7" fmla="*/ 32 h 2267"/>
                    <a:gd name="T8" fmla="*/ 450 w 705"/>
                    <a:gd name="T9" fmla="*/ 107 h 2267"/>
                    <a:gd name="T10" fmla="*/ 525 w 705"/>
                    <a:gd name="T11" fmla="*/ 392 h 2267"/>
                    <a:gd name="T12" fmla="*/ 375 w 705"/>
                    <a:gd name="T13" fmla="*/ 1052 h 2267"/>
                    <a:gd name="T14" fmla="*/ 300 w 705"/>
                    <a:gd name="T15" fmla="*/ 1517 h 2267"/>
                    <a:gd name="T16" fmla="*/ 225 w 705"/>
                    <a:gd name="T17" fmla="*/ 2027 h 2267"/>
                    <a:gd name="T18" fmla="*/ 390 w 705"/>
                    <a:gd name="T19" fmla="*/ 2207 h 2267"/>
                    <a:gd name="T20" fmla="*/ 705 w 705"/>
                    <a:gd name="T21" fmla="*/ 2267 h 2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05" h="2267">
                      <a:moveTo>
                        <a:pt x="0" y="77"/>
                      </a:moveTo>
                      <a:cubicBezTo>
                        <a:pt x="40" y="53"/>
                        <a:pt x="80" y="29"/>
                        <a:pt x="120" y="17"/>
                      </a:cubicBezTo>
                      <a:cubicBezTo>
                        <a:pt x="160" y="5"/>
                        <a:pt x="198" y="0"/>
                        <a:pt x="240" y="2"/>
                      </a:cubicBezTo>
                      <a:cubicBezTo>
                        <a:pt x="282" y="4"/>
                        <a:pt x="340" y="15"/>
                        <a:pt x="375" y="32"/>
                      </a:cubicBezTo>
                      <a:cubicBezTo>
                        <a:pt x="410" y="49"/>
                        <a:pt x="425" y="47"/>
                        <a:pt x="450" y="107"/>
                      </a:cubicBezTo>
                      <a:cubicBezTo>
                        <a:pt x="475" y="167"/>
                        <a:pt x="537" y="235"/>
                        <a:pt x="525" y="392"/>
                      </a:cubicBezTo>
                      <a:cubicBezTo>
                        <a:pt x="513" y="549"/>
                        <a:pt x="412" y="865"/>
                        <a:pt x="375" y="1052"/>
                      </a:cubicBezTo>
                      <a:cubicBezTo>
                        <a:pt x="338" y="1239"/>
                        <a:pt x="325" y="1355"/>
                        <a:pt x="300" y="1517"/>
                      </a:cubicBezTo>
                      <a:cubicBezTo>
                        <a:pt x="275" y="1679"/>
                        <a:pt x="210" y="1912"/>
                        <a:pt x="225" y="2027"/>
                      </a:cubicBezTo>
                      <a:cubicBezTo>
                        <a:pt x="240" y="2142"/>
                        <a:pt x="310" y="2167"/>
                        <a:pt x="390" y="2207"/>
                      </a:cubicBezTo>
                      <a:cubicBezTo>
                        <a:pt x="470" y="2247"/>
                        <a:pt x="587" y="2257"/>
                        <a:pt x="705" y="2267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308" name="Freeform 188"/>
                <p:cNvSpPr>
                  <a:spLocks/>
                </p:cNvSpPr>
                <p:nvPr/>
              </p:nvSpPr>
              <p:spPr bwMode="auto">
                <a:xfrm>
                  <a:off x="6095" y="3434"/>
                  <a:ext cx="899" cy="891"/>
                </a:xfrm>
                <a:custGeom>
                  <a:avLst/>
                  <a:gdLst>
                    <a:gd name="T0" fmla="*/ 0 w 1035"/>
                    <a:gd name="T1" fmla="*/ 1343 h 1418"/>
                    <a:gd name="T2" fmla="*/ 285 w 1035"/>
                    <a:gd name="T3" fmla="*/ 1343 h 1418"/>
                    <a:gd name="T4" fmla="*/ 420 w 1035"/>
                    <a:gd name="T5" fmla="*/ 893 h 1418"/>
                    <a:gd name="T6" fmla="*/ 510 w 1035"/>
                    <a:gd name="T7" fmla="*/ 143 h 1418"/>
                    <a:gd name="T8" fmla="*/ 1035 w 1035"/>
                    <a:gd name="T9" fmla="*/ 38 h 14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5" h="1418">
                      <a:moveTo>
                        <a:pt x="0" y="1343"/>
                      </a:moveTo>
                      <a:cubicBezTo>
                        <a:pt x="107" y="1380"/>
                        <a:pt x="215" y="1418"/>
                        <a:pt x="285" y="1343"/>
                      </a:cubicBezTo>
                      <a:cubicBezTo>
                        <a:pt x="355" y="1268"/>
                        <a:pt x="383" y="1093"/>
                        <a:pt x="420" y="893"/>
                      </a:cubicBezTo>
                      <a:cubicBezTo>
                        <a:pt x="457" y="693"/>
                        <a:pt x="407" y="286"/>
                        <a:pt x="510" y="143"/>
                      </a:cubicBezTo>
                      <a:cubicBezTo>
                        <a:pt x="613" y="0"/>
                        <a:pt x="948" y="55"/>
                        <a:pt x="1035" y="38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309" name="Freeform 189"/>
                <p:cNvSpPr>
                  <a:spLocks/>
                </p:cNvSpPr>
                <p:nvPr/>
              </p:nvSpPr>
              <p:spPr bwMode="auto">
                <a:xfrm>
                  <a:off x="7503" y="2076"/>
                  <a:ext cx="560" cy="1800"/>
                </a:xfrm>
                <a:custGeom>
                  <a:avLst/>
                  <a:gdLst>
                    <a:gd name="T0" fmla="*/ 0 w 645"/>
                    <a:gd name="T1" fmla="*/ 142 h 1927"/>
                    <a:gd name="T2" fmla="*/ 75 w 645"/>
                    <a:gd name="T3" fmla="*/ 37 h 1927"/>
                    <a:gd name="T4" fmla="*/ 195 w 645"/>
                    <a:gd name="T5" fmla="*/ 22 h 1927"/>
                    <a:gd name="T6" fmla="*/ 405 w 645"/>
                    <a:gd name="T7" fmla="*/ 172 h 1927"/>
                    <a:gd name="T8" fmla="*/ 390 w 645"/>
                    <a:gd name="T9" fmla="*/ 667 h 1927"/>
                    <a:gd name="T10" fmla="*/ 315 w 645"/>
                    <a:gd name="T11" fmla="*/ 1192 h 1927"/>
                    <a:gd name="T12" fmla="*/ 210 w 645"/>
                    <a:gd name="T13" fmla="*/ 1672 h 1927"/>
                    <a:gd name="T14" fmla="*/ 255 w 645"/>
                    <a:gd name="T15" fmla="*/ 1882 h 1927"/>
                    <a:gd name="T16" fmla="*/ 645 w 645"/>
                    <a:gd name="T17" fmla="*/ 1927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45" h="1927">
                      <a:moveTo>
                        <a:pt x="0" y="142"/>
                      </a:moveTo>
                      <a:cubicBezTo>
                        <a:pt x="21" y="99"/>
                        <a:pt x="43" y="57"/>
                        <a:pt x="75" y="37"/>
                      </a:cubicBezTo>
                      <a:cubicBezTo>
                        <a:pt x="107" y="17"/>
                        <a:pt x="140" y="0"/>
                        <a:pt x="195" y="22"/>
                      </a:cubicBezTo>
                      <a:cubicBezTo>
                        <a:pt x="250" y="44"/>
                        <a:pt x="373" y="65"/>
                        <a:pt x="405" y="172"/>
                      </a:cubicBezTo>
                      <a:cubicBezTo>
                        <a:pt x="437" y="279"/>
                        <a:pt x="405" y="497"/>
                        <a:pt x="390" y="667"/>
                      </a:cubicBezTo>
                      <a:cubicBezTo>
                        <a:pt x="375" y="837"/>
                        <a:pt x="345" y="1025"/>
                        <a:pt x="315" y="1192"/>
                      </a:cubicBezTo>
                      <a:cubicBezTo>
                        <a:pt x="285" y="1359"/>
                        <a:pt x="220" y="1557"/>
                        <a:pt x="210" y="1672"/>
                      </a:cubicBezTo>
                      <a:cubicBezTo>
                        <a:pt x="200" y="1787"/>
                        <a:pt x="182" y="1839"/>
                        <a:pt x="255" y="1882"/>
                      </a:cubicBezTo>
                      <a:cubicBezTo>
                        <a:pt x="328" y="1925"/>
                        <a:pt x="486" y="1926"/>
                        <a:pt x="645" y="1927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310" name="Freeform 190"/>
                <p:cNvSpPr>
                  <a:spLocks/>
                </p:cNvSpPr>
                <p:nvPr/>
              </p:nvSpPr>
              <p:spPr bwMode="auto">
                <a:xfrm>
                  <a:off x="7111" y="3005"/>
                  <a:ext cx="926" cy="864"/>
                </a:xfrm>
                <a:custGeom>
                  <a:avLst/>
                  <a:gdLst>
                    <a:gd name="T0" fmla="*/ 0 w 1065"/>
                    <a:gd name="T1" fmla="*/ 872 h 924"/>
                    <a:gd name="T2" fmla="*/ 240 w 1065"/>
                    <a:gd name="T3" fmla="*/ 872 h 924"/>
                    <a:gd name="T4" fmla="*/ 360 w 1065"/>
                    <a:gd name="T5" fmla="*/ 557 h 924"/>
                    <a:gd name="T6" fmla="*/ 465 w 1065"/>
                    <a:gd name="T7" fmla="*/ 92 h 924"/>
                    <a:gd name="T8" fmla="*/ 1065 w 1065"/>
                    <a:gd name="T9" fmla="*/ 2 h 9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5" h="924">
                      <a:moveTo>
                        <a:pt x="0" y="872"/>
                      </a:moveTo>
                      <a:cubicBezTo>
                        <a:pt x="90" y="898"/>
                        <a:pt x="180" y="924"/>
                        <a:pt x="240" y="872"/>
                      </a:cubicBezTo>
                      <a:cubicBezTo>
                        <a:pt x="300" y="820"/>
                        <a:pt x="323" y="687"/>
                        <a:pt x="360" y="557"/>
                      </a:cubicBezTo>
                      <a:cubicBezTo>
                        <a:pt x="397" y="427"/>
                        <a:pt x="347" y="184"/>
                        <a:pt x="465" y="92"/>
                      </a:cubicBezTo>
                      <a:cubicBezTo>
                        <a:pt x="583" y="0"/>
                        <a:pt x="824" y="1"/>
                        <a:pt x="1065" y="2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311" name="Freeform 191"/>
                <p:cNvSpPr>
                  <a:spLocks/>
                </p:cNvSpPr>
                <p:nvPr/>
              </p:nvSpPr>
              <p:spPr bwMode="auto">
                <a:xfrm>
                  <a:off x="8467" y="1984"/>
                  <a:ext cx="470" cy="1372"/>
                </a:xfrm>
                <a:custGeom>
                  <a:avLst/>
                  <a:gdLst>
                    <a:gd name="T0" fmla="*/ 0 w 540"/>
                    <a:gd name="T1" fmla="*/ 120 h 1093"/>
                    <a:gd name="T2" fmla="*/ 150 w 540"/>
                    <a:gd name="T3" fmla="*/ 15 h 1093"/>
                    <a:gd name="T4" fmla="*/ 330 w 540"/>
                    <a:gd name="T5" fmla="*/ 60 h 1093"/>
                    <a:gd name="T6" fmla="*/ 465 w 540"/>
                    <a:gd name="T7" fmla="*/ 375 h 1093"/>
                    <a:gd name="T8" fmla="*/ 375 w 540"/>
                    <a:gd name="T9" fmla="*/ 765 h 1093"/>
                    <a:gd name="T10" fmla="*/ 210 w 540"/>
                    <a:gd name="T11" fmla="*/ 1005 h 1093"/>
                    <a:gd name="T12" fmla="*/ 315 w 540"/>
                    <a:gd name="T13" fmla="*/ 1080 h 1093"/>
                    <a:gd name="T14" fmla="*/ 540 w 540"/>
                    <a:gd name="T15" fmla="*/ 1080 h 10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40" h="1093">
                      <a:moveTo>
                        <a:pt x="0" y="120"/>
                      </a:moveTo>
                      <a:cubicBezTo>
                        <a:pt x="47" y="72"/>
                        <a:pt x="95" y="25"/>
                        <a:pt x="150" y="15"/>
                      </a:cubicBezTo>
                      <a:cubicBezTo>
                        <a:pt x="205" y="5"/>
                        <a:pt x="277" y="0"/>
                        <a:pt x="330" y="60"/>
                      </a:cubicBezTo>
                      <a:cubicBezTo>
                        <a:pt x="383" y="120"/>
                        <a:pt x="458" y="258"/>
                        <a:pt x="465" y="375"/>
                      </a:cubicBezTo>
                      <a:cubicBezTo>
                        <a:pt x="472" y="492"/>
                        <a:pt x="417" y="660"/>
                        <a:pt x="375" y="765"/>
                      </a:cubicBezTo>
                      <a:cubicBezTo>
                        <a:pt x="333" y="870"/>
                        <a:pt x="220" y="953"/>
                        <a:pt x="210" y="1005"/>
                      </a:cubicBezTo>
                      <a:cubicBezTo>
                        <a:pt x="200" y="1057"/>
                        <a:pt x="260" y="1067"/>
                        <a:pt x="315" y="1080"/>
                      </a:cubicBezTo>
                      <a:cubicBezTo>
                        <a:pt x="370" y="1093"/>
                        <a:pt x="455" y="1086"/>
                        <a:pt x="540" y="108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312" name="Freeform 192"/>
                <p:cNvSpPr>
                  <a:spLocks/>
                </p:cNvSpPr>
                <p:nvPr/>
              </p:nvSpPr>
              <p:spPr bwMode="auto">
                <a:xfrm>
                  <a:off x="8102" y="2970"/>
                  <a:ext cx="887" cy="474"/>
                </a:xfrm>
                <a:custGeom>
                  <a:avLst/>
                  <a:gdLst>
                    <a:gd name="T0" fmla="*/ 0 w 1020"/>
                    <a:gd name="T1" fmla="*/ 445 h 507"/>
                    <a:gd name="T2" fmla="*/ 435 w 1020"/>
                    <a:gd name="T3" fmla="*/ 445 h 507"/>
                    <a:gd name="T4" fmla="*/ 540 w 1020"/>
                    <a:gd name="T5" fmla="*/ 70 h 507"/>
                    <a:gd name="T6" fmla="*/ 1020 w 1020"/>
                    <a:gd name="T7" fmla="*/ 25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20" h="507">
                      <a:moveTo>
                        <a:pt x="0" y="445"/>
                      </a:moveTo>
                      <a:cubicBezTo>
                        <a:pt x="172" y="476"/>
                        <a:pt x="345" y="507"/>
                        <a:pt x="435" y="445"/>
                      </a:cubicBezTo>
                      <a:cubicBezTo>
                        <a:pt x="525" y="383"/>
                        <a:pt x="443" y="140"/>
                        <a:pt x="540" y="70"/>
                      </a:cubicBezTo>
                      <a:cubicBezTo>
                        <a:pt x="637" y="0"/>
                        <a:pt x="828" y="12"/>
                        <a:pt x="1020" y="25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313" name="Freeform 193"/>
                <p:cNvSpPr>
                  <a:spLocks/>
                </p:cNvSpPr>
                <p:nvPr/>
              </p:nvSpPr>
              <p:spPr bwMode="auto">
                <a:xfrm>
                  <a:off x="2022" y="2178"/>
                  <a:ext cx="644" cy="1623"/>
                </a:xfrm>
                <a:custGeom>
                  <a:avLst/>
                  <a:gdLst>
                    <a:gd name="T0" fmla="*/ 0 w 740"/>
                    <a:gd name="T1" fmla="*/ 1737 h 1737"/>
                    <a:gd name="T2" fmla="*/ 220 w 740"/>
                    <a:gd name="T3" fmla="*/ 1677 h 1737"/>
                    <a:gd name="T4" fmla="*/ 280 w 740"/>
                    <a:gd name="T5" fmla="*/ 1477 h 1737"/>
                    <a:gd name="T6" fmla="*/ 300 w 740"/>
                    <a:gd name="T7" fmla="*/ 1037 h 1737"/>
                    <a:gd name="T8" fmla="*/ 300 w 740"/>
                    <a:gd name="T9" fmla="*/ 517 h 1737"/>
                    <a:gd name="T10" fmla="*/ 300 w 740"/>
                    <a:gd name="T11" fmla="*/ 157 h 1737"/>
                    <a:gd name="T12" fmla="*/ 440 w 740"/>
                    <a:gd name="T13" fmla="*/ 17 h 1737"/>
                    <a:gd name="T14" fmla="*/ 740 w 740"/>
                    <a:gd name="T15" fmla="*/ 57 h 1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40" h="1737">
                      <a:moveTo>
                        <a:pt x="0" y="1737"/>
                      </a:moveTo>
                      <a:cubicBezTo>
                        <a:pt x="86" y="1728"/>
                        <a:pt x="173" y="1720"/>
                        <a:pt x="220" y="1677"/>
                      </a:cubicBezTo>
                      <a:cubicBezTo>
                        <a:pt x="267" y="1634"/>
                        <a:pt x="267" y="1584"/>
                        <a:pt x="280" y="1477"/>
                      </a:cubicBezTo>
                      <a:cubicBezTo>
                        <a:pt x="293" y="1370"/>
                        <a:pt x="297" y="1197"/>
                        <a:pt x="300" y="1037"/>
                      </a:cubicBezTo>
                      <a:cubicBezTo>
                        <a:pt x="303" y="877"/>
                        <a:pt x="300" y="664"/>
                        <a:pt x="300" y="517"/>
                      </a:cubicBezTo>
                      <a:cubicBezTo>
                        <a:pt x="300" y="370"/>
                        <a:pt x="277" y="240"/>
                        <a:pt x="300" y="157"/>
                      </a:cubicBezTo>
                      <a:cubicBezTo>
                        <a:pt x="323" y="74"/>
                        <a:pt x="367" y="34"/>
                        <a:pt x="440" y="17"/>
                      </a:cubicBezTo>
                      <a:cubicBezTo>
                        <a:pt x="513" y="0"/>
                        <a:pt x="626" y="28"/>
                        <a:pt x="740" y="57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314" name="Freeform 194"/>
                <p:cNvSpPr>
                  <a:spLocks/>
                </p:cNvSpPr>
                <p:nvPr/>
              </p:nvSpPr>
              <p:spPr bwMode="auto">
                <a:xfrm>
                  <a:off x="4269" y="2099"/>
                  <a:ext cx="717" cy="2975"/>
                </a:xfrm>
                <a:custGeom>
                  <a:avLst/>
                  <a:gdLst>
                    <a:gd name="T0" fmla="*/ 0 w 825"/>
                    <a:gd name="T1" fmla="*/ 192 h 3184"/>
                    <a:gd name="T2" fmla="*/ 105 w 825"/>
                    <a:gd name="T3" fmla="*/ 42 h 3184"/>
                    <a:gd name="T4" fmla="*/ 315 w 825"/>
                    <a:gd name="T5" fmla="*/ 12 h 3184"/>
                    <a:gd name="T6" fmla="*/ 525 w 825"/>
                    <a:gd name="T7" fmla="*/ 117 h 3184"/>
                    <a:gd name="T8" fmla="*/ 540 w 825"/>
                    <a:gd name="T9" fmla="*/ 537 h 3184"/>
                    <a:gd name="T10" fmla="*/ 360 w 825"/>
                    <a:gd name="T11" fmla="*/ 1242 h 3184"/>
                    <a:gd name="T12" fmla="*/ 195 w 825"/>
                    <a:gd name="T13" fmla="*/ 2412 h 3184"/>
                    <a:gd name="T14" fmla="*/ 270 w 825"/>
                    <a:gd name="T15" fmla="*/ 3057 h 3184"/>
                    <a:gd name="T16" fmla="*/ 825 w 825"/>
                    <a:gd name="T17" fmla="*/ 3177 h 3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5" h="3184">
                      <a:moveTo>
                        <a:pt x="0" y="192"/>
                      </a:moveTo>
                      <a:cubicBezTo>
                        <a:pt x="26" y="132"/>
                        <a:pt x="53" y="72"/>
                        <a:pt x="105" y="42"/>
                      </a:cubicBezTo>
                      <a:cubicBezTo>
                        <a:pt x="157" y="12"/>
                        <a:pt x="245" y="0"/>
                        <a:pt x="315" y="12"/>
                      </a:cubicBezTo>
                      <a:cubicBezTo>
                        <a:pt x="385" y="24"/>
                        <a:pt x="487" y="30"/>
                        <a:pt x="525" y="117"/>
                      </a:cubicBezTo>
                      <a:cubicBezTo>
                        <a:pt x="563" y="204"/>
                        <a:pt x="567" y="350"/>
                        <a:pt x="540" y="537"/>
                      </a:cubicBezTo>
                      <a:cubicBezTo>
                        <a:pt x="513" y="724"/>
                        <a:pt x="417" y="930"/>
                        <a:pt x="360" y="1242"/>
                      </a:cubicBezTo>
                      <a:cubicBezTo>
                        <a:pt x="303" y="1554"/>
                        <a:pt x="210" y="2110"/>
                        <a:pt x="195" y="2412"/>
                      </a:cubicBezTo>
                      <a:cubicBezTo>
                        <a:pt x="180" y="2714"/>
                        <a:pt x="165" y="2930"/>
                        <a:pt x="270" y="3057"/>
                      </a:cubicBezTo>
                      <a:cubicBezTo>
                        <a:pt x="375" y="3184"/>
                        <a:pt x="600" y="3180"/>
                        <a:pt x="825" y="3177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grpSp>
            <p:nvGrpSpPr>
              <p:cNvPr id="5315" name="Group 195"/>
              <p:cNvGrpSpPr>
                <a:grpSpLocks/>
              </p:cNvGrpSpPr>
              <p:nvPr/>
            </p:nvGrpSpPr>
            <p:grpSpPr bwMode="auto">
              <a:xfrm>
                <a:off x="2338" y="2305"/>
                <a:ext cx="6409" cy="449"/>
                <a:chOff x="2278" y="2305"/>
                <a:chExt cx="6409" cy="449"/>
              </a:xfrm>
            </p:grpSpPr>
            <p:grpSp>
              <p:nvGrpSpPr>
                <p:cNvPr id="5316" name="Group 196"/>
                <p:cNvGrpSpPr>
                  <a:grpSpLocks/>
                </p:cNvGrpSpPr>
                <p:nvPr/>
              </p:nvGrpSpPr>
              <p:grpSpPr bwMode="auto">
                <a:xfrm>
                  <a:off x="3898" y="2339"/>
                  <a:ext cx="4789" cy="415"/>
                  <a:chOff x="3898" y="2339"/>
                  <a:chExt cx="4789" cy="415"/>
                </a:xfrm>
              </p:grpSpPr>
              <p:sp>
                <p:nvSpPr>
                  <p:cNvPr id="5317" name="Text Box 1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98" y="2358"/>
                    <a:ext cx="565" cy="377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altLang="bg-BG" sz="1000"/>
                      <a:t>min</a:t>
                    </a:r>
                    <a:endParaRPr lang="en-US" altLang="bg-BG" sz="1400"/>
                  </a:p>
                </p:txBody>
              </p:sp>
              <p:sp>
                <p:nvSpPr>
                  <p:cNvPr id="5318" name="Text Box 1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11" y="2358"/>
                    <a:ext cx="565" cy="377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altLang="bg-BG" sz="1000"/>
                      <a:t>min</a:t>
                    </a:r>
                    <a:endParaRPr lang="en-US" altLang="bg-BG" sz="1400"/>
                  </a:p>
                </p:txBody>
              </p:sp>
              <p:sp>
                <p:nvSpPr>
                  <p:cNvPr id="5319" name="Text Box 1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19" y="2376"/>
                    <a:ext cx="565" cy="37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altLang="bg-BG" sz="1000"/>
                      <a:t>min</a:t>
                    </a:r>
                    <a:endParaRPr lang="en-US" altLang="bg-BG" sz="1400"/>
                  </a:p>
                </p:txBody>
              </p:sp>
              <p:sp>
                <p:nvSpPr>
                  <p:cNvPr id="5320" name="Text Box 2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97" y="2377"/>
                    <a:ext cx="565" cy="377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altLang="bg-BG" sz="1000"/>
                      <a:t>min</a:t>
                    </a:r>
                    <a:endParaRPr lang="en-US" altLang="bg-BG" sz="1400"/>
                  </a:p>
                </p:txBody>
              </p:sp>
              <p:sp>
                <p:nvSpPr>
                  <p:cNvPr id="5321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22" y="2339"/>
                    <a:ext cx="565" cy="37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altLang="bg-BG" sz="1000"/>
                      <a:t>min</a:t>
                    </a:r>
                    <a:endParaRPr lang="en-US" altLang="bg-BG" sz="1400"/>
                  </a:p>
                </p:txBody>
              </p:sp>
            </p:grpSp>
            <p:sp>
              <p:nvSpPr>
                <p:cNvPr id="5322" name="Text Box 202"/>
                <p:cNvSpPr txBox="1">
                  <a:spLocks noChangeArrowheads="1"/>
                </p:cNvSpPr>
                <p:nvPr/>
              </p:nvSpPr>
              <p:spPr bwMode="auto">
                <a:xfrm>
                  <a:off x="2278" y="2305"/>
                  <a:ext cx="632" cy="39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bg-BG" sz="1000" b="1"/>
                    <a:t>min</a:t>
                  </a:r>
                  <a:endParaRPr lang="en-US" altLang="bg-BG" sz="1400"/>
                </a:p>
              </p:txBody>
            </p:sp>
          </p:grpSp>
          <p:sp>
            <p:nvSpPr>
              <p:cNvPr id="5323" name="Oval 203"/>
              <p:cNvSpPr>
                <a:spLocks noChangeArrowheads="1"/>
              </p:cNvSpPr>
              <p:nvPr/>
            </p:nvSpPr>
            <p:spPr bwMode="auto">
              <a:xfrm>
                <a:off x="1923" y="1914"/>
                <a:ext cx="450" cy="43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800"/>
                  <a:t>1</a:t>
                </a:r>
                <a:endParaRPr lang="en-US" altLang="bg-BG" sz="1400"/>
              </a:p>
            </p:txBody>
          </p:sp>
        </p:grpSp>
        <p:sp>
          <p:nvSpPr>
            <p:cNvPr id="5324" name="Text Box 204"/>
            <p:cNvSpPr txBox="1">
              <a:spLocks noChangeArrowheads="1"/>
            </p:cNvSpPr>
            <p:nvPr/>
          </p:nvSpPr>
          <p:spPr bwMode="auto">
            <a:xfrm>
              <a:off x="2536" y="4445"/>
              <a:ext cx="469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bg-BG" sz="1000" b="1"/>
                <a:t>2</a:t>
              </a:r>
              <a:endParaRPr lang="en-US" altLang="bg-BG" sz="1400"/>
            </a:p>
          </p:txBody>
        </p:sp>
        <p:sp>
          <p:nvSpPr>
            <p:cNvPr id="5325" name="Oval 205"/>
            <p:cNvSpPr>
              <a:spLocks noChangeArrowheads="1"/>
            </p:cNvSpPr>
            <p:nvPr/>
          </p:nvSpPr>
          <p:spPr bwMode="auto">
            <a:xfrm>
              <a:off x="3292" y="4898"/>
              <a:ext cx="313" cy="3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26" name="Text Box 206"/>
            <p:cNvSpPr txBox="1">
              <a:spLocks noChangeArrowheads="1"/>
            </p:cNvSpPr>
            <p:nvPr/>
          </p:nvSpPr>
          <p:spPr bwMode="auto">
            <a:xfrm>
              <a:off x="3292" y="4898"/>
              <a:ext cx="470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bg-BG" sz="1000" b="1"/>
                <a:t>3</a:t>
              </a:r>
              <a:endParaRPr lang="en-US" altLang="bg-BG" sz="1400"/>
            </a:p>
          </p:txBody>
        </p:sp>
      </p:grpSp>
      <p:sp>
        <p:nvSpPr>
          <p:cNvPr id="5327" name="Rectangle 207"/>
          <p:cNvSpPr>
            <a:spLocks noChangeArrowheads="1"/>
          </p:cNvSpPr>
          <p:nvPr/>
        </p:nvSpPr>
        <p:spPr bwMode="auto">
          <a:xfrm>
            <a:off x="1130808" y="-89079"/>
            <a:ext cx="7047233" cy="83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056" tIns="152352" bIns="38088" anchor="ctr">
            <a:spAutoFit/>
          </a:bodyPr>
          <a:lstStyle/>
          <a:p>
            <a:pPr lvl="2">
              <a:buFontTx/>
              <a:buChar char="•"/>
            </a:pPr>
            <a:r>
              <a:rPr lang="bg-BG" altLang="bg-BG" sz="1400" b="1" dirty="0"/>
              <a:t>Сортиране по метода “пряка селекция</a:t>
            </a:r>
            <a:r>
              <a:rPr lang="bg-BG" altLang="bg-BG" sz="1400" b="1" dirty="0" smtClean="0"/>
              <a:t>”</a:t>
            </a:r>
            <a:r>
              <a:rPr lang="en-US" altLang="bg-BG" sz="2400" b="1" dirty="0" smtClean="0"/>
              <a:t>. </a:t>
            </a:r>
            <a:r>
              <a:rPr lang="bg-BG" altLang="bg-BG" sz="2400" b="1" dirty="0" smtClean="0"/>
              <a:t>Брой сравнения.</a:t>
            </a:r>
            <a:endParaRPr lang="bg-BG" altLang="bg-BG" sz="2400" b="1" dirty="0"/>
          </a:p>
          <a:p>
            <a:pPr eaLnBrk="0" hangingPunct="0"/>
            <a:endParaRPr lang="bg-BG" altLang="bg-BG" dirty="0"/>
          </a:p>
        </p:txBody>
      </p:sp>
      <p:sp>
        <p:nvSpPr>
          <p:cNvPr id="5328" name="Rectangle 208"/>
          <p:cNvSpPr>
            <a:spLocks noChangeArrowheads="1"/>
          </p:cNvSpPr>
          <p:nvPr/>
        </p:nvSpPr>
        <p:spPr bwMode="auto">
          <a:xfrm>
            <a:off x="1447800" y="1155700"/>
            <a:ext cx="7010400" cy="441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209" name="Rectangle 207"/>
          <p:cNvSpPr>
            <a:spLocks noChangeArrowheads="1"/>
          </p:cNvSpPr>
          <p:nvPr/>
        </p:nvSpPr>
        <p:spPr bwMode="auto">
          <a:xfrm>
            <a:off x="-832865" y="5838238"/>
            <a:ext cx="26868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lvl="2"/>
            <a:r>
              <a:rPr lang="bg-BG" altLang="bg-BG" b="1" dirty="0"/>
              <a:t>Да ги съберем! </a:t>
            </a:r>
          </a:p>
        </p:txBody>
      </p:sp>
      <p:sp>
        <p:nvSpPr>
          <p:cNvPr id="210" name="Rectangle 207"/>
          <p:cNvSpPr>
            <a:spLocks noChangeArrowheads="1"/>
          </p:cNvSpPr>
          <p:nvPr/>
        </p:nvSpPr>
        <p:spPr bwMode="auto">
          <a:xfrm>
            <a:off x="5947830" y="5775195"/>
            <a:ext cx="12250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lvl="2"/>
            <a:r>
              <a:rPr lang="bg-BG" altLang="bg-BG" b="1" dirty="0"/>
              <a:t>1</a:t>
            </a:r>
          </a:p>
        </p:txBody>
      </p:sp>
      <p:sp>
        <p:nvSpPr>
          <p:cNvPr id="211" name="Rectangle 207"/>
          <p:cNvSpPr>
            <a:spLocks noChangeArrowheads="1"/>
          </p:cNvSpPr>
          <p:nvPr/>
        </p:nvSpPr>
        <p:spPr bwMode="auto">
          <a:xfrm>
            <a:off x="5080586" y="5784940"/>
            <a:ext cx="13404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lvl="2"/>
            <a:r>
              <a:rPr lang="bg-BG" altLang="bg-BG" b="1" dirty="0"/>
              <a:t>2</a:t>
            </a:r>
            <a:r>
              <a:rPr lang="fr-FR" altLang="bg-BG" b="1" dirty="0"/>
              <a:t>+</a:t>
            </a:r>
            <a:endParaRPr lang="bg-BG" altLang="bg-BG" b="1" dirty="0"/>
          </a:p>
        </p:txBody>
      </p:sp>
      <p:sp>
        <p:nvSpPr>
          <p:cNvPr id="212" name="Rectangle 207"/>
          <p:cNvSpPr>
            <a:spLocks noChangeArrowheads="1"/>
          </p:cNvSpPr>
          <p:nvPr/>
        </p:nvSpPr>
        <p:spPr bwMode="auto">
          <a:xfrm>
            <a:off x="4303750" y="5787944"/>
            <a:ext cx="13404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lvl="2"/>
            <a:r>
              <a:rPr lang="bg-BG" altLang="bg-BG" b="1" dirty="0"/>
              <a:t>3</a:t>
            </a:r>
            <a:r>
              <a:rPr lang="fr-FR" altLang="bg-BG" b="1" dirty="0"/>
              <a:t>+</a:t>
            </a:r>
            <a:endParaRPr lang="bg-BG" altLang="bg-BG" b="1" dirty="0"/>
          </a:p>
        </p:txBody>
      </p:sp>
      <p:sp>
        <p:nvSpPr>
          <p:cNvPr id="213" name="Rectangle 207"/>
          <p:cNvSpPr>
            <a:spLocks noChangeArrowheads="1"/>
          </p:cNvSpPr>
          <p:nvPr/>
        </p:nvSpPr>
        <p:spPr bwMode="auto">
          <a:xfrm>
            <a:off x="1663577" y="5804201"/>
            <a:ext cx="15872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lvl="2"/>
            <a:r>
              <a:rPr lang="en-US" altLang="bg-BG" b="1" dirty="0"/>
              <a:t>n-1 </a:t>
            </a:r>
            <a:r>
              <a:rPr lang="fr-FR" altLang="bg-BG" b="1" dirty="0"/>
              <a:t>+</a:t>
            </a:r>
            <a:endParaRPr lang="bg-BG" altLang="bg-BG" b="1" dirty="0"/>
          </a:p>
        </p:txBody>
      </p:sp>
      <p:sp>
        <p:nvSpPr>
          <p:cNvPr id="214" name="Rectangle 207"/>
          <p:cNvSpPr>
            <a:spLocks noChangeArrowheads="1"/>
          </p:cNvSpPr>
          <p:nvPr/>
        </p:nvSpPr>
        <p:spPr bwMode="auto">
          <a:xfrm>
            <a:off x="2750000" y="5801197"/>
            <a:ext cx="15872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lvl="2"/>
            <a:r>
              <a:rPr lang="en-US" altLang="bg-BG" b="1" dirty="0"/>
              <a:t>n-2 </a:t>
            </a:r>
            <a:r>
              <a:rPr lang="fr-FR" altLang="bg-BG" b="1" dirty="0"/>
              <a:t>+</a:t>
            </a:r>
            <a:endParaRPr lang="bg-BG" altLang="bg-BG" b="1" dirty="0"/>
          </a:p>
        </p:txBody>
      </p:sp>
      <p:sp>
        <p:nvSpPr>
          <p:cNvPr id="215" name="Rectangle 207"/>
          <p:cNvSpPr>
            <a:spLocks noChangeArrowheads="1"/>
          </p:cNvSpPr>
          <p:nvPr/>
        </p:nvSpPr>
        <p:spPr bwMode="auto">
          <a:xfrm>
            <a:off x="3057365" y="6331667"/>
            <a:ext cx="17450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lvl="2"/>
            <a:r>
              <a:rPr lang="bg-BG" altLang="bg-BG" sz="2400" b="1" dirty="0"/>
              <a:t>Гаус!</a:t>
            </a:r>
          </a:p>
        </p:txBody>
      </p:sp>
    </p:spTree>
    <p:extLst>
      <p:ext uri="{BB962C8B-B14F-4D97-AF65-F5344CB8AC3E}">
        <p14:creationId xmlns:p14="http://schemas.microsoft.com/office/powerpoint/2010/main" val="281372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0.84583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" grpId="0" animBg="1"/>
      <p:bldP spid="209" grpId="0"/>
      <p:bldP spid="210" grpId="0"/>
      <p:bldP spid="211" grpId="0"/>
      <p:bldP spid="212" grpId="0"/>
      <p:bldP spid="213" grpId="0"/>
      <p:bldP spid="214" grpId="0"/>
      <p:bldP spid="2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971600" y="1197148"/>
            <a:ext cx="2209800" cy="5133975"/>
            <a:chOff x="6615" y="1080"/>
            <a:chExt cx="3480" cy="7485"/>
          </a:xfrm>
        </p:grpSpPr>
        <p:sp>
          <p:nvSpPr>
            <p:cNvPr id="6147" name="Text Box 3"/>
            <p:cNvSpPr txBox="1">
              <a:spLocks noChangeArrowheads="1"/>
            </p:cNvSpPr>
            <p:nvPr/>
          </p:nvSpPr>
          <p:spPr bwMode="auto">
            <a:xfrm>
              <a:off x="7560" y="4748"/>
              <a:ext cx="1440" cy="6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bg-BG" sz="1000" b="1"/>
                <a:t>MIN</a:t>
              </a:r>
              <a:r>
                <a:rPr lang="en-US" altLang="bg-BG" sz="1000" b="1" noProof="1">
                  <a:sym typeface="Wingdings" pitchFamily="2" charset="2"/>
                </a:rPr>
                <a:t></a:t>
              </a:r>
              <a:r>
                <a:rPr lang="en-US" altLang="bg-BG" sz="1000" b="1"/>
                <a:t>A[j];</a:t>
              </a:r>
            </a:p>
            <a:p>
              <a:pPr algn="ctr"/>
              <a:r>
                <a:rPr lang="en-US" altLang="bg-BG" sz="1000" b="1"/>
                <a:t>Flag</a:t>
              </a:r>
              <a:r>
                <a:rPr lang="en-US" altLang="bg-BG" sz="1000" b="1" noProof="1">
                  <a:sym typeface="Wingdings" pitchFamily="2" charset="2"/>
                </a:rPr>
                <a:t></a:t>
              </a:r>
              <a:r>
                <a:rPr lang="en-US" altLang="bg-BG" sz="1000" b="1" noProof="1"/>
                <a:t> </a:t>
              </a:r>
              <a:r>
                <a:rPr lang="en-US" altLang="bg-BG" sz="1000" b="1"/>
                <a:t>j;</a:t>
              </a:r>
              <a:endParaRPr lang="en-US" altLang="bg-BG" sz="1400"/>
            </a:p>
          </p:txBody>
        </p:sp>
        <p:sp>
          <p:nvSpPr>
            <p:cNvPr id="6148" name="Oval 4"/>
            <p:cNvSpPr>
              <a:spLocks noChangeArrowheads="1"/>
            </p:cNvSpPr>
            <p:nvPr/>
          </p:nvSpPr>
          <p:spPr bwMode="auto">
            <a:xfrm>
              <a:off x="7140" y="4785"/>
              <a:ext cx="540" cy="4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000" b="1"/>
                <a:t>1</a:t>
              </a:r>
              <a:endParaRPr lang="en-US" altLang="bg-BG" sz="1400"/>
            </a:p>
          </p:txBody>
        </p:sp>
        <p:grpSp>
          <p:nvGrpSpPr>
            <p:cNvPr id="6149" name="Group 5"/>
            <p:cNvGrpSpPr>
              <a:grpSpLocks/>
            </p:cNvGrpSpPr>
            <p:nvPr/>
          </p:nvGrpSpPr>
          <p:grpSpPr bwMode="auto">
            <a:xfrm>
              <a:off x="6615" y="1080"/>
              <a:ext cx="3480" cy="7485"/>
              <a:chOff x="6615" y="1080"/>
              <a:chExt cx="3480" cy="7485"/>
            </a:xfrm>
          </p:grpSpPr>
          <p:sp>
            <p:nvSpPr>
              <p:cNvPr id="6150" name="Line 6"/>
              <p:cNvSpPr>
                <a:spLocks noChangeShapeType="1"/>
              </p:cNvSpPr>
              <p:nvPr/>
            </p:nvSpPr>
            <p:spPr bwMode="auto">
              <a:xfrm flipH="1" flipV="1">
                <a:off x="6960" y="5601"/>
                <a:ext cx="1155" cy="2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1" name="Line 7"/>
              <p:cNvSpPr>
                <a:spLocks noChangeShapeType="1"/>
              </p:cNvSpPr>
              <p:nvPr/>
            </p:nvSpPr>
            <p:spPr bwMode="auto">
              <a:xfrm flipV="1">
                <a:off x="6960" y="3834"/>
                <a:ext cx="0" cy="17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2" name="Line 8"/>
              <p:cNvSpPr>
                <a:spLocks noChangeShapeType="1"/>
              </p:cNvSpPr>
              <p:nvPr/>
            </p:nvSpPr>
            <p:spPr bwMode="auto">
              <a:xfrm flipH="1">
                <a:off x="8295" y="1080"/>
                <a:ext cx="0" cy="3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3" name="Line 9"/>
              <p:cNvSpPr>
                <a:spLocks noChangeShapeType="1"/>
              </p:cNvSpPr>
              <p:nvPr/>
            </p:nvSpPr>
            <p:spPr bwMode="auto">
              <a:xfrm>
                <a:off x="8265" y="4378"/>
                <a:ext cx="0" cy="38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4" name="Line 10"/>
              <p:cNvSpPr>
                <a:spLocks noChangeShapeType="1"/>
              </p:cNvSpPr>
              <p:nvPr/>
            </p:nvSpPr>
            <p:spPr bwMode="auto">
              <a:xfrm>
                <a:off x="8280" y="2710"/>
                <a:ext cx="0" cy="2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5" name="Oval 11"/>
              <p:cNvSpPr>
                <a:spLocks noChangeArrowheads="1"/>
              </p:cNvSpPr>
              <p:nvPr/>
            </p:nvSpPr>
            <p:spPr bwMode="auto">
              <a:xfrm>
                <a:off x="7920" y="1413"/>
                <a:ext cx="720" cy="51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6" name="Line 12"/>
              <p:cNvSpPr>
                <a:spLocks noChangeShapeType="1"/>
              </p:cNvSpPr>
              <p:nvPr/>
            </p:nvSpPr>
            <p:spPr bwMode="auto">
              <a:xfrm>
                <a:off x="8280" y="1932"/>
                <a:ext cx="0" cy="2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7" name="Oval 13"/>
              <p:cNvSpPr>
                <a:spLocks noChangeArrowheads="1"/>
              </p:cNvSpPr>
              <p:nvPr/>
            </p:nvSpPr>
            <p:spPr bwMode="auto">
              <a:xfrm>
                <a:off x="7920" y="3859"/>
                <a:ext cx="720" cy="54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8" name="Line 14"/>
              <p:cNvSpPr>
                <a:spLocks noChangeShapeType="1"/>
              </p:cNvSpPr>
              <p:nvPr/>
            </p:nvSpPr>
            <p:spPr bwMode="auto">
              <a:xfrm>
                <a:off x="8280" y="3563"/>
                <a:ext cx="0" cy="2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9" name="Line 15"/>
              <p:cNvSpPr>
                <a:spLocks noChangeShapeType="1"/>
              </p:cNvSpPr>
              <p:nvPr/>
            </p:nvSpPr>
            <p:spPr bwMode="auto">
              <a:xfrm>
                <a:off x="8280" y="5341"/>
                <a:ext cx="0" cy="4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60" name="Line 16"/>
              <p:cNvSpPr>
                <a:spLocks noChangeShapeType="1"/>
              </p:cNvSpPr>
              <p:nvPr/>
            </p:nvSpPr>
            <p:spPr bwMode="auto">
              <a:xfrm flipV="1">
                <a:off x="8280" y="5489"/>
                <a:ext cx="900" cy="14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61" name="Line 17"/>
              <p:cNvSpPr>
                <a:spLocks noChangeShapeType="1"/>
              </p:cNvSpPr>
              <p:nvPr/>
            </p:nvSpPr>
            <p:spPr bwMode="auto">
              <a:xfrm>
                <a:off x="7950" y="4044"/>
                <a:ext cx="1260" cy="2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62" name="Line 18"/>
              <p:cNvSpPr>
                <a:spLocks noChangeShapeType="1"/>
              </p:cNvSpPr>
              <p:nvPr/>
            </p:nvSpPr>
            <p:spPr bwMode="auto">
              <a:xfrm>
                <a:off x="9180" y="4353"/>
                <a:ext cx="0" cy="1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6163" name="Group 19"/>
              <p:cNvGrpSpPr>
                <a:grpSpLocks/>
              </p:cNvGrpSpPr>
              <p:nvPr/>
            </p:nvGrpSpPr>
            <p:grpSpPr bwMode="auto">
              <a:xfrm>
                <a:off x="8100" y="5749"/>
                <a:ext cx="360" cy="296"/>
                <a:chOff x="6561" y="9184"/>
                <a:chExt cx="2160" cy="2160"/>
              </a:xfrm>
            </p:grpSpPr>
            <p:sp>
              <p:nvSpPr>
                <p:cNvPr id="6164" name="Oval 20"/>
                <p:cNvSpPr>
                  <a:spLocks noChangeArrowheads="1"/>
                </p:cNvSpPr>
                <p:nvPr/>
              </p:nvSpPr>
              <p:spPr bwMode="auto">
                <a:xfrm>
                  <a:off x="6561" y="9184"/>
                  <a:ext cx="2160" cy="216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6165" name="Oval 21"/>
                <p:cNvSpPr>
                  <a:spLocks noChangeArrowheads="1"/>
                </p:cNvSpPr>
                <p:nvPr/>
              </p:nvSpPr>
              <p:spPr bwMode="auto">
                <a:xfrm>
                  <a:off x="7101" y="9724"/>
                  <a:ext cx="1080" cy="108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6166" name="Line 22"/>
              <p:cNvSpPr>
                <a:spLocks noChangeShapeType="1"/>
              </p:cNvSpPr>
              <p:nvPr/>
            </p:nvSpPr>
            <p:spPr bwMode="auto">
              <a:xfrm flipV="1">
                <a:off x="7200" y="1636"/>
                <a:ext cx="720" cy="2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67" name="Line 23"/>
              <p:cNvSpPr>
                <a:spLocks noChangeShapeType="1"/>
              </p:cNvSpPr>
              <p:nvPr/>
            </p:nvSpPr>
            <p:spPr bwMode="auto">
              <a:xfrm>
                <a:off x="7920" y="1586"/>
                <a:ext cx="1980" cy="4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68" name="Line 24"/>
              <p:cNvSpPr>
                <a:spLocks noChangeShapeType="1"/>
              </p:cNvSpPr>
              <p:nvPr/>
            </p:nvSpPr>
            <p:spPr bwMode="auto">
              <a:xfrm>
                <a:off x="9540" y="3476"/>
                <a:ext cx="0" cy="23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69" name="Line 25"/>
              <p:cNvSpPr>
                <a:spLocks noChangeShapeType="1"/>
              </p:cNvSpPr>
              <p:nvPr/>
            </p:nvSpPr>
            <p:spPr bwMode="auto">
              <a:xfrm flipH="1">
                <a:off x="8280" y="5835"/>
                <a:ext cx="1260" cy="2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70" name="Line 26"/>
              <p:cNvSpPr>
                <a:spLocks noChangeShapeType="1"/>
              </p:cNvSpPr>
              <p:nvPr/>
            </p:nvSpPr>
            <p:spPr bwMode="auto">
              <a:xfrm>
                <a:off x="8280" y="8269"/>
                <a:ext cx="0" cy="2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71" name="Text Box 27"/>
              <p:cNvSpPr txBox="1">
                <a:spLocks noChangeArrowheads="1"/>
              </p:cNvSpPr>
              <p:nvPr/>
            </p:nvSpPr>
            <p:spPr bwMode="auto">
              <a:xfrm>
                <a:off x="8475" y="1265"/>
                <a:ext cx="1620" cy="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000" b="1"/>
                  <a:t>i </a:t>
                </a:r>
                <a:r>
                  <a:rPr lang="en-US" altLang="bg-BG" sz="1000" b="1">
                    <a:latin typeface="Times New Roman" pitchFamily="18" charset="0"/>
                  </a:rPr>
                  <a:t>от 1 до n-1 </a:t>
                </a:r>
                <a:endParaRPr lang="en-US" altLang="bg-BG" sz="1400"/>
              </a:p>
            </p:txBody>
          </p:sp>
          <p:sp>
            <p:nvSpPr>
              <p:cNvPr id="6172" name="Oval 28"/>
              <p:cNvSpPr>
                <a:spLocks noChangeArrowheads="1"/>
              </p:cNvSpPr>
              <p:nvPr/>
            </p:nvSpPr>
            <p:spPr bwMode="auto">
              <a:xfrm>
                <a:off x="7920" y="2970"/>
                <a:ext cx="720" cy="59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73" name="Line 29"/>
              <p:cNvSpPr>
                <a:spLocks noChangeShapeType="1"/>
              </p:cNvSpPr>
              <p:nvPr/>
            </p:nvSpPr>
            <p:spPr bwMode="auto">
              <a:xfrm>
                <a:off x="7935" y="3167"/>
                <a:ext cx="1620" cy="2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74" name="Text Box 30"/>
              <p:cNvSpPr txBox="1">
                <a:spLocks noChangeArrowheads="1"/>
              </p:cNvSpPr>
              <p:nvPr/>
            </p:nvSpPr>
            <p:spPr bwMode="auto">
              <a:xfrm>
                <a:off x="8460" y="2822"/>
                <a:ext cx="1620" cy="4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000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j= I </a:t>
                </a:r>
                <a:r>
                  <a:rPr lang="en-US" altLang="bg-BG" sz="1000" b="1" dirty="0" err="1" smtClean="0">
                    <a:solidFill>
                      <a:srgbClr val="FF0000"/>
                    </a:solidFill>
                    <a:latin typeface="Times New Roman" pitchFamily="18" charset="0"/>
                  </a:rPr>
                  <a:t>до</a:t>
                </a:r>
                <a:r>
                  <a:rPr lang="en-US" altLang="bg-BG" sz="1000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bg-BG" sz="1000" b="1" dirty="0">
                    <a:solidFill>
                      <a:srgbClr val="FF0000"/>
                    </a:solidFill>
                    <a:latin typeface="Times New Roman" pitchFamily="18" charset="0"/>
                  </a:rPr>
                  <a:t>n </a:t>
                </a:r>
                <a:endParaRPr lang="en-US" altLang="bg-BG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175" name="Text Box 31"/>
              <p:cNvSpPr txBox="1">
                <a:spLocks noChangeArrowheads="1"/>
              </p:cNvSpPr>
              <p:nvPr/>
            </p:nvSpPr>
            <p:spPr bwMode="auto">
              <a:xfrm>
                <a:off x="8325" y="3563"/>
                <a:ext cx="1470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000" b="1"/>
                  <a:t>A[j]&lt;MIN ? </a:t>
                </a:r>
                <a:endParaRPr lang="en-US" altLang="bg-BG" sz="1400"/>
              </a:p>
            </p:txBody>
          </p:sp>
          <p:sp>
            <p:nvSpPr>
              <p:cNvPr id="6176" name="Text Box 32"/>
              <p:cNvSpPr txBox="1">
                <a:spLocks noChangeArrowheads="1"/>
              </p:cNvSpPr>
              <p:nvPr/>
            </p:nvSpPr>
            <p:spPr bwMode="auto">
              <a:xfrm>
                <a:off x="7020" y="1784"/>
                <a:ext cx="540" cy="2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800" b="1"/>
                  <a:t>+1</a:t>
                </a:r>
                <a:endParaRPr lang="en-US" altLang="bg-BG" sz="1400"/>
              </a:p>
            </p:txBody>
          </p:sp>
          <p:sp>
            <p:nvSpPr>
              <p:cNvPr id="6177" name="Line 33"/>
              <p:cNvSpPr>
                <a:spLocks noChangeShapeType="1"/>
              </p:cNvSpPr>
              <p:nvPr/>
            </p:nvSpPr>
            <p:spPr bwMode="auto">
              <a:xfrm flipV="1">
                <a:off x="6990" y="3353"/>
                <a:ext cx="1005" cy="4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78" name="Text Box 34"/>
              <p:cNvSpPr txBox="1">
                <a:spLocks noChangeArrowheads="1"/>
              </p:cNvSpPr>
              <p:nvPr/>
            </p:nvSpPr>
            <p:spPr bwMode="auto">
              <a:xfrm>
                <a:off x="7110" y="3489"/>
                <a:ext cx="540" cy="2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800" b="1"/>
                  <a:t>+1</a:t>
                </a:r>
                <a:endParaRPr lang="en-US" altLang="bg-BG" sz="1400"/>
              </a:p>
            </p:txBody>
          </p:sp>
          <p:sp>
            <p:nvSpPr>
              <p:cNvPr id="6179" name="Line 35"/>
              <p:cNvSpPr>
                <a:spLocks noChangeShapeType="1"/>
              </p:cNvSpPr>
              <p:nvPr/>
            </p:nvSpPr>
            <p:spPr bwMode="auto">
              <a:xfrm flipH="1">
                <a:off x="6660" y="2080"/>
                <a:ext cx="360" cy="14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80" name="Line 36"/>
              <p:cNvSpPr>
                <a:spLocks noChangeShapeType="1"/>
              </p:cNvSpPr>
              <p:nvPr/>
            </p:nvSpPr>
            <p:spPr bwMode="auto">
              <a:xfrm>
                <a:off x="6645" y="2216"/>
                <a:ext cx="0" cy="53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81" name="Text Box 37"/>
              <p:cNvSpPr txBox="1">
                <a:spLocks noChangeArrowheads="1"/>
              </p:cNvSpPr>
              <p:nvPr/>
            </p:nvSpPr>
            <p:spPr bwMode="auto">
              <a:xfrm>
                <a:off x="7110" y="6403"/>
                <a:ext cx="2340" cy="44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bg-BG" sz="1000" b="1"/>
                  <a:t>A[flag] </a:t>
                </a:r>
                <a:r>
                  <a:rPr lang="en-US" altLang="bg-BG" sz="1000" b="1" noProof="1">
                    <a:sym typeface="Wingdings" pitchFamily="2" charset="2"/>
                  </a:rPr>
                  <a:t></a:t>
                </a:r>
                <a:r>
                  <a:rPr lang="en-US" altLang="bg-BG" sz="1000" b="1"/>
                  <a:t> A[i];</a:t>
                </a:r>
                <a:endParaRPr lang="en-US" altLang="bg-BG" sz="1400"/>
              </a:p>
            </p:txBody>
          </p:sp>
          <p:sp>
            <p:nvSpPr>
              <p:cNvPr id="6182" name="Text Box 38"/>
              <p:cNvSpPr txBox="1">
                <a:spLocks noChangeArrowheads="1"/>
              </p:cNvSpPr>
              <p:nvPr/>
            </p:nvSpPr>
            <p:spPr bwMode="auto">
              <a:xfrm>
                <a:off x="7125" y="7120"/>
                <a:ext cx="2340" cy="44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bg-BG" sz="1000" b="1"/>
                  <a:t>A[i] </a:t>
                </a:r>
                <a:r>
                  <a:rPr lang="en-US" altLang="bg-BG" sz="1000" b="1" noProof="1">
                    <a:sym typeface="Wingdings" pitchFamily="2" charset="2"/>
                  </a:rPr>
                  <a:t></a:t>
                </a:r>
                <a:r>
                  <a:rPr lang="en-US" altLang="bg-BG" sz="1000" b="1"/>
                  <a:t> MIN;</a:t>
                </a:r>
                <a:endParaRPr lang="en-US" altLang="bg-BG" sz="1400"/>
              </a:p>
            </p:txBody>
          </p:sp>
          <p:sp>
            <p:nvSpPr>
              <p:cNvPr id="6183" name="Line 39"/>
              <p:cNvSpPr>
                <a:spLocks noChangeShapeType="1"/>
              </p:cNvSpPr>
              <p:nvPr/>
            </p:nvSpPr>
            <p:spPr bwMode="auto">
              <a:xfrm>
                <a:off x="8280" y="6860"/>
                <a:ext cx="0" cy="2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84" name="Line 40"/>
              <p:cNvSpPr>
                <a:spLocks noChangeShapeType="1"/>
              </p:cNvSpPr>
              <p:nvPr/>
            </p:nvSpPr>
            <p:spPr bwMode="auto">
              <a:xfrm>
                <a:off x="8280" y="6132"/>
                <a:ext cx="0" cy="2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85" name="Line 41"/>
              <p:cNvSpPr>
                <a:spLocks noChangeShapeType="1"/>
              </p:cNvSpPr>
              <p:nvPr/>
            </p:nvSpPr>
            <p:spPr bwMode="auto">
              <a:xfrm>
                <a:off x="8265" y="7580"/>
                <a:ext cx="0" cy="4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grpSp>
            <p:nvGrpSpPr>
              <p:cNvPr id="6186" name="Group 42"/>
              <p:cNvGrpSpPr>
                <a:grpSpLocks/>
              </p:cNvGrpSpPr>
              <p:nvPr/>
            </p:nvGrpSpPr>
            <p:grpSpPr bwMode="auto">
              <a:xfrm>
                <a:off x="8070" y="7861"/>
                <a:ext cx="360" cy="296"/>
                <a:chOff x="6561" y="9184"/>
                <a:chExt cx="2160" cy="2160"/>
              </a:xfrm>
            </p:grpSpPr>
            <p:sp>
              <p:nvSpPr>
                <p:cNvPr id="6187" name="Oval 43"/>
                <p:cNvSpPr>
                  <a:spLocks noChangeArrowheads="1"/>
                </p:cNvSpPr>
                <p:nvPr/>
              </p:nvSpPr>
              <p:spPr bwMode="auto">
                <a:xfrm>
                  <a:off x="6561" y="9184"/>
                  <a:ext cx="2160" cy="216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6188" name="Oval 44"/>
                <p:cNvSpPr>
                  <a:spLocks noChangeArrowheads="1"/>
                </p:cNvSpPr>
                <p:nvPr/>
              </p:nvSpPr>
              <p:spPr bwMode="auto">
                <a:xfrm>
                  <a:off x="7101" y="9724"/>
                  <a:ext cx="1080" cy="108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6189" name="Line 45"/>
              <p:cNvSpPr>
                <a:spLocks noChangeShapeType="1"/>
              </p:cNvSpPr>
              <p:nvPr/>
            </p:nvSpPr>
            <p:spPr bwMode="auto">
              <a:xfrm flipH="1" flipV="1">
                <a:off x="6615" y="7577"/>
                <a:ext cx="1530" cy="4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90" name="Line 46"/>
              <p:cNvSpPr>
                <a:spLocks noChangeShapeType="1"/>
              </p:cNvSpPr>
              <p:nvPr/>
            </p:nvSpPr>
            <p:spPr bwMode="auto">
              <a:xfrm flipH="1">
                <a:off x="9885" y="2080"/>
                <a:ext cx="15" cy="57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91" name="Line 47"/>
              <p:cNvSpPr>
                <a:spLocks noChangeShapeType="1"/>
              </p:cNvSpPr>
              <p:nvPr/>
            </p:nvSpPr>
            <p:spPr bwMode="auto">
              <a:xfrm flipH="1">
                <a:off x="8265" y="7824"/>
                <a:ext cx="1620" cy="4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92" name="Oval 48"/>
              <p:cNvSpPr>
                <a:spLocks noChangeArrowheads="1"/>
              </p:cNvSpPr>
              <p:nvPr/>
            </p:nvSpPr>
            <p:spPr bwMode="auto">
              <a:xfrm>
                <a:off x="6705" y="6379"/>
                <a:ext cx="540" cy="44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000" b="1"/>
                  <a:t>2</a:t>
                </a:r>
                <a:endParaRPr lang="en-US" altLang="bg-BG" sz="1400"/>
              </a:p>
            </p:txBody>
          </p:sp>
          <p:sp>
            <p:nvSpPr>
              <p:cNvPr id="6193" name="Oval 49"/>
              <p:cNvSpPr>
                <a:spLocks noChangeArrowheads="1"/>
              </p:cNvSpPr>
              <p:nvPr/>
            </p:nvSpPr>
            <p:spPr bwMode="auto">
              <a:xfrm>
                <a:off x="6705" y="7083"/>
                <a:ext cx="540" cy="44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 altLang="bg-BG" sz="1000" b="1"/>
                  <a:t>3</a:t>
                </a:r>
                <a:endParaRPr lang="en-US" altLang="bg-BG" sz="1400"/>
              </a:p>
            </p:txBody>
          </p:sp>
        </p:grpSp>
        <p:sp>
          <p:nvSpPr>
            <p:cNvPr id="6194" name="Text Box 50"/>
            <p:cNvSpPr txBox="1">
              <a:spLocks noChangeArrowheads="1"/>
            </p:cNvSpPr>
            <p:nvPr/>
          </p:nvSpPr>
          <p:spPr bwMode="auto">
            <a:xfrm>
              <a:off x="7200" y="2130"/>
              <a:ext cx="2340" cy="6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bg-BG" sz="1000" b="1"/>
                <a:t>MIN </a:t>
              </a:r>
              <a:r>
                <a:rPr lang="en-US" altLang="bg-BG" sz="1000" b="1" noProof="1">
                  <a:sym typeface="Wingdings" pitchFamily="2" charset="2"/>
                </a:rPr>
                <a:t></a:t>
              </a:r>
              <a:r>
                <a:rPr lang="en-US" altLang="bg-BG" sz="1000" b="1" noProof="1"/>
                <a:t> </a:t>
              </a:r>
              <a:r>
                <a:rPr lang="en-US" altLang="bg-BG" sz="1000" b="1"/>
                <a:t>A[i] ;</a:t>
              </a:r>
            </a:p>
            <a:p>
              <a:pPr algn="ctr"/>
              <a:r>
                <a:rPr lang="en-US" altLang="bg-BG" sz="1000" b="1"/>
                <a:t>Flag</a:t>
              </a:r>
              <a:r>
                <a:rPr lang="en-US" altLang="bg-BG" sz="1000" b="1" noProof="1">
                  <a:sym typeface="Wingdings" pitchFamily="2" charset="2"/>
                </a:rPr>
                <a:t></a:t>
              </a:r>
              <a:r>
                <a:rPr lang="en-US" altLang="bg-BG" sz="1000" b="1" noProof="1"/>
                <a:t> </a:t>
              </a:r>
              <a:r>
                <a:rPr lang="en-US" altLang="bg-BG" sz="1000" b="1"/>
                <a:t>i ;</a:t>
              </a:r>
              <a:endParaRPr lang="en-US" altLang="bg-BG" sz="1400"/>
            </a:p>
          </p:txBody>
        </p:sp>
      </p:grpSp>
      <p:sp>
        <p:nvSpPr>
          <p:cNvPr id="6195" name="Rectangle 51"/>
          <p:cNvSpPr>
            <a:spLocks noChangeArrowheads="1"/>
          </p:cNvSpPr>
          <p:nvPr/>
        </p:nvSpPr>
        <p:spPr bwMode="auto">
          <a:xfrm>
            <a:off x="-1039763" y="-21205"/>
            <a:ext cx="5565032" cy="74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056" tIns="152352" bIns="38088" anchor="ctr">
            <a:spAutoFit/>
          </a:bodyPr>
          <a:lstStyle/>
          <a:p>
            <a:pPr lvl="2">
              <a:buFontTx/>
              <a:buChar char="•"/>
            </a:pPr>
            <a:r>
              <a:rPr lang="bg-BG" altLang="bg-BG" b="1" dirty="0"/>
              <a:t>Сортиране по метода “</a:t>
            </a:r>
            <a:r>
              <a:rPr lang="bg-BG" altLang="bg-BG" b="1" i="1" dirty="0"/>
              <a:t>пряка селекция</a:t>
            </a:r>
            <a:r>
              <a:rPr lang="bg-BG" altLang="bg-BG" b="1" dirty="0"/>
              <a:t>”</a:t>
            </a:r>
          </a:p>
          <a:p>
            <a:pPr eaLnBrk="0" hangingPunct="0"/>
            <a:endParaRPr lang="bg-BG" altLang="bg-BG" dirty="0"/>
          </a:p>
        </p:txBody>
      </p:sp>
      <p:sp>
        <p:nvSpPr>
          <p:cNvPr id="52" name="Rectangle 207"/>
          <p:cNvSpPr>
            <a:spLocks noChangeArrowheads="1"/>
          </p:cNvSpPr>
          <p:nvPr/>
        </p:nvSpPr>
        <p:spPr bwMode="auto">
          <a:xfrm>
            <a:off x="3676041" y="110181"/>
            <a:ext cx="1936410" cy="40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056" tIns="152352" bIns="38088" anchor="ctr">
            <a:spAutoFit/>
          </a:bodyPr>
          <a:lstStyle/>
          <a:p>
            <a:pPr lvl="2">
              <a:buFontTx/>
              <a:buChar char="•"/>
            </a:pPr>
            <a:r>
              <a:rPr lang="bg-BG" altLang="bg-BG" sz="1400" b="1" dirty="0" smtClean="0"/>
              <a:t>Гаус!</a:t>
            </a:r>
            <a:endParaRPr lang="bg-BG" altLang="bg-BG" dirty="0"/>
          </a:p>
        </p:txBody>
      </p:sp>
      <p:sp>
        <p:nvSpPr>
          <p:cNvPr id="2" name="Rectangle 1"/>
          <p:cNvSpPr/>
          <p:nvPr/>
        </p:nvSpPr>
        <p:spPr>
          <a:xfrm>
            <a:off x="6147247" y="126523"/>
            <a:ext cx="2501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bg-BG" b="1" dirty="0" smtClean="0"/>
              <a:t>T</a:t>
            </a:r>
            <a:r>
              <a:rPr lang="en-US" altLang="bg-BG" b="1" dirty="0" smtClean="0"/>
              <a:t>(</a:t>
            </a:r>
            <a:r>
              <a:rPr lang="fr-FR" altLang="bg-BG" b="1" dirty="0" smtClean="0"/>
              <a:t>n) = </a:t>
            </a:r>
            <a:r>
              <a:rPr lang="bg-BG" altLang="bg-BG" b="1" dirty="0" smtClean="0">
                <a:cs typeface="Times New Roman" pitchFamily="18" charset="0"/>
              </a:rPr>
              <a:t>(n–1) (n–1</a:t>
            </a:r>
            <a:r>
              <a:rPr lang="en-US" altLang="bg-BG" b="1" dirty="0" smtClean="0">
                <a:cs typeface="Times New Roman" pitchFamily="18" charset="0"/>
              </a:rPr>
              <a:t> + 1</a:t>
            </a:r>
            <a:r>
              <a:rPr lang="bg-BG" altLang="bg-BG" b="1" dirty="0" smtClean="0">
                <a:cs typeface="Times New Roman" pitchFamily="18" charset="0"/>
              </a:rPr>
              <a:t>)</a:t>
            </a:r>
            <a:r>
              <a:rPr lang="en-US" altLang="bg-BG" b="1" dirty="0" smtClean="0">
                <a:cs typeface="Times New Roman" pitchFamily="18" charset="0"/>
              </a:rPr>
              <a:t> / 2</a:t>
            </a:r>
            <a:endParaRPr lang="en-US" altLang="bg-BG" b="1" baseline="30000" dirty="0">
              <a:cs typeface="Times New Roman" pitchFamily="18" charset="0"/>
            </a:endParaRPr>
          </a:p>
          <a:p>
            <a:r>
              <a:rPr lang="bg-BG" altLang="bg-BG" b="1" dirty="0" smtClean="0">
                <a:cs typeface="Times New Roman" pitchFamily="18" charset="0"/>
              </a:rPr>
              <a:t> </a:t>
            </a:r>
            <a:endParaRPr lang="bg-BG" dirty="0"/>
          </a:p>
        </p:txBody>
      </p:sp>
      <p:sp>
        <p:nvSpPr>
          <p:cNvPr id="54" name="Rectangle 53"/>
          <p:cNvSpPr/>
          <p:nvPr/>
        </p:nvSpPr>
        <p:spPr>
          <a:xfrm>
            <a:off x="6348424" y="58818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bg-BG" b="1" dirty="0" smtClean="0"/>
              <a:t>T</a:t>
            </a:r>
            <a:r>
              <a:rPr lang="en-US" altLang="bg-BG" b="1" dirty="0" smtClean="0"/>
              <a:t>(</a:t>
            </a:r>
            <a:r>
              <a:rPr lang="fr-FR" altLang="bg-BG" b="1" dirty="0" smtClean="0"/>
              <a:t>n) = </a:t>
            </a:r>
            <a:r>
              <a:rPr lang="bg-BG" altLang="bg-BG" b="1" dirty="0" smtClean="0">
                <a:cs typeface="Times New Roman" pitchFamily="18" charset="0"/>
              </a:rPr>
              <a:t>(n–1) n</a:t>
            </a:r>
            <a:r>
              <a:rPr lang="en-US" altLang="bg-BG" b="1" dirty="0" smtClean="0">
                <a:cs typeface="Times New Roman" pitchFamily="18" charset="0"/>
              </a:rPr>
              <a:t> / 2 =</a:t>
            </a:r>
            <a:endParaRPr lang="bg-BG" dirty="0"/>
          </a:p>
        </p:txBody>
      </p:sp>
      <p:sp>
        <p:nvSpPr>
          <p:cNvPr id="55" name="Line 81"/>
          <p:cNvSpPr>
            <a:spLocks noChangeShapeType="1"/>
          </p:cNvSpPr>
          <p:nvPr/>
        </p:nvSpPr>
        <p:spPr bwMode="auto">
          <a:xfrm flipV="1">
            <a:off x="5303838" y="3549650"/>
            <a:ext cx="0" cy="2000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6" name="Freeform 82"/>
          <p:cNvSpPr>
            <a:spLocks/>
          </p:cNvSpPr>
          <p:nvPr/>
        </p:nvSpPr>
        <p:spPr bwMode="auto">
          <a:xfrm>
            <a:off x="5303838" y="3746500"/>
            <a:ext cx="1452562" cy="1677988"/>
          </a:xfrm>
          <a:custGeom>
            <a:avLst/>
            <a:gdLst>
              <a:gd name="T0" fmla="*/ 0 w 1010"/>
              <a:gd name="T1" fmla="*/ 1890 h 1890"/>
              <a:gd name="T2" fmla="*/ 709 w 1010"/>
              <a:gd name="T3" fmla="*/ 1352 h 1890"/>
              <a:gd name="T4" fmla="*/ 972 w 1010"/>
              <a:gd name="T5" fmla="*/ 0 h 1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10" h="1890">
                <a:moveTo>
                  <a:pt x="0" y="1890"/>
                </a:moveTo>
                <a:cubicBezTo>
                  <a:pt x="118" y="1800"/>
                  <a:pt x="408" y="1888"/>
                  <a:pt x="709" y="1352"/>
                </a:cubicBezTo>
                <a:cubicBezTo>
                  <a:pt x="1010" y="816"/>
                  <a:pt x="917" y="282"/>
                  <a:pt x="972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7" name="Line 83"/>
          <p:cNvSpPr>
            <a:spLocks noChangeShapeType="1"/>
          </p:cNvSpPr>
          <p:nvPr/>
        </p:nvSpPr>
        <p:spPr bwMode="auto">
          <a:xfrm>
            <a:off x="5110163" y="5407025"/>
            <a:ext cx="2352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8" name="WordArt 84"/>
          <p:cNvSpPr>
            <a:spLocks noChangeArrowheads="1" noChangeShapeType="1" noTextEdit="1"/>
          </p:cNvSpPr>
          <p:nvPr/>
        </p:nvSpPr>
        <p:spPr bwMode="auto">
          <a:xfrm>
            <a:off x="7397750" y="5518150"/>
            <a:ext cx="182563" cy="158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9" name="Rectangle 85"/>
          <p:cNvSpPr>
            <a:spLocks noChangeArrowheads="1"/>
          </p:cNvSpPr>
          <p:nvPr/>
        </p:nvSpPr>
        <p:spPr bwMode="auto">
          <a:xfrm>
            <a:off x="5326063" y="3741738"/>
            <a:ext cx="2260600" cy="1663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60" name="Object 86"/>
          <p:cNvGraphicFramePr>
            <a:graphicFrameLocks noChangeAspect="1"/>
          </p:cNvGraphicFramePr>
          <p:nvPr/>
        </p:nvGraphicFramePr>
        <p:xfrm>
          <a:off x="6958013" y="3751263"/>
          <a:ext cx="88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Уравнение" r:id="rId3" imgW="381000" imgH="228600" progId="Equation.3">
                  <p:embed/>
                </p:oleObj>
              </mc:Choice>
              <mc:Fallback>
                <p:oleObj name="Уравнение" r:id="rId3" imgW="381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013" y="3751263"/>
                        <a:ext cx="889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87"/>
          <p:cNvGrpSpPr>
            <a:grpSpLocks/>
          </p:cNvGrpSpPr>
          <p:nvPr/>
        </p:nvGrpSpPr>
        <p:grpSpPr bwMode="auto">
          <a:xfrm>
            <a:off x="5283200" y="2497138"/>
            <a:ext cx="2079625" cy="1979612"/>
            <a:chOff x="7477" y="4657"/>
            <a:chExt cx="2018" cy="1653"/>
          </a:xfrm>
        </p:grpSpPr>
        <p:sp>
          <p:nvSpPr>
            <p:cNvPr id="62" name="Freeform 88"/>
            <p:cNvSpPr>
              <a:spLocks/>
            </p:cNvSpPr>
            <p:nvPr/>
          </p:nvSpPr>
          <p:spPr bwMode="auto">
            <a:xfrm flipH="1">
              <a:off x="7477" y="4657"/>
              <a:ext cx="2018" cy="1653"/>
            </a:xfrm>
            <a:custGeom>
              <a:avLst/>
              <a:gdLst>
                <a:gd name="T0" fmla="*/ 695 w 1407"/>
                <a:gd name="T1" fmla="*/ 515 h 1452"/>
                <a:gd name="T2" fmla="*/ 665 w 1407"/>
                <a:gd name="T3" fmla="*/ 305 h 1452"/>
                <a:gd name="T4" fmla="*/ 710 w 1407"/>
                <a:gd name="T5" fmla="*/ 95 h 1452"/>
                <a:gd name="T6" fmla="*/ 860 w 1407"/>
                <a:gd name="T7" fmla="*/ 5 h 1452"/>
                <a:gd name="T8" fmla="*/ 995 w 1407"/>
                <a:gd name="T9" fmla="*/ 65 h 1452"/>
                <a:gd name="T10" fmla="*/ 1070 w 1407"/>
                <a:gd name="T11" fmla="*/ 200 h 1452"/>
                <a:gd name="T12" fmla="*/ 1070 w 1407"/>
                <a:gd name="T13" fmla="*/ 515 h 1452"/>
                <a:gd name="T14" fmla="*/ 1265 w 1407"/>
                <a:gd name="T15" fmla="*/ 590 h 1452"/>
                <a:gd name="T16" fmla="*/ 1355 w 1407"/>
                <a:gd name="T17" fmla="*/ 830 h 1452"/>
                <a:gd name="T18" fmla="*/ 950 w 1407"/>
                <a:gd name="T19" fmla="*/ 1205 h 1452"/>
                <a:gd name="T20" fmla="*/ 1010 w 1407"/>
                <a:gd name="T21" fmla="*/ 1025 h 1452"/>
                <a:gd name="T22" fmla="*/ 650 w 1407"/>
                <a:gd name="T23" fmla="*/ 1445 h 1452"/>
                <a:gd name="T24" fmla="*/ 485 w 1407"/>
                <a:gd name="T25" fmla="*/ 980 h 1452"/>
                <a:gd name="T26" fmla="*/ 50 w 1407"/>
                <a:gd name="T27" fmla="*/ 980 h 1452"/>
                <a:gd name="T28" fmla="*/ 185 w 1407"/>
                <a:gd name="T29" fmla="*/ 635 h 1452"/>
                <a:gd name="T30" fmla="*/ 560 w 1407"/>
                <a:gd name="T31" fmla="*/ 485 h 1452"/>
                <a:gd name="T32" fmla="*/ 695 w 1407"/>
                <a:gd name="T33" fmla="*/ 515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7" h="1452">
                  <a:moveTo>
                    <a:pt x="695" y="515"/>
                  </a:moveTo>
                  <a:cubicBezTo>
                    <a:pt x="712" y="485"/>
                    <a:pt x="662" y="375"/>
                    <a:pt x="665" y="305"/>
                  </a:cubicBezTo>
                  <a:cubicBezTo>
                    <a:pt x="668" y="235"/>
                    <a:pt x="678" y="145"/>
                    <a:pt x="710" y="95"/>
                  </a:cubicBezTo>
                  <a:cubicBezTo>
                    <a:pt x="742" y="45"/>
                    <a:pt x="813" y="10"/>
                    <a:pt x="860" y="5"/>
                  </a:cubicBezTo>
                  <a:cubicBezTo>
                    <a:pt x="907" y="0"/>
                    <a:pt x="960" y="33"/>
                    <a:pt x="995" y="65"/>
                  </a:cubicBezTo>
                  <a:cubicBezTo>
                    <a:pt x="1030" y="97"/>
                    <a:pt x="1058" y="125"/>
                    <a:pt x="1070" y="200"/>
                  </a:cubicBezTo>
                  <a:cubicBezTo>
                    <a:pt x="1082" y="275"/>
                    <a:pt x="1038" y="450"/>
                    <a:pt x="1070" y="515"/>
                  </a:cubicBezTo>
                  <a:cubicBezTo>
                    <a:pt x="1102" y="580"/>
                    <a:pt x="1218" y="538"/>
                    <a:pt x="1265" y="590"/>
                  </a:cubicBezTo>
                  <a:cubicBezTo>
                    <a:pt x="1312" y="642"/>
                    <a:pt x="1407" y="728"/>
                    <a:pt x="1355" y="830"/>
                  </a:cubicBezTo>
                  <a:cubicBezTo>
                    <a:pt x="1303" y="932"/>
                    <a:pt x="1007" y="1173"/>
                    <a:pt x="950" y="1205"/>
                  </a:cubicBezTo>
                  <a:cubicBezTo>
                    <a:pt x="893" y="1237"/>
                    <a:pt x="1060" y="985"/>
                    <a:pt x="1010" y="1025"/>
                  </a:cubicBezTo>
                  <a:cubicBezTo>
                    <a:pt x="960" y="1065"/>
                    <a:pt x="737" y="1452"/>
                    <a:pt x="650" y="1445"/>
                  </a:cubicBezTo>
                  <a:cubicBezTo>
                    <a:pt x="563" y="1438"/>
                    <a:pt x="585" y="1057"/>
                    <a:pt x="485" y="980"/>
                  </a:cubicBezTo>
                  <a:cubicBezTo>
                    <a:pt x="385" y="903"/>
                    <a:pt x="100" y="1037"/>
                    <a:pt x="50" y="980"/>
                  </a:cubicBezTo>
                  <a:cubicBezTo>
                    <a:pt x="0" y="923"/>
                    <a:pt x="100" y="717"/>
                    <a:pt x="185" y="635"/>
                  </a:cubicBezTo>
                  <a:cubicBezTo>
                    <a:pt x="270" y="553"/>
                    <a:pt x="475" y="505"/>
                    <a:pt x="560" y="485"/>
                  </a:cubicBezTo>
                  <a:cubicBezTo>
                    <a:pt x="645" y="465"/>
                    <a:pt x="678" y="545"/>
                    <a:pt x="695" y="51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6667"/>
                    <a:invGamma/>
                  </a:srgbClr>
                </a:gs>
              </a:gsLst>
              <a:path path="rect">
                <a:fillToRect t="100000" r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3" name="Oval 89"/>
            <p:cNvSpPr>
              <a:spLocks noChangeArrowheads="1"/>
            </p:cNvSpPr>
            <p:nvPr/>
          </p:nvSpPr>
          <p:spPr bwMode="auto">
            <a:xfrm flipH="1">
              <a:off x="8003" y="4748"/>
              <a:ext cx="430" cy="4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8274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5326063" y="947427"/>
            <a:ext cx="35397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bg-BG" sz="5400" b="1" dirty="0" smtClean="0">
                <a:cs typeface="Times New Roman" pitchFamily="18" charset="0"/>
              </a:rPr>
              <a:t>= ½ </a:t>
            </a:r>
            <a:r>
              <a:rPr lang="bg-BG" altLang="bg-BG" sz="5400" b="1" dirty="0" smtClean="0">
                <a:cs typeface="Times New Roman" pitchFamily="18" charset="0"/>
              </a:rPr>
              <a:t>n</a:t>
            </a:r>
            <a:r>
              <a:rPr lang="bg-BG" altLang="bg-BG" sz="5400" b="1" baseline="30000" dirty="0" smtClean="0">
                <a:cs typeface="Times New Roman" pitchFamily="18" charset="0"/>
              </a:rPr>
              <a:t>2 </a:t>
            </a:r>
            <a:r>
              <a:rPr lang="bg-BG" altLang="bg-BG" sz="5400" b="1" dirty="0" smtClean="0">
                <a:cs typeface="Times New Roman" pitchFamily="18" charset="0"/>
              </a:rPr>
              <a:t>– </a:t>
            </a:r>
            <a:r>
              <a:rPr lang="en-US" altLang="bg-BG" sz="5400" b="1" dirty="0" smtClean="0">
                <a:cs typeface="Times New Roman" pitchFamily="18" charset="0"/>
              </a:rPr>
              <a:t>½ </a:t>
            </a:r>
            <a:r>
              <a:rPr lang="bg-BG" altLang="bg-BG" sz="5400" b="1" dirty="0" smtClean="0">
                <a:cs typeface="Times New Roman" pitchFamily="18" charset="0"/>
              </a:rPr>
              <a:t>n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598226" y="5809637"/>
            <a:ext cx="28972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2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При всякакви</a:t>
            </a:r>
            <a:r>
              <a:rPr lang="en-US" sz="2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</a:t>
            </a:r>
            <a:endParaRPr lang="en-US" sz="28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029148" y="1810995"/>
            <a:ext cx="521930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2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При какви данни?</a:t>
            </a:r>
            <a:endParaRPr lang="en-US" sz="2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803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111E-6 -0.00185 L 0.25 -0.00185 " pathEditMode="relative" rAng="0" ptsTypes="AA">
                                      <p:cBhvr>
                                        <p:cTn id="33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2" grpId="0"/>
      <p:bldP spid="54" grpId="0"/>
      <p:bldP spid="59" grpId="0" animBg="1"/>
      <p:bldP spid="64" grpId="0"/>
      <p:bldP spid="65" grpId="0"/>
      <p:bldP spid="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314" name="Group 2"/>
          <p:cNvGrpSpPr>
            <a:grpSpLocks/>
          </p:cNvGrpSpPr>
          <p:nvPr/>
        </p:nvGrpSpPr>
        <p:grpSpPr bwMode="auto">
          <a:xfrm>
            <a:off x="6426200" y="1330325"/>
            <a:ext cx="512763" cy="533400"/>
            <a:chOff x="4048" y="838"/>
            <a:chExt cx="323" cy="336"/>
          </a:xfrm>
        </p:grpSpPr>
        <p:sp>
          <p:nvSpPr>
            <p:cNvPr id="525315" name="AutoShape 3"/>
            <p:cNvSpPr>
              <a:spLocks noChangeArrowheads="1"/>
            </p:cNvSpPr>
            <p:nvPr/>
          </p:nvSpPr>
          <p:spPr bwMode="auto">
            <a:xfrm>
              <a:off x="4048" y="914"/>
              <a:ext cx="323" cy="260"/>
            </a:xfrm>
            <a:prstGeom prst="cube">
              <a:avLst>
                <a:gd name="adj" fmla="val 2312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25316" name="Oval 4"/>
            <p:cNvSpPr>
              <a:spLocks noChangeArrowheads="1"/>
            </p:cNvSpPr>
            <p:nvPr/>
          </p:nvSpPr>
          <p:spPr bwMode="auto">
            <a:xfrm>
              <a:off x="4122" y="838"/>
              <a:ext cx="195" cy="17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53333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25317" name="Text Box 5"/>
            <p:cNvSpPr txBox="1">
              <a:spLocks noChangeArrowheads="1"/>
            </p:cNvSpPr>
            <p:nvPr/>
          </p:nvSpPr>
          <p:spPr bwMode="auto">
            <a:xfrm>
              <a:off x="4048" y="987"/>
              <a:ext cx="298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bg-BG" sz="1000"/>
                <a:t>min</a:t>
              </a:r>
              <a:endParaRPr lang="en-US" altLang="bg-BG"/>
            </a:p>
          </p:txBody>
        </p:sp>
      </p:grpSp>
      <p:grpSp>
        <p:nvGrpSpPr>
          <p:cNvPr id="525318" name="Group 6"/>
          <p:cNvGrpSpPr>
            <a:grpSpLocks/>
          </p:cNvGrpSpPr>
          <p:nvPr/>
        </p:nvGrpSpPr>
        <p:grpSpPr bwMode="auto">
          <a:xfrm>
            <a:off x="5568950" y="1392238"/>
            <a:ext cx="512763" cy="500062"/>
            <a:chOff x="3508" y="877"/>
            <a:chExt cx="323" cy="315"/>
          </a:xfrm>
        </p:grpSpPr>
        <p:sp>
          <p:nvSpPr>
            <p:cNvPr id="525319" name="AutoShape 7"/>
            <p:cNvSpPr>
              <a:spLocks noChangeArrowheads="1"/>
            </p:cNvSpPr>
            <p:nvPr/>
          </p:nvSpPr>
          <p:spPr bwMode="auto">
            <a:xfrm>
              <a:off x="3508" y="933"/>
              <a:ext cx="323" cy="259"/>
            </a:xfrm>
            <a:prstGeom prst="cube">
              <a:avLst>
                <a:gd name="adj" fmla="val 2312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25320" name="Oval 8"/>
            <p:cNvSpPr>
              <a:spLocks noChangeArrowheads="1"/>
            </p:cNvSpPr>
            <p:nvPr/>
          </p:nvSpPr>
          <p:spPr bwMode="auto">
            <a:xfrm>
              <a:off x="3587" y="877"/>
              <a:ext cx="181" cy="15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25321" name="Text Box 9"/>
            <p:cNvSpPr txBox="1">
              <a:spLocks noChangeArrowheads="1"/>
            </p:cNvSpPr>
            <p:nvPr/>
          </p:nvSpPr>
          <p:spPr bwMode="auto">
            <a:xfrm>
              <a:off x="3509" y="1006"/>
              <a:ext cx="297" cy="1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bg-BG" sz="1000"/>
                <a:t>min</a:t>
              </a:r>
              <a:endParaRPr lang="en-US" altLang="bg-BG"/>
            </a:p>
          </p:txBody>
        </p:sp>
      </p:grpSp>
      <p:grpSp>
        <p:nvGrpSpPr>
          <p:cNvPr id="525322" name="Group 10"/>
          <p:cNvGrpSpPr>
            <a:grpSpLocks/>
          </p:cNvGrpSpPr>
          <p:nvPr/>
        </p:nvGrpSpPr>
        <p:grpSpPr bwMode="auto">
          <a:xfrm>
            <a:off x="4668838" y="1431925"/>
            <a:ext cx="512762" cy="460375"/>
            <a:chOff x="2941" y="902"/>
            <a:chExt cx="323" cy="290"/>
          </a:xfrm>
        </p:grpSpPr>
        <p:sp>
          <p:nvSpPr>
            <p:cNvPr id="525323" name="AutoShape 11"/>
            <p:cNvSpPr>
              <a:spLocks noChangeArrowheads="1"/>
            </p:cNvSpPr>
            <p:nvPr/>
          </p:nvSpPr>
          <p:spPr bwMode="auto">
            <a:xfrm>
              <a:off x="2941" y="933"/>
              <a:ext cx="323" cy="259"/>
            </a:xfrm>
            <a:prstGeom prst="cube">
              <a:avLst>
                <a:gd name="adj" fmla="val 2312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25324" name="Oval 12"/>
            <p:cNvSpPr>
              <a:spLocks noChangeArrowheads="1"/>
            </p:cNvSpPr>
            <p:nvPr/>
          </p:nvSpPr>
          <p:spPr bwMode="auto">
            <a:xfrm>
              <a:off x="3021" y="902"/>
              <a:ext cx="152" cy="12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5058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25325" name="Text Box 13"/>
            <p:cNvSpPr txBox="1">
              <a:spLocks noChangeArrowheads="1"/>
            </p:cNvSpPr>
            <p:nvPr/>
          </p:nvSpPr>
          <p:spPr bwMode="auto">
            <a:xfrm>
              <a:off x="2941" y="1005"/>
              <a:ext cx="298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bg-BG" sz="1000"/>
                <a:t>min</a:t>
              </a:r>
              <a:endParaRPr lang="en-US" altLang="bg-BG"/>
            </a:p>
          </p:txBody>
        </p:sp>
      </p:grpSp>
      <p:grpSp>
        <p:nvGrpSpPr>
          <p:cNvPr id="525326" name="Group 14"/>
          <p:cNvGrpSpPr>
            <a:grpSpLocks/>
          </p:cNvGrpSpPr>
          <p:nvPr/>
        </p:nvGrpSpPr>
        <p:grpSpPr bwMode="auto">
          <a:xfrm>
            <a:off x="3825875" y="1446213"/>
            <a:ext cx="511175" cy="431800"/>
            <a:chOff x="2410" y="911"/>
            <a:chExt cx="322" cy="272"/>
          </a:xfrm>
        </p:grpSpPr>
        <p:grpSp>
          <p:nvGrpSpPr>
            <p:cNvPr id="525327" name="Group 15"/>
            <p:cNvGrpSpPr>
              <a:grpSpLocks/>
            </p:cNvGrpSpPr>
            <p:nvPr/>
          </p:nvGrpSpPr>
          <p:grpSpPr bwMode="auto">
            <a:xfrm>
              <a:off x="2410" y="911"/>
              <a:ext cx="322" cy="272"/>
              <a:chOff x="2410" y="911"/>
              <a:chExt cx="322" cy="272"/>
            </a:xfrm>
          </p:grpSpPr>
          <p:sp>
            <p:nvSpPr>
              <p:cNvPr id="525328" name="AutoShape 16"/>
              <p:cNvSpPr>
                <a:spLocks noChangeArrowheads="1"/>
              </p:cNvSpPr>
              <p:nvPr/>
            </p:nvSpPr>
            <p:spPr bwMode="auto">
              <a:xfrm>
                <a:off x="2410" y="924"/>
                <a:ext cx="322" cy="259"/>
              </a:xfrm>
              <a:prstGeom prst="cube">
                <a:avLst>
                  <a:gd name="adj" fmla="val 23125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329" name="Oval 17"/>
              <p:cNvSpPr>
                <a:spLocks noChangeArrowheads="1"/>
              </p:cNvSpPr>
              <p:nvPr/>
            </p:nvSpPr>
            <p:spPr bwMode="auto">
              <a:xfrm>
                <a:off x="2509" y="911"/>
                <a:ext cx="115" cy="10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53333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25330" name="Text Box 18"/>
            <p:cNvSpPr txBox="1">
              <a:spLocks noChangeArrowheads="1"/>
            </p:cNvSpPr>
            <p:nvPr/>
          </p:nvSpPr>
          <p:spPr bwMode="auto">
            <a:xfrm>
              <a:off x="2410" y="996"/>
              <a:ext cx="298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bg-BG" sz="1000"/>
                <a:t>min</a:t>
              </a:r>
              <a:endParaRPr lang="en-US" altLang="bg-BG"/>
            </a:p>
          </p:txBody>
        </p:sp>
      </p:grpSp>
      <p:sp>
        <p:nvSpPr>
          <p:cNvPr id="525331" name="Rectangle 19"/>
          <p:cNvSpPr>
            <a:spLocks noChangeArrowheads="1"/>
          </p:cNvSpPr>
          <p:nvPr/>
        </p:nvSpPr>
        <p:spPr bwMode="auto">
          <a:xfrm>
            <a:off x="1101725" y="1938338"/>
            <a:ext cx="314325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32" name="Rectangle 20"/>
          <p:cNvSpPr>
            <a:spLocks noChangeArrowheads="1"/>
          </p:cNvSpPr>
          <p:nvPr/>
        </p:nvSpPr>
        <p:spPr bwMode="auto">
          <a:xfrm>
            <a:off x="1101725" y="2255838"/>
            <a:ext cx="314325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33" name="Rectangle 21"/>
          <p:cNvSpPr>
            <a:spLocks noChangeArrowheads="1"/>
          </p:cNvSpPr>
          <p:nvPr/>
        </p:nvSpPr>
        <p:spPr bwMode="auto">
          <a:xfrm>
            <a:off x="1101725" y="2573338"/>
            <a:ext cx="314325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34" name="Rectangle 22"/>
          <p:cNvSpPr>
            <a:spLocks noChangeArrowheads="1"/>
          </p:cNvSpPr>
          <p:nvPr/>
        </p:nvSpPr>
        <p:spPr bwMode="auto">
          <a:xfrm>
            <a:off x="1101725" y="2890838"/>
            <a:ext cx="314325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35" name="Rectangle 23"/>
          <p:cNvSpPr>
            <a:spLocks noChangeArrowheads="1"/>
          </p:cNvSpPr>
          <p:nvPr/>
        </p:nvSpPr>
        <p:spPr bwMode="auto">
          <a:xfrm>
            <a:off x="1101725" y="3208338"/>
            <a:ext cx="314325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36" name="Rectangle 24"/>
          <p:cNvSpPr>
            <a:spLocks noChangeArrowheads="1"/>
          </p:cNvSpPr>
          <p:nvPr/>
        </p:nvSpPr>
        <p:spPr bwMode="auto">
          <a:xfrm>
            <a:off x="1101725" y="3525838"/>
            <a:ext cx="314325" cy="3159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37" name="Rectangle 25"/>
          <p:cNvSpPr>
            <a:spLocks noChangeArrowheads="1"/>
          </p:cNvSpPr>
          <p:nvPr/>
        </p:nvSpPr>
        <p:spPr bwMode="auto">
          <a:xfrm>
            <a:off x="1101725" y="3841750"/>
            <a:ext cx="314325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38" name="Rectangle 26"/>
          <p:cNvSpPr>
            <a:spLocks noChangeArrowheads="1"/>
          </p:cNvSpPr>
          <p:nvPr/>
        </p:nvSpPr>
        <p:spPr bwMode="auto">
          <a:xfrm>
            <a:off x="2716213" y="1938338"/>
            <a:ext cx="312737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525339" name="Group 27"/>
          <p:cNvGrpSpPr>
            <a:grpSpLocks/>
          </p:cNvGrpSpPr>
          <p:nvPr/>
        </p:nvGrpSpPr>
        <p:grpSpPr bwMode="auto">
          <a:xfrm>
            <a:off x="2716213" y="2255838"/>
            <a:ext cx="312737" cy="1903412"/>
            <a:chOff x="3810" y="4634"/>
            <a:chExt cx="432" cy="2592"/>
          </a:xfrm>
        </p:grpSpPr>
        <p:sp>
          <p:nvSpPr>
            <p:cNvPr id="525340" name="Rectangle 28"/>
            <p:cNvSpPr>
              <a:spLocks noChangeArrowheads="1"/>
            </p:cNvSpPr>
            <p:nvPr/>
          </p:nvSpPr>
          <p:spPr bwMode="auto">
            <a:xfrm>
              <a:off x="3810" y="4634"/>
              <a:ext cx="432" cy="43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25341" name="Rectangle 29"/>
            <p:cNvSpPr>
              <a:spLocks noChangeArrowheads="1"/>
            </p:cNvSpPr>
            <p:nvPr/>
          </p:nvSpPr>
          <p:spPr bwMode="auto">
            <a:xfrm>
              <a:off x="3810" y="5066"/>
              <a:ext cx="432" cy="43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25342" name="Rectangle 30"/>
            <p:cNvSpPr>
              <a:spLocks noChangeArrowheads="1"/>
            </p:cNvSpPr>
            <p:nvPr/>
          </p:nvSpPr>
          <p:spPr bwMode="auto">
            <a:xfrm>
              <a:off x="3810" y="5498"/>
              <a:ext cx="432" cy="43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25343" name="Rectangle 31"/>
            <p:cNvSpPr>
              <a:spLocks noChangeArrowheads="1"/>
            </p:cNvSpPr>
            <p:nvPr/>
          </p:nvSpPr>
          <p:spPr bwMode="auto">
            <a:xfrm>
              <a:off x="3810" y="5930"/>
              <a:ext cx="432" cy="43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25344" name="Rectangle 32"/>
            <p:cNvSpPr>
              <a:spLocks noChangeArrowheads="1"/>
            </p:cNvSpPr>
            <p:nvPr/>
          </p:nvSpPr>
          <p:spPr bwMode="auto">
            <a:xfrm>
              <a:off x="3810" y="6362"/>
              <a:ext cx="432" cy="43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25345" name="Rectangle 33"/>
            <p:cNvSpPr>
              <a:spLocks noChangeArrowheads="1"/>
            </p:cNvSpPr>
            <p:nvPr/>
          </p:nvSpPr>
          <p:spPr bwMode="auto">
            <a:xfrm>
              <a:off x="3810" y="6794"/>
              <a:ext cx="432" cy="432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25346" name="Rectangle 34"/>
          <p:cNvSpPr>
            <a:spLocks noChangeArrowheads="1"/>
          </p:cNvSpPr>
          <p:nvPr/>
        </p:nvSpPr>
        <p:spPr bwMode="auto">
          <a:xfrm>
            <a:off x="3584575" y="1938338"/>
            <a:ext cx="314325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47" name="Rectangle 35"/>
          <p:cNvSpPr>
            <a:spLocks noChangeArrowheads="1"/>
          </p:cNvSpPr>
          <p:nvPr/>
        </p:nvSpPr>
        <p:spPr bwMode="auto">
          <a:xfrm>
            <a:off x="3584575" y="2255838"/>
            <a:ext cx="314325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48" name="Rectangle 36"/>
          <p:cNvSpPr>
            <a:spLocks noChangeArrowheads="1"/>
          </p:cNvSpPr>
          <p:nvPr/>
        </p:nvSpPr>
        <p:spPr bwMode="auto">
          <a:xfrm>
            <a:off x="3584575" y="2573338"/>
            <a:ext cx="314325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49" name="Rectangle 37"/>
          <p:cNvSpPr>
            <a:spLocks noChangeArrowheads="1"/>
          </p:cNvSpPr>
          <p:nvPr/>
        </p:nvSpPr>
        <p:spPr bwMode="auto">
          <a:xfrm>
            <a:off x="3584575" y="2890838"/>
            <a:ext cx="314325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50" name="Rectangle 38"/>
          <p:cNvSpPr>
            <a:spLocks noChangeArrowheads="1"/>
          </p:cNvSpPr>
          <p:nvPr/>
        </p:nvSpPr>
        <p:spPr bwMode="auto">
          <a:xfrm>
            <a:off x="3584575" y="3208338"/>
            <a:ext cx="314325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51" name="Rectangle 39"/>
          <p:cNvSpPr>
            <a:spLocks noChangeArrowheads="1"/>
          </p:cNvSpPr>
          <p:nvPr/>
        </p:nvSpPr>
        <p:spPr bwMode="auto">
          <a:xfrm>
            <a:off x="3584575" y="3525838"/>
            <a:ext cx="314325" cy="315912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52" name="Rectangle 40"/>
          <p:cNvSpPr>
            <a:spLocks noChangeArrowheads="1"/>
          </p:cNvSpPr>
          <p:nvPr/>
        </p:nvSpPr>
        <p:spPr bwMode="auto">
          <a:xfrm>
            <a:off x="3584575" y="3841750"/>
            <a:ext cx="314325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53" name="Rectangle 41"/>
          <p:cNvSpPr>
            <a:spLocks noChangeArrowheads="1"/>
          </p:cNvSpPr>
          <p:nvPr/>
        </p:nvSpPr>
        <p:spPr bwMode="auto">
          <a:xfrm>
            <a:off x="4418013" y="1938338"/>
            <a:ext cx="314325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54" name="Rectangle 42"/>
          <p:cNvSpPr>
            <a:spLocks noChangeArrowheads="1"/>
          </p:cNvSpPr>
          <p:nvPr/>
        </p:nvSpPr>
        <p:spPr bwMode="auto">
          <a:xfrm>
            <a:off x="4418013" y="2255838"/>
            <a:ext cx="314325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55" name="Rectangle 43"/>
          <p:cNvSpPr>
            <a:spLocks noChangeArrowheads="1"/>
          </p:cNvSpPr>
          <p:nvPr/>
        </p:nvSpPr>
        <p:spPr bwMode="auto">
          <a:xfrm>
            <a:off x="4418013" y="2573338"/>
            <a:ext cx="314325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56" name="Rectangle 44"/>
          <p:cNvSpPr>
            <a:spLocks noChangeArrowheads="1"/>
          </p:cNvSpPr>
          <p:nvPr/>
        </p:nvSpPr>
        <p:spPr bwMode="auto">
          <a:xfrm>
            <a:off x="4418013" y="2890838"/>
            <a:ext cx="314325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57" name="Rectangle 45"/>
          <p:cNvSpPr>
            <a:spLocks noChangeArrowheads="1"/>
          </p:cNvSpPr>
          <p:nvPr/>
        </p:nvSpPr>
        <p:spPr bwMode="auto">
          <a:xfrm>
            <a:off x="4418013" y="3208338"/>
            <a:ext cx="314325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58" name="Rectangle 46"/>
          <p:cNvSpPr>
            <a:spLocks noChangeArrowheads="1"/>
          </p:cNvSpPr>
          <p:nvPr/>
        </p:nvSpPr>
        <p:spPr bwMode="auto">
          <a:xfrm>
            <a:off x="4418013" y="3525838"/>
            <a:ext cx="314325" cy="315912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59" name="Rectangle 47"/>
          <p:cNvSpPr>
            <a:spLocks noChangeArrowheads="1"/>
          </p:cNvSpPr>
          <p:nvPr/>
        </p:nvSpPr>
        <p:spPr bwMode="auto">
          <a:xfrm>
            <a:off x="4418013" y="3841750"/>
            <a:ext cx="314325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60" name="Rectangle 48"/>
          <p:cNvSpPr>
            <a:spLocks noChangeArrowheads="1"/>
          </p:cNvSpPr>
          <p:nvPr/>
        </p:nvSpPr>
        <p:spPr bwMode="auto">
          <a:xfrm>
            <a:off x="5316538" y="1938338"/>
            <a:ext cx="312737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61" name="Rectangle 49"/>
          <p:cNvSpPr>
            <a:spLocks noChangeArrowheads="1"/>
          </p:cNvSpPr>
          <p:nvPr/>
        </p:nvSpPr>
        <p:spPr bwMode="auto">
          <a:xfrm>
            <a:off x="5316538" y="2255838"/>
            <a:ext cx="312737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62" name="Rectangle 50"/>
          <p:cNvSpPr>
            <a:spLocks noChangeArrowheads="1"/>
          </p:cNvSpPr>
          <p:nvPr/>
        </p:nvSpPr>
        <p:spPr bwMode="auto">
          <a:xfrm>
            <a:off x="5316538" y="2573338"/>
            <a:ext cx="312737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63" name="Rectangle 51"/>
          <p:cNvSpPr>
            <a:spLocks noChangeArrowheads="1"/>
          </p:cNvSpPr>
          <p:nvPr/>
        </p:nvSpPr>
        <p:spPr bwMode="auto">
          <a:xfrm>
            <a:off x="5316538" y="2890838"/>
            <a:ext cx="312737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64" name="Rectangle 52"/>
          <p:cNvSpPr>
            <a:spLocks noChangeArrowheads="1"/>
          </p:cNvSpPr>
          <p:nvPr/>
        </p:nvSpPr>
        <p:spPr bwMode="auto">
          <a:xfrm>
            <a:off x="5316538" y="3208338"/>
            <a:ext cx="312737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65" name="Rectangle 53"/>
          <p:cNvSpPr>
            <a:spLocks noChangeArrowheads="1"/>
          </p:cNvSpPr>
          <p:nvPr/>
        </p:nvSpPr>
        <p:spPr bwMode="auto">
          <a:xfrm>
            <a:off x="5316538" y="3525838"/>
            <a:ext cx="312737" cy="315912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66" name="Rectangle 54"/>
          <p:cNvSpPr>
            <a:spLocks noChangeArrowheads="1"/>
          </p:cNvSpPr>
          <p:nvPr/>
        </p:nvSpPr>
        <p:spPr bwMode="auto">
          <a:xfrm>
            <a:off x="5316538" y="3841750"/>
            <a:ext cx="312737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67" name="Rectangle 55"/>
          <p:cNvSpPr>
            <a:spLocks noChangeArrowheads="1"/>
          </p:cNvSpPr>
          <p:nvPr/>
        </p:nvSpPr>
        <p:spPr bwMode="auto">
          <a:xfrm>
            <a:off x="6203950" y="1938338"/>
            <a:ext cx="312738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68" name="Rectangle 56"/>
          <p:cNvSpPr>
            <a:spLocks noChangeArrowheads="1"/>
          </p:cNvSpPr>
          <p:nvPr/>
        </p:nvSpPr>
        <p:spPr bwMode="auto">
          <a:xfrm>
            <a:off x="6203950" y="2255838"/>
            <a:ext cx="312738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69" name="Rectangle 57"/>
          <p:cNvSpPr>
            <a:spLocks noChangeArrowheads="1"/>
          </p:cNvSpPr>
          <p:nvPr/>
        </p:nvSpPr>
        <p:spPr bwMode="auto">
          <a:xfrm>
            <a:off x="6203950" y="2573338"/>
            <a:ext cx="312738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70" name="Rectangle 58"/>
          <p:cNvSpPr>
            <a:spLocks noChangeArrowheads="1"/>
          </p:cNvSpPr>
          <p:nvPr/>
        </p:nvSpPr>
        <p:spPr bwMode="auto">
          <a:xfrm>
            <a:off x="6203950" y="2890838"/>
            <a:ext cx="312738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71" name="Rectangle 59"/>
          <p:cNvSpPr>
            <a:spLocks noChangeArrowheads="1"/>
          </p:cNvSpPr>
          <p:nvPr/>
        </p:nvSpPr>
        <p:spPr bwMode="auto">
          <a:xfrm>
            <a:off x="6203950" y="3208338"/>
            <a:ext cx="312738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72" name="Rectangle 60"/>
          <p:cNvSpPr>
            <a:spLocks noChangeArrowheads="1"/>
          </p:cNvSpPr>
          <p:nvPr/>
        </p:nvSpPr>
        <p:spPr bwMode="auto">
          <a:xfrm>
            <a:off x="6203950" y="3525838"/>
            <a:ext cx="312738" cy="315912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73" name="Rectangle 61"/>
          <p:cNvSpPr>
            <a:spLocks noChangeArrowheads="1"/>
          </p:cNvSpPr>
          <p:nvPr/>
        </p:nvSpPr>
        <p:spPr bwMode="auto">
          <a:xfrm>
            <a:off x="6203950" y="3841750"/>
            <a:ext cx="312738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74" name="Rectangle 62"/>
          <p:cNvSpPr>
            <a:spLocks noChangeArrowheads="1"/>
          </p:cNvSpPr>
          <p:nvPr/>
        </p:nvSpPr>
        <p:spPr bwMode="auto">
          <a:xfrm>
            <a:off x="7004050" y="1938338"/>
            <a:ext cx="312738" cy="3175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75" name="Rectangle 63"/>
          <p:cNvSpPr>
            <a:spLocks noChangeArrowheads="1"/>
          </p:cNvSpPr>
          <p:nvPr/>
        </p:nvSpPr>
        <p:spPr bwMode="auto">
          <a:xfrm>
            <a:off x="7004050" y="2255838"/>
            <a:ext cx="312738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76" name="Rectangle 64"/>
          <p:cNvSpPr>
            <a:spLocks noChangeArrowheads="1"/>
          </p:cNvSpPr>
          <p:nvPr/>
        </p:nvSpPr>
        <p:spPr bwMode="auto">
          <a:xfrm>
            <a:off x="7004050" y="2573338"/>
            <a:ext cx="312738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77" name="Rectangle 65"/>
          <p:cNvSpPr>
            <a:spLocks noChangeArrowheads="1"/>
          </p:cNvSpPr>
          <p:nvPr/>
        </p:nvSpPr>
        <p:spPr bwMode="auto">
          <a:xfrm>
            <a:off x="7004050" y="2890838"/>
            <a:ext cx="312738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78" name="Rectangle 66"/>
          <p:cNvSpPr>
            <a:spLocks noChangeArrowheads="1"/>
          </p:cNvSpPr>
          <p:nvPr/>
        </p:nvSpPr>
        <p:spPr bwMode="auto">
          <a:xfrm>
            <a:off x="7004050" y="3208338"/>
            <a:ext cx="312738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79" name="Rectangle 67"/>
          <p:cNvSpPr>
            <a:spLocks noChangeArrowheads="1"/>
          </p:cNvSpPr>
          <p:nvPr/>
        </p:nvSpPr>
        <p:spPr bwMode="auto">
          <a:xfrm>
            <a:off x="7004050" y="3525838"/>
            <a:ext cx="312738" cy="315912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80" name="Rectangle 68"/>
          <p:cNvSpPr>
            <a:spLocks noChangeArrowheads="1"/>
          </p:cNvSpPr>
          <p:nvPr/>
        </p:nvSpPr>
        <p:spPr bwMode="auto">
          <a:xfrm>
            <a:off x="7004050" y="3841750"/>
            <a:ext cx="312738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81" name="Rectangle 69"/>
          <p:cNvSpPr>
            <a:spLocks noChangeArrowheads="1"/>
          </p:cNvSpPr>
          <p:nvPr/>
        </p:nvSpPr>
        <p:spPr bwMode="auto">
          <a:xfrm>
            <a:off x="7905750" y="1938338"/>
            <a:ext cx="312738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82" name="Rectangle 70"/>
          <p:cNvSpPr>
            <a:spLocks noChangeArrowheads="1"/>
          </p:cNvSpPr>
          <p:nvPr/>
        </p:nvSpPr>
        <p:spPr bwMode="auto">
          <a:xfrm>
            <a:off x="7905750" y="2255838"/>
            <a:ext cx="312738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83" name="Rectangle 71"/>
          <p:cNvSpPr>
            <a:spLocks noChangeArrowheads="1"/>
          </p:cNvSpPr>
          <p:nvPr/>
        </p:nvSpPr>
        <p:spPr bwMode="auto">
          <a:xfrm>
            <a:off x="7905750" y="2573338"/>
            <a:ext cx="312738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84" name="Rectangle 72"/>
          <p:cNvSpPr>
            <a:spLocks noChangeArrowheads="1"/>
          </p:cNvSpPr>
          <p:nvPr/>
        </p:nvSpPr>
        <p:spPr bwMode="auto">
          <a:xfrm>
            <a:off x="7905750" y="2890838"/>
            <a:ext cx="312738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85" name="Rectangle 73"/>
          <p:cNvSpPr>
            <a:spLocks noChangeArrowheads="1"/>
          </p:cNvSpPr>
          <p:nvPr/>
        </p:nvSpPr>
        <p:spPr bwMode="auto">
          <a:xfrm>
            <a:off x="7905750" y="3208338"/>
            <a:ext cx="312738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86" name="Rectangle 74"/>
          <p:cNvSpPr>
            <a:spLocks noChangeArrowheads="1"/>
          </p:cNvSpPr>
          <p:nvPr/>
        </p:nvSpPr>
        <p:spPr bwMode="auto">
          <a:xfrm>
            <a:off x="7905750" y="3525838"/>
            <a:ext cx="312738" cy="315912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87" name="Rectangle 75"/>
          <p:cNvSpPr>
            <a:spLocks noChangeArrowheads="1"/>
          </p:cNvSpPr>
          <p:nvPr/>
        </p:nvSpPr>
        <p:spPr bwMode="auto">
          <a:xfrm>
            <a:off x="7905750" y="3841750"/>
            <a:ext cx="312738" cy="317500"/>
          </a:xfrm>
          <a:prstGeom prst="rect">
            <a:avLst/>
          </a:prstGeom>
          <a:solidFill>
            <a:srgbClr val="C0C0C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88" name="Line 76"/>
          <p:cNvSpPr>
            <a:spLocks noChangeShapeType="1"/>
          </p:cNvSpPr>
          <p:nvPr/>
        </p:nvSpPr>
        <p:spPr bwMode="auto">
          <a:xfrm>
            <a:off x="739775" y="5237163"/>
            <a:ext cx="74231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389" name="Text Box 77"/>
          <p:cNvSpPr txBox="1">
            <a:spLocks noChangeArrowheads="1"/>
          </p:cNvSpPr>
          <p:nvPr/>
        </p:nvSpPr>
        <p:spPr bwMode="auto">
          <a:xfrm>
            <a:off x="1001713" y="4618038"/>
            <a:ext cx="748823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000" b="1"/>
              <a:t>         </a:t>
            </a:r>
            <a:r>
              <a:rPr lang="en-US" altLang="bg-BG" sz="900" b="1">
                <a:latin typeface="Times New Roman" pitchFamily="18" charset="0"/>
              </a:rPr>
              <a:t>1-во                                           2-ро                           3-то                     4-то                        5-то                        6-то                    7-мо                 крайно </a:t>
            </a:r>
            <a:endParaRPr lang="en-US" altLang="bg-BG" sz="900" b="1"/>
          </a:p>
          <a:p>
            <a:r>
              <a:rPr lang="en-US" altLang="bg-BG" sz="900" b="1">
                <a:latin typeface="Times New Roman" pitchFamily="18" charset="0"/>
              </a:rPr>
              <a:t>(началното)                                   състояние                състояние          състояние            състояние            състояние         състояние  </a:t>
            </a:r>
            <a:endParaRPr lang="en-US" altLang="bg-BG"/>
          </a:p>
        </p:txBody>
      </p:sp>
      <p:sp>
        <p:nvSpPr>
          <p:cNvPr id="525390" name="Line 78"/>
          <p:cNvSpPr>
            <a:spLocks noChangeShapeType="1"/>
          </p:cNvSpPr>
          <p:nvPr/>
        </p:nvSpPr>
        <p:spPr bwMode="auto">
          <a:xfrm>
            <a:off x="747713" y="3721100"/>
            <a:ext cx="0" cy="1541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391" name="Line 79"/>
          <p:cNvSpPr>
            <a:spLocks noChangeShapeType="1"/>
          </p:cNvSpPr>
          <p:nvPr/>
        </p:nvSpPr>
        <p:spPr bwMode="auto">
          <a:xfrm>
            <a:off x="768350" y="4452938"/>
            <a:ext cx="7554913" cy="11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392" name="Line 80"/>
          <p:cNvSpPr>
            <a:spLocks noChangeShapeType="1"/>
          </p:cNvSpPr>
          <p:nvPr/>
        </p:nvSpPr>
        <p:spPr bwMode="auto">
          <a:xfrm flipV="1">
            <a:off x="4391025" y="4178300"/>
            <a:ext cx="0" cy="1057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393" name="Line 81"/>
          <p:cNvSpPr>
            <a:spLocks noChangeShapeType="1"/>
          </p:cNvSpPr>
          <p:nvPr/>
        </p:nvSpPr>
        <p:spPr bwMode="auto">
          <a:xfrm flipV="1">
            <a:off x="5264150" y="4189413"/>
            <a:ext cx="0" cy="1057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394" name="Line 82"/>
          <p:cNvSpPr>
            <a:spLocks noChangeShapeType="1"/>
          </p:cNvSpPr>
          <p:nvPr/>
        </p:nvSpPr>
        <p:spPr bwMode="auto">
          <a:xfrm flipV="1">
            <a:off x="6157913" y="4167188"/>
            <a:ext cx="0" cy="1057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395" name="Line 83"/>
          <p:cNvSpPr>
            <a:spLocks noChangeShapeType="1"/>
          </p:cNvSpPr>
          <p:nvPr/>
        </p:nvSpPr>
        <p:spPr bwMode="auto">
          <a:xfrm flipV="1">
            <a:off x="6942138" y="4178300"/>
            <a:ext cx="0" cy="1057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396" name="Line 84"/>
          <p:cNvSpPr>
            <a:spLocks noChangeShapeType="1"/>
          </p:cNvSpPr>
          <p:nvPr/>
        </p:nvSpPr>
        <p:spPr bwMode="auto">
          <a:xfrm flipV="1">
            <a:off x="3541713" y="4167188"/>
            <a:ext cx="0" cy="1057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397" name="Line 85"/>
          <p:cNvSpPr>
            <a:spLocks noChangeShapeType="1"/>
          </p:cNvSpPr>
          <p:nvPr/>
        </p:nvSpPr>
        <p:spPr bwMode="auto">
          <a:xfrm flipV="1">
            <a:off x="2560638" y="4167188"/>
            <a:ext cx="0" cy="1057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398" name="Oval 86"/>
          <p:cNvSpPr>
            <a:spLocks noChangeArrowheads="1"/>
          </p:cNvSpPr>
          <p:nvPr/>
        </p:nvSpPr>
        <p:spPr bwMode="auto">
          <a:xfrm>
            <a:off x="1166813" y="3940175"/>
            <a:ext cx="163512" cy="1539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5058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399" name="Freeform 87"/>
          <p:cNvSpPr>
            <a:spLocks/>
          </p:cNvSpPr>
          <p:nvPr/>
        </p:nvSpPr>
        <p:spPr bwMode="auto">
          <a:xfrm>
            <a:off x="773113" y="1938338"/>
            <a:ext cx="7502525" cy="4762"/>
          </a:xfrm>
          <a:custGeom>
            <a:avLst/>
            <a:gdLst>
              <a:gd name="T0" fmla="*/ 0 w 10326"/>
              <a:gd name="T1" fmla="*/ 0 h 5"/>
              <a:gd name="T2" fmla="*/ 10326 w 10326"/>
              <a:gd name="T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326" h="5">
                <a:moveTo>
                  <a:pt x="0" y="0"/>
                </a:moveTo>
                <a:lnTo>
                  <a:pt x="10326" y="5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400" name="Freeform 88"/>
          <p:cNvSpPr>
            <a:spLocks/>
          </p:cNvSpPr>
          <p:nvPr/>
        </p:nvSpPr>
        <p:spPr bwMode="auto">
          <a:xfrm>
            <a:off x="782638" y="2257425"/>
            <a:ext cx="7489825" cy="1588"/>
          </a:xfrm>
          <a:custGeom>
            <a:avLst/>
            <a:gdLst>
              <a:gd name="T0" fmla="*/ 0 w 10305"/>
              <a:gd name="T1" fmla="*/ 0 h 1"/>
              <a:gd name="T2" fmla="*/ 10305 w 1030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305" h="1">
                <a:moveTo>
                  <a:pt x="0" y="0"/>
                </a:moveTo>
                <a:lnTo>
                  <a:pt x="10305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401" name="Freeform 89"/>
          <p:cNvSpPr>
            <a:spLocks/>
          </p:cNvSpPr>
          <p:nvPr/>
        </p:nvSpPr>
        <p:spPr bwMode="auto">
          <a:xfrm>
            <a:off x="762000" y="2578100"/>
            <a:ext cx="7519988" cy="0"/>
          </a:xfrm>
          <a:custGeom>
            <a:avLst/>
            <a:gdLst>
              <a:gd name="T0" fmla="*/ 0 w 10350"/>
              <a:gd name="T1" fmla="*/ 0 h 1"/>
              <a:gd name="T2" fmla="*/ 10350 w 1035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350" h="1">
                <a:moveTo>
                  <a:pt x="0" y="0"/>
                </a:moveTo>
                <a:lnTo>
                  <a:pt x="10350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402" name="Freeform 90"/>
          <p:cNvSpPr>
            <a:spLocks/>
          </p:cNvSpPr>
          <p:nvPr/>
        </p:nvSpPr>
        <p:spPr bwMode="auto">
          <a:xfrm>
            <a:off x="782638" y="2897188"/>
            <a:ext cx="7489825" cy="0"/>
          </a:xfrm>
          <a:custGeom>
            <a:avLst/>
            <a:gdLst>
              <a:gd name="T0" fmla="*/ 0 w 10305"/>
              <a:gd name="T1" fmla="*/ 0 h 1"/>
              <a:gd name="T2" fmla="*/ 10305 w 1030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305" h="1">
                <a:moveTo>
                  <a:pt x="0" y="0"/>
                </a:moveTo>
                <a:lnTo>
                  <a:pt x="10305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403" name="Freeform 91"/>
          <p:cNvSpPr>
            <a:spLocks/>
          </p:cNvSpPr>
          <p:nvPr/>
        </p:nvSpPr>
        <p:spPr bwMode="auto">
          <a:xfrm>
            <a:off x="782638" y="3205163"/>
            <a:ext cx="7489825" cy="1587"/>
          </a:xfrm>
          <a:custGeom>
            <a:avLst/>
            <a:gdLst>
              <a:gd name="T0" fmla="*/ 0 w 10305"/>
              <a:gd name="T1" fmla="*/ 0 h 1"/>
              <a:gd name="T2" fmla="*/ 10305 w 1030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305" h="1">
                <a:moveTo>
                  <a:pt x="0" y="0"/>
                </a:moveTo>
                <a:lnTo>
                  <a:pt x="10305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404" name="Freeform 92"/>
          <p:cNvSpPr>
            <a:spLocks/>
          </p:cNvSpPr>
          <p:nvPr/>
        </p:nvSpPr>
        <p:spPr bwMode="auto">
          <a:xfrm>
            <a:off x="773113" y="3524250"/>
            <a:ext cx="7502525" cy="4763"/>
          </a:xfrm>
          <a:custGeom>
            <a:avLst/>
            <a:gdLst>
              <a:gd name="T0" fmla="*/ 0 w 10326"/>
              <a:gd name="T1" fmla="*/ 0 h 5"/>
              <a:gd name="T2" fmla="*/ 10326 w 10326"/>
              <a:gd name="T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326" h="5">
                <a:moveTo>
                  <a:pt x="0" y="0"/>
                </a:moveTo>
                <a:lnTo>
                  <a:pt x="10326" y="5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405" name="Freeform 93"/>
          <p:cNvSpPr>
            <a:spLocks/>
          </p:cNvSpPr>
          <p:nvPr/>
        </p:nvSpPr>
        <p:spPr bwMode="auto">
          <a:xfrm>
            <a:off x="762000" y="3844925"/>
            <a:ext cx="7488238" cy="0"/>
          </a:xfrm>
          <a:custGeom>
            <a:avLst/>
            <a:gdLst>
              <a:gd name="T0" fmla="*/ 0 w 10305"/>
              <a:gd name="T1" fmla="*/ 0 h 1"/>
              <a:gd name="T2" fmla="*/ 10305 w 1030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305" h="1">
                <a:moveTo>
                  <a:pt x="0" y="0"/>
                </a:moveTo>
                <a:lnTo>
                  <a:pt x="10305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406" name="Freeform 94"/>
          <p:cNvSpPr>
            <a:spLocks/>
          </p:cNvSpPr>
          <p:nvPr/>
        </p:nvSpPr>
        <p:spPr bwMode="auto">
          <a:xfrm>
            <a:off x="773113" y="4164013"/>
            <a:ext cx="7488237" cy="0"/>
          </a:xfrm>
          <a:custGeom>
            <a:avLst/>
            <a:gdLst>
              <a:gd name="T0" fmla="*/ 0 w 10305"/>
              <a:gd name="T1" fmla="*/ 0 h 1"/>
              <a:gd name="T2" fmla="*/ 10305 w 1030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305" h="1">
                <a:moveTo>
                  <a:pt x="0" y="0"/>
                </a:moveTo>
                <a:lnTo>
                  <a:pt x="10305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525407" name="Group 95"/>
          <p:cNvGrpSpPr>
            <a:grpSpLocks/>
          </p:cNvGrpSpPr>
          <p:nvPr/>
        </p:nvGrpSpPr>
        <p:grpSpPr bwMode="auto">
          <a:xfrm>
            <a:off x="2914650" y="3571875"/>
            <a:ext cx="238125" cy="257175"/>
            <a:chOff x="1854" y="1248"/>
            <a:chExt cx="150" cy="162"/>
          </a:xfrm>
        </p:grpSpPr>
        <p:grpSp>
          <p:nvGrpSpPr>
            <p:cNvPr id="525408" name="Group 96"/>
            <p:cNvGrpSpPr>
              <a:grpSpLocks/>
            </p:cNvGrpSpPr>
            <p:nvPr/>
          </p:nvGrpSpPr>
          <p:grpSpPr bwMode="auto">
            <a:xfrm rot="2274891" flipH="1">
              <a:off x="1854" y="1273"/>
              <a:ext cx="150" cy="137"/>
              <a:chOff x="4643" y="7488"/>
              <a:chExt cx="2125" cy="1954"/>
            </a:xfrm>
          </p:grpSpPr>
          <p:sp>
            <p:nvSpPr>
              <p:cNvPr id="525409" name="Freeform 97"/>
              <p:cNvSpPr>
                <a:spLocks/>
              </p:cNvSpPr>
              <p:nvPr/>
            </p:nvSpPr>
            <p:spPr bwMode="auto">
              <a:xfrm>
                <a:off x="4702" y="7848"/>
                <a:ext cx="1922" cy="1436"/>
              </a:xfrm>
              <a:custGeom>
                <a:avLst/>
                <a:gdLst>
                  <a:gd name="T0" fmla="*/ 1908 w 1922"/>
                  <a:gd name="T1" fmla="*/ 0 h 1436"/>
                  <a:gd name="T2" fmla="*/ 1170 w 1922"/>
                  <a:gd name="T3" fmla="*/ 198 h 1436"/>
                  <a:gd name="T4" fmla="*/ 762 w 1922"/>
                  <a:gd name="T5" fmla="*/ 278 h 1436"/>
                  <a:gd name="T6" fmla="*/ 584 w 1922"/>
                  <a:gd name="T7" fmla="*/ 590 h 1436"/>
                  <a:gd name="T8" fmla="*/ 122 w 1922"/>
                  <a:gd name="T9" fmla="*/ 899 h 1436"/>
                  <a:gd name="T10" fmla="*/ 339 w 1922"/>
                  <a:gd name="T11" fmla="*/ 1075 h 1436"/>
                  <a:gd name="T12" fmla="*/ 0 w 1922"/>
                  <a:gd name="T13" fmla="*/ 1404 h 1436"/>
                  <a:gd name="T14" fmla="*/ 257 w 1922"/>
                  <a:gd name="T15" fmla="*/ 1436 h 1436"/>
                  <a:gd name="T16" fmla="*/ 525 w 1922"/>
                  <a:gd name="T17" fmla="*/ 1408 h 1436"/>
                  <a:gd name="T18" fmla="*/ 743 w 1922"/>
                  <a:gd name="T19" fmla="*/ 1326 h 1436"/>
                  <a:gd name="T20" fmla="*/ 704 w 1922"/>
                  <a:gd name="T21" fmla="*/ 1044 h 1436"/>
                  <a:gd name="T22" fmla="*/ 980 w 1922"/>
                  <a:gd name="T23" fmla="*/ 1017 h 1436"/>
                  <a:gd name="T24" fmla="*/ 1395 w 1922"/>
                  <a:gd name="T25" fmla="*/ 985 h 1436"/>
                  <a:gd name="T26" fmla="*/ 1922 w 1922"/>
                  <a:gd name="T27" fmla="*/ 831 h 1436"/>
                  <a:gd name="T28" fmla="*/ 1908 w 1922"/>
                  <a:gd name="T29" fmla="*/ 0 h 1436"/>
                  <a:gd name="T30" fmla="*/ 1908 w 1922"/>
                  <a:gd name="T31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22" h="1436">
                    <a:moveTo>
                      <a:pt x="1908" y="0"/>
                    </a:moveTo>
                    <a:lnTo>
                      <a:pt x="1170" y="198"/>
                    </a:lnTo>
                    <a:lnTo>
                      <a:pt x="762" y="278"/>
                    </a:lnTo>
                    <a:lnTo>
                      <a:pt x="584" y="590"/>
                    </a:lnTo>
                    <a:lnTo>
                      <a:pt x="122" y="899"/>
                    </a:lnTo>
                    <a:lnTo>
                      <a:pt x="339" y="1075"/>
                    </a:lnTo>
                    <a:lnTo>
                      <a:pt x="0" y="1404"/>
                    </a:lnTo>
                    <a:lnTo>
                      <a:pt x="257" y="1436"/>
                    </a:lnTo>
                    <a:lnTo>
                      <a:pt x="525" y="1408"/>
                    </a:lnTo>
                    <a:lnTo>
                      <a:pt x="743" y="1326"/>
                    </a:lnTo>
                    <a:lnTo>
                      <a:pt x="704" y="1044"/>
                    </a:lnTo>
                    <a:lnTo>
                      <a:pt x="980" y="1017"/>
                    </a:lnTo>
                    <a:lnTo>
                      <a:pt x="1395" y="985"/>
                    </a:lnTo>
                    <a:lnTo>
                      <a:pt x="1922" y="831"/>
                    </a:lnTo>
                    <a:lnTo>
                      <a:pt x="1908" y="0"/>
                    </a:lnTo>
                    <a:lnTo>
                      <a:pt x="1908" y="0"/>
                    </a:lnTo>
                    <a:close/>
                  </a:path>
                </a:pathLst>
              </a:custGeom>
              <a:solidFill>
                <a:srgbClr val="9CB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10" name="Freeform 98"/>
              <p:cNvSpPr>
                <a:spLocks/>
              </p:cNvSpPr>
              <p:nvPr/>
            </p:nvSpPr>
            <p:spPr bwMode="auto">
              <a:xfrm>
                <a:off x="6104" y="7824"/>
                <a:ext cx="376" cy="96"/>
              </a:xfrm>
              <a:custGeom>
                <a:avLst/>
                <a:gdLst>
                  <a:gd name="T0" fmla="*/ 376 w 376"/>
                  <a:gd name="T1" fmla="*/ 32 h 96"/>
                  <a:gd name="T2" fmla="*/ 357 w 376"/>
                  <a:gd name="T3" fmla="*/ 35 h 96"/>
                  <a:gd name="T4" fmla="*/ 341 w 376"/>
                  <a:gd name="T5" fmla="*/ 39 h 96"/>
                  <a:gd name="T6" fmla="*/ 324 w 376"/>
                  <a:gd name="T7" fmla="*/ 41 h 96"/>
                  <a:gd name="T8" fmla="*/ 306 w 376"/>
                  <a:gd name="T9" fmla="*/ 47 h 96"/>
                  <a:gd name="T10" fmla="*/ 288 w 376"/>
                  <a:gd name="T11" fmla="*/ 49 h 96"/>
                  <a:gd name="T12" fmla="*/ 271 w 376"/>
                  <a:gd name="T13" fmla="*/ 55 h 96"/>
                  <a:gd name="T14" fmla="*/ 253 w 376"/>
                  <a:gd name="T15" fmla="*/ 59 h 96"/>
                  <a:gd name="T16" fmla="*/ 235 w 376"/>
                  <a:gd name="T17" fmla="*/ 65 h 96"/>
                  <a:gd name="T18" fmla="*/ 218 w 376"/>
                  <a:gd name="T19" fmla="*/ 67 h 96"/>
                  <a:gd name="T20" fmla="*/ 200 w 376"/>
                  <a:gd name="T21" fmla="*/ 71 h 96"/>
                  <a:gd name="T22" fmla="*/ 182 w 376"/>
                  <a:gd name="T23" fmla="*/ 73 h 96"/>
                  <a:gd name="T24" fmla="*/ 165 w 376"/>
                  <a:gd name="T25" fmla="*/ 79 h 96"/>
                  <a:gd name="T26" fmla="*/ 147 w 376"/>
                  <a:gd name="T27" fmla="*/ 81 h 96"/>
                  <a:gd name="T28" fmla="*/ 130 w 376"/>
                  <a:gd name="T29" fmla="*/ 84 h 96"/>
                  <a:gd name="T30" fmla="*/ 112 w 376"/>
                  <a:gd name="T31" fmla="*/ 88 h 96"/>
                  <a:gd name="T32" fmla="*/ 96 w 376"/>
                  <a:gd name="T33" fmla="*/ 90 h 96"/>
                  <a:gd name="T34" fmla="*/ 87 w 376"/>
                  <a:gd name="T35" fmla="*/ 90 h 96"/>
                  <a:gd name="T36" fmla="*/ 75 w 376"/>
                  <a:gd name="T37" fmla="*/ 88 h 96"/>
                  <a:gd name="T38" fmla="*/ 61 w 376"/>
                  <a:gd name="T39" fmla="*/ 86 h 96"/>
                  <a:gd name="T40" fmla="*/ 47 w 376"/>
                  <a:gd name="T41" fmla="*/ 86 h 96"/>
                  <a:gd name="T42" fmla="*/ 32 w 376"/>
                  <a:gd name="T43" fmla="*/ 86 h 96"/>
                  <a:gd name="T44" fmla="*/ 20 w 376"/>
                  <a:gd name="T45" fmla="*/ 88 h 96"/>
                  <a:gd name="T46" fmla="*/ 6 w 376"/>
                  <a:gd name="T47" fmla="*/ 90 h 96"/>
                  <a:gd name="T48" fmla="*/ 0 w 376"/>
                  <a:gd name="T49" fmla="*/ 96 h 96"/>
                  <a:gd name="T50" fmla="*/ 12 w 376"/>
                  <a:gd name="T51" fmla="*/ 84 h 96"/>
                  <a:gd name="T52" fmla="*/ 28 w 376"/>
                  <a:gd name="T53" fmla="*/ 75 h 96"/>
                  <a:gd name="T54" fmla="*/ 41 w 376"/>
                  <a:gd name="T55" fmla="*/ 65 h 96"/>
                  <a:gd name="T56" fmla="*/ 61 w 376"/>
                  <a:gd name="T57" fmla="*/ 57 h 96"/>
                  <a:gd name="T58" fmla="*/ 79 w 376"/>
                  <a:gd name="T59" fmla="*/ 47 h 96"/>
                  <a:gd name="T60" fmla="*/ 96 w 376"/>
                  <a:gd name="T61" fmla="*/ 37 h 96"/>
                  <a:gd name="T62" fmla="*/ 118 w 376"/>
                  <a:gd name="T63" fmla="*/ 30 h 96"/>
                  <a:gd name="T64" fmla="*/ 139 w 376"/>
                  <a:gd name="T65" fmla="*/ 24 h 96"/>
                  <a:gd name="T66" fmla="*/ 159 w 376"/>
                  <a:gd name="T67" fmla="*/ 16 h 96"/>
                  <a:gd name="T68" fmla="*/ 179 w 376"/>
                  <a:gd name="T69" fmla="*/ 10 h 96"/>
                  <a:gd name="T70" fmla="*/ 198 w 376"/>
                  <a:gd name="T71" fmla="*/ 4 h 96"/>
                  <a:gd name="T72" fmla="*/ 218 w 376"/>
                  <a:gd name="T73" fmla="*/ 2 h 96"/>
                  <a:gd name="T74" fmla="*/ 235 w 376"/>
                  <a:gd name="T75" fmla="*/ 0 h 96"/>
                  <a:gd name="T76" fmla="*/ 253 w 376"/>
                  <a:gd name="T77" fmla="*/ 0 h 96"/>
                  <a:gd name="T78" fmla="*/ 269 w 376"/>
                  <a:gd name="T79" fmla="*/ 2 h 96"/>
                  <a:gd name="T80" fmla="*/ 284 w 376"/>
                  <a:gd name="T81" fmla="*/ 8 h 96"/>
                  <a:gd name="T82" fmla="*/ 296 w 376"/>
                  <a:gd name="T83" fmla="*/ 12 h 96"/>
                  <a:gd name="T84" fmla="*/ 308 w 376"/>
                  <a:gd name="T85" fmla="*/ 16 h 96"/>
                  <a:gd name="T86" fmla="*/ 318 w 376"/>
                  <a:gd name="T87" fmla="*/ 18 h 96"/>
                  <a:gd name="T88" fmla="*/ 331 w 376"/>
                  <a:gd name="T89" fmla="*/ 24 h 96"/>
                  <a:gd name="T90" fmla="*/ 341 w 376"/>
                  <a:gd name="T91" fmla="*/ 24 h 96"/>
                  <a:gd name="T92" fmla="*/ 353 w 376"/>
                  <a:gd name="T93" fmla="*/ 28 h 96"/>
                  <a:gd name="T94" fmla="*/ 365 w 376"/>
                  <a:gd name="T95" fmla="*/ 30 h 96"/>
                  <a:gd name="T96" fmla="*/ 376 w 376"/>
                  <a:gd name="T97" fmla="*/ 32 h 96"/>
                  <a:gd name="T98" fmla="*/ 376 w 376"/>
                  <a:gd name="T99" fmla="*/ 3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76" h="96">
                    <a:moveTo>
                      <a:pt x="376" y="32"/>
                    </a:moveTo>
                    <a:lnTo>
                      <a:pt x="357" y="35"/>
                    </a:lnTo>
                    <a:lnTo>
                      <a:pt x="341" y="39"/>
                    </a:lnTo>
                    <a:lnTo>
                      <a:pt x="324" y="41"/>
                    </a:lnTo>
                    <a:lnTo>
                      <a:pt x="306" y="47"/>
                    </a:lnTo>
                    <a:lnTo>
                      <a:pt x="288" y="49"/>
                    </a:lnTo>
                    <a:lnTo>
                      <a:pt x="271" y="55"/>
                    </a:lnTo>
                    <a:lnTo>
                      <a:pt x="253" y="59"/>
                    </a:lnTo>
                    <a:lnTo>
                      <a:pt x="235" y="65"/>
                    </a:lnTo>
                    <a:lnTo>
                      <a:pt x="218" y="67"/>
                    </a:lnTo>
                    <a:lnTo>
                      <a:pt x="200" y="71"/>
                    </a:lnTo>
                    <a:lnTo>
                      <a:pt x="182" y="73"/>
                    </a:lnTo>
                    <a:lnTo>
                      <a:pt x="165" y="79"/>
                    </a:lnTo>
                    <a:lnTo>
                      <a:pt x="147" y="81"/>
                    </a:lnTo>
                    <a:lnTo>
                      <a:pt x="130" y="84"/>
                    </a:lnTo>
                    <a:lnTo>
                      <a:pt x="112" y="88"/>
                    </a:lnTo>
                    <a:lnTo>
                      <a:pt x="96" y="90"/>
                    </a:lnTo>
                    <a:lnTo>
                      <a:pt x="87" y="90"/>
                    </a:lnTo>
                    <a:lnTo>
                      <a:pt x="75" y="88"/>
                    </a:lnTo>
                    <a:lnTo>
                      <a:pt x="61" y="86"/>
                    </a:lnTo>
                    <a:lnTo>
                      <a:pt x="47" y="86"/>
                    </a:lnTo>
                    <a:lnTo>
                      <a:pt x="32" y="86"/>
                    </a:lnTo>
                    <a:lnTo>
                      <a:pt x="20" y="88"/>
                    </a:lnTo>
                    <a:lnTo>
                      <a:pt x="6" y="90"/>
                    </a:lnTo>
                    <a:lnTo>
                      <a:pt x="0" y="96"/>
                    </a:lnTo>
                    <a:lnTo>
                      <a:pt x="12" y="84"/>
                    </a:lnTo>
                    <a:lnTo>
                      <a:pt x="28" y="75"/>
                    </a:lnTo>
                    <a:lnTo>
                      <a:pt x="41" y="65"/>
                    </a:lnTo>
                    <a:lnTo>
                      <a:pt x="61" y="57"/>
                    </a:lnTo>
                    <a:lnTo>
                      <a:pt x="79" y="47"/>
                    </a:lnTo>
                    <a:lnTo>
                      <a:pt x="96" y="37"/>
                    </a:lnTo>
                    <a:lnTo>
                      <a:pt x="118" y="30"/>
                    </a:lnTo>
                    <a:lnTo>
                      <a:pt x="139" y="24"/>
                    </a:lnTo>
                    <a:lnTo>
                      <a:pt x="159" y="16"/>
                    </a:lnTo>
                    <a:lnTo>
                      <a:pt x="179" y="10"/>
                    </a:lnTo>
                    <a:lnTo>
                      <a:pt x="198" y="4"/>
                    </a:lnTo>
                    <a:lnTo>
                      <a:pt x="218" y="2"/>
                    </a:lnTo>
                    <a:lnTo>
                      <a:pt x="235" y="0"/>
                    </a:lnTo>
                    <a:lnTo>
                      <a:pt x="253" y="0"/>
                    </a:lnTo>
                    <a:lnTo>
                      <a:pt x="269" y="2"/>
                    </a:lnTo>
                    <a:lnTo>
                      <a:pt x="284" y="8"/>
                    </a:lnTo>
                    <a:lnTo>
                      <a:pt x="296" y="12"/>
                    </a:lnTo>
                    <a:lnTo>
                      <a:pt x="308" y="16"/>
                    </a:lnTo>
                    <a:lnTo>
                      <a:pt x="318" y="18"/>
                    </a:lnTo>
                    <a:lnTo>
                      <a:pt x="331" y="24"/>
                    </a:lnTo>
                    <a:lnTo>
                      <a:pt x="341" y="24"/>
                    </a:lnTo>
                    <a:lnTo>
                      <a:pt x="353" y="28"/>
                    </a:lnTo>
                    <a:lnTo>
                      <a:pt x="365" y="30"/>
                    </a:lnTo>
                    <a:lnTo>
                      <a:pt x="376" y="32"/>
                    </a:lnTo>
                    <a:lnTo>
                      <a:pt x="376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11" name="Freeform 99"/>
              <p:cNvSpPr>
                <a:spLocks/>
              </p:cNvSpPr>
              <p:nvPr/>
            </p:nvSpPr>
            <p:spPr bwMode="auto">
              <a:xfrm>
                <a:off x="6331" y="7768"/>
                <a:ext cx="437" cy="72"/>
              </a:xfrm>
              <a:custGeom>
                <a:avLst/>
                <a:gdLst>
                  <a:gd name="T0" fmla="*/ 437 w 437"/>
                  <a:gd name="T1" fmla="*/ 14 h 72"/>
                  <a:gd name="T2" fmla="*/ 394 w 437"/>
                  <a:gd name="T3" fmla="*/ 25 h 72"/>
                  <a:gd name="T4" fmla="*/ 357 w 437"/>
                  <a:gd name="T5" fmla="*/ 35 h 72"/>
                  <a:gd name="T6" fmla="*/ 324 w 437"/>
                  <a:gd name="T7" fmla="*/ 43 h 72"/>
                  <a:gd name="T8" fmla="*/ 296 w 437"/>
                  <a:gd name="T9" fmla="*/ 53 h 72"/>
                  <a:gd name="T10" fmla="*/ 271 w 437"/>
                  <a:gd name="T11" fmla="*/ 59 h 72"/>
                  <a:gd name="T12" fmla="*/ 249 w 437"/>
                  <a:gd name="T13" fmla="*/ 65 h 72"/>
                  <a:gd name="T14" fmla="*/ 230 w 437"/>
                  <a:gd name="T15" fmla="*/ 67 h 72"/>
                  <a:gd name="T16" fmla="*/ 210 w 437"/>
                  <a:gd name="T17" fmla="*/ 72 h 72"/>
                  <a:gd name="T18" fmla="*/ 190 w 437"/>
                  <a:gd name="T19" fmla="*/ 71 h 72"/>
                  <a:gd name="T20" fmla="*/ 171 w 437"/>
                  <a:gd name="T21" fmla="*/ 71 h 72"/>
                  <a:gd name="T22" fmla="*/ 151 w 437"/>
                  <a:gd name="T23" fmla="*/ 69 h 72"/>
                  <a:gd name="T24" fmla="*/ 128 w 437"/>
                  <a:gd name="T25" fmla="*/ 67 h 72"/>
                  <a:gd name="T26" fmla="*/ 102 w 437"/>
                  <a:gd name="T27" fmla="*/ 59 h 72"/>
                  <a:gd name="T28" fmla="*/ 71 w 437"/>
                  <a:gd name="T29" fmla="*/ 55 h 72"/>
                  <a:gd name="T30" fmla="*/ 40 w 437"/>
                  <a:gd name="T31" fmla="*/ 45 h 72"/>
                  <a:gd name="T32" fmla="*/ 0 w 437"/>
                  <a:gd name="T33" fmla="*/ 37 h 72"/>
                  <a:gd name="T34" fmla="*/ 8 w 437"/>
                  <a:gd name="T35" fmla="*/ 29 h 72"/>
                  <a:gd name="T36" fmla="*/ 26 w 437"/>
                  <a:gd name="T37" fmla="*/ 24 h 72"/>
                  <a:gd name="T38" fmla="*/ 47 w 437"/>
                  <a:gd name="T39" fmla="*/ 18 h 72"/>
                  <a:gd name="T40" fmla="*/ 79 w 437"/>
                  <a:gd name="T41" fmla="*/ 14 h 72"/>
                  <a:gd name="T42" fmla="*/ 110 w 437"/>
                  <a:gd name="T43" fmla="*/ 10 h 72"/>
                  <a:gd name="T44" fmla="*/ 147 w 437"/>
                  <a:gd name="T45" fmla="*/ 6 h 72"/>
                  <a:gd name="T46" fmla="*/ 187 w 437"/>
                  <a:gd name="T47" fmla="*/ 2 h 72"/>
                  <a:gd name="T48" fmla="*/ 228 w 437"/>
                  <a:gd name="T49" fmla="*/ 2 h 72"/>
                  <a:gd name="T50" fmla="*/ 267 w 437"/>
                  <a:gd name="T51" fmla="*/ 0 h 72"/>
                  <a:gd name="T52" fmla="*/ 306 w 437"/>
                  <a:gd name="T53" fmla="*/ 0 h 72"/>
                  <a:gd name="T54" fmla="*/ 339 w 437"/>
                  <a:gd name="T55" fmla="*/ 0 h 72"/>
                  <a:gd name="T56" fmla="*/ 373 w 437"/>
                  <a:gd name="T57" fmla="*/ 2 h 72"/>
                  <a:gd name="T58" fmla="*/ 398 w 437"/>
                  <a:gd name="T59" fmla="*/ 2 h 72"/>
                  <a:gd name="T60" fmla="*/ 420 w 437"/>
                  <a:gd name="T61" fmla="*/ 4 h 72"/>
                  <a:gd name="T62" fmla="*/ 431 w 437"/>
                  <a:gd name="T63" fmla="*/ 10 h 72"/>
                  <a:gd name="T64" fmla="*/ 437 w 437"/>
                  <a:gd name="T65" fmla="*/ 14 h 72"/>
                  <a:gd name="T66" fmla="*/ 437 w 437"/>
                  <a:gd name="T67" fmla="*/ 1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7" h="72">
                    <a:moveTo>
                      <a:pt x="437" y="14"/>
                    </a:moveTo>
                    <a:lnTo>
                      <a:pt x="394" y="25"/>
                    </a:lnTo>
                    <a:lnTo>
                      <a:pt x="357" y="35"/>
                    </a:lnTo>
                    <a:lnTo>
                      <a:pt x="324" y="43"/>
                    </a:lnTo>
                    <a:lnTo>
                      <a:pt x="296" y="53"/>
                    </a:lnTo>
                    <a:lnTo>
                      <a:pt x="271" y="59"/>
                    </a:lnTo>
                    <a:lnTo>
                      <a:pt x="249" y="65"/>
                    </a:lnTo>
                    <a:lnTo>
                      <a:pt x="230" y="67"/>
                    </a:lnTo>
                    <a:lnTo>
                      <a:pt x="210" y="72"/>
                    </a:lnTo>
                    <a:lnTo>
                      <a:pt x="190" y="71"/>
                    </a:lnTo>
                    <a:lnTo>
                      <a:pt x="171" y="71"/>
                    </a:lnTo>
                    <a:lnTo>
                      <a:pt x="151" y="69"/>
                    </a:lnTo>
                    <a:lnTo>
                      <a:pt x="128" y="67"/>
                    </a:lnTo>
                    <a:lnTo>
                      <a:pt x="102" y="59"/>
                    </a:lnTo>
                    <a:lnTo>
                      <a:pt x="71" y="55"/>
                    </a:lnTo>
                    <a:lnTo>
                      <a:pt x="40" y="45"/>
                    </a:lnTo>
                    <a:lnTo>
                      <a:pt x="0" y="37"/>
                    </a:lnTo>
                    <a:lnTo>
                      <a:pt x="8" y="29"/>
                    </a:lnTo>
                    <a:lnTo>
                      <a:pt x="26" y="24"/>
                    </a:lnTo>
                    <a:lnTo>
                      <a:pt x="47" y="18"/>
                    </a:lnTo>
                    <a:lnTo>
                      <a:pt x="79" y="14"/>
                    </a:lnTo>
                    <a:lnTo>
                      <a:pt x="110" y="10"/>
                    </a:lnTo>
                    <a:lnTo>
                      <a:pt x="147" y="6"/>
                    </a:lnTo>
                    <a:lnTo>
                      <a:pt x="187" y="2"/>
                    </a:lnTo>
                    <a:lnTo>
                      <a:pt x="228" y="2"/>
                    </a:lnTo>
                    <a:lnTo>
                      <a:pt x="267" y="0"/>
                    </a:lnTo>
                    <a:lnTo>
                      <a:pt x="306" y="0"/>
                    </a:lnTo>
                    <a:lnTo>
                      <a:pt x="339" y="0"/>
                    </a:lnTo>
                    <a:lnTo>
                      <a:pt x="373" y="2"/>
                    </a:lnTo>
                    <a:lnTo>
                      <a:pt x="398" y="2"/>
                    </a:lnTo>
                    <a:lnTo>
                      <a:pt x="420" y="4"/>
                    </a:lnTo>
                    <a:lnTo>
                      <a:pt x="431" y="10"/>
                    </a:lnTo>
                    <a:lnTo>
                      <a:pt x="437" y="14"/>
                    </a:lnTo>
                    <a:lnTo>
                      <a:pt x="437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12" name="Freeform 100"/>
              <p:cNvSpPr>
                <a:spLocks/>
              </p:cNvSpPr>
              <p:nvPr/>
            </p:nvSpPr>
            <p:spPr bwMode="auto">
              <a:xfrm>
                <a:off x="5238" y="7999"/>
                <a:ext cx="810" cy="1226"/>
              </a:xfrm>
              <a:custGeom>
                <a:avLst/>
                <a:gdLst>
                  <a:gd name="T0" fmla="*/ 297 w 810"/>
                  <a:gd name="T1" fmla="*/ 67 h 1226"/>
                  <a:gd name="T2" fmla="*/ 382 w 810"/>
                  <a:gd name="T3" fmla="*/ 41 h 1226"/>
                  <a:gd name="T4" fmla="*/ 470 w 810"/>
                  <a:gd name="T5" fmla="*/ 26 h 1226"/>
                  <a:gd name="T6" fmla="*/ 554 w 810"/>
                  <a:gd name="T7" fmla="*/ 12 h 1226"/>
                  <a:gd name="T8" fmla="*/ 640 w 810"/>
                  <a:gd name="T9" fmla="*/ 4 h 1226"/>
                  <a:gd name="T10" fmla="*/ 707 w 810"/>
                  <a:gd name="T11" fmla="*/ 88 h 1226"/>
                  <a:gd name="T12" fmla="*/ 252 w 810"/>
                  <a:gd name="T13" fmla="*/ 272 h 1226"/>
                  <a:gd name="T14" fmla="*/ 311 w 810"/>
                  <a:gd name="T15" fmla="*/ 415 h 1226"/>
                  <a:gd name="T16" fmla="*/ 280 w 810"/>
                  <a:gd name="T17" fmla="*/ 435 h 1226"/>
                  <a:gd name="T18" fmla="*/ 250 w 810"/>
                  <a:gd name="T19" fmla="*/ 458 h 1226"/>
                  <a:gd name="T20" fmla="*/ 217 w 810"/>
                  <a:gd name="T21" fmla="*/ 476 h 1226"/>
                  <a:gd name="T22" fmla="*/ 186 w 810"/>
                  <a:gd name="T23" fmla="*/ 496 h 1226"/>
                  <a:gd name="T24" fmla="*/ 152 w 810"/>
                  <a:gd name="T25" fmla="*/ 511 h 1226"/>
                  <a:gd name="T26" fmla="*/ 131 w 810"/>
                  <a:gd name="T27" fmla="*/ 638 h 1226"/>
                  <a:gd name="T28" fmla="*/ 113 w 810"/>
                  <a:gd name="T29" fmla="*/ 811 h 1226"/>
                  <a:gd name="T30" fmla="*/ 109 w 810"/>
                  <a:gd name="T31" fmla="*/ 824 h 1226"/>
                  <a:gd name="T32" fmla="*/ 133 w 810"/>
                  <a:gd name="T33" fmla="*/ 826 h 1226"/>
                  <a:gd name="T34" fmla="*/ 170 w 810"/>
                  <a:gd name="T35" fmla="*/ 823 h 1226"/>
                  <a:gd name="T36" fmla="*/ 219 w 810"/>
                  <a:gd name="T37" fmla="*/ 813 h 1226"/>
                  <a:gd name="T38" fmla="*/ 250 w 810"/>
                  <a:gd name="T39" fmla="*/ 811 h 1226"/>
                  <a:gd name="T40" fmla="*/ 207 w 810"/>
                  <a:gd name="T41" fmla="*/ 846 h 1226"/>
                  <a:gd name="T42" fmla="*/ 176 w 810"/>
                  <a:gd name="T43" fmla="*/ 887 h 1226"/>
                  <a:gd name="T44" fmla="*/ 248 w 810"/>
                  <a:gd name="T45" fmla="*/ 871 h 1226"/>
                  <a:gd name="T46" fmla="*/ 362 w 810"/>
                  <a:gd name="T47" fmla="*/ 844 h 1226"/>
                  <a:gd name="T48" fmla="*/ 483 w 810"/>
                  <a:gd name="T49" fmla="*/ 834 h 1226"/>
                  <a:gd name="T50" fmla="*/ 601 w 810"/>
                  <a:gd name="T51" fmla="*/ 826 h 1226"/>
                  <a:gd name="T52" fmla="*/ 715 w 810"/>
                  <a:gd name="T53" fmla="*/ 817 h 1226"/>
                  <a:gd name="T54" fmla="*/ 810 w 810"/>
                  <a:gd name="T55" fmla="*/ 883 h 1226"/>
                  <a:gd name="T56" fmla="*/ 705 w 810"/>
                  <a:gd name="T57" fmla="*/ 899 h 1226"/>
                  <a:gd name="T58" fmla="*/ 593 w 810"/>
                  <a:gd name="T59" fmla="*/ 907 h 1226"/>
                  <a:gd name="T60" fmla="*/ 479 w 810"/>
                  <a:gd name="T61" fmla="*/ 909 h 1226"/>
                  <a:gd name="T62" fmla="*/ 368 w 810"/>
                  <a:gd name="T63" fmla="*/ 917 h 1226"/>
                  <a:gd name="T64" fmla="*/ 262 w 810"/>
                  <a:gd name="T65" fmla="*/ 940 h 1226"/>
                  <a:gd name="T66" fmla="*/ 376 w 810"/>
                  <a:gd name="T67" fmla="*/ 962 h 1226"/>
                  <a:gd name="T68" fmla="*/ 362 w 810"/>
                  <a:gd name="T69" fmla="*/ 1009 h 1226"/>
                  <a:gd name="T70" fmla="*/ 342 w 810"/>
                  <a:gd name="T71" fmla="*/ 1058 h 1226"/>
                  <a:gd name="T72" fmla="*/ 319 w 810"/>
                  <a:gd name="T73" fmla="*/ 1103 h 1226"/>
                  <a:gd name="T74" fmla="*/ 293 w 810"/>
                  <a:gd name="T75" fmla="*/ 1146 h 1226"/>
                  <a:gd name="T76" fmla="*/ 262 w 810"/>
                  <a:gd name="T77" fmla="*/ 1189 h 1226"/>
                  <a:gd name="T78" fmla="*/ 121 w 810"/>
                  <a:gd name="T79" fmla="*/ 1163 h 1226"/>
                  <a:gd name="T80" fmla="*/ 86 w 810"/>
                  <a:gd name="T81" fmla="*/ 1075 h 1226"/>
                  <a:gd name="T82" fmla="*/ 45 w 810"/>
                  <a:gd name="T83" fmla="*/ 942 h 1226"/>
                  <a:gd name="T84" fmla="*/ 27 w 810"/>
                  <a:gd name="T85" fmla="*/ 805 h 1226"/>
                  <a:gd name="T86" fmla="*/ 17 w 810"/>
                  <a:gd name="T87" fmla="*/ 662 h 1226"/>
                  <a:gd name="T88" fmla="*/ 9 w 810"/>
                  <a:gd name="T89" fmla="*/ 521 h 1226"/>
                  <a:gd name="T90" fmla="*/ 19 w 810"/>
                  <a:gd name="T91" fmla="*/ 415 h 1226"/>
                  <a:gd name="T92" fmla="*/ 74 w 810"/>
                  <a:gd name="T93" fmla="*/ 360 h 1226"/>
                  <a:gd name="T94" fmla="*/ 115 w 810"/>
                  <a:gd name="T95" fmla="*/ 294 h 1226"/>
                  <a:gd name="T96" fmla="*/ 156 w 810"/>
                  <a:gd name="T97" fmla="*/ 221 h 1226"/>
                  <a:gd name="T98" fmla="*/ 199 w 810"/>
                  <a:gd name="T99" fmla="*/ 151 h 1226"/>
                  <a:gd name="T100" fmla="*/ 248 w 810"/>
                  <a:gd name="T101" fmla="*/ 88 h 1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0" h="1226">
                    <a:moveTo>
                      <a:pt x="248" y="88"/>
                    </a:moveTo>
                    <a:lnTo>
                      <a:pt x="272" y="76"/>
                    </a:lnTo>
                    <a:lnTo>
                      <a:pt x="297" y="67"/>
                    </a:lnTo>
                    <a:lnTo>
                      <a:pt x="325" y="57"/>
                    </a:lnTo>
                    <a:lnTo>
                      <a:pt x="352" y="51"/>
                    </a:lnTo>
                    <a:lnTo>
                      <a:pt x="382" y="41"/>
                    </a:lnTo>
                    <a:lnTo>
                      <a:pt x="409" y="35"/>
                    </a:lnTo>
                    <a:lnTo>
                      <a:pt x="438" y="31"/>
                    </a:lnTo>
                    <a:lnTo>
                      <a:pt x="470" y="26"/>
                    </a:lnTo>
                    <a:lnTo>
                      <a:pt x="497" y="22"/>
                    </a:lnTo>
                    <a:lnTo>
                      <a:pt x="526" y="16"/>
                    </a:lnTo>
                    <a:lnTo>
                      <a:pt x="554" y="12"/>
                    </a:lnTo>
                    <a:lnTo>
                      <a:pt x="585" y="10"/>
                    </a:lnTo>
                    <a:lnTo>
                      <a:pt x="611" y="6"/>
                    </a:lnTo>
                    <a:lnTo>
                      <a:pt x="640" y="4"/>
                    </a:lnTo>
                    <a:lnTo>
                      <a:pt x="666" y="0"/>
                    </a:lnTo>
                    <a:lnTo>
                      <a:pt x="695" y="0"/>
                    </a:lnTo>
                    <a:lnTo>
                      <a:pt x="707" y="88"/>
                    </a:lnTo>
                    <a:lnTo>
                      <a:pt x="380" y="127"/>
                    </a:lnTo>
                    <a:lnTo>
                      <a:pt x="474" y="139"/>
                    </a:lnTo>
                    <a:lnTo>
                      <a:pt x="252" y="272"/>
                    </a:lnTo>
                    <a:lnTo>
                      <a:pt x="407" y="253"/>
                    </a:lnTo>
                    <a:lnTo>
                      <a:pt x="170" y="411"/>
                    </a:lnTo>
                    <a:lnTo>
                      <a:pt x="311" y="415"/>
                    </a:lnTo>
                    <a:lnTo>
                      <a:pt x="299" y="421"/>
                    </a:lnTo>
                    <a:lnTo>
                      <a:pt x="291" y="429"/>
                    </a:lnTo>
                    <a:lnTo>
                      <a:pt x="280" y="435"/>
                    </a:lnTo>
                    <a:lnTo>
                      <a:pt x="270" y="443"/>
                    </a:lnTo>
                    <a:lnTo>
                      <a:pt x="260" y="449"/>
                    </a:lnTo>
                    <a:lnTo>
                      <a:pt x="250" y="458"/>
                    </a:lnTo>
                    <a:lnTo>
                      <a:pt x="239" y="464"/>
                    </a:lnTo>
                    <a:lnTo>
                      <a:pt x="229" y="472"/>
                    </a:lnTo>
                    <a:lnTo>
                      <a:pt x="217" y="476"/>
                    </a:lnTo>
                    <a:lnTo>
                      <a:pt x="207" y="482"/>
                    </a:lnTo>
                    <a:lnTo>
                      <a:pt x="193" y="490"/>
                    </a:lnTo>
                    <a:lnTo>
                      <a:pt x="186" y="496"/>
                    </a:lnTo>
                    <a:lnTo>
                      <a:pt x="174" y="499"/>
                    </a:lnTo>
                    <a:lnTo>
                      <a:pt x="162" y="507"/>
                    </a:lnTo>
                    <a:lnTo>
                      <a:pt x="152" y="511"/>
                    </a:lnTo>
                    <a:lnTo>
                      <a:pt x="143" y="517"/>
                    </a:lnTo>
                    <a:lnTo>
                      <a:pt x="260" y="539"/>
                    </a:lnTo>
                    <a:lnTo>
                      <a:pt x="131" y="638"/>
                    </a:lnTo>
                    <a:lnTo>
                      <a:pt x="111" y="727"/>
                    </a:lnTo>
                    <a:lnTo>
                      <a:pt x="244" y="709"/>
                    </a:lnTo>
                    <a:lnTo>
                      <a:pt x="113" y="811"/>
                    </a:lnTo>
                    <a:lnTo>
                      <a:pt x="105" y="817"/>
                    </a:lnTo>
                    <a:lnTo>
                      <a:pt x="105" y="824"/>
                    </a:lnTo>
                    <a:lnTo>
                      <a:pt x="109" y="824"/>
                    </a:lnTo>
                    <a:lnTo>
                      <a:pt x="115" y="824"/>
                    </a:lnTo>
                    <a:lnTo>
                      <a:pt x="121" y="824"/>
                    </a:lnTo>
                    <a:lnTo>
                      <a:pt x="133" y="826"/>
                    </a:lnTo>
                    <a:lnTo>
                      <a:pt x="143" y="824"/>
                    </a:lnTo>
                    <a:lnTo>
                      <a:pt x="154" y="824"/>
                    </a:lnTo>
                    <a:lnTo>
                      <a:pt x="170" y="823"/>
                    </a:lnTo>
                    <a:lnTo>
                      <a:pt x="186" y="821"/>
                    </a:lnTo>
                    <a:lnTo>
                      <a:pt x="201" y="817"/>
                    </a:lnTo>
                    <a:lnTo>
                      <a:pt x="219" y="813"/>
                    </a:lnTo>
                    <a:lnTo>
                      <a:pt x="239" y="809"/>
                    </a:lnTo>
                    <a:lnTo>
                      <a:pt x="260" y="803"/>
                    </a:lnTo>
                    <a:lnTo>
                      <a:pt x="250" y="811"/>
                    </a:lnTo>
                    <a:lnTo>
                      <a:pt x="237" y="821"/>
                    </a:lnTo>
                    <a:lnTo>
                      <a:pt x="221" y="832"/>
                    </a:lnTo>
                    <a:lnTo>
                      <a:pt x="207" y="846"/>
                    </a:lnTo>
                    <a:lnTo>
                      <a:pt x="193" y="858"/>
                    </a:lnTo>
                    <a:lnTo>
                      <a:pt x="182" y="873"/>
                    </a:lnTo>
                    <a:lnTo>
                      <a:pt x="176" y="887"/>
                    </a:lnTo>
                    <a:lnTo>
                      <a:pt x="178" y="901"/>
                    </a:lnTo>
                    <a:lnTo>
                      <a:pt x="211" y="883"/>
                    </a:lnTo>
                    <a:lnTo>
                      <a:pt x="248" y="871"/>
                    </a:lnTo>
                    <a:lnTo>
                      <a:pt x="284" y="860"/>
                    </a:lnTo>
                    <a:lnTo>
                      <a:pt x="325" y="852"/>
                    </a:lnTo>
                    <a:lnTo>
                      <a:pt x="362" y="844"/>
                    </a:lnTo>
                    <a:lnTo>
                      <a:pt x="403" y="842"/>
                    </a:lnTo>
                    <a:lnTo>
                      <a:pt x="442" y="836"/>
                    </a:lnTo>
                    <a:lnTo>
                      <a:pt x="483" y="834"/>
                    </a:lnTo>
                    <a:lnTo>
                      <a:pt x="523" y="832"/>
                    </a:lnTo>
                    <a:lnTo>
                      <a:pt x="562" y="830"/>
                    </a:lnTo>
                    <a:lnTo>
                      <a:pt x="601" y="826"/>
                    </a:lnTo>
                    <a:lnTo>
                      <a:pt x="642" y="824"/>
                    </a:lnTo>
                    <a:lnTo>
                      <a:pt x="677" y="821"/>
                    </a:lnTo>
                    <a:lnTo>
                      <a:pt x="715" y="817"/>
                    </a:lnTo>
                    <a:lnTo>
                      <a:pt x="750" y="811"/>
                    </a:lnTo>
                    <a:lnTo>
                      <a:pt x="787" y="803"/>
                    </a:lnTo>
                    <a:lnTo>
                      <a:pt x="810" y="883"/>
                    </a:lnTo>
                    <a:lnTo>
                      <a:pt x="775" y="891"/>
                    </a:lnTo>
                    <a:lnTo>
                      <a:pt x="740" y="897"/>
                    </a:lnTo>
                    <a:lnTo>
                      <a:pt x="705" y="899"/>
                    </a:lnTo>
                    <a:lnTo>
                      <a:pt x="669" y="905"/>
                    </a:lnTo>
                    <a:lnTo>
                      <a:pt x="632" y="905"/>
                    </a:lnTo>
                    <a:lnTo>
                      <a:pt x="593" y="907"/>
                    </a:lnTo>
                    <a:lnTo>
                      <a:pt x="556" y="907"/>
                    </a:lnTo>
                    <a:lnTo>
                      <a:pt x="519" y="909"/>
                    </a:lnTo>
                    <a:lnTo>
                      <a:pt x="479" y="909"/>
                    </a:lnTo>
                    <a:lnTo>
                      <a:pt x="442" y="911"/>
                    </a:lnTo>
                    <a:lnTo>
                      <a:pt x="405" y="913"/>
                    </a:lnTo>
                    <a:lnTo>
                      <a:pt x="368" y="917"/>
                    </a:lnTo>
                    <a:lnTo>
                      <a:pt x="331" y="922"/>
                    </a:lnTo>
                    <a:lnTo>
                      <a:pt x="297" y="932"/>
                    </a:lnTo>
                    <a:lnTo>
                      <a:pt x="262" y="940"/>
                    </a:lnTo>
                    <a:lnTo>
                      <a:pt x="233" y="956"/>
                    </a:lnTo>
                    <a:lnTo>
                      <a:pt x="240" y="989"/>
                    </a:lnTo>
                    <a:lnTo>
                      <a:pt x="376" y="962"/>
                    </a:lnTo>
                    <a:lnTo>
                      <a:pt x="372" y="977"/>
                    </a:lnTo>
                    <a:lnTo>
                      <a:pt x="366" y="993"/>
                    </a:lnTo>
                    <a:lnTo>
                      <a:pt x="362" y="1009"/>
                    </a:lnTo>
                    <a:lnTo>
                      <a:pt x="356" y="1026"/>
                    </a:lnTo>
                    <a:lnTo>
                      <a:pt x="348" y="1040"/>
                    </a:lnTo>
                    <a:lnTo>
                      <a:pt x="342" y="1058"/>
                    </a:lnTo>
                    <a:lnTo>
                      <a:pt x="335" y="1071"/>
                    </a:lnTo>
                    <a:lnTo>
                      <a:pt x="329" y="1089"/>
                    </a:lnTo>
                    <a:lnTo>
                      <a:pt x="319" y="1103"/>
                    </a:lnTo>
                    <a:lnTo>
                      <a:pt x="309" y="1118"/>
                    </a:lnTo>
                    <a:lnTo>
                      <a:pt x="299" y="1132"/>
                    </a:lnTo>
                    <a:lnTo>
                      <a:pt x="293" y="1146"/>
                    </a:lnTo>
                    <a:lnTo>
                      <a:pt x="282" y="1159"/>
                    </a:lnTo>
                    <a:lnTo>
                      <a:pt x="272" y="1175"/>
                    </a:lnTo>
                    <a:lnTo>
                      <a:pt x="262" y="1189"/>
                    </a:lnTo>
                    <a:lnTo>
                      <a:pt x="252" y="1202"/>
                    </a:lnTo>
                    <a:lnTo>
                      <a:pt x="190" y="1226"/>
                    </a:lnTo>
                    <a:lnTo>
                      <a:pt x="121" y="1163"/>
                    </a:lnTo>
                    <a:lnTo>
                      <a:pt x="131" y="1159"/>
                    </a:lnTo>
                    <a:lnTo>
                      <a:pt x="105" y="1116"/>
                    </a:lnTo>
                    <a:lnTo>
                      <a:pt x="86" y="1075"/>
                    </a:lnTo>
                    <a:lnTo>
                      <a:pt x="68" y="1030"/>
                    </a:lnTo>
                    <a:lnTo>
                      <a:pt x="56" y="989"/>
                    </a:lnTo>
                    <a:lnTo>
                      <a:pt x="45" y="942"/>
                    </a:lnTo>
                    <a:lnTo>
                      <a:pt x="37" y="897"/>
                    </a:lnTo>
                    <a:lnTo>
                      <a:pt x="31" y="850"/>
                    </a:lnTo>
                    <a:lnTo>
                      <a:pt x="27" y="805"/>
                    </a:lnTo>
                    <a:lnTo>
                      <a:pt x="23" y="758"/>
                    </a:lnTo>
                    <a:lnTo>
                      <a:pt x="21" y="711"/>
                    </a:lnTo>
                    <a:lnTo>
                      <a:pt x="17" y="662"/>
                    </a:lnTo>
                    <a:lnTo>
                      <a:pt x="15" y="615"/>
                    </a:lnTo>
                    <a:lnTo>
                      <a:pt x="13" y="568"/>
                    </a:lnTo>
                    <a:lnTo>
                      <a:pt x="9" y="521"/>
                    </a:lnTo>
                    <a:lnTo>
                      <a:pt x="5" y="474"/>
                    </a:lnTo>
                    <a:lnTo>
                      <a:pt x="0" y="431"/>
                    </a:lnTo>
                    <a:lnTo>
                      <a:pt x="19" y="415"/>
                    </a:lnTo>
                    <a:lnTo>
                      <a:pt x="39" y="398"/>
                    </a:lnTo>
                    <a:lnTo>
                      <a:pt x="56" y="378"/>
                    </a:lnTo>
                    <a:lnTo>
                      <a:pt x="74" y="360"/>
                    </a:lnTo>
                    <a:lnTo>
                      <a:pt x="88" y="339"/>
                    </a:lnTo>
                    <a:lnTo>
                      <a:pt x="101" y="317"/>
                    </a:lnTo>
                    <a:lnTo>
                      <a:pt x="115" y="294"/>
                    </a:lnTo>
                    <a:lnTo>
                      <a:pt x="131" y="270"/>
                    </a:lnTo>
                    <a:lnTo>
                      <a:pt x="145" y="245"/>
                    </a:lnTo>
                    <a:lnTo>
                      <a:pt x="156" y="221"/>
                    </a:lnTo>
                    <a:lnTo>
                      <a:pt x="170" y="198"/>
                    </a:lnTo>
                    <a:lnTo>
                      <a:pt x="186" y="174"/>
                    </a:lnTo>
                    <a:lnTo>
                      <a:pt x="199" y="151"/>
                    </a:lnTo>
                    <a:lnTo>
                      <a:pt x="213" y="129"/>
                    </a:lnTo>
                    <a:lnTo>
                      <a:pt x="229" y="106"/>
                    </a:lnTo>
                    <a:lnTo>
                      <a:pt x="248" y="88"/>
                    </a:lnTo>
                    <a:lnTo>
                      <a:pt x="248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13" name="Freeform 101"/>
              <p:cNvSpPr>
                <a:spLocks/>
              </p:cNvSpPr>
              <p:nvPr/>
            </p:nvSpPr>
            <p:spPr bwMode="auto">
              <a:xfrm>
                <a:off x="5904" y="7488"/>
                <a:ext cx="862" cy="1954"/>
              </a:xfrm>
              <a:custGeom>
                <a:avLst/>
                <a:gdLst>
                  <a:gd name="T0" fmla="*/ 860 w 862"/>
                  <a:gd name="T1" fmla="*/ 449 h 1954"/>
                  <a:gd name="T2" fmla="*/ 848 w 862"/>
                  <a:gd name="T3" fmla="*/ 1093 h 1954"/>
                  <a:gd name="T4" fmla="*/ 819 w 862"/>
                  <a:gd name="T5" fmla="*/ 1725 h 1954"/>
                  <a:gd name="T6" fmla="*/ 732 w 862"/>
                  <a:gd name="T7" fmla="*/ 1857 h 1954"/>
                  <a:gd name="T8" fmla="*/ 740 w 862"/>
                  <a:gd name="T9" fmla="*/ 1622 h 1954"/>
                  <a:gd name="T10" fmla="*/ 742 w 862"/>
                  <a:gd name="T11" fmla="*/ 1385 h 1954"/>
                  <a:gd name="T12" fmla="*/ 707 w 862"/>
                  <a:gd name="T13" fmla="*/ 1220 h 1954"/>
                  <a:gd name="T14" fmla="*/ 519 w 862"/>
                  <a:gd name="T15" fmla="*/ 1287 h 1954"/>
                  <a:gd name="T16" fmla="*/ 325 w 862"/>
                  <a:gd name="T17" fmla="*/ 1328 h 1954"/>
                  <a:gd name="T18" fmla="*/ 131 w 862"/>
                  <a:gd name="T19" fmla="*/ 1363 h 1954"/>
                  <a:gd name="T20" fmla="*/ 237 w 862"/>
                  <a:gd name="T21" fmla="*/ 1263 h 1954"/>
                  <a:gd name="T22" fmla="*/ 399 w 862"/>
                  <a:gd name="T23" fmla="*/ 1230 h 1954"/>
                  <a:gd name="T24" fmla="*/ 554 w 862"/>
                  <a:gd name="T25" fmla="*/ 1179 h 1954"/>
                  <a:gd name="T26" fmla="*/ 562 w 862"/>
                  <a:gd name="T27" fmla="*/ 1140 h 1954"/>
                  <a:gd name="T28" fmla="*/ 425 w 862"/>
                  <a:gd name="T29" fmla="*/ 1163 h 1954"/>
                  <a:gd name="T30" fmla="*/ 286 w 862"/>
                  <a:gd name="T31" fmla="*/ 1171 h 1954"/>
                  <a:gd name="T32" fmla="*/ 206 w 862"/>
                  <a:gd name="T33" fmla="*/ 1163 h 1954"/>
                  <a:gd name="T34" fmla="*/ 351 w 862"/>
                  <a:gd name="T35" fmla="*/ 1116 h 1954"/>
                  <a:gd name="T36" fmla="*/ 497 w 862"/>
                  <a:gd name="T37" fmla="*/ 1063 h 1954"/>
                  <a:gd name="T38" fmla="*/ 640 w 862"/>
                  <a:gd name="T39" fmla="*/ 1003 h 1954"/>
                  <a:gd name="T40" fmla="*/ 595 w 862"/>
                  <a:gd name="T41" fmla="*/ 969 h 1954"/>
                  <a:gd name="T42" fmla="*/ 407 w 862"/>
                  <a:gd name="T43" fmla="*/ 1022 h 1954"/>
                  <a:gd name="T44" fmla="*/ 221 w 862"/>
                  <a:gd name="T45" fmla="*/ 1060 h 1954"/>
                  <a:gd name="T46" fmla="*/ 270 w 862"/>
                  <a:gd name="T47" fmla="*/ 1022 h 1954"/>
                  <a:gd name="T48" fmla="*/ 433 w 862"/>
                  <a:gd name="T49" fmla="*/ 962 h 1954"/>
                  <a:gd name="T50" fmla="*/ 586 w 862"/>
                  <a:gd name="T51" fmla="*/ 883 h 1954"/>
                  <a:gd name="T52" fmla="*/ 652 w 862"/>
                  <a:gd name="T53" fmla="*/ 809 h 1954"/>
                  <a:gd name="T54" fmla="*/ 531 w 862"/>
                  <a:gd name="T55" fmla="*/ 856 h 1954"/>
                  <a:gd name="T56" fmla="*/ 407 w 862"/>
                  <a:gd name="T57" fmla="*/ 891 h 1954"/>
                  <a:gd name="T58" fmla="*/ 286 w 862"/>
                  <a:gd name="T59" fmla="*/ 915 h 1954"/>
                  <a:gd name="T60" fmla="*/ 580 w 862"/>
                  <a:gd name="T61" fmla="*/ 709 h 1954"/>
                  <a:gd name="T62" fmla="*/ 423 w 862"/>
                  <a:gd name="T63" fmla="*/ 750 h 1954"/>
                  <a:gd name="T64" fmla="*/ 262 w 862"/>
                  <a:gd name="T65" fmla="*/ 781 h 1954"/>
                  <a:gd name="T66" fmla="*/ 225 w 862"/>
                  <a:gd name="T67" fmla="*/ 766 h 1954"/>
                  <a:gd name="T68" fmla="*/ 382 w 862"/>
                  <a:gd name="T69" fmla="*/ 703 h 1954"/>
                  <a:gd name="T70" fmla="*/ 539 w 862"/>
                  <a:gd name="T71" fmla="*/ 642 h 1954"/>
                  <a:gd name="T72" fmla="*/ 656 w 862"/>
                  <a:gd name="T73" fmla="*/ 554 h 1954"/>
                  <a:gd name="T74" fmla="*/ 511 w 862"/>
                  <a:gd name="T75" fmla="*/ 601 h 1954"/>
                  <a:gd name="T76" fmla="*/ 360 w 862"/>
                  <a:gd name="T77" fmla="*/ 640 h 1954"/>
                  <a:gd name="T78" fmla="*/ 209 w 862"/>
                  <a:gd name="T79" fmla="*/ 666 h 1954"/>
                  <a:gd name="T80" fmla="*/ 429 w 862"/>
                  <a:gd name="T81" fmla="*/ 517 h 1954"/>
                  <a:gd name="T82" fmla="*/ 315 w 862"/>
                  <a:gd name="T83" fmla="*/ 554 h 1954"/>
                  <a:gd name="T84" fmla="*/ 200 w 862"/>
                  <a:gd name="T85" fmla="*/ 586 h 1954"/>
                  <a:gd name="T86" fmla="*/ 178 w 862"/>
                  <a:gd name="T87" fmla="*/ 523 h 1954"/>
                  <a:gd name="T88" fmla="*/ 131 w 862"/>
                  <a:gd name="T89" fmla="*/ 539 h 1954"/>
                  <a:gd name="T90" fmla="*/ 86 w 862"/>
                  <a:gd name="T91" fmla="*/ 552 h 1954"/>
                  <a:gd name="T92" fmla="*/ 39 w 862"/>
                  <a:gd name="T93" fmla="*/ 558 h 1954"/>
                  <a:gd name="T94" fmla="*/ 67 w 862"/>
                  <a:gd name="T95" fmla="*/ 464 h 1954"/>
                  <a:gd name="T96" fmla="*/ 343 w 862"/>
                  <a:gd name="T97" fmla="*/ 394 h 1954"/>
                  <a:gd name="T98" fmla="*/ 638 w 862"/>
                  <a:gd name="T99" fmla="*/ 298 h 1954"/>
                  <a:gd name="T100" fmla="*/ 748 w 862"/>
                  <a:gd name="T101" fmla="*/ 237 h 1954"/>
                  <a:gd name="T102" fmla="*/ 766 w 862"/>
                  <a:gd name="T103" fmla="*/ 143 h 1954"/>
                  <a:gd name="T104" fmla="*/ 787 w 862"/>
                  <a:gd name="T105" fmla="*/ 39 h 1954"/>
                  <a:gd name="T106" fmla="*/ 803 w 862"/>
                  <a:gd name="T107" fmla="*/ 0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2" h="1954">
                    <a:moveTo>
                      <a:pt x="803" y="0"/>
                    </a:moveTo>
                    <a:lnTo>
                      <a:pt x="823" y="104"/>
                    </a:lnTo>
                    <a:lnTo>
                      <a:pt x="840" y="212"/>
                    </a:lnTo>
                    <a:lnTo>
                      <a:pt x="852" y="327"/>
                    </a:lnTo>
                    <a:lnTo>
                      <a:pt x="860" y="449"/>
                    </a:lnTo>
                    <a:lnTo>
                      <a:pt x="862" y="572"/>
                    </a:lnTo>
                    <a:lnTo>
                      <a:pt x="862" y="701"/>
                    </a:lnTo>
                    <a:lnTo>
                      <a:pt x="858" y="828"/>
                    </a:lnTo>
                    <a:lnTo>
                      <a:pt x="854" y="962"/>
                    </a:lnTo>
                    <a:lnTo>
                      <a:pt x="848" y="1093"/>
                    </a:lnTo>
                    <a:lnTo>
                      <a:pt x="840" y="1224"/>
                    </a:lnTo>
                    <a:lnTo>
                      <a:pt x="830" y="1351"/>
                    </a:lnTo>
                    <a:lnTo>
                      <a:pt x="827" y="1481"/>
                    </a:lnTo>
                    <a:lnTo>
                      <a:pt x="821" y="1604"/>
                    </a:lnTo>
                    <a:lnTo>
                      <a:pt x="819" y="1725"/>
                    </a:lnTo>
                    <a:lnTo>
                      <a:pt x="817" y="1843"/>
                    </a:lnTo>
                    <a:lnTo>
                      <a:pt x="823" y="1954"/>
                    </a:lnTo>
                    <a:lnTo>
                      <a:pt x="732" y="1947"/>
                    </a:lnTo>
                    <a:lnTo>
                      <a:pt x="732" y="1902"/>
                    </a:lnTo>
                    <a:lnTo>
                      <a:pt x="732" y="1857"/>
                    </a:lnTo>
                    <a:lnTo>
                      <a:pt x="734" y="1810"/>
                    </a:lnTo>
                    <a:lnTo>
                      <a:pt x="736" y="1763"/>
                    </a:lnTo>
                    <a:lnTo>
                      <a:pt x="736" y="1716"/>
                    </a:lnTo>
                    <a:lnTo>
                      <a:pt x="738" y="1669"/>
                    </a:lnTo>
                    <a:lnTo>
                      <a:pt x="740" y="1622"/>
                    </a:lnTo>
                    <a:lnTo>
                      <a:pt x="742" y="1575"/>
                    </a:lnTo>
                    <a:lnTo>
                      <a:pt x="742" y="1526"/>
                    </a:lnTo>
                    <a:lnTo>
                      <a:pt x="742" y="1479"/>
                    </a:lnTo>
                    <a:lnTo>
                      <a:pt x="742" y="1432"/>
                    </a:lnTo>
                    <a:lnTo>
                      <a:pt x="742" y="1385"/>
                    </a:lnTo>
                    <a:lnTo>
                      <a:pt x="742" y="1338"/>
                    </a:lnTo>
                    <a:lnTo>
                      <a:pt x="742" y="1291"/>
                    </a:lnTo>
                    <a:lnTo>
                      <a:pt x="742" y="1248"/>
                    </a:lnTo>
                    <a:lnTo>
                      <a:pt x="742" y="1204"/>
                    </a:lnTo>
                    <a:lnTo>
                      <a:pt x="707" y="1220"/>
                    </a:lnTo>
                    <a:lnTo>
                      <a:pt x="670" y="1236"/>
                    </a:lnTo>
                    <a:lnTo>
                      <a:pt x="633" y="1249"/>
                    </a:lnTo>
                    <a:lnTo>
                      <a:pt x="595" y="1265"/>
                    </a:lnTo>
                    <a:lnTo>
                      <a:pt x="556" y="1275"/>
                    </a:lnTo>
                    <a:lnTo>
                      <a:pt x="519" y="1287"/>
                    </a:lnTo>
                    <a:lnTo>
                      <a:pt x="480" y="1296"/>
                    </a:lnTo>
                    <a:lnTo>
                      <a:pt x="443" y="1304"/>
                    </a:lnTo>
                    <a:lnTo>
                      <a:pt x="403" y="1312"/>
                    </a:lnTo>
                    <a:lnTo>
                      <a:pt x="364" y="1320"/>
                    </a:lnTo>
                    <a:lnTo>
                      <a:pt x="325" y="1328"/>
                    </a:lnTo>
                    <a:lnTo>
                      <a:pt x="286" y="1336"/>
                    </a:lnTo>
                    <a:lnTo>
                      <a:pt x="247" y="1340"/>
                    </a:lnTo>
                    <a:lnTo>
                      <a:pt x="208" y="1347"/>
                    </a:lnTo>
                    <a:lnTo>
                      <a:pt x="168" y="1355"/>
                    </a:lnTo>
                    <a:lnTo>
                      <a:pt x="131" y="1363"/>
                    </a:lnTo>
                    <a:lnTo>
                      <a:pt x="110" y="1283"/>
                    </a:lnTo>
                    <a:lnTo>
                      <a:pt x="141" y="1277"/>
                    </a:lnTo>
                    <a:lnTo>
                      <a:pt x="172" y="1273"/>
                    </a:lnTo>
                    <a:lnTo>
                      <a:pt x="206" y="1267"/>
                    </a:lnTo>
                    <a:lnTo>
                      <a:pt x="237" y="1263"/>
                    </a:lnTo>
                    <a:lnTo>
                      <a:pt x="270" y="1257"/>
                    </a:lnTo>
                    <a:lnTo>
                      <a:pt x="302" y="1251"/>
                    </a:lnTo>
                    <a:lnTo>
                      <a:pt x="335" y="1246"/>
                    </a:lnTo>
                    <a:lnTo>
                      <a:pt x="368" y="1240"/>
                    </a:lnTo>
                    <a:lnTo>
                      <a:pt x="399" y="1230"/>
                    </a:lnTo>
                    <a:lnTo>
                      <a:pt x="431" y="1222"/>
                    </a:lnTo>
                    <a:lnTo>
                      <a:pt x="462" y="1212"/>
                    </a:lnTo>
                    <a:lnTo>
                      <a:pt x="494" y="1202"/>
                    </a:lnTo>
                    <a:lnTo>
                      <a:pt x="523" y="1191"/>
                    </a:lnTo>
                    <a:lnTo>
                      <a:pt x="554" y="1179"/>
                    </a:lnTo>
                    <a:lnTo>
                      <a:pt x="586" y="1165"/>
                    </a:lnTo>
                    <a:lnTo>
                      <a:pt x="617" y="1152"/>
                    </a:lnTo>
                    <a:lnTo>
                      <a:pt x="617" y="1126"/>
                    </a:lnTo>
                    <a:lnTo>
                      <a:pt x="590" y="1132"/>
                    </a:lnTo>
                    <a:lnTo>
                      <a:pt x="562" y="1140"/>
                    </a:lnTo>
                    <a:lnTo>
                      <a:pt x="537" y="1146"/>
                    </a:lnTo>
                    <a:lnTo>
                      <a:pt x="509" y="1152"/>
                    </a:lnTo>
                    <a:lnTo>
                      <a:pt x="480" y="1155"/>
                    </a:lnTo>
                    <a:lnTo>
                      <a:pt x="452" y="1159"/>
                    </a:lnTo>
                    <a:lnTo>
                      <a:pt x="425" y="1163"/>
                    </a:lnTo>
                    <a:lnTo>
                      <a:pt x="398" y="1167"/>
                    </a:lnTo>
                    <a:lnTo>
                      <a:pt x="368" y="1167"/>
                    </a:lnTo>
                    <a:lnTo>
                      <a:pt x="341" y="1169"/>
                    </a:lnTo>
                    <a:lnTo>
                      <a:pt x="311" y="1169"/>
                    </a:lnTo>
                    <a:lnTo>
                      <a:pt x="286" y="1171"/>
                    </a:lnTo>
                    <a:lnTo>
                      <a:pt x="257" y="1171"/>
                    </a:lnTo>
                    <a:lnTo>
                      <a:pt x="229" y="1171"/>
                    </a:lnTo>
                    <a:lnTo>
                      <a:pt x="204" y="1171"/>
                    </a:lnTo>
                    <a:lnTo>
                      <a:pt x="178" y="1173"/>
                    </a:lnTo>
                    <a:lnTo>
                      <a:pt x="206" y="1163"/>
                    </a:lnTo>
                    <a:lnTo>
                      <a:pt x="235" y="1154"/>
                    </a:lnTo>
                    <a:lnTo>
                      <a:pt x="264" y="1144"/>
                    </a:lnTo>
                    <a:lnTo>
                      <a:pt x="294" y="1136"/>
                    </a:lnTo>
                    <a:lnTo>
                      <a:pt x="323" y="1126"/>
                    </a:lnTo>
                    <a:lnTo>
                      <a:pt x="351" y="1116"/>
                    </a:lnTo>
                    <a:lnTo>
                      <a:pt x="382" y="1107"/>
                    </a:lnTo>
                    <a:lnTo>
                      <a:pt x="411" y="1097"/>
                    </a:lnTo>
                    <a:lnTo>
                      <a:pt x="441" y="1085"/>
                    </a:lnTo>
                    <a:lnTo>
                      <a:pt x="468" y="1075"/>
                    </a:lnTo>
                    <a:lnTo>
                      <a:pt x="497" y="1063"/>
                    </a:lnTo>
                    <a:lnTo>
                      <a:pt x="527" y="1052"/>
                    </a:lnTo>
                    <a:lnTo>
                      <a:pt x="554" y="1040"/>
                    </a:lnTo>
                    <a:lnTo>
                      <a:pt x="584" y="1026"/>
                    </a:lnTo>
                    <a:lnTo>
                      <a:pt x="611" y="1015"/>
                    </a:lnTo>
                    <a:lnTo>
                      <a:pt x="640" y="1003"/>
                    </a:lnTo>
                    <a:lnTo>
                      <a:pt x="660" y="950"/>
                    </a:lnTo>
                    <a:lnTo>
                      <a:pt x="654" y="950"/>
                    </a:lnTo>
                    <a:lnTo>
                      <a:pt x="642" y="954"/>
                    </a:lnTo>
                    <a:lnTo>
                      <a:pt x="621" y="960"/>
                    </a:lnTo>
                    <a:lnTo>
                      <a:pt x="595" y="969"/>
                    </a:lnTo>
                    <a:lnTo>
                      <a:pt x="564" y="979"/>
                    </a:lnTo>
                    <a:lnTo>
                      <a:pt x="531" y="989"/>
                    </a:lnTo>
                    <a:lnTo>
                      <a:pt x="490" y="1001"/>
                    </a:lnTo>
                    <a:lnTo>
                      <a:pt x="450" y="1013"/>
                    </a:lnTo>
                    <a:lnTo>
                      <a:pt x="407" y="1022"/>
                    </a:lnTo>
                    <a:lnTo>
                      <a:pt x="368" y="1034"/>
                    </a:lnTo>
                    <a:lnTo>
                      <a:pt x="327" y="1044"/>
                    </a:lnTo>
                    <a:lnTo>
                      <a:pt x="288" y="1052"/>
                    </a:lnTo>
                    <a:lnTo>
                      <a:pt x="253" y="1056"/>
                    </a:lnTo>
                    <a:lnTo>
                      <a:pt x="221" y="1060"/>
                    </a:lnTo>
                    <a:lnTo>
                      <a:pt x="192" y="1060"/>
                    </a:lnTo>
                    <a:lnTo>
                      <a:pt x="172" y="1058"/>
                    </a:lnTo>
                    <a:lnTo>
                      <a:pt x="206" y="1044"/>
                    </a:lnTo>
                    <a:lnTo>
                      <a:pt x="237" y="1034"/>
                    </a:lnTo>
                    <a:lnTo>
                      <a:pt x="270" y="1022"/>
                    </a:lnTo>
                    <a:lnTo>
                      <a:pt x="304" y="1011"/>
                    </a:lnTo>
                    <a:lnTo>
                      <a:pt x="335" y="999"/>
                    </a:lnTo>
                    <a:lnTo>
                      <a:pt x="368" y="987"/>
                    </a:lnTo>
                    <a:lnTo>
                      <a:pt x="399" y="973"/>
                    </a:lnTo>
                    <a:lnTo>
                      <a:pt x="433" y="962"/>
                    </a:lnTo>
                    <a:lnTo>
                      <a:pt x="464" y="946"/>
                    </a:lnTo>
                    <a:lnTo>
                      <a:pt x="495" y="930"/>
                    </a:lnTo>
                    <a:lnTo>
                      <a:pt x="525" y="915"/>
                    </a:lnTo>
                    <a:lnTo>
                      <a:pt x="556" y="901"/>
                    </a:lnTo>
                    <a:lnTo>
                      <a:pt x="586" y="883"/>
                    </a:lnTo>
                    <a:lnTo>
                      <a:pt x="615" y="866"/>
                    </a:lnTo>
                    <a:lnTo>
                      <a:pt x="644" y="848"/>
                    </a:lnTo>
                    <a:lnTo>
                      <a:pt x="676" y="832"/>
                    </a:lnTo>
                    <a:lnTo>
                      <a:pt x="676" y="799"/>
                    </a:lnTo>
                    <a:lnTo>
                      <a:pt x="652" y="809"/>
                    </a:lnTo>
                    <a:lnTo>
                      <a:pt x="627" y="821"/>
                    </a:lnTo>
                    <a:lnTo>
                      <a:pt x="603" y="830"/>
                    </a:lnTo>
                    <a:lnTo>
                      <a:pt x="580" y="840"/>
                    </a:lnTo>
                    <a:lnTo>
                      <a:pt x="554" y="848"/>
                    </a:lnTo>
                    <a:lnTo>
                      <a:pt x="531" y="856"/>
                    </a:lnTo>
                    <a:lnTo>
                      <a:pt x="507" y="864"/>
                    </a:lnTo>
                    <a:lnTo>
                      <a:pt x="484" y="874"/>
                    </a:lnTo>
                    <a:lnTo>
                      <a:pt x="458" y="879"/>
                    </a:lnTo>
                    <a:lnTo>
                      <a:pt x="433" y="887"/>
                    </a:lnTo>
                    <a:lnTo>
                      <a:pt x="407" y="891"/>
                    </a:lnTo>
                    <a:lnTo>
                      <a:pt x="384" y="897"/>
                    </a:lnTo>
                    <a:lnTo>
                      <a:pt x="360" y="903"/>
                    </a:lnTo>
                    <a:lnTo>
                      <a:pt x="335" y="907"/>
                    </a:lnTo>
                    <a:lnTo>
                      <a:pt x="309" y="911"/>
                    </a:lnTo>
                    <a:lnTo>
                      <a:pt x="286" y="915"/>
                    </a:lnTo>
                    <a:lnTo>
                      <a:pt x="672" y="709"/>
                    </a:lnTo>
                    <a:lnTo>
                      <a:pt x="676" y="686"/>
                    </a:lnTo>
                    <a:lnTo>
                      <a:pt x="642" y="693"/>
                    </a:lnTo>
                    <a:lnTo>
                      <a:pt x="611" y="701"/>
                    </a:lnTo>
                    <a:lnTo>
                      <a:pt x="580" y="709"/>
                    </a:lnTo>
                    <a:lnTo>
                      <a:pt x="548" y="719"/>
                    </a:lnTo>
                    <a:lnTo>
                      <a:pt x="515" y="727"/>
                    </a:lnTo>
                    <a:lnTo>
                      <a:pt x="486" y="734"/>
                    </a:lnTo>
                    <a:lnTo>
                      <a:pt x="452" y="742"/>
                    </a:lnTo>
                    <a:lnTo>
                      <a:pt x="423" y="750"/>
                    </a:lnTo>
                    <a:lnTo>
                      <a:pt x="390" y="758"/>
                    </a:lnTo>
                    <a:lnTo>
                      <a:pt x="358" y="764"/>
                    </a:lnTo>
                    <a:lnTo>
                      <a:pt x="327" y="770"/>
                    </a:lnTo>
                    <a:lnTo>
                      <a:pt x="294" y="776"/>
                    </a:lnTo>
                    <a:lnTo>
                      <a:pt x="262" y="781"/>
                    </a:lnTo>
                    <a:lnTo>
                      <a:pt x="229" y="785"/>
                    </a:lnTo>
                    <a:lnTo>
                      <a:pt x="196" y="789"/>
                    </a:lnTo>
                    <a:lnTo>
                      <a:pt x="164" y="797"/>
                    </a:lnTo>
                    <a:lnTo>
                      <a:pt x="194" y="780"/>
                    </a:lnTo>
                    <a:lnTo>
                      <a:pt x="225" y="766"/>
                    </a:lnTo>
                    <a:lnTo>
                      <a:pt x="255" y="752"/>
                    </a:lnTo>
                    <a:lnTo>
                      <a:pt x="288" y="740"/>
                    </a:lnTo>
                    <a:lnTo>
                      <a:pt x="319" y="725"/>
                    </a:lnTo>
                    <a:lnTo>
                      <a:pt x="351" y="715"/>
                    </a:lnTo>
                    <a:lnTo>
                      <a:pt x="382" y="703"/>
                    </a:lnTo>
                    <a:lnTo>
                      <a:pt x="415" y="691"/>
                    </a:lnTo>
                    <a:lnTo>
                      <a:pt x="445" y="680"/>
                    </a:lnTo>
                    <a:lnTo>
                      <a:pt x="476" y="668"/>
                    </a:lnTo>
                    <a:lnTo>
                      <a:pt x="507" y="654"/>
                    </a:lnTo>
                    <a:lnTo>
                      <a:pt x="539" y="642"/>
                    </a:lnTo>
                    <a:lnTo>
                      <a:pt x="570" y="627"/>
                    </a:lnTo>
                    <a:lnTo>
                      <a:pt x="599" y="611"/>
                    </a:lnTo>
                    <a:lnTo>
                      <a:pt x="629" y="595"/>
                    </a:lnTo>
                    <a:lnTo>
                      <a:pt x="660" y="578"/>
                    </a:lnTo>
                    <a:lnTo>
                      <a:pt x="656" y="554"/>
                    </a:lnTo>
                    <a:lnTo>
                      <a:pt x="627" y="564"/>
                    </a:lnTo>
                    <a:lnTo>
                      <a:pt x="597" y="574"/>
                    </a:lnTo>
                    <a:lnTo>
                      <a:pt x="570" y="584"/>
                    </a:lnTo>
                    <a:lnTo>
                      <a:pt x="541" y="593"/>
                    </a:lnTo>
                    <a:lnTo>
                      <a:pt x="511" y="601"/>
                    </a:lnTo>
                    <a:lnTo>
                      <a:pt x="480" y="611"/>
                    </a:lnTo>
                    <a:lnTo>
                      <a:pt x="450" y="619"/>
                    </a:lnTo>
                    <a:lnTo>
                      <a:pt x="423" y="627"/>
                    </a:lnTo>
                    <a:lnTo>
                      <a:pt x="392" y="635"/>
                    </a:lnTo>
                    <a:lnTo>
                      <a:pt x="360" y="640"/>
                    </a:lnTo>
                    <a:lnTo>
                      <a:pt x="329" y="646"/>
                    </a:lnTo>
                    <a:lnTo>
                      <a:pt x="302" y="652"/>
                    </a:lnTo>
                    <a:lnTo>
                      <a:pt x="270" y="658"/>
                    </a:lnTo>
                    <a:lnTo>
                      <a:pt x="239" y="662"/>
                    </a:lnTo>
                    <a:lnTo>
                      <a:pt x="209" y="666"/>
                    </a:lnTo>
                    <a:lnTo>
                      <a:pt x="180" y="670"/>
                    </a:lnTo>
                    <a:lnTo>
                      <a:pt x="482" y="529"/>
                    </a:lnTo>
                    <a:lnTo>
                      <a:pt x="474" y="503"/>
                    </a:lnTo>
                    <a:lnTo>
                      <a:pt x="450" y="509"/>
                    </a:lnTo>
                    <a:lnTo>
                      <a:pt x="429" y="517"/>
                    </a:lnTo>
                    <a:lnTo>
                      <a:pt x="407" y="525"/>
                    </a:lnTo>
                    <a:lnTo>
                      <a:pt x="384" y="533"/>
                    </a:lnTo>
                    <a:lnTo>
                      <a:pt x="360" y="539"/>
                    </a:lnTo>
                    <a:lnTo>
                      <a:pt x="339" y="546"/>
                    </a:lnTo>
                    <a:lnTo>
                      <a:pt x="315" y="554"/>
                    </a:lnTo>
                    <a:lnTo>
                      <a:pt x="294" y="562"/>
                    </a:lnTo>
                    <a:lnTo>
                      <a:pt x="270" y="570"/>
                    </a:lnTo>
                    <a:lnTo>
                      <a:pt x="245" y="576"/>
                    </a:lnTo>
                    <a:lnTo>
                      <a:pt x="221" y="580"/>
                    </a:lnTo>
                    <a:lnTo>
                      <a:pt x="200" y="586"/>
                    </a:lnTo>
                    <a:lnTo>
                      <a:pt x="176" y="590"/>
                    </a:lnTo>
                    <a:lnTo>
                      <a:pt x="155" y="595"/>
                    </a:lnTo>
                    <a:lnTo>
                      <a:pt x="131" y="597"/>
                    </a:lnTo>
                    <a:lnTo>
                      <a:pt x="110" y="601"/>
                    </a:lnTo>
                    <a:lnTo>
                      <a:pt x="178" y="523"/>
                    </a:lnTo>
                    <a:lnTo>
                      <a:pt x="168" y="527"/>
                    </a:lnTo>
                    <a:lnTo>
                      <a:pt x="159" y="529"/>
                    </a:lnTo>
                    <a:lnTo>
                      <a:pt x="149" y="533"/>
                    </a:lnTo>
                    <a:lnTo>
                      <a:pt x="141" y="537"/>
                    </a:lnTo>
                    <a:lnTo>
                      <a:pt x="131" y="539"/>
                    </a:lnTo>
                    <a:lnTo>
                      <a:pt x="123" y="543"/>
                    </a:lnTo>
                    <a:lnTo>
                      <a:pt x="114" y="545"/>
                    </a:lnTo>
                    <a:lnTo>
                      <a:pt x="106" y="548"/>
                    </a:lnTo>
                    <a:lnTo>
                      <a:pt x="96" y="550"/>
                    </a:lnTo>
                    <a:lnTo>
                      <a:pt x="86" y="552"/>
                    </a:lnTo>
                    <a:lnTo>
                      <a:pt x="76" y="552"/>
                    </a:lnTo>
                    <a:lnTo>
                      <a:pt x="67" y="556"/>
                    </a:lnTo>
                    <a:lnTo>
                      <a:pt x="59" y="556"/>
                    </a:lnTo>
                    <a:lnTo>
                      <a:pt x="49" y="558"/>
                    </a:lnTo>
                    <a:lnTo>
                      <a:pt x="39" y="558"/>
                    </a:lnTo>
                    <a:lnTo>
                      <a:pt x="31" y="560"/>
                    </a:lnTo>
                    <a:lnTo>
                      <a:pt x="0" y="472"/>
                    </a:lnTo>
                    <a:lnTo>
                      <a:pt x="10" y="472"/>
                    </a:lnTo>
                    <a:lnTo>
                      <a:pt x="33" y="470"/>
                    </a:lnTo>
                    <a:lnTo>
                      <a:pt x="67" y="464"/>
                    </a:lnTo>
                    <a:lnTo>
                      <a:pt x="112" y="454"/>
                    </a:lnTo>
                    <a:lnTo>
                      <a:pt x="162" y="439"/>
                    </a:lnTo>
                    <a:lnTo>
                      <a:pt x="219" y="427"/>
                    </a:lnTo>
                    <a:lnTo>
                      <a:pt x="278" y="409"/>
                    </a:lnTo>
                    <a:lnTo>
                      <a:pt x="343" y="394"/>
                    </a:lnTo>
                    <a:lnTo>
                      <a:pt x="407" y="374"/>
                    </a:lnTo>
                    <a:lnTo>
                      <a:pt x="470" y="355"/>
                    </a:lnTo>
                    <a:lnTo>
                      <a:pt x="531" y="335"/>
                    </a:lnTo>
                    <a:lnTo>
                      <a:pt x="588" y="317"/>
                    </a:lnTo>
                    <a:lnTo>
                      <a:pt x="638" y="298"/>
                    </a:lnTo>
                    <a:lnTo>
                      <a:pt x="685" y="282"/>
                    </a:lnTo>
                    <a:lnTo>
                      <a:pt x="721" y="266"/>
                    </a:lnTo>
                    <a:lnTo>
                      <a:pt x="748" y="259"/>
                    </a:lnTo>
                    <a:lnTo>
                      <a:pt x="748" y="249"/>
                    </a:lnTo>
                    <a:lnTo>
                      <a:pt x="748" y="237"/>
                    </a:lnTo>
                    <a:lnTo>
                      <a:pt x="750" y="223"/>
                    </a:lnTo>
                    <a:lnTo>
                      <a:pt x="754" y="206"/>
                    </a:lnTo>
                    <a:lnTo>
                      <a:pt x="758" y="186"/>
                    </a:lnTo>
                    <a:lnTo>
                      <a:pt x="760" y="165"/>
                    </a:lnTo>
                    <a:lnTo>
                      <a:pt x="766" y="143"/>
                    </a:lnTo>
                    <a:lnTo>
                      <a:pt x="770" y="120"/>
                    </a:lnTo>
                    <a:lnTo>
                      <a:pt x="774" y="96"/>
                    </a:lnTo>
                    <a:lnTo>
                      <a:pt x="778" y="77"/>
                    </a:lnTo>
                    <a:lnTo>
                      <a:pt x="781" y="55"/>
                    </a:lnTo>
                    <a:lnTo>
                      <a:pt x="787" y="39"/>
                    </a:lnTo>
                    <a:lnTo>
                      <a:pt x="789" y="22"/>
                    </a:lnTo>
                    <a:lnTo>
                      <a:pt x="795" y="10"/>
                    </a:lnTo>
                    <a:lnTo>
                      <a:pt x="797" y="2"/>
                    </a:lnTo>
                    <a:lnTo>
                      <a:pt x="803" y="0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14" name="Freeform 102"/>
              <p:cNvSpPr>
                <a:spLocks/>
              </p:cNvSpPr>
              <p:nvPr/>
            </p:nvSpPr>
            <p:spPr bwMode="auto">
              <a:xfrm>
                <a:off x="4643" y="8402"/>
                <a:ext cx="829" cy="905"/>
              </a:xfrm>
              <a:custGeom>
                <a:avLst/>
                <a:gdLst>
                  <a:gd name="T0" fmla="*/ 398 w 829"/>
                  <a:gd name="T1" fmla="*/ 267 h 905"/>
                  <a:gd name="T2" fmla="*/ 274 w 829"/>
                  <a:gd name="T3" fmla="*/ 371 h 905"/>
                  <a:gd name="T4" fmla="*/ 311 w 829"/>
                  <a:gd name="T5" fmla="*/ 367 h 905"/>
                  <a:gd name="T6" fmla="*/ 349 w 829"/>
                  <a:gd name="T7" fmla="*/ 357 h 905"/>
                  <a:gd name="T8" fmla="*/ 384 w 829"/>
                  <a:gd name="T9" fmla="*/ 349 h 905"/>
                  <a:gd name="T10" fmla="*/ 419 w 829"/>
                  <a:gd name="T11" fmla="*/ 343 h 905"/>
                  <a:gd name="T12" fmla="*/ 458 w 829"/>
                  <a:gd name="T13" fmla="*/ 345 h 905"/>
                  <a:gd name="T14" fmla="*/ 437 w 829"/>
                  <a:gd name="T15" fmla="*/ 353 h 905"/>
                  <a:gd name="T16" fmla="*/ 404 w 829"/>
                  <a:gd name="T17" fmla="*/ 369 h 905"/>
                  <a:gd name="T18" fmla="*/ 364 w 829"/>
                  <a:gd name="T19" fmla="*/ 388 h 905"/>
                  <a:gd name="T20" fmla="*/ 341 w 829"/>
                  <a:gd name="T21" fmla="*/ 410 h 905"/>
                  <a:gd name="T22" fmla="*/ 541 w 829"/>
                  <a:gd name="T23" fmla="*/ 396 h 905"/>
                  <a:gd name="T24" fmla="*/ 429 w 829"/>
                  <a:gd name="T25" fmla="*/ 574 h 905"/>
                  <a:gd name="T26" fmla="*/ 413 w 829"/>
                  <a:gd name="T27" fmla="*/ 608 h 905"/>
                  <a:gd name="T28" fmla="*/ 499 w 829"/>
                  <a:gd name="T29" fmla="*/ 641 h 905"/>
                  <a:gd name="T30" fmla="*/ 437 w 829"/>
                  <a:gd name="T31" fmla="*/ 666 h 905"/>
                  <a:gd name="T32" fmla="*/ 368 w 829"/>
                  <a:gd name="T33" fmla="*/ 684 h 905"/>
                  <a:gd name="T34" fmla="*/ 300 w 829"/>
                  <a:gd name="T35" fmla="*/ 705 h 905"/>
                  <a:gd name="T36" fmla="*/ 235 w 829"/>
                  <a:gd name="T37" fmla="*/ 733 h 905"/>
                  <a:gd name="T38" fmla="*/ 180 w 829"/>
                  <a:gd name="T39" fmla="*/ 776 h 905"/>
                  <a:gd name="T40" fmla="*/ 210 w 829"/>
                  <a:gd name="T41" fmla="*/ 772 h 905"/>
                  <a:gd name="T42" fmla="*/ 272 w 829"/>
                  <a:gd name="T43" fmla="*/ 758 h 905"/>
                  <a:gd name="T44" fmla="*/ 349 w 829"/>
                  <a:gd name="T45" fmla="*/ 741 h 905"/>
                  <a:gd name="T46" fmla="*/ 419 w 829"/>
                  <a:gd name="T47" fmla="*/ 725 h 905"/>
                  <a:gd name="T48" fmla="*/ 460 w 829"/>
                  <a:gd name="T49" fmla="*/ 717 h 905"/>
                  <a:gd name="T50" fmla="*/ 429 w 829"/>
                  <a:gd name="T51" fmla="*/ 731 h 905"/>
                  <a:gd name="T52" fmla="*/ 372 w 829"/>
                  <a:gd name="T53" fmla="*/ 752 h 905"/>
                  <a:gd name="T54" fmla="*/ 315 w 829"/>
                  <a:gd name="T55" fmla="*/ 778 h 905"/>
                  <a:gd name="T56" fmla="*/ 257 w 829"/>
                  <a:gd name="T57" fmla="*/ 797 h 905"/>
                  <a:gd name="T58" fmla="*/ 200 w 829"/>
                  <a:gd name="T59" fmla="*/ 819 h 905"/>
                  <a:gd name="T60" fmla="*/ 161 w 829"/>
                  <a:gd name="T61" fmla="*/ 833 h 905"/>
                  <a:gd name="T62" fmla="*/ 202 w 829"/>
                  <a:gd name="T63" fmla="*/ 829 h 905"/>
                  <a:gd name="T64" fmla="*/ 288 w 829"/>
                  <a:gd name="T65" fmla="*/ 809 h 905"/>
                  <a:gd name="T66" fmla="*/ 388 w 829"/>
                  <a:gd name="T67" fmla="*/ 788 h 905"/>
                  <a:gd name="T68" fmla="*/ 476 w 829"/>
                  <a:gd name="T69" fmla="*/ 772 h 905"/>
                  <a:gd name="T70" fmla="*/ 521 w 829"/>
                  <a:gd name="T71" fmla="*/ 772 h 905"/>
                  <a:gd name="T72" fmla="*/ 460 w 829"/>
                  <a:gd name="T73" fmla="*/ 839 h 905"/>
                  <a:gd name="T74" fmla="*/ 517 w 829"/>
                  <a:gd name="T75" fmla="*/ 823 h 905"/>
                  <a:gd name="T76" fmla="*/ 586 w 829"/>
                  <a:gd name="T77" fmla="*/ 803 h 905"/>
                  <a:gd name="T78" fmla="*/ 650 w 829"/>
                  <a:gd name="T79" fmla="*/ 778 h 905"/>
                  <a:gd name="T80" fmla="*/ 707 w 829"/>
                  <a:gd name="T81" fmla="*/ 756 h 905"/>
                  <a:gd name="T82" fmla="*/ 742 w 829"/>
                  <a:gd name="T83" fmla="*/ 750 h 905"/>
                  <a:gd name="T84" fmla="*/ 778 w 829"/>
                  <a:gd name="T85" fmla="*/ 778 h 905"/>
                  <a:gd name="T86" fmla="*/ 817 w 829"/>
                  <a:gd name="T87" fmla="*/ 797 h 905"/>
                  <a:gd name="T88" fmla="*/ 731 w 829"/>
                  <a:gd name="T89" fmla="*/ 835 h 905"/>
                  <a:gd name="T90" fmla="*/ 574 w 829"/>
                  <a:gd name="T91" fmla="*/ 874 h 905"/>
                  <a:gd name="T92" fmla="*/ 409 w 829"/>
                  <a:gd name="T93" fmla="*/ 901 h 905"/>
                  <a:gd name="T94" fmla="*/ 241 w 829"/>
                  <a:gd name="T95" fmla="*/ 905 h 905"/>
                  <a:gd name="T96" fmla="*/ 84 w 829"/>
                  <a:gd name="T97" fmla="*/ 884 h 905"/>
                  <a:gd name="T98" fmla="*/ 4 w 829"/>
                  <a:gd name="T99" fmla="*/ 831 h 905"/>
                  <a:gd name="T100" fmla="*/ 63 w 829"/>
                  <a:gd name="T101" fmla="*/ 772 h 905"/>
                  <a:gd name="T102" fmla="*/ 129 w 829"/>
                  <a:gd name="T103" fmla="*/ 717 h 905"/>
                  <a:gd name="T104" fmla="*/ 200 w 829"/>
                  <a:gd name="T105" fmla="*/ 660 h 905"/>
                  <a:gd name="T106" fmla="*/ 268 w 829"/>
                  <a:gd name="T107" fmla="*/ 604 h 905"/>
                  <a:gd name="T108" fmla="*/ 335 w 829"/>
                  <a:gd name="T109" fmla="*/ 545 h 905"/>
                  <a:gd name="T110" fmla="*/ 292 w 829"/>
                  <a:gd name="T111" fmla="*/ 508 h 905"/>
                  <a:gd name="T112" fmla="*/ 235 w 829"/>
                  <a:gd name="T113" fmla="*/ 470 h 905"/>
                  <a:gd name="T114" fmla="*/ 168 w 829"/>
                  <a:gd name="T115" fmla="*/ 439 h 905"/>
                  <a:gd name="T116" fmla="*/ 104 w 829"/>
                  <a:gd name="T117" fmla="*/ 414 h 905"/>
                  <a:gd name="T118" fmla="*/ 43 w 829"/>
                  <a:gd name="T119" fmla="*/ 402 h 905"/>
                  <a:gd name="T120" fmla="*/ 633 w 829"/>
                  <a:gd name="T121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29" h="905">
                    <a:moveTo>
                      <a:pt x="633" y="0"/>
                    </a:moveTo>
                    <a:lnTo>
                      <a:pt x="642" y="106"/>
                    </a:lnTo>
                    <a:lnTo>
                      <a:pt x="398" y="267"/>
                    </a:lnTo>
                    <a:lnTo>
                      <a:pt x="458" y="259"/>
                    </a:lnTo>
                    <a:lnTo>
                      <a:pt x="264" y="373"/>
                    </a:lnTo>
                    <a:lnTo>
                      <a:pt x="274" y="371"/>
                    </a:lnTo>
                    <a:lnTo>
                      <a:pt x="288" y="371"/>
                    </a:lnTo>
                    <a:lnTo>
                      <a:pt x="300" y="369"/>
                    </a:lnTo>
                    <a:lnTo>
                      <a:pt x="311" y="367"/>
                    </a:lnTo>
                    <a:lnTo>
                      <a:pt x="323" y="365"/>
                    </a:lnTo>
                    <a:lnTo>
                      <a:pt x="335" y="361"/>
                    </a:lnTo>
                    <a:lnTo>
                      <a:pt x="349" y="357"/>
                    </a:lnTo>
                    <a:lnTo>
                      <a:pt x="360" y="357"/>
                    </a:lnTo>
                    <a:lnTo>
                      <a:pt x="372" y="351"/>
                    </a:lnTo>
                    <a:lnTo>
                      <a:pt x="384" y="349"/>
                    </a:lnTo>
                    <a:lnTo>
                      <a:pt x="396" y="347"/>
                    </a:lnTo>
                    <a:lnTo>
                      <a:pt x="407" y="345"/>
                    </a:lnTo>
                    <a:lnTo>
                      <a:pt x="419" y="343"/>
                    </a:lnTo>
                    <a:lnTo>
                      <a:pt x="431" y="341"/>
                    </a:lnTo>
                    <a:lnTo>
                      <a:pt x="445" y="341"/>
                    </a:lnTo>
                    <a:lnTo>
                      <a:pt x="458" y="345"/>
                    </a:lnTo>
                    <a:lnTo>
                      <a:pt x="452" y="345"/>
                    </a:lnTo>
                    <a:lnTo>
                      <a:pt x="445" y="349"/>
                    </a:lnTo>
                    <a:lnTo>
                      <a:pt x="437" y="353"/>
                    </a:lnTo>
                    <a:lnTo>
                      <a:pt x="427" y="357"/>
                    </a:lnTo>
                    <a:lnTo>
                      <a:pt x="413" y="363"/>
                    </a:lnTo>
                    <a:lnTo>
                      <a:pt x="404" y="369"/>
                    </a:lnTo>
                    <a:lnTo>
                      <a:pt x="390" y="374"/>
                    </a:lnTo>
                    <a:lnTo>
                      <a:pt x="380" y="382"/>
                    </a:lnTo>
                    <a:lnTo>
                      <a:pt x="364" y="388"/>
                    </a:lnTo>
                    <a:lnTo>
                      <a:pt x="356" y="396"/>
                    </a:lnTo>
                    <a:lnTo>
                      <a:pt x="347" y="402"/>
                    </a:lnTo>
                    <a:lnTo>
                      <a:pt x="341" y="410"/>
                    </a:lnTo>
                    <a:lnTo>
                      <a:pt x="331" y="421"/>
                    </a:lnTo>
                    <a:lnTo>
                      <a:pt x="339" y="435"/>
                    </a:lnTo>
                    <a:lnTo>
                      <a:pt x="541" y="396"/>
                    </a:lnTo>
                    <a:lnTo>
                      <a:pt x="429" y="490"/>
                    </a:lnTo>
                    <a:lnTo>
                      <a:pt x="556" y="496"/>
                    </a:lnTo>
                    <a:lnTo>
                      <a:pt x="429" y="574"/>
                    </a:lnTo>
                    <a:lnTo>
                      <a:pt x="423" y="582"/>
                    </a:lnTo>
                    <a:lnTo>
                      <a:pt x="417" y="594"/>
                    </a:lnTo>
                    <a:lnTo>
                      <a:pt x="413" y="608"/>
                    </a:lnTo>
                    <a:lnTo>
                      <a:pt x="413" y="621"/>
                    </a:lnTo>
                    <a:lnTo>
                      <a:pt x="521" y="633"/>
                    </a:lnTo>
                    <a:lnTo>
                      <a:pt x="499" y="641"/>
                    </a:lnTo>
                    <a:lnTo>
                      <a:pt x="478" y="651"/>
                    </a:lnTo>
                    <a:lnTo>
                      <a:pt x="456" y="658"/>
                    </a:lnTo>
                    <a:lnTo>
                      <a:pt x="437" y="666"/>
                    </a:lnTo>
                    <a:lnTo>
                      <a:pt x="413" y="672"/>
                    </a:lnTo>
                    <a:lnTo>
                      <a:pt x="390" y="678"/>
                    </a:lnTo>
                    <a:lnTo>
                      <a:pt x="368" y="684"/>
                    </a:lnTo>
                    <a:lnTo>
                      <a:pt x="347" y="692"/>
                    </a:lnTo>
                    <a:lnTo>
                      <a:pt x="323" y="698"/>
                    </a:lnTo>
                    <a:lnTo>
                      <a:pt x="300" y="705"/>
                    </a:lnTo>
                    <a:lnTo>
                      <a:pt x="278" y="713"/>
                    </a:lnTo>
                    <a:lnTo>
                      <a:pt x="259" y="725"/>
                    </a:lnTo>
                    <a:lnTo>
                      <a:pt x="235" y="733"/>
                    </a:lnTo>
                    <a:lnTo>
                      <a:pt x="217" y="747"/>
                    </a:lnTo>
                    <a:lnTo>
                      <a:pt x="198" y="758"/>
                    </a:lnTo>
                    <a:lnTo>
                      <a:pt x="180" y="776"/>
                    </a:lnTo>
                    <a:lnTo>
                      <a:pt x="186" y="774"/>
                    </a:lnTo>
                    <a:lnTo>
                      <a:pt x="194" y="774"/>
                    </a:lnTo>
                    <a:lnTo>
                      <a:pt x="210" y="772"/>
                    </a:lnTo>
                    <a:lnTo>
                      <a:pt x="227" y="768"/>
                    </a:lnTo>
                    <a:lnTo>
                      <a:pt x="249" y="764"/>
                    </a:lnTo>
                    <a:lnTo>
                      <a:pt x="272" y="758"/>
                    </a:lnTo>
                    <a:lnTo>
                      <a:pt x="298" y="752"/>
                    </a:lnTo>
                    <a:lnTo>
                      <a:pt x="323" y="749"/>
                    </a:lnTo>
                    <a:lnTo>
                      <a:pt x="349" y="741"/>
                    </a:lnTo>
                    <a:lnTo>
                      <a:pt x="372" y="735"/>
                    </a:lnTo>
                    <a:lnTo>
                      <a:pt x="398" y="731"/>
                    </a:lnTo>
                    <a:lnTo>
                      <a:pt x="419" y="725"/>
                    </a:lnTo>
                    <a:lnTo>
                      <a:pt x="437" y="721"/>
                    </a:lnTo>
                    <a:lnTo>
                      <a:pt x="451" y="717"/>
                    </a:lnTo>
                    <a:lnTo>
                      <a:pt x="460" y="717"/>
                    </a:lnTo>
                    <a:lnTo>
                      <a:pt x="466" y="717"/>
                    </a:lnTo>
                    <a:lnTo>
                      <a:pt x="447" y="723"/>
                    </a:lnTo>
                    <a:lnTo>
                      <a:pt x="429" y="731"/>
                    </a:lnTo>
                    <a:lnTo>
                      <a:pt x="409" y="737"/>
                    </a:lnTo>
                    <a:lnTo>
                      <a:pt x="390" y="747"/>
                    </a:lnTo>
                    <a:lnTo>
                      <a:pt x="372" y="752"/>
                    </a:lnTo>
                    <a:lnTo>
                      <a:pt x="353" y="760"/>
                    </a:lnTo>
                    <a:lnTo>
                      <a:pt x="333" y="768"/>
                    </a:lnTo>
                    <a:lnTo>
                      <a:pt x="315" y="778"/>
                    </a:lnTo>
                    <a:lnTo>
                      <a:pt x="294" y="784"/>
                    </a:lnTo>
                    <a:lnTo>
                      <a:pt x="274" y="792"/>
                    </a:lnTo>
                    <a:lnTo>
                      <a:pt x="257" y="797"/>
                    </a:lnTo>
                    <a:lnTo>
                      <a:pt x="237" y="807"/>
                    </a:lnTo>
                    <a:lnTo>
                      <a:pt x="217" y="813"/>
                    </a:lnTo>
                    <a:lnTo>
                      <a:pt x="200" y="819"/>
                    </a:lnTo>
                    <a:lnTo>
                      <a:pt x="182" y="825"/>
                    </a:lnTo>
                    <a:lnTo>
                      <a:pt x="165" y="831"/>
                    </a:lnTo>
                    <a:lnTo>
                      <a:pt x="161" y="833"/>
                    </a:lnTo>
                    <a:lnTo>
                      <a:pt x="168" y="833"/>
                    </a:lnTo>
                    <a:lnTo>
                      <a:pt x="182" y="831"/>
                    </a:lnTo>
                    <a:lnTo>
                      <a:pt x="202" y="829"/>
                    </a:lnTo>
                    <a:lnTo>
                      <a:pt x="225" y="823"/>
                    </a:lnTo>
                    <a:lnTo>
                      <a:pt x="257" y="815"/>
                    </a:lnTo>
                    <a:lnTo>
                      <a:pt x="288" y="809"/>
                    </a:lnTo>
                    <a:lnTo>
                      <a:pt x="323" y="803"/>
                    </a:lnTo>
                    <a:lnTo>
                      <a:pt x="356" y="795"/>
                    </a:lnTo>
                    <a:lnTo>
                      <a:pt x="388" y="788"/>
                    </a:lnTo>
                    <a:lnTo>
                      <a:pt x="421" y="782"/>
                    </a:lnTo>
                    <a:lnTo>
                      <a:pt x="452" y="776"/>
                    </a:lnTo>
                    <a:lnTo>
                      <a:pt x="476" y="772"/>
                    </a:lnTo>
                    <a:lnTo>
                      <a:pt x="498" y="768"/>
                    </a:lnTo>
                    <a:lnTo>
                      <a:pt x="511" y="768"/>
                    </a:lnTo>
                    <a:lnTo>
                      <a:pt x="521" y="772"/>
                    </a:lnTo>
                    <a:lnTo>
                      <a:pt x="429" y="846"/>
                    </a:lnTo>
                    <a:lnTo>
                      <a:pt x="443" y="842"/>
                    </a:lnTo>
                    <a:lnTo>
                      <a:pt x="460" y="839"/>
                    </a:lnTo>
                    <a:lnTo>
                      <a:pt x="478" y="833"/>
                    </a:lnTo>
                    <a:lnTo>
                      <a:pt x="498" y="829"/>
                    </a:lnTo>
                    <a:lnTo>
                      <a:pt x="517" y="823"/>
                    </a:lnTo>
                    <a:lnTo>
                      <a:pt x="541" y="815"/>
                    </a:lnTo>
                    <a:lnTo>
                      <a:pt x="562" y="809"/>
                    </a:lnTo>
                    <a:lnTo>
                      <a:pt x="586" y="803"/>
                    </a:lnTo>
                    <a:lnTo>
                      <a:pt x="607" y="794"/>
                    </a:lnTo>
                    <a:lnTo>
                      <a:pt x="631" y="788"/>
                    </a:lnTo>
                    <a:lnTo>
                      <a:pt x="650" y="778"/>
                    </a:lnTo>
                    <a:lnTo>
                      <a:pt x="672" y="772"/>
                    </a:lnTo>
                    <a:lnTo>
                      <a:pt x="689" y="764"/>
                    </a:lnTo>
                    <a:lnTo>
                      <a:pt x="707" y="756"/>
                    </a:lnTo>
                    <a:lnTo>
                      <a:pt x="723" y="750"/>
                    </a:lnTo>
                    <a:lnTo>
                      <a:pt x="738" y="745"/>
                    </a:lnTo>
                    <a:lnTo>
                      <a:pt x="742" y="750"/>
                    </a:lnTo>
                    <a:lnTo>
                      <a:pt x="752" y="760"/>
                    </a:lnTo>
                    <a:lnTo>
                      <a:pt x="762" y="768"/>
                    </a:lnTo>
                    <a:lnTo>
                      <a:pt x="778" y="778"/>
                    </a:lnTo>
                    <a:lnTo>
                      <a:pt x="789" y="784"/>
                    </a:lnTo>
                    <a:lnTo>
                      <a:pt x="803" y="792"/>
                    </a:lnTo>
                    <a:lnTo>
                      <a:pt x="817" y="797"/>
                    </a:lnTo>
                    <a:lnTo>
                      <a:pt x="829" y="803"/>
                    </a:lnTo>
                    <a:lnTo>
                      <a:pt x="780" y="819"/>
                    </a:lnTo>
                    <a:lnTo>
                      <a:pt x="731" y="835"/>
                    </a:lnTo>
                    <a:lnTo>
                      <a:pt x="680" y="848"/>
                    </a:lnTo>
                    <a:lnTo>
                      <a:pt x="629" y="864"/>
                    </a:lnTo>
                    <a:lnTo>
                      <a:pt x="574" y="874"/>
                    </a:lnTo>
                    <a:lnTo>
                      <a:pt x="519" y="886"/>
                    </a:lnTo>
                    <a:lnTo>
                      <a:pt x="464" y="893"/>
                    </a:lnTo>
                    <a:lnTo>
                      <a:pt x="409" y="901"/>
                    </a:lnTo>
                    <a:lnTo>
                      <a:pt x="353" y="905"/>
                    </a:lnTo>
                    <a:lnTo>
                      <a:pt x="298" y="905"/>
                    </a:lnTo>
                    <a:lnTo>
                      <a:pt x="241" y="905"/>
                    </a:lnTo>
                    <a:lnTo>
                      <a:pt x="188" y="901"/>
                    </a:lnTo>
                    <a:lnTo>
                      <a:pt x="135" y="893"/>
                    </a:lnTo>
                    <a:lnTo>
                      <a:pt x="84" y="884"/>
                    </a:lnTo>
                    <a:lnTo>
                      <a:pt x="33" y="870"/>
                    </a:lnTo>
                    <a:lnTo>
                      <a:pt x="0" y="854"/>
                    </a:lnTo>
                    <a:lnTo>
                      <a:pt x="4" y="831"/>
                    </a:lnTo>
                    <a:lnTo>
                      <a:pt x="24" y="811"/>
                    </a:lnTo>
                    <a:lnTo>
                      <a:pt x="41" y="790"/>
                    </a:lnTo>
                    <a:lnTo>
                      <a:pt x="63" y="772"/>
                    </a:lnTo>
                    <a:lnTo>
                      <a:pt x="84" y="752"/>
                    </a:lnTo>
                    <a:lnTo>
                      <a:pt x="106" y="733"/>
                    </a:lnTo>
                    <a:lnTo>
                      <a:pt x="129" y="717"/>
                    </a:lnTo>
                    <a:lnTo>
                      <a:pt x="153" y="700"/>
                    </a:lnTo>
                    <a:lnTo>
                      <a:pt x="176" y="680"/>
                    </a:lnTo>
                    <a:lnTo>
                      <a:pt x="200" y="660"/>
                    </a:lnTo>
                    <a:lnTo>
                      <a:pt x="223" y="643"/>
                    </a:lnTo>
                    <a:lnTo>
                      <a:pt x="247" y="625"/>
                    </a:lnTo>
                    <a:lnTo>
                      <a:pt x="268" y="604"/>
                    </a:lnTo>
                    <a:lnTo>
                      <a:pt x="292" y="586"/>
                    </a:lnTo>
                    <a:lnTo>
                      <a:pt x="313" y="564"/>
                    </a:lnTo>
                    <a:lnTo>
                      <a:pt x="335" y="545"/>
                    </a:lnTo>
                    <a:lnTo>
                      <a:pt x="321" y="533"/>
                    </a:lnTo>
                    <a:lnTo>
                      <a:pt x="308" y="519"/>
                    </a:lnTo>
                    <a:lnTo>
                      <a:pt x="292" y="508"/>
                    </a:lnTo>
                    <a:lnTo>
                      <a:pt x="274" y="496"/>
                    </a:lnTo>
                    <a:lnTo>
                      <a:pt x="255" y="482"/>
                    </a:lnTo>
                    <a:lnTo>
                      <a:pt x="235" y="470"/>
                    </a:lnTo>
                    <a:lnTo>
                      <a:pt x="214" y="459"/>
                    </a:lnTo>
                    <a:lnTo>
                      <a:pt x="194" y="449"/>
                    </a:lnTo>
                    <a:lnTo>
                      <a:pt x="168" y="439"/>
                    </a:lnTo>
                    <a:lnTo>
                      <a:pt x="147" y="429"/>
                    </a:lnTo>
                    <a:lnTo>
                      <a:pt x="123" y="420"/>
                    </a:lnTo>
                    <a:lnTo>
                      <a:pt x="104" y="414"/>
                    </a:lnTo>
                    <a:lnTo>
                      <a:pt x="80" y="408"/>
                    </a:lnTo>
                    <a:lnTo>
                      <a:pt x="63" y="406"/>
                    </a:lnTo>
                    <a:lnTo>
                      <a:pt x="43" y="402"/>
                    </a:lnTo>
                    <a:lnTo>
                      <a:pt x="27" y="404"/>
                    </a:lnTo>
                    <a:lnTo>
                      <a:pt x="633" y="0"/>
                    </a:lnTo>
                    <a:lnTo>
                      <a:pt x="6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15" name="Freeform 103"/>
              <p:cNvSpPr>
                <a:spLocks/>
              </p:cNvSpPr>
              <p:nvPr/>
            </p:nvSpPr>
            <p:spPr bwMode="auto">
              <a:xfrm>
                <a:off x="5509" y="8111"/>
                <a:ext cx="827" cy="707"/>
              </a:xfrm>
              <a:custGeom>
                <a:avLst/>
                <a:gdLst>
                  <a:gd name="T0" fmla="*/ 672 w 827"/>
                  <a:gd name="T1" fmla="*/ 23 h 707"/>
                  <a:gd name="T2" fmla="*/ 470 w 827"/>
                  <a:gd name="T3" fmla="*/ 39 h 707"/>
                  <a:gd name="T4" fmla="*/ 543 w 827"/>
                  <a:gd name="T5" fmla="*/ 0 h 707"/>
                  <a:gd name="T6" fmla="*/ 275 w 827"/>
                  <a:gd name="T7" fmla="*/ 15 h 707"/>
                  <a:gd name="T8" fmla="*/ 376 w 827"/>
                  <a:gd name="T9" fmla="*/ 51 h 707"/>
                  <a:gd name="T10" fmla="*/ 175 w 827"/>
                  <a:gd name="T11" fmla="*/ 125 h 707"/>
                  <a:gd name="T12" fmla="*/ 316 w 827"/>
                  <a:gd name="T13" fmla="*/ 121 h 707"/>
                  <a:gd name="T14" fmla="*/ 106 w 827"/>
                  <a:gd name="T15" fmla="*/ 239 h 707"/>
                  <a:gd name="T16" fmla="*/ 292 w 827"/>
                  <a:gd name="T17" fmla="*/ 248 h 707"/>
                  <a:gd name="T18" fmla="*/ 83 w 827"/>
                  <a:gd name="T19" fmla="*/ 385 h 707"/>
                  <a:gd name="T20" fmla="*/ 245 w 827"/>
                  <a:gd name="T21" fmla="*/ 382 h 707"/>
                  <a:gd name="T22" fmla="*/ 0 w 827"/>
                  <a:gd name="T23" fmla="*/ 532 h 707"/>
                  <a:gd name="T24" fmla="*/ 202 w 827"/>
                  <a:gd name="T25" fmla="*/ 528 h 707"/>
                  <a:gd name="T26" fmla="*/ 47 w 827"/>
                  <a:gd name="T27" fmla="*/ 652 h 707"/>
                  <a:gd name="T28" fmla="*/ 233 w 827"/>
                  <a:gd name="T29" fmla="*/ 628 h 707"/>
                  <a:gd name="T30" fmla="*/ 136 w 827"/>
                  <a:gd name="T31" fmla="*/ 707 h 707"/>
                  <a:gd name="T32" fmla="*/ 615 w 827"/>
                  <a:gd name="T33" fmla="*/ 660 h 707"/>
                  <a:gd name="T34" fmla="*/ 819 w 827"/>
                  <a:gd name="T35" fmla="*/ 622 h 707"/>
                  <a:gd name="T36" fmla="*/ 521 w 827"/>
                  <a:gd name="T37" fmla="*/ 615 h 707"/>
                  <a:gd name="T38" fmla="*/ 729 w 827"/>
                  <a:gd name="T39" fmla="*/ 513 h 707"/>
                  <a:gd name="T40" fmla="*/ 470 w 827"/>
                  <a:gd name="T41" fmla="*/ 509 h 707"/>
                  <a:gd name="T42" fmla="*/ 786 w 827"/>
                  <a:gd name="T43" fmla="*/ 374 h 707"/>
                  <a:gd name="T44" fmla="*/ 621 w 827"/>
                  <a:gd name="T45" fmla="*/ 366 h 707"/>
                  <a:gd name="T46" fmla="*/ 827 w 827"/>
                  <a:gd name="T47" fmla="*/ 223 h 707"/>
                  <a:gd name="T48" fmla="*/ 521 w 827"/>
                  <a:gd name="T49" fmla="*/ 288 h 707"/>
                  <a:gd name="T50" fmla="*/ 566 w 827"/>
                  <a:gd name="T51" fmla="*/ 207 h 707"/>
                  <a:gd name="T52" fmla="*/ 737 w 827"/>
                  <a:gd name="T53" fmla="*/ 117 h 707"/>
                  <a:gd name="T54" fmla="*/ 514 w 827"/>
                  <a:gd name="T55" fmla="*/ 125 h 707"/>
                  <a:gd name="T56" fmla="*/ 672 w 827"/>
                  <a:gd name="T57" fmla="*/ 23 h 707"/>
                  <a:gd name="T58" fmla="*/ 672 w 827"/>
                  <a:gd name="T59" fmla="*/ 23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27" h="707">
                    <a:moveTo>
                      <a:pt x="672" y="23"/>
                    </a:moveTo>
                    <a:lnTo>
                      <a:pt x="470" y="39"/>
                    </a:lnTo>
                    <a:lnTo>
                      <a:pt x="543" y="0"/>
                    </a:lnTo>
                    <a:lnTo>
                      <a:pt x="275" y="15"/>
                    </a:lnTo>
                    <a:lnTo>
                      <a:pt x="376" y="51"/>
                    </a:lnTo>
                    <a:lnTo>
                      <a:pt x="175" y="125"/>
                    </a:lnTo>
                    <a:lnTo>
                      <a:pt x="316" y="121"/>
                    </a:lnTo>
                    <a:lnTo>
                      <a:pt x="106" y="239"/>
                    </a:lnTo>
                    <a:lnTo>
                      <a:pt x="292" y="248"/>
                    </a:lnTo>
                    <a:lnTo>
                      <a:pt x="83" y="385"/>
                    </a:lnTo>
                    <a:lnTo>
                      <a:pt x="245" y="382"/>
                    </a:lnTo>
                    <a:lnTo>
                      <a:pt x="0" y="532"/>
                    </a:lnTo>
                    <a:lnTo>
                      <a:pt x="202" y="528"/>
                    </a:lnTo>
                    <a:lnTo>
                      <a:pt x="47" y="652"/>
                    </a:lnTo>
                    <a:lnTo>
                      <a:pt x="233" y="628"/>
                    </a:lnTo>
                    <a:lnTo>
                      <a:pt x="136" y="707"/>
                    </a:lnTo>
                    <a:lnTo>
                      <a:pt x="615" y="660"/>
                    </a:lnTo>
                    <a:lnTo>
                      <a:pt x="819" y="622"/>
                    </a:lnTo>
                    <a:lnTo>
                      <a:pt x="521" y="615"/>
                    </a:lnTo>
                    <a:lnTo>
                      <a:pt x="729" y="513"/>
                    </a:lnTo>
                    <a:lnTo>
                      <a:pt x="470" y="509"/>
                    </a:lnTo>
                    <a:lnTo>
                      <a:pt x="786" y="374"/>
                    </a:lnTo>
                    <a:lnTo>
                      <a:pt x="621" y="366"/>
                    </a:lnTo>
                    <a:lnTo>
                      <a:pt x="827" y="223"/>
                    </a:lnTo>
                    <a:lnTo>
                      <a:pt x="521" y="288"/>
                    </a:lnTo>
                    <a:lnTo>
                      <a:pt x="566" y="207"/>
                    </a:lnTo>
                    <a:lnTo>
                      <a:pt x="737" y="117"/>
                    </a:lnTo>
                    <a:lnTo>
                      <a:pt x="514" y="125"/>
                    </a:lnTo>
                    <a:lnTo>
                      <a:pt x="672" y="23"/>
                    </a:lnTo>
                    <a:lnTo>
                      <a:pt x="672" y="23"/>
                    </a:lnTo>
                    <a:close/>
                  </a:path>
                </a:pathLst>
              </a:custGeom>
              <a:solidFill>
                <a:srgbClr val="B3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16" name="Freeform 104"/>
              <p:cNvSpPr>
                <a:spLocks/>
              </p:cNvSpPr>
              <p:nvPr/>
            </p:nvSpPr>
            <p:spPr bwMode="auto">
              <a:xfrm>
                <a:off x="5079" y="8589"/>
                <a:ext cx="249" cy="624"/>
              </a:xfrm>
              <a:custGeom>
                <a:avLst/>
                <a:gdLst>
                  <a:gd name="T0" fmla="*/ 147 w 249"/>
                  <a:gd name="T1" fmla="*/ 0 h 624"/>
                  <a:gd name="T2" fmla="*/ 167 w 249"/>
                  <a:gd name="T3" fmla="*/ 178 h 624"/>
                  <a:gd name="T4" fmla="*/ 194 w 249"/>
                  <a:gd name="T5" fmla="*/ 364 h 624"/>
                  <a:gd name="T6" fmla="*/ 249 w 249"/>
                  <a:gd name="T7" fmla="*/ 546 h 624"/>
                  <a:gd name="T8" fmla="*/ 128 w 249"/>
                  <a:gd name="T9" fmla="*/ 624 h 624"/>
                  <a:gd name="T10" fmla="*/ 167 w 249"/>
                  <a:gd name="T11" fmla="*/ 526 h 624"/>
                  <a:gd name="T12" fmla="*/ 34 w 249"/>
                  <a:gd name="T13" fmla="*/ 577 h 624"/>
                  <a:gd name="T14" fmla="*/ 81 w 249"/>
                  <a:gd name="T15" fmla="*/ 513 h 624"/>
                  <a:gd name="T16" fmla="*/ 8 w 249"/>
                  <a:gd name="T17" fmla="*/ 526 h 624"/>
                  <a:gd name="T18" fmla="*/ 167 w 249"/>
                  <a:gd name="T19" fmla="*/ 407 h 624"/>
                  <a:gd name="T20" fmla="*/ 57 w 249"/>
                  <a:gd name="T21" fmla="*/ 407 h 624"/>
                  <a:gd name="T22" fmla="*/ 163 w 249"/>
                  <a:gd name="T23" fmla="*/ 280 h 624"/>
                  <a:gd name="T24" fmla="*/ 84 w 249"/>
                  <a:gd name="T25" fmla="*/ 283 h 624"/>
                  <a:gd name="T26" fmla="*/ 139 w 249"/>
                  <a:gd name="T27" fmla="*/ 158 h 624"/>
                  <a:gd name="T28" fmla="*/ 34 w 249"/>
                  <a:gd name="T29" fmla="*/ 197 h 624"/>
                  <a:gd name="T30" fmla="*/ 120 w 249"/>
                  <a:gd name="T31" fmla="*/ 119 h 624"/>
                  <a:gd name="T32" fmla="*/ 0 w 249"/>
                  <a:gd name="T33" fmla="*/ 135 h 624"/>
                  <a:gd name="T34" fmla="*/ 147 w 249"/>
                  <a:gd name="T35" fmla="*/ 0 h 624"/>
                  <a:gd name="T36" fmla="*/ 147 w 249"/>
                  <a:gd name="T3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9" h="624">
                    <a:moveTo>
                      <a:pt x="147" y="0"/>
                    </a:moveTo>
                    <a:lnTo>
                      <a:pt x="167" y="178"/>
                    </a:lnTo>
                    <a:lnTo>
                      <a:pt x="194" y="364"/>
                    </a:lnTo>
                    <a:lnTo>
                      <a:pt x="249" y="546"/>
                    </a:lnTo>
                    <a:lnTo>
                      <a:pt x="128" y="624"/>
                    </a:lnTo>
                    <a:lnTo>
                      <a:pt x="167" y="526"/>
                    </a:lnTo>
                    <a:lnTo>
                      <a:pt x="34" y="577"/>
                    </a:lnTo>
                    <a:lnTo>
                      <a:pt x="81" y="513"/>
                    </a:lnTo>
                    <a:lnTo>
                      <a:pt x="8" y="526"/>
                    </a:lnTo>
                    <a:lnTo>
                      <a:pt x="167" y="407"/>
                    </a:lnTo>
                    <a:lnTo>
                      <a:pt x="57" y="407"/>
                    </a:lnTo>
                    <a:lnTo>
                      <a:pt x="163" y="280"/>
                    </a:lnTo>
                    <a:lnTo>
                      <a:pt x="84" y="283"/>
                    </a:lnTo>
                    <a:lnTo>
                      <a:pt x="139" y="158"/>
                    </a:lnTo>
                    <a:lnTo>
                      <a:pt x="34" y="197"/>
                    </a:lnTo>
                    <a:lnTo>
                      <a:pt x="120" y="119"/>
                    </a:lnTo>
                    <a:lnTo>
                      <a:pt x="0" y="135"/>
                    </a:lnTo>
                    <a:lnTo>
                      <a:pt x="147" y="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B3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25417" name="WordArt 105"/>
            <p:cNvSpPr>
              <a:spLocks noChangeArrowheads="1" noChangeShapeType="1" noTextEdit="1"/>
            </p:cNvSpPr>
            <p:nvPr/>
          </p:nvSpPr>
          <p:spPr bwMode="auto">
            <a:xfrm rot="3264337">
              <a:off x="1909" y="1288"/>
              <a:ext cx="119" cy="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Wave1">
                <a:avLst>
                  <a:gd name="adj1" fmla="val 13005"/>
                  <a:gd name="adj2" fmla="val 0"/>
                </a:avLst>
              </a:prstTxWarp>
            </a:bodyPr>
            <a:lstStyle/>
            <a:p>
              <a:pPr algn="ctr"/>
              <a:r>
                <a:rPr lang="en-GB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/>
                </a:rPr>
                <a:t>flag</a:t>
              </a:r>
              <a:endParaRPr lang="bg-BG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endParaRPr>
            </a:p>
          </p:txBody>
        </p:sp>
      </p:grpSp>
      <p:grpSp>
        <p:nvGrpSpPr>
          <p:cNvPr id="525418" name="Group 106"/>
          <p:cNvGrpSpPr>
            <a:grpSpLocks/>
          </p:cNvGrpSpPr>
          <p:nvPr/>
        </p:nvGrpSpPr>
        <p:grpSpPr bwMode="auto">
          <a:xfrm rot="3847388" flipH="1">
            <a:off x="1389063" y="3922712"/>
            <a:ext cx="279400" cy="282575"/>
            <a:chOff x="4643" y="7488"/>
            <a:chExt cx="2125" cy="1954"/>
          </a:xfrm>
        </p:grpSpPr>
        <p:sp>
          <p:nvSpPr>
            <p:cNvPr id="525419" name="Freeform 107"/>
            <p:cNvSpPr>
              <a:spLocks/>
            </p:cNvSpPr>
            <p:nvPr/>
          </p:nvSpPr>
          <p:spPr bwMode="auto">
            <a:xfrm>
              <a:off x="4702" y="7848"/>
              <a:ext cx="1922" cy="1436"/>
            </a:xfrm>
            <a:custGeom>
              <a:avLst/>
              <a:gdLst>
                <a:gd name="T0" fmla="*/ 1908 w 1922"/>
                <a:gd name="T1" fmla="*/ 0 h 1436"/>
                <a:gd name="T2" fmla="*/ 1170 w 1922"/>
                <a:gd name="T3" fmla="*/ 198 h 1436"/>
                <a:gd name="T4" fmla="*/ 762 w 1922"/>
                <a:gd name="T5" fmla="*/ 278 h 1436"/>
                <a:gd name="T6" fmla="*/ 584 w 1922"/>
                <a:gd name="T7" fmla="*/ 590 h 1436"/>
                <a:gd name="T8" fmla="*/ 122 w 1922"/>
                <a:gd name="T9" fmla="*/ 899 h 1436"/>
                <a:gd name="T10" fmla="*/ 339 w 1922"/>
                <a:gd name="T11" fmla="*/ 1075 h 1436"/>
                <a:gd name="T12" fmla="*/ 0 w 1922"/>
                <a:gd name="T13" fmla="*/ 1404 h 1436"/>
                <a:gd name="T14" fmla="*/ 257 w 1922"/>
                <a:gd name="T15" fmla="*/ 1436 h 1436"/>
                <a:gd name="T16" fmla="*/ 525 w 1922"/>
                <a:gd name="T17" fmla="*/ 1408 h 1436"/>
                <a:gd name="T18" fmla="*/ 743 w 1922"/>
                <a:gd name="T19" fmla="*/ 1326 h 1436"/>
                <a:gd name="T20" fmla="*/ 704 w 1922"/>
                <a:gd name="T21" fmla="*/ 1044 h 1436"/>
                <a:gd name="T22" fmla="*/ 980 w 1922"/>
                <a:gd name="T23" fmla="*/ 1017 h 1436"/>
                <a:gd name="T24" fmla="*/ 1395 w 1922"/>
                <a:gd name="T25" fmla="*/ 985 h 1436"/>
                <a:gd name="T26" fmla="*/ 1922 w 1922"/>
                <a:gd name="T27" fmla="*/ 831 h 1436"/>
                <a:gd name="T28" fmla="*/ 1908 w 1922"/>
                <a:gd name="T29" fmla="*/ 0 h 1436"/>
                <a:gd name="T30" fmla="*/ 1908 w 1922"/>
                <a:gd name="T31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2" h="1436">
                  <a:moveTo>
                    <a:pt x="1908" y="0"/>
                  </a:moveTo>
                  <a:lnTo>
                    <a:pt x="1170" y="198"/>
                  </a:lnTo>
                  <a:lnTo>
                    <a:pt x="762" y="278"/>
                  </a:lnTo>
                  <a:lnTo>
                    <a:pt x="584" y="590"/>
                  </a:lnTo>
                  <a:lnTo>
                    <a:pt x="122" y="899"/>
                  </a:lnTo>
                  <a:lnTo>
                    <a:pt x="339" y="1075"/>
                  </a:lnTo>
                  <a:lnTo>
                    <a:pt x="0" y="1404"/>
                  </a:lnTo>
                  <a:lnTo>
                    <a:pt x="257" y="1436"/>
                  </a:lnTo>
                  <a:lnTo>
                    <a:pt x="525" y="1408"/>
                  </a:lnTo>
                  <a:lnTo>
                    <a:pt x="743" y="1326"/>
                  </a:lnTo>
                  <a:lnTo>
                    <a:pt x="704" y="1044"/>
                  </a:lnTo>
                  <a:lnTo>
                    <a:pt x="980" y="1017"/>
                  </a:lnTo>
                  <a:lnTo>
                    <a:pt x="1395" y="985"/>
                  </a:lnTo>
                  <a:lnTo>
                    <a:pt x="1922" y="831"/>
                  </a:lnTo>
                  <a:lnTo>
                    <a:pt x="1908" y="0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25420" name="Freeform 108"/>
            <p:cNvSpPr>
              <a:spLocks/>
            </p:cNvSpPr>
            <p:nvPr/>
          </p:nvSpPr>
          <p:spPr bwMode="auto">
            <a:xfrm>
              <a:off x="6104" y="7824"/>
              <a:ext cx="376" cy="96"/>
            </a:xfrm>
            <a:custGeom>
              <a:avLst/>
              <a:gdLst>
                <a:gd name="T0" fmla="*/ 376 w 376"/>
                <a:gd name="T1" fmla="*/ 32 h 96"/>
                <a:gd name="T2" fmla="*/ 357 w 376"/>
                <a:gd name="T3" fmla="*/ 35 h 96"/>
                <a:gd name="T4" fmla="*/ 341 w 376"/>
                <a:gd name="T5" fmla="*/ 39 h 96"/>
                <a:gd name="T6" fmla="*/ 324 w 376"/>
                <a:gd name="T7" fmla="*/ 41 h 96"/>
                <a:gd name="T8" fmla="*/ 306 w 376"/>
                <a:gd name="T9" fmla="*/ 47 h 96"/>
                <a:gd name="T10" fmla="*/ 288 w 376"/>
                <a:gd name="T11" fmla="*/ 49 h 96"/>
                <a:gd name="T12" fmla="*/ 271 w 376"/>
                <a:gd name="T13" fmla="*/ 55 h 96"/>
                <a:gd name="T14" fmla="*/ 253 w 376"/>
                <a:gd name="T15" fmla="*/ 59 h 96"/>
                <a:gd name="T16" fmla="*/ 235 w 376"/>
                <a:gd name="T17" fmla="*/ 65 h 96"/>
                <a:gd name="T18" fmla="*/ 218 w 376"/>
                <a:gd name="T19" fmla="*/ 67 h 96"/>
                <a:gd name="T20" fmla="*/ 200 w 376"/>
                <a:gd name="T21" fmla="*/ 71 h 96"/>
                <a:gd name="T22" fmla="*/ 182 w 376"/>
                <a:gd name="T23" fmla="*/ 73 h 96"/>
                <a:gd name="T24" fmla="*/ 165 w 376"/>
                <a:gd name="T25" fmla="*/ 79 h 96"/>
                <a:gd name="T26" fmla="*/ 147 w 376"/>
                <a:gd name="T27" fmla="*/ 81 h 96"/>
                <a:gd name="T28" fmla="*/ 130 w 376"/>
                <a:gd name="T29" fmla="*/ 84 h 96"/>
                <a:gd name="T30" fmla="*/ 112 w 376"/>
                <a:gd name="T31" fmla="*/ 88 h 96"/>
                <a:gd name="T32" fmla="*/ 96 w 376"/>
                <a:gd name="T33" fmla="*/ 90 h 96"/>
                <a:gd name="T34" fmla="*/ 87 w 376"/>
                <a:gd name="T35" fmla="*/ 90 h 96"/>
                <a:gd name="T36" fmla="*/ 75 w 376"/>
                <a:gd name="T37" fmla="*/ 88 h 96"/>
                <a:gd name="T38" fmla="*/ 61 w 376"/>
                <a:gd name="T39" fmla="*/ 86 h 96"/>
                <a:gd name="T40" fmla="*/ 47 w 376"/>
                <a:gd name="T41" fmla="*/ 86 h 96"/>
                <a:gd name="T42" fmla="*/ 32 w 376"/>
                <a:gd name="T43" fmla="*/ 86 h 96"/>
                <a:gd name="T44" fmla="*/ 20 w 376"/>
                <a:gd name="T45" fmla="*/ 88 h 96"/>
                <a:gd name="T46" fmla="*/ 6 w 376"/>
                <a:gd name="T47" fmla="*/ 90 h 96"/>
                <a:gd name="T48" fmla="*/ 0 w 376"/>
                <a:gd name="T49" fmla="*/ 96 h 96"/>
                <a:gd name="T50" fmla="*/ 12 w 376"/>
                <a:gd name="T51" fmla="*/ 84 h 96"/>
                <a:gd name="T52" fmla="*/ 28 w 376"/>
                <a:gd name="T53" fmla="*/ 75 h 96"/>
                <a:gd name="T54" fmla="*/ 41 w 376"/>
                <a:gd name="T55" fmla="*/ 65 h 96"/>
                <a:gd name="T56" fmla="*/ 61 w 376"/>
                <a:gd name="T57" fmla="*/ 57 h 96"/>
                <a:gd name="T58" fmla="*/ 79 w 376"/>
                <a:gd name="T59" fmla="*/ 47 h 96"/>
                <a:gd name="T60" fmla="*/ 96 w 376"/>
                <a:gd name="T61" fmla="*/ 37 h 96"/>
                <a:gd name="T62" fmla="*/ 118 w 376"/>
                <a:gd name="T63" fmla="*/ 30 h 96"/>
                <a:gd name="T64" fmla="*/ 139 w 376"/>
                <a:gd name="T65" fmla="*/ 24 h 96"/>
                <a:gd name="T66" fmla="*/ 159 w 376"/>
                <a:gd name="T67" fmla="*/ 16 h 96"/>
                <a:gd name="T68" fmla="*/ 179 w 376"/>
                <a:gd name="T69" fmla="*/ 10 h 96"/>
                <a:gd name="T70" fmla="*/ 198 w 376"/>
                <a:gd name="T71" fmla="*/ 4 h 96"/>
                <a:gd name="T72" fmla="*/ 218 w 376"/>
                <a:gd name="T73" fmla="*/ 2 h 96"/>
                <a:gd name="T74" fmla="*/ 235 w 376"/>
                <a:gd name="T75" fmla="*/ 0 h 96"/>
                <a:gd name="T76" fmla="*/ 253 w 376"/>
                <a:gd name="T77" fmla="*/ 0 h 96"/>
                <a:gd name="T78" fmla="*/ 269 w 376"/>
                <a:gd name="T79" fmla="*/ 2 h 96"/>
                <a:gd name="T80" fmla="*/ 284 w 376"/>
                <a:gd name="T81" fmla="*/ 8 h 96"/>
                <a:gd name="T82" fmla="*/ 296 w 376"/>
                <a:gd name="T83" fmla="*/ 12 h 96"/>
                <a:gd name="T84" fmla="*/ 308 w 376"/>
                <a:gd name="T85" fmla="*/ 16 h 96"/>
                <a:gd name="T86" fmla="*/ 318 w 376"/>
                <a:gd name="T87" fmla="*/ 18 h 96"/>
                <a:gd name="T88" fmla="*/ 331 w 376"/>
                <a:gd name="T89" fmla="*/ 24 h 96"/>
                <a:gd name="T90" fmla="*/ 341 w 376"/>
                <a:gd name="T91" fmla="*/ 24 h 96"/>
                <a:gd name="T92" fmla="*/ 353 w 376"/>
                <a:gd name="T93" fmla="*/ 28 h 96"/>
                <a:gd name="T94" fmla="*/ 365 w 376"/>
                <a:gd name="T95" fmla="*/ 30 h 96"/>
                <a:gd name="T96" fmla="*/ 376 w 376"/>
                <a:gd name="T97" fmla="*/ 32 h 96"/>
                <a:gd name="T98" fmla="*/ 376 w 376"/>
                <a:gd name="T99" fmla="*/ 3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6" h="96">
                  <a:moveTo>
                    <a:pt x="376" y="32"/>
                  </a:moveTo>
                  <a:lnTo>
                    <a:pt x="357" y="35"/>
                  </a:lnTo>
                  <a:lnTo>
                    <a:pt x="341" y="39"/>
                  </a:lnTo>
                  <a:lnTo>
                    <a:pt x="324" y="41"/>
                  </a:lnTo>
                  <a:lnTo>
                    <a:pt x="306" y="47"/>
                  </a:lnTo>
                  <a:lnTo>
                    <a:pt x="288" y="49"/>
                  </a:lnTo>
                  <a:lnTo>
                    <a:pt x="271" y="55"/>
                  </a:lnTo>
                  <a:lnTo>
                    <a:pt x="253" y="59"/>
                  </a:lnTo>
                  <a:lnTo>
                    <a:pt x="235" y="65"/>
                  </a:lnTo>
                  <a:lnTo>
                    <a:pt x="218" y="67"/>
                  </a:lnTo>
                  <a:lnTo>
                    <a:pt x="200" y="71"/>
                  </a:lnTo>
                  <a:lnTo>
                    <a:pt x="182" y="73"/>
                  </a:lnTo>
                  <a:lnTo>
                    <a:pt x="165" y="79"/>
                  </a:lnTo>
                  <a:lnTo>
                    <a:pt x="147" y="81"/>
                  </a:lnTo>
                  <a:lnTo>
                    <a:pt x="130" y="84"/>
                  </a:lnTo>
                  <a:lnTo>
                    <a:pt x="112" y="88"/>
                  </a:lnTo>
                  <a:lnTo>
                    <a:pt x="96" y="90"/>
                  </a:lnTo>
                  <a:lnTo>
                    <a:pt x="87" y="90"/>
                  </a:lnTo>
                  <a:lnTo>
                    <a:pt x="75" y="88"/>
                  </a:lnTo>
                  <a:lnTo>
                    <a:pt x="61" y="86"/>
                  </a:lnTo>
                  <a:lnTo>
                    <a:pt x="47" y="86"/>
                  </a:lnTo>
                  <a:lnTo>
                    <a:pt x="32" y="86"/>
                  </a:lnTo>
                  <a:lnTo>
                    <a:pt x="20" y="88"/>
                  </a:lnTo>
                  <a:lnTo>
                    <a:pt x="6" y="90"/>
                  </a:lnTo>
                  <a:lnTo>
                    <a:pt x="0" y="96"/>
                  </a:lnTo>
                  <a:lnTo>
                    <a:pt x="12" y="84"/>
                  </a:lnTo>
                  <a:lnTo>
                    <a:pt x="28" y="75"/>
                  </a:lnTo>
                  <a:lnTo>
                    <a:pt x="41" y="65"/>
                  </a:lnTo>
                  <a:lnTo>
                    <a:pt x="61" y="57"/>
                  </a:lnTo>
                  <a:lnTo>
                    <a:pt x="79" y="47"/>
                  </a:lnTo>
                  <a:lnTo>
                    <a:pt x="96" y="37"/>
                  </a:lnTo>
                  <a:lnTo>
                    <a:pt x="118" y="30"/>
                  </a:lnTo>
                  <a:lnTo>
                    <a:pt x="139" y="24"/>
                  </a:lnTo>
                  <a:lnTo>
                    <a:pt x="159" y="16"/>
                  </a:lnTo>
                  <a:lnTo>
                    <a:pt x="179" y="10"/>
                  </a:lnTo>
                  <a:lnTo>
                    <a:pt x="198" y="4"/>
                  </a:lnTo>
                  <a:lnTo>
                    <a:pt x="218" y="2"/>
                  </a:lnTo>
                  <a:lnTo>
                    <a:pt x="235" y="0"/>
                  </a:lnTo>
                  <a:lnTo>
                    <a:pt x="253" y="0"/>
                  </a:lnTo>
                  <a:lnTo>
                    <a:pt x="269" y="2"/>
                  </a:lnTo>
                  <a:lnTo>
                    <a:pt x="284" y="8"/>
                  </a:lnTo>
                  <a:lnTo>
                    <a:pt x="296" y="12"/>
                  </a:lnTo>
                  <a:lnTo>
                    <a:pt x="308" y="16"/>
                  </a:lnTo>
                  <a:lnTo>
                    <a:pt x="318" y="18"/>
                  </a:lnTo>
                  <a:lnTo>
                    <a:pt x="331" y="24"/>
                  </a:lnTo>
                  <a:lnTo>
                    <a:pt x="341" y="24"/>
                  </a:lnTo>
                  <a:lnTo>
                    <a:pt x="353" y="28"/>
                  </a:lnTo>
                  <a:lnTo>
                    <a:pt x="365" y="30"/>
                  </a:lnTo>
                  <a:lnTo>
                    <a:pt x="376" y="32"/>
                  </a:lnTo>
                  <a:lnTo>
                    <a:pt x="37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25421" name="Freeform 109"/>
            <p:cNvSpPr>
              <a:spLocks/>
            </p:cNvSpPr>
            <p:nvPr/>
          </p:nvSpPr>
          <p:spPr bwMode="auto">
            <a:xfrm>
              <a:off x="6331" y="7768"/>
              <a:ext cx="437" cy="72"/>
            </a:xfrm>
            <a:custGeom>
              <a:avLst/>
              <a:gdLst>
                <a:gd name="T0" fmla="*/ 437 w 437"/>
                <a:gd name="T1" fmla="*/ 14 h 72"/>
                <a:gd name="T2" fmla="*/ 394 w 437"/>
                <a:gd name="T3" fmla="*/ 25 h 72"/>
                <a:gd name="T4" fmla="*/ 357 w 437"/>
                <a:gd name="T5" fmla="*/ 35 h 72"/>
                <a:gd name="T6" fmla="*/ 324 w 437"/>
                <a:gd name="T7" fmla="*/ 43 h 72"/>
                <a:gd name="T8" fmla="*/ 296 w 437"/>
                <a:gd name="T9" fmla="*/ 53 h 72"/>
                <a:gd name="T10" fmla="*/ 271 w 437"/>
                <a:gd name="T11" fmla="*/ 59 h 72"/>
                <a:gd name="T12" fmla="*/ 249 w 437"/>
                <a:gd name="T13" fmla="*/ 65 h 72"/>
                <a:gd name="T14" fmla="*/ 230 w 437"/>
                <a:gd name="T15" fmla="*/ 67 h 72"/>
                <a:gd name="T16" fmla="*/ 210 w 437"/>
                <a:gd name="T17" fmla="*/ 72 h 72"/>
                <a:gd name="T18" fmla="*/ 190 w 437"/>
                <a:gd name="T19" fmla="*/ 71 h 72"/>
                <a:gd name="T20" fmla="*/ 171 w 437"/>
                <a:gd name="T21" fmla="*/ 71 h 72"/>
                <a:gd name="T22" fmla="*/ 151 w 437"/>
                <a:gd name="T23" fmla="*/ 69 h 72"/>
                <a:gd name="T24" fmla="*/ 128 w 437"/>
                <a:gd name="T25" fmla="*/ 67 h 72"/>
                <a:gd name="T26" fmla="*/ 102 w 437"/>
                <a:gd name="T27" fmla="*/ 59 h 72"/>
                <a:gd name="T28" fmla="*/ 71 w 437"/>
                <a:gd name="T29" fmla="*/ 55 h 72"/>
                <a:gd name="T30" fmla="*/ 40 w 437"/>
                <a:gd name="T31" fmla="*/ 45 h 72"/>
                <a:gd name="T32" fmla="*/ 0 w 437"/>
                <a:gd name="T33" fmla="*/ 37 h 72"/>
                <a:gd name="T34" fmla="*/ 8 w 437"/>
                <a:gd name="T35" fmla="*/ 29 h 72"/>
                <a:gd name="T36" fmla="*/ 26 w 437"/>
                <a:gd name="T37" fmla="*/ 24 h 72"/>
                <a:gd name="T38" fmla="*/ 47 w 437"/>
                <a:gd name="T39" fmla="*/ 18 h 72"/>
                <a:gd name="T40" fmla="*/ 79 w 437"/>
                <a:gd name="T41" fmla="*/ 14 h 72"/>
                <a:gd name="T42" fmla="*/ 110 w 437"/>
                <a:gd name="T43" fmla="*/ 10 h 72"/>
                <a:gd name="T44" fmla="*/ 147 w 437"/>
                <a:gd name="T45" fmla="*/ 6 h 72"/>
                <a:gd name="T46" fmla="*/ 187 w 437"/>
                <a:gd name="T47" fmla="*/ 2 h 72"/>
                <a:gd name="T48" fmla="*/ 228 w 437"/>
                <a:gd name="T49" fmla="*/ 2 h 72"/>
                <a:gd name="T50" fmla="*/ 267 w 437"/>
                <a:gd name="T51" fmla="*/ 0 h 72"/>
                <a:gd name="T52" fmla="*/ 306 w 437"/>
                <a:gd name="T53" fmla="*/ 0 h 72"/>
                <a:gd name="T54" fmla="*/ 339 w 437"/>
                <a:gd name="T55" fmla="*/ 0 h 72"/>
                <a:gd name="T56" fmla="*/ 373 w 437"/>
                <a:gd name="T57" fmla="*/ 2 h 72"/>
                <a:gd name="T58" fmla="*/ 398 w 437"/>
                <a:gd name="T59" fmla="*/ 2 h 72"/>
                <a:gd name="T60" fmla="*/ 420 w 437"/>
                <a:gd name="T61" fmla="*/ 4 h 72"/>
                <a:gd name="T62" fmla="*/ 431 w 437"/>
                <a:gd name="T63" fmla="*/ 10 h 72"/>
                <a:gd name="T64" fmla="*/ 437 w 437"/>
                <a:gd name="T65" fmla="*/ 14 h 72"/>
                <a:gd name="T66" fmla="*/ 437 w 437"/>
                <a:gd name="T67" fmla="*/ 1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7" h="72">
                  <a:moveTo>
                    <a:pt x="437" y="14"/>
                  </a:moveTo>
                  <a:lnTo>
                    <a:pt x="394" y="25"/>
                  </a:lnTo>
                  <a:lnTo>
                    <a:pt x="357" y="35"/>
                  </a:lnTo>
                  <a:lnTo>
                    <a:pt x="324" y="43"/>
                  </a:lnTo>
                  <a:lnTo>
                    <a:pt x="296" y="53"/>
                  </a:lnTo>
                  <a:lnTo>
                    <a:pt x="271" y="59"/>
                  </a:lnTo>
                  <a:lnTo>
                    <a:pt x="249" y="65"/>
                  </a:lnTo>
                  <a:lnTo>
                    <a:pt x="230" y="67"/>
                  </a:lnTo>
                  <a:lnTo>
                    <a:pt x="210" y="72"/>
                  </a:lnTo>
                  <a:lnTo>
                    <a:pt x="190" y="71"/>
                  </a:lnTo>
                  <a:lnTo>
                    <a:pt x="171" y="71"/>
                  </a:lnTo>
                  <a:lnTo>
                    <a:pt x="151" y="69"/>
                  </a:lnTo>
                  <a:lnTo>
                    <a:pt x="128" y="67"/>
                  </a:lnTo>
                  <a:lnTo>
                    <a:pt x="102" y="59"/>
                  </a:lnTo>
                  <a:lnTo>
                    <a:pt x="71" y="55"/>
                  </a:lnTo>
                  <a:lnTo>
                    <a:pt x="40" y="45"/>
                  </a:lnTo>
                  <a:lnTo>
                    <a:pt x="0" y="37"/>
                  </a:lnTo>
                  <a:lnTo>
                    <a:pt x="8" y="29"/>
                  </a:lnTo>
                  <a:lnTo>
                    <a:pt x="26" y="24"/>
                  </a:lnTo>
                  <a:lnTo>
                    <a:pt x="47" y="18"/>
                  </a:lnTo>
                  <a:lnTo>
                    <a:pt x="79" y="14"/>
                  </a:lnTo>
                  <a:lnTo>
                    <a:pt x="110" y="10"/>
                  </a:lnTo>
                  <a:lnTo>
                    <a:pt x="147" y="6"/>
                  </a:lnTo>
                  <a:lnTo>
                    <a:pt x="187" y="2"/>
                  </a:lnTo>
                  <a:lnTo>
                    <a:pt x="228" y="2"/>
                  </a:lnTo>
                  <a:lnTo>
                    <a:pt x="267" y="0"/>
                  </a:lnTo>
                  <a:lnTo>
                    <a:pt x="306" y="0"/>
                  </a:lnTo>
                  <a:lnTo>
                    <a:pt x="339" y="0"/>
                  </a:lnTo>
                  <a:lnTo>
                    <a:pt x="373" y="2"/>
                  </a:lnTo>
                  <a:lnTo>
                    <a:pt x="398" y="2"/>
                  </a:lnTo>
                  <a:lnTo>
                    <a:pt x="420" y="4"/>
                  </a:lnTo>
                  <a:lnTo>
                    <a:pt x="431" y="10"/>
                  </a:lnTo>
                  <a:lnTo>
                    <a:pt x="437" y="14"/>
                  </a:lnTo>
                  <a:lnTo>
                    <a:pt x="43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25422" name="Freeform 110"/>
            <p:cNvSpPr>
              <a:spLocks/>
            </p:cNvSpPr>
            <p:nvPr/>
          </p:nvSpPr>
          <p:spPr bwMode="auto">
            <a:xfrm>
              <a:off x="5238" y="7999"/>
              <a:ext cx="810" cy="1226"/>
            </a:xfrm>
            <a:custGeom>
              <a:avLst/>
              <a:gdLst>
                <a:gd name="T0" fmla="*/ 297 w 810"/>
                <a:gd name="T1" fmla="*/ 67 h 1226"/>
                <a:gd name="T2" fmla="*/ 382 w 810"/>
                <a:gd name="T3" fmla="*/ 41 h 1226"/>
                <a:gd name="T4" fmla="*/ 470 w 810"/>
                <a:gd name="T5" fmla="*/ 26 h 1226"/>
                <a:gd name="T6" fmla="*/ 554 w 810"/>
                <a:gd name="T7" fmla="*/ 12 h 1226"/>
                <a:gd name="T8" fmla="*/ 640 w 810"/>
                <a:gd name="T9" fmla="*/ 4 h 1226"/>
                <a:gd name="T10" fmla="*/ 707 w 810"/>
                <a:gd name="T11" fmla="*/ 88 h 1226"/>
                <a:gd name="T12" fmla="*/ 252 w 810"/>
                <a:gd name="T13" fmla="*/ 272 h 1226"/>
                <a:gd name="T14" fmla="*/ 311 w 810"/>
                <a:gd name="T15" fmla="*/ 415 h 1226"/>
                <a:gd name="T16" fmla="*/ 280 w 810"/>
                <a:gd name="T17" fmla="*/ 435 h 1226"/>
                <a:gd name="T18" fmla="*/ 250 w 810"/>
                <a:gd name="T19" fmla="*/ 458 h 1226"/>
                <a:gd name="T20" fmla="*/ 217 w 810"/>
                <a:gd name="T21" fmla="*/ 476 h 1226"/>
                <a:gd name="T22" fmla="*/ 186 w 810"/>
                <a:gd name="T23" fmla="*/ 496 h 1226"/>
                <a:gd name="T24" fmla="*/ 152 w 810"/>
                <a:gd name="T25" fmla="*/ 511 h 1226"/>
                <a:gd name="T26" fmla="*/ 131 w 810"/>
                <a:gd name="T27" fmla="*/ 638 h 1226"/>
                <a:gd name="T28" fmla="*/ 113 w 810"/>
                <a:gd name="T29" fmla="*/ 811 h 1226"/>
                <a:gd name="T30" fmla="*/ 109 w 810"/>
                <a:gd name="T31" fmla="*/ 824 h 1226"/>
                <a:gd name="T32" fmla="*/ 133 w 810"/>
                <a:gd name="T33" fmla="*/ 826 h 1226"/>
                <a:gd name="T34" fmla="*/ 170 w 810"/>
                <a:gd name="T35" fmla="*/ 823 h 1226"/>
                <a:gd name="T36" fmla="*/ 219 w 810"/>
                <a:gd name="T37" fmla="*/ 813 h 1226"/>
                <a:gd name="T38" fmla="*/ 250 w 810"/>
                <a:gd name="T39" fmla="*/ 811 h 1226"/>
                <a:gd name="T40" fmla="*/ 207 w 810"/>
                <a:gd name="T41" fmla="*/ 846 h 1226"/>
                <a:gd name="T42" fmla="*/ 176 w 810"/>
                <a:gd name="T43" fmla="*/ 887 h 1226"/>
                <a:gd name="T44" fmla="*/ 248 w 810"/>
                <a:gd name="T45" fmla="*/ 871 h 1226"/>
                <a:gd name="T46" fmla="*/ 362 w 810"/>
                <a:gd name="T47" fmla="*/ 844 h 1226"/>
                <a:gd name="T48" fmla="*/ 483 w 810"/>
                <a:gd name="T49" fmla="*/ 834 h 1226"/>
                <a:gd name="T50" fmla="*/ 601 w 810"/>
                <a:gd name="T51" fmla="*/ 826 h 1226"/>
                <a:gd name="T52" fmla="*/ 715 w 810"/>
                <a:gd name="T53" fmla="*/ 817 h 1226"/>
                <a:gd name="T54" fmla="*/ 810 w 810"/>
                <a:gd name="T55" fmla="*/ 883 h 1226"/>
                <a:gd name="T56" fmla="*/ 705 w 810"/>
                <a:gd name="T57" fmla="*/ 899 h 1226"/>
                <a:gd name="T58" fmla="*/ 593 w 810"/>
                <a:gd name="T59" fmla="*/ 907 h 1226"/>
                <a:gd name="T60" fmla="*/ 479 w 810"/>
                <a:gd name="T61" fmla="*/ 909 h 1226"/>
                <a:gd name="T62" fmla="*/ 368 w 810"/>
                <a:gd name="T63" fmla="*/ 917 h 1226"/>
                <a:gd name="T64" fmla="*/ 262 w 810"/>
                <a:gd name="T65" fmla="*/ 940 h 1226"/>
                <a:gd name="T66" fmla="*/ 376 w 810"/>
                <a:gd name="T67" fmla="*/ 962 h 1226"/>
                <a:gd name="T68" fmla="*/ 362 w 810"/>
                <a:gd name="T69" fmla="*/ 1009 h 1226"/>
                <a:gd name="T70" fmla="*/ 342 w 810"/>
                <a:gd name="T71" fmla="*/ 1058 h 1226"/>
                <a:gd name="T72" fmla="*/ 319 w 810"/>
                <a:gd name="T73" fmla="*/ 1103 h 1226"/>
                <a:gd name="T74" fmla="*/ 293 w 810"/>
                <a:gd name="T75" fmla="*/ 1146 h 1226"/>
                <a:gd name="T76" fmla="*/ 262 w 810"/>
                <a:gd name="T77" fmla="*/ 1189 h 1226"/>
                <a:gd name="T78" fmla="*/ 121 w 810"/>
                <a:gd name="T79" fmla="*/ 1163 h 1226"/>
                <a:gd name="T80" fmla="*/ 86 w 810"/>
                <a:gd name="T81" fmla="*/ 1075 h 1226"/>
                <a:gd name="T82" fmla="*/ 45 w 810"/>
                <a:gd name="T83" fmla="*/ 942 h 1226"/>
                <a:gd name="T84" fmla="*/ 27 w 810"/>
                <a:gd name="T85" fmla="*/ 805 h 1226"/>
                <a:gd name="T86" fmla="*/ 17 w 810"/>
                <a:gd name="T87" fmla="*/ 662 h 1226"/>
                <a:gd name="T88" fmla="*/ 9 w 810"/>
                <a:gd name="T89" fmla="*/ 521 h 1226"/>
                <a:gd name="T90" fmla="*/ 19 w 810"/>
                <a:gd name="T91" fmla="*/ 415 h 1226"/>
                <a:gd name="T92" fmla="*/ 74 w 810"/>
                <a:gd name="T93" fmla="*/ 360 h 1226"/>
                <a:gd name="T94" fmla="*/ 115 w 810"/>
                <a:gd name="T95" fmla="*/ 294 h 1226"/>
                <a:gd name="T96" fmla="*/ 156 w 810"/>
                <a:gd name="T97" fmla="*/ 221 h 1226"/>
                <a:gd name="T98" fmla="*/ 199 w 810"/>
                <a:gd name="T99" fmla="*/ 151 h 1226"/>
                <a:gd name="T100" fmla="*/ 248 w 810"/>
                <a:gd name="T101" fmla="*/ 88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10" h="1226">
                  <a:moveTo>
                    <a:pt x="248" y="88"/>
                  </a:moveTo>
                  <a:lnTo>
                    <a:pt x="272" y="76"/>
                  </a:lnTo>
                  <a:lnTo>
                    <a:pt x="297" y="67"/>
                  </a:lnTo>
                  <a:lnTo>
                    <a:pt x="325" y="57"/>
                  </a:lnTo>
                  <a:lnTo>
                    <a:pt x="352" y="51"/>
                  </a:lnTo>
                  <a:lnTo>
                    <a:pt x="382" y="41"/>
                  </a:lnTo>
                  <a:lnTo>
                    <a:pt x="409" y="35"/>
                  </a:lnTo>
                  <a:lnTo>
                    <a:pt x="438" y="31"/>
                  </a:lnTo>
                  <a:lnTo>
                    <a:pt x="470" y="26"/>
                  </a:lnTo>
                  <a:lnTo>
                    <a:pt x="497" y="22"/>
                  </a:lnTo>
                  <a:lnTo>
                    <a:pt x="526" y="16"/>
                  </a:lnTo>
                  <a:lnTo>
                    <a:pt x="554" y="12"/>
                  </a:lnTo>
                  <a:lnTo>
                    <a:pt x="585" y="10"/>
                  </a:lnTo>
                  <a:lnTo>
                    <a:pt x="611" y="6"/>
                  </a:lnTo>
                  <a:lnTo>
                    <a:pt x="640" y="4"/>
                  </a:lnTo>
                  <a:lnTo>
                    <a:pt x="666" y="0"/>
                  </a:lnTo>
                  <a:lnTo>
                    <a:pt x="695" y="0"/>
                  </a:lnTo>
                  <a:lnTo>
                    <a:pt x="707" y="88"/>
                  </a:lnTo>
                  <a:lnTo>
                    <a:pt x="380" y="127"/>
                  </a:lnTo>
                  <a:lnTo>
                    <a:pt x="474" y="139"/>
                  </a:lnTo>
                  <a:lnTo>
                    <a:pt x="252" y="272"/>
                  </a:lnTo>
                  <a:lnTo>
                    <a:pt x="407" y="253"/>
                  </a:lnTo>
                  <a:lnTo>
                    <a:pt x="170" y="411"/>
                  </a:lnTo>
                  <a:lnTo>
                    <a:pt x="311" y="415"/>
                  </a:lnTo>
                  <a:lnTo>
                    <a:pt x="299" y="421"/>
                  </a:lnTo>
                  <a:lnTo>
                    <a:pt x="291" y="429"/>
                  </a:lnTo>
                  <a:lnTo>
                    <a:pt x="280" y="435"/>
                  </a:lnTo>
                  <a:lnTo>
                    <a:pt x="270" y="443"/>
                  </a:lnTo>
                  <a:lnTo>
                    <a:pt x="260" y="449"/>
                  </a:lnTo>
                  <a:lnTo>
                    <a:pt x="250" y="458"/>
                  </a:lnTo>
                  <a:lnTo>
                    <a:pt x="239" y="464"/>
                  </a:lnTo>
                  <a:lnTo>
                    <a:pt x="229" y="472"/>
                  </a:lnTo>
                  <a:lnTo>
                    <a:pt x="217" y="476"/>
                  </a:lnTo>
                  <a:lnTo>
                    <a:pt x="207" y="482"/>
                  </a:lnTo>
                  <a:lnTo>
                    <a:pt x="193" y="490"/>
                  </a:lnTo>
                  <a:lnTo>
                    <a:pt x="186" y="496"/>
                  </a:lnTo>
                  <a:lnTo>
                    <a:pt x="174" y="499"/>
                  </a:lnTo>
                  <a:lnTo>
                    <a:pt x="162" y="507"/>
                  </a:lnTo>
                  <a:lnTo>
                    <a:pt x="152" y="511"/>
                  </a:lnTo>
                  <a:lnTo>
                    <a:pt x="143" y="517"/>
                  </a:lnTo>
                  <a:lnTo>
                    <a:pt x="260" y="539"/>
                  </a:lnTo>
                  <a:lnTo>
                    <a:pt x="131" y="638"/>
                  </a:lnTo>
                  <a:lnTo>
                    <a:pt x="111" y="727"/>
                  </a:lnTo>
                  <a:lnTo>
                    <a:pt x="244" y="709"/>
                  </a:lnTo>
                  <a:lnTo>
                    <a:pt x="113" y="811"/>
                  </a:lnTo>
                  <a:lnTo>
                    <a:pt x="105" y="817"/>
                  </a:lnTo>
                  <a:lnTo>
                    <a:pt x="105" y="824"/>
                  </a:lnTo>
                  <a:lnTo>
                    <a:pt x="109" y="824"/>
                  </a:lnTo>
                  <a:lnTo>
                    <a:pt x="115" y="824"/>
                  </a:lnTo>
                  <a:lnTo>
                    <a:pt x="121" y="824"/>
                  </a:lnTo>
                  <a:lnTo>
                    <a:pt x="133" y="826"/>
                  </a:lnTo>
                  <a:lnTo>
                    <a:pt x="143" y="824"/>
                  </a:lnTo>
                  <a:lnTo>
                    <a:pt x="154" y="824"/>
                  </a:lnTo>
                  <a:lnTo>
                    <a:pt x="170" y="823"/>
                  </a:lnTo>
                  <a:lnTo>
                    <a:pt x="186" y="821"/>
                  </a:lnTo>
                  <a:lnTo>
                    <a:pt x="201" y="817"/>
                  </a:lnTo>
                  <a:lnTo>
                    <a:pt x="219" y="813"/>
                  </a:lnTo>
                  <a:lnTo>
                    <a:pt x="239" y="809"/>
                  </a:lnTo>
                  <a:lnTo>
                    <a:pt x="260" y="803"/>
                  </a:lnTo>
                  <a:lnTo>
                    <a:pt x="250" y="811"/>
                  </a:lnTo>
                  <a:lnTo>
                    <a:pt x="237" y="821"/>
                  </a:lnTo>
                  <a:lnTo>
                    <a:pt x="221" y="832"/>
                  </a:lnTo>
                  <a:lnTo>
                    <a:pt x="207" y="846"/>
                  </a:lnTo>
                  <a:lnTo>
                    <a:pt x="193" y="858"/>
                  </a:lnTo>
                  <a:lnTo>
                    <a:pt x="182" y="873"/>
                  </a:lnTo>
                  <a:lnTo>
                    <a:pt x="176" y="887"/>
                  </a:lnTo>
                  <a:lnTo>
                    <a:pt x="178" y="901"/>
                  </a:lnTo>
                  <a:lnTo>
                    <a:pt x="211" y="883"/>
                  </a:lnTo>
                  <a:lnTo>
                    <a:pt x="248" y="871"/>
                  </a:lnTo>
                  <a:lnTo>
                    <a:pt x="284" y="860"/>
                  </a:lnTo>
                  <a:lnTo>
                    <a:pt x="325" y="852"/>
                  </a:lnTo>
                  <a:lnTo>
                    <a:pt x="362" y="844"/>
                  </a:lnTo>
                  <a:lnTo>
                    <a:pt x="403" y="842"/>
                  </a:lnTo>
                  <a:lnTo>
                    <a:pt x="442" y="836"/>
                  </a:lnTo>
                  <a:lnTo>
                    <a:pt x="483" y="834"/>
                  </a:lnTo>
                  <a:lnTo>
                    <a:pt x="523" y="832"/>
                  </a:lnTo>
                  <a:lnTo>
                    <a:pt x="562" y="830"/>
                  </a:lnTo>
                  <a:lnTo>
                    <a:pt x="601" y="826"/>
                  </a:lnTo>
                  <a:lnTo>
                    <a:pt x="642" y="824"/>
                  </a:lnTo>
                  <a:lnTo>
                    <a:pt x="677" y="821"/>
                  </a:lnTo>
                  <a:lnTo>
                    <a:pt x="715" y="817"/>
                  </a:lnTo>
                  <a:lnTo>
                    <a:pt x="750" y="811"/>
                  </a:lnTo>
                  <a:lnTo>
                    <a:pt x="787" y="803"/>
                  </a:lnTo>
                  <a:lnTo>
                    <a:pt x="810" y="883"/>
                  </a:lnTo>
                  <a:lnTo>
                    <a:pt x="775" y="891"/>
                  </a:lnTo>
                  <a:lnTo>
                    <a:pt x="740" y="897"/>
                  </a:lnTo>
                  <a:lnTo>
                    <a:pt x="705" y="899"/>
                  </a:lnTo>
                  <a:lnTo>
                    <a:pt x="669" y="905"/>
                  </a:lnTo>
                  <a:lnTo>
                    <a:pt x="632" y="905"/>
                  </a:lnTo>
                  <a:lnTo>
                    <a:pt x="593" y="907"/>
                  </a:lnTo>
                  <a:lnTo>
                    <a:pt x="556" y="907"/>
                  </a:lnTo>
                  <a:lnTo>
                    <a:pt x="519" y="909"/>
                  </a:lnTo>
                  <a:lnTo>
                    <a:pt x="479" y="909"/>
                  </a:lnTo>
                  <a:lnTo>
                    <a:pt x="442" y="911"/>
                  </a:lnTo>
                  <a:lnTo>
                    <a:pt x="405" y="913"/>
                  </a:lnTo>
                  <a:lnTo>
                    <a:pt x="368" y="917"/>
                  </a:lnTo>
                  <a:lnTo>
                    <a:pt x="331" y="922"/>
                  </a:lnTo>
                  <a:lnTo>
                    <a:pt x="297" y="932"/>
                  </a:lnTo>
                  <a:lnTo>
                    <a:pt x="262" y="940"/>
                  </a:lnTo>
                  <a:lnTo>
                    <a:pt x="233" y="956"/>
                  </a:lnTo>
                  <a:lnTo>
                    <a:pt x="240" y="989"/>
                  </a:lnTo>
                  <a:lnTo>
                    <a:pt x="376" y="962"/>
                  </a:lnTo>
                  <a:lnTo>
                    <a:pt x="372" y="977"/>
                  </a:lnTo>
                  <a:lnTo>
                    <a:pt x="366" y="993"/>
                  </a:lnTo>
                  <a:lnTo>
                    <a:pt x="362" y="1009"/>
                  </a:lnTo>
                  <a:lnTo>
                    <a:pt x="356" y="1026"/>
                  </a:lnTo>
                  <a:lnTo>
                    <a:pt x="348" y="1040"/>
                  </a:lnTo>
                  <a:lnTo>
                    <a:pt x="342" y="1058"/>
                  </a:lnTo>
                  <a:lnTo>
                    <a:pt x="335" y="1071"/>
                  </a:lnTo>
                  <a:lnTo>
                    <a:pt x="329" y="1089"/>
                  </a:lnTo>
                  <a:lnTo>
                    <a:pt x="319" y="1103"/>
                  </a:lnTo>
                  <a:lnTo>
                    <a:pt x="309" y="1118"/>
                  </a:lnTo>
                  <a:lnTo>
                    <a:pt x="299" y="1132"/>
                  </a:lnTo>
                  <a:lnTo>
                    <a:pt x="293" y="1146"/>
                  </a:lnTo>
                  <a:lnTo>
                    <a:pt x="282" y="1159"/>
                  </a:lnTo>
                  <a:lnTo>
                    <a:pt x="272" y="1175"/>
                  </a:lnTo>
                  <a:lnTo>
                    <a:pt x="262" y="1189"/>
                  </a:lnTo>
                  <a:lnTo>
                    <a:pt x="252" y="1202"/>
                  </a:lnTo>
                  <a:lnTo>
                    <a:pt x="190" y="1226"/>
                  </a:lnTo>
                  <a:lnTo>
                    <a:pt x="121" y="1163"/>
                  </a:lnTo>
                  <a:lnTo>
                    <a:pt x="131" y="1159"/>
                  </a:lnTo>
                  <a:lnTo>
                    <a:pt x="105" y="1116"/>
                  </a:lnTo>
                  <a:lnTo>
                    <a:pt x="86" y="1075"/>
                  </a:lnTo>
                  <a:lnTo>
                    <a:pt x="68" y="1030"/>
                  </a:lnTo>
                  <a:lnTo>
                    <a:pt x="56" y="989"/>
                  </a:lnTo>
                  <a:lnTo>
                    <a:pt x="45" y="942"/>
                  </a:lnTo>
                  <a:lnTo>
                    <a:pt x="37" y="897"/>
                  </a:lnTo>
                  <a:lnTo>
                    <a:pt x="31" y="850"/>
                  </a:lnTo>
                  <a:lnTo>
                    <a:pt x="27" y="805"/>
                  </a:lnTo>
                  <a:lnTo>
                    <a:pt x="23" y="758"/>
                  </a:lnTo>
                  <a:lnTo>
                    <a:pt x="21" y="711"/>
                  </a:lnTo>
                  <a:lnTo>
                    <a:pt x="17" y="662"/>
                  </a:lnTo>
                  <a:lnTo>
                    <a:pt x="15" y="615"/>
                  </a:lnTo>
                  <a:lnTo>
                    <a:pt x="13" y="568"/>
                  </a:lnTo>
                  <a:lnTo>
                    <a:pt x="9" y="521"/>
                  </a:lnTo>
                  <a:lnTo>
                    <a:pt x="5" y="474"/>
                  </a:lnTo>
                  <a:lnTo>
                    <a:pt x="0" y="431"/>
                  </a:lnTo>
                  <a:lnTo>
                    <a:pt x="19" y="415"/>
                  </a:lnTo>
                  <a:lnTo>
                    <a:pt x="39" y="398"/>
                  </a:lnTo>
                  <a:lnTo>
                    <a:pt x="56" y="378"/>
                  </a:lnTo>
                  <a:lnTo>
                    <a:pt x="74" y="360"/>
                  </a:lnTo>
                  <a:lnTo>
                    <a:pt x="88" y="339"/>
                  </a:lnTo>
                  <a:lnTo>
                    <a:pt x="101" y="317"/>
                  </a:lnTo>
                  <a:lnTo>
                    <a:pt x="115" y="294"/>
                  </a:lnTo>
                  <a:lnTo>
                    <a:pt x="131" y="270"/>
                  </a:lnTo>
                  <a:lnTo>
                    <a:pt x="145" y="245"/>
                  </a:lnTo>
                  <a:lnTo>
                    <a:pt x="156" y="221"/>
                  </a:lnTo>
                  <a:lnTo>
                    <a:pt x="170" y="198"/>
                  </a:lnTo>
                  <a:lnTo>
                    <a:pt x="186" y="174"/>
                  </a:lnTo>
                  <a:lnTo>
                    <a:pt x="199" y="151"/>
                  </a:lnTo>
                  <a:lnTo>
                    <a:pt x="213" y="129"/>
                  </a:lnTo>
                  <a:lnTo>
                    <a:pt x="229" y="106"/>
                  </a:lnTo>
                  <a:lnTo>
                    <a:pt x="248" y="88"/>
                  </a:lnTo>
                  <a:lnTo>
                    <a:pt x="248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25423" name="Freeform 111"/>
            <p:cNvSpPr>
              <a:spLocks/>
            </p:cNvSpPr>
            <p:nvPr/>
          </p:nvSpPr>
          <p:spPr bwMode="auto">
            <a:xfrm>
              <a:off x="5904" y="7488"/>
              <a:ext cx="862" cy="1954"/>
            </a:xfrm>
            <a:custGeom>
              <a:avLst/>
              <a:gdLst>
                <a:gd name="T0" fmla="*/ 860 w 862"/>
                <a:gd name="T1" fmla="*/ 449 h 1954"/>
                <a:gd name="T2" fmla="*/ 848 w 862"/>
                <a:gd name="T3" fmla="*/ 1093 h 1954"/>
                <a:gd name="T4" fmla="*/ 819 w 862"/>
                <a:gd name="T5" fmla="*/ 1725 h 1954"/>
                <a:gd name="T6" fmla="*/ 732 w 862"/>
                <a:gd name="T7" fmla="*/ 1857 h 1954"/>
                <a:gd name="T8" fmla="*/ 740 w 862"/>
                <a:gd name="T9" fmla="*/ 1622 h 1954"/>
                <a:gd name="T10" fmla="*/ 742 w 862"/>
                <a:gd name="T11" fmla="*/ 1385 h 1954"/>
                <a:gd name="T12" fmla="*/ 707 w 862"/>
                <a:gd name="T13" fmla="*/ 1220 h 1954"/>
                <a:gd name="T14" fmla="*/ 519 w 862"/>
                <a:gd name="T15" fmla="*/ 1287 h 1954"/>
                <a:gd name="T16" fmla="*/ 325 w 862"/>
                <a:gd name="T17" fmla="*/ 1328 h 1954"/>
                <a:gd name="T18" fmla="*/ 131 w 862"/>
                <a:gd name="T19" fmla="*/ 1363 h 1954"/>
                <a:gd name="T20" fmla="*/ 237 w 862"/>
                <a:gd name="T21" fmla="*/ 1263 h 1954"/>
                <a:gd name="T22" fmla="*/ 399 w 862"/>
                <a:gd name="T23" fmla="*/ 1230 h 1954"/>
                <a:gd name="T24" fmla="*/ 554 w 862"/>
                <a:gd name="T25" fmla="*/ 1179 h 1954"/>
                <a:gd name="T26" fmla="*/ 562 w 862"/>
                <a:gd name="T27" fmla="*/ 1140 h 1954"/>
                <a:gd name="T28" fmla="*/ 425 w 862"/>
                <a:gd name="T29" fmla="*/ 1163 h 1954"/>
                <a:gd name="T30" fmla="*/ 286 w 862"/>
                <a:gd name="T31" fmla="*/ 1171 h 1954"/>
                <a:gd name="T32" fmla="*/ 206 w 862"/>
                <a:gd name="T33" fmla="*/ 1163 h 1954"/>
                <a:gd name="T34" fmla="*/ 351 w 862"/>
                <a:gd name="T35" fmla="*/ 1116 h 1954"/>
                <a:gd name="T36" fmla="*/ 497 w 862"/>
                <a:gd name="T37" fmla="*/ 1063 h 1954"/>
                <a:gd name="T38" fmla="*/ 640 w 862"/>
                <a:gd name="T39" fmla="*/ 1003 h 1954"/>
                <a:gd name="T40" fmla="*/ 595 w 862"/>
                <a:gd name="T41" fmla="*/ 969 h 1954"/>
                <a:gd name="T42" fmla="*/ 407 w 862"/>
                <a:gd name="T43" fmla="*/ 1022 h 1954"/>
                <a:gd name="T44" fmla="*/ 221 w 862"/>
                <a:gd name="T45" fmla="*/ 1060 h 1954"/>
                <a:gd name="T46" fmla="*/ 270 w 862"/>
                <a:gd name="T47" fmla="*/ 1022 h 1954"/>
                <a:gd name="T48" fmla="*/ 433 w 862"/>
                <a:gd name="T49" fmla="*/ 962 h 1954"/>
                <a:gd name="T50" fmla="*/ 586 w 862"/>
                <a:gd name="T51" fmla="*/ 883 h 1954"/>
                <a:gd name="T52" fmla="*/ 652 w 862"/>
                <a:gd name="T53" fmla="*/ 809 h 1954"/>
                <a:gd name="T54" fmla="*/ 531 w 862"/>
                <a:gd name="T55" fmla="*/ 856 h 1954"/>
                <a:gd name="T56" fmla="*/ 407 w 862"/>
                <a:gd name="T57" fmla="*/ 891 h 1954"/>
                <a:gd name="T58" fmla="*/ 286 w 862"/>
                <a:gd name="T59" fmla="*/ 915 h 1954"/>
                <a:gd name="T60" fmla="*/ 580 w 862"/>
                <a:gd name="T61" fmla="*/ 709 h 1954"/>
                <a:gd name="T62" fmla="*/ 423 w 862"/>
                <a:gd name="T63" fmla="*/ 750 h 1954"/>
                <a:gd name="T64" fmla="*/ 262 w 862"/>
                <a:gd name="T65" fmla="*/ 781 h 1954"/>
                <a:gd name="T66" fmla="*/ 225 w 862"/>
                <a:gd name="T67" fmla="*/ 766 h 1954"/>
                <a:gd name="T68" fmla="*/ 382 w 862"/>
                <a:gd name="T69" fmla="*/ 703 h 1954"/>
                <a:gd name="T70" fmla="*/ 539 w 862"/>
                <a:gd name="T71" fmla="*/ 642 h 1954"/>
                <a:gd name="T72" fmla="*/ 656 w 862"/>
                <a:gd name="T73" fmla="*/ 554 h 1954"/>
                <a:gd name="T74" fmla="*/ 511 w 862"/>
                <a:gd name="T75" fmla="*/ 601 h 1954"/>
                <a:gd name="T76" fmla="*/ 360 w 862"/>
                <a:gd name="T77" fmla="*/ 640 h 1954"/>
                <a:gd name="T78" fmla="*/ 209 w 862"/>
                <a:gd name="T79" fmla="*/ 666 h 1954"/>
                <a:gd name="T80" fmla="*/ 429 w 862"/>
                <a:gd name="T81" fmla="*/ 517 h 1954"/>
                <a:gd name="T82" fmla="*/ 315 w 862"/>
                <a:gd name="T83" fmla="*/ 554 h 1954"/>
                <a:gd name="T84" fmla="*/ 200 w 862"/>
                <a:gd name="T85" fmla="*/ 586 h 1954"/>
                <a:gd name="T86" fmla="*/ 178 w 862"/>
                <a:gd name="T87" fmla="*/ 523 h 1954"/>
                <a:gd name="T88" fmla="*/ 131 w 862"/>
                <a:gd name="T89" fmla="*/ 539 h 1954"/>
                <a:gd name="T90" fmla="*/ 86 w 862"/>
                <a:gd name="T91" fmla="*/ 552 h 1954"/>
                <a:gd name="T92" fmla="*/ 39 w 862"/>
                <a:gd name="T93" fmla="*/ 558 h 1954"/>
                <a:gd name="T94" fmla="*/ 67 w 862"/>
                <a:gd name="T95" fmla="*/ 464 h 1954"/>
                <a:gd name="T96" fmla="*/ 343 w 862"/>
                <a:gd name="T97" fmla="*/ 394 h 1954"/>
                <a:gd name="T98" fmla="*/ 638 w 862"/>
                <a:gd name="T99" fmla="*/ 298 h 1954"/>
                <a:gd name="T100" fmla="*/ 748 w 862"/>
                <a:gd name="T101" fmla="*/ 237 h 1954"/>
                <a:gd name="T102" fmla="*/ 766 w 862"/>
                <a:gd name="T103" fmla="*/ 143 h 1954"/>
                <a:gd name="T104" fmla="*/ 787 w 862"/>
                <a:gd name="T105" fmla="*/ 39 h 1954"/>
                <a:gd name="T106" fmla="*/ 803 w 862"/>
                <a:gd name="T107" fmla="*/ 0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62" h="1954">
                  <a:moveTo>
                    <a:pt x="803" y="0"/>
                  </a:moveTo>
                  <a:lnTo>
                    <a:pt x="823" y="104"/>
                  </a:lnTo>
                  <a:lnTo>
                    <a:pt x="840" y="212"/>
                  </a:lnTo>
                  <a:lnTo>
                    <a:pt x="852" y="327"/>
                  </a:lnTo>
                  <a:lnTo>
                    <a:pt x="860" y="449"/>
                  </a:lnTo>
                  <a:lnTo>
                    <a:pt x="862" y="572"/>
                  </a:lnTo>
                  <a:lnTo>
                    <a:pt x="862" y="701"/>
                  </a:lnTo>
                  <a:lnTo>
                    <a:pt x="858" y="828"/>
                  </a:lnTo>
                  <a:lnTo>
                    <a:pt x="854" y="962"/>
                  </a:lnTo>
                  <a:lnTo>
                    <a:pt x="848" y="1093"/>
                  </a:lnTo>
                  <a:lnTo>
                    <a:pt x="840" y="1224"/>
                  </a:lnTo>
                  <a:lnTo>
                    <a:pt x="830" y="1351"/>
                  </a:lnTo>
                  <a:lnTo>
                    <a:pt x="827" y="1481"/>
                  </a:lnTo>
                  <a:lnTo>
                    <a:pt x="821" y="1604"/>
                  </a:lnTo>
                  <a:lnTo>
                    <a:pt x="819" y="1725"/>
                  </a:lnTo>
                  <a:lnTo>
                    <a:pt x="817" y="1843"/>
                  </a:lnTo>
                  <a:lnTo>
                    <a:pt x="823" y="1954"/>
                  </a:lnTo>
                  <a:lnTo>
                    <a:pt x="732" y="1947"/>
                  </a:lnTo>
                  <a:lnTo>
                    <a:pt x="732" y="1902"/>
                  </a:lnTo>
                  <a:lnTo>
                    <a:pt x="732" y="1857"/>
                  </a:lnTo>
                  <a:lnTo>
                    <a:pt x="734" y="1810"/>
                  </a:lnTo>
                  <a:lnTo>
                    <a:pt x="736" y="1763"/>
                  </a:lnTo>
                  <a:lnTo>
                    <a:pt x="736" y="1716"/>
                  </a:lnTo>
                  <a:lnTo>
                    <a:pt x="738" y="1669"/>
                  </a:lnTo>
                  <a:lnTo>
                    <a:pt x="740" y="1622"/>
                  </a:lnTo>
                  <a:lnTo>
                    <a:pt x="742" y="1575"/>
                  </a:lnTo>
                  <a:lnTo>
                    <a:pt x="742" y="1526"/>
                  </a:lnTo>
                  <a:lnTo>
                    <a:pt x="742" y="1479"/>
                  </a:lnTo>
                  <a:lnTo>
                    <a:pt x="742" y="1432"/>
                  </a:lnTo>
                  <a:lnTo>
                    <a:pt x="742" y="1385"/>
                  </a:lnTo>
                  <a:lnTo>
                    <a:pt x="742" y="1338"/>
                  </a:lnTo>
                  <a:lnTo>
                    <a:pt x="742" y="1291"/>
                  </a:lnTo>
                  <a:lnTo>
                    <a:pt x="742" y="1248"/>
                  </a:lnTo>
                  <a:lnTo>
                    <a:pt x="742" y="1204"/>
                  </a:lnTo>
                  <a:lnTo>
                    <a:pt x="707" y="1220"/>
                  </a:lnTo>
                  <a:lnTo>
                    <a:pt x="670" y="1236"/>
                  </a:lnTo>
                  <a:lnTo>
                    <a:pt x="633" y="1249"/>
                  </a:lnTo>
                  <a:lnTo>
                    <a:pt x="595" y="1265"/>
                  </a:lnTo>
                  <a:lnTo>
                    <a:pt x="556" y="1275"/>
                  </a:lnTo>
                  <a:lnTo>
                    <a:pt x="519" y="1287"/>
                  </a:lnTo>
                  <a:lnTo>
                    <a:pt x="480" y="1296"/>
                  </a:lnTo>
                  <a:lnTo>
                    <a:pt x="443" y="1304"/>
                  </a:lnTo>
                  <a:lnTo>
                    <a:pt x="403" y="1312"/>
                  </a:lnTo>
                  <a:lnTo>
                    <a:pt x="364" y="1320"/>
                  </a:lnTo>
                  <a:lnTo>
                    <a:pt x="325" y="1328"/>
                  </a:lnTo>
                  <a:lnTo>
                    <a:pt x="286" y="1336"/>
                  </a:lnTo>
                  <a:lnTo>
                    <a:pt x="247" y="1340"/>
                  </a:lnTo>
                  <a:lnTo>
                    <a:pt x="208" y="1347"/>
                  </a:lnTo>
                  <a:lnTo>
                    <a:pt x="168" y="1355"/>
                  </a:lnTo>
                  <a:lnTo>
                    <a:pt x="131" y="1363"/>
                  </a:lnTo>
                  <a:lnTo>
                    <a:pt x="110" y="1283"/>
                  </a:lnTo>
                  <a:lnTo>
                    <a:pt x="141" y="1277"/>
                  </a:lnTo>
                  <a:lnTo>
                    <a:pt x="172" y="1273"/>
                  </a:lnTo>
                  <a:lnTo>
                    <a:pt x="206" y="1267"/>
                  </a:lnTo>
                  <a:lnTo>
                    <a:pt x="237" y="1263"/>
                  </a:lnTo>
                  <a:lnTo>
                    <a:pt x="270" y="1257"/>
                  </a:lnTo>
                  <a:lnTo>
                    <a:pt x="302" y="1251"/>
                  </a:lnTo>
                  <a:lnTo>
                    <a:pt x="335" y="1246"/>
                  </a:lnTo>
                  <a:lnTo>
                    <a:pt x="368" y="1240"/>
                  </a:lnTo>
                  <a:lnTo>
                    <a:pt x="399" y="1230"/>
                  </a:lnTo>
                  <a:lnTo>
                    <a:pt x="431" y="1222"/>
                  </a:lnTo>
                  <a:lnTo>
                    <a:pt x="462" y="1212"/>
                  </a:lnTo>
                  <a:lnTo>
                    <a:pt x="494" y="1202"/>
                  </a:lnTo>
                  <a:lnTo>
                    <a:pt x="523" y="1191"/>
                  </a:lnTo>
                  <a:lnTo>
                    <a:pt x="554" y="1179"/>
                  </a:lnTo>
                  <a:lnTo>
                    <a:pt x="586" y="1165"/>
                  </a:lnTo>
                  <a:lnTo>
                    <a:pt x="617" y="1152"/>
                  </a:lnTo>
                  <a:lnTo>
                    <a:pt x="617" y="1126"/>
                  </a:lnTo>
                  <a:lnTo>
                    <a:pt x="590" y="1132"/>
                  </a:lnTo>
                  <a:lnTo>
                    <a:pt x="562" y="1140"/>
                  </a:lnTo>
                  <a:lnTo>
                    <a:pt x="537" y="1146"/>
                  </a:lnTo>
                  <a:lnTo>
                    <a:pt x="509" y="1152"/>
                  </a:lnTo>
                  <a:lnTo>
                    <a:pt x="480" y="1155"/>
                  </a:lnTo>
                  <a:lnTo>
                    <a:pt x="452" y="1159"/>
                  </a:lnTo>
                  <a:lnTo>
                    <a:pt x="425" y="1163"/>
                  </a:lnTo>
                  <a:lnTo>
                    <a:pt x="398" y="1167"/>
                  </a:lnTo>
                  <a:lnTo>
                    <a:pt x="368" y="1167"/>
                  </a:lnTo>
                  <a:lnTo>
                    <a:pt x="341" y="1169"/>
                  </a:lnTo>
                  <a:lnTo>
                    <a:pt x="311" y="1169"/>
                  </a:lnTo>
                  <a:lnTo>
                    <a:pt x="286" y="1171"/>
                  </a:lnTo>
                  <a:lnTo>
                    <a:pt x="257" y="1171"/>
                  </a:lnTo>
                  <a:lnTo>
                    <a:pt x="229" y="1171"/>
                  </a:lnTo>
                  <a:lnTo>
                    <a:pt x="204" y="1171"/>
                  </a:lnTo>
                  <a:lnTo>
                    <a:pt x="178" y="1173"/>
                  </a:lnTo>
                  <a:lnTo>
                    <a:pt x="206" y="1163"/>
                  </a:lnTo>
                  <a:lnTo>
                    <a:pt x="235" y="1154"/>
                  </a:lnTo>
                  <a:lnTo>
                    <a:pt x="264" y="1144"/>
                  </a:lnTo>
                  <a:lnTo>
                    <a:pt x="294" y="1136"/>
                  </a:lnTo>
                  <a:lnTo>
                    <a:pt x="323" y="1126"/>
                  </a:lnTo>
                  <a:lnTo>
                    <a:pt x="351" y="1116"/>
                  </a:lnTo>
                  <a:lnTo>
                    <a:pt x="382" y="1107"/>
                  </a:lnTo>
                  <a:lnTo>
                    <a:pt x="411" y="1097"/>
                  </a:lnTo>
                  <a:lnTo>
                    <a:pt x="441" y="1085"/>
                  </a:lnTo>
                  <a:lnTo>
                    <a:pt x="468" y="1075"/>
                  </a:lnTo>
                  <a:lnTo>
                    <a:pt x="497" y="1063"/>
                  </a:lnTo>
                  <a:lnTo>
                    <a:pt x="527" y="1052"/>
                  </a:lnTo>
                  <a:lnTo>
                    <a:pt x="554" y="1040"/>
                  </a:lnTo>
                  <a:lnTo>
                    <a:pt x="584" y="1026"/>
                  </a:lnTo>
                  <a:lnTo>
                    <a:pt x="611" y="1015"/>
                  </a:lnTo>
                  <a:lnTo>
                    <a:pt x="640" y="1003"/>
                  </a:lnTo>
                  <a:lnTo>
                    <a:pt x="660" y="950"/>
                  </a:lnTo>
                  <a:lnTo>
                    <a:pt x="654" y="950"/>
                  </a:lnTo>
                  <a:lnTo>
                    <a:pt x="642" y="954"/>
                  </a:lnTo>
                  <a:lnTo>
                    <a:pt x="621" y="960"/>
                  </a:lnTo>
                  <a:lnTo>
                    <a:pt x="595" y="969"/>
                  </a:lnTo>
                  <a:lnTo>
                    <a:pt x="564" y="979"/>
                  </a:lnTo>
                  <a:lnTo>
                    <a:pt x="531" y="989"/>
                  </a:lnTo>
                  <a:lnTo>
                    <a:pt x="490" y="1001"/>
                  </a:lnTo>
                  <a:lnTo>
                    <a:pt x="450" y="1013"/>
                  </a:lnTo>
                  <a:lnTo>
                    <a:pt x="407" y="1022"/>
                  </a:lnTo>
                  <a:lnTo>
                    <a:pt x="368" y="1034"/>
                  </a:lnTo>
                  <a:lnTo>
                    <a:pt x="327" y="1044"/>
                  </a:lnTo>
                  <a:lnTo>
                    <a:pt x="288" y="1052"/>
                  </a:lnTo>
                  <a:lnTo>
                    <a:pt x="253" y="1056"/>
                  </a:lnTo>
                  <a:lnTo>
                    <a:pt x="221" y="1060"/>
                  </a:lnTo>
                  <a:lnTo>
                    <a:pt x="192" y="1060"/>
                  </a:lnTo>
                  <a:lnTo>
                    <a:pt x="172" y="1058"/>
                  </a:lnTo>
                  <a:lnTo>
                    <a:pt x="206" y="1044"/>
                  </a:lnTo>
                  <a:lnTo>
                    <a:pt x="237" y="1034"/>
                  </a:lnTo>
                  <a:lnTo>
                    <a:pt x="270" y="1022"/>
                  </a:lnTo>
                  <a:lnTo>
                    <a:pt x="304" y="1011"/>
                  </a:lnTo>
                  <a:lnTo>
                    <a:pt x="335" y="999"/>
                  </a:lnTo>
                  <a:lnTo>
                    <a:pt x="368" y="987"/>
                  </a:lnTo>
                  <a:lnTo>
                    <a:pt x="399" y="973"/>
                  </a:lnTo>
                  <a:lnTo>
                    <a:pt x="433" y="962"/>
                  </a:lnTo>
                  <a:lnTo>
                    <a:pt x="464" y="946"/>
                  </a:lnTo>
                  <a:lnTo>
                    <a:pt x="495" y="930"/>
                  </a:lnTo>
                  <a:lnTo>
                    <a:pt x="525" y="915"/>
                  </a:lnTo>
                  <a:lnTo>
                    <a:pt x="556" y="901"/>
                  </a:lnTo>
                  <a:lnTo>
                    <a:pt x="586" y="883"/>
                  </a:lnTo>
                  <a:lnTo>
                    <a:pt x="615" y="866"/>
                  </a:lnTo>
                  <a:lnTo>
                    <a:pt x="644" y="848"/>
                  </a:lnTo>
                  <a:lnTo>
                    <a:pt x="676" y="832"/>
                  </a:lnTo>
                  <a:lnTo>
                    <a:pt x="676" y="799"/>
                  </a:lnTo>
                  <a:lnTo>
                    <a:pt x="652" y="809"/>
                  </a:lnTo>
                  <a:lnTo>
                    <a:pt x="627" y="821"/>
                  </a:lnTo>
                  <a:lnTo>
                    <a:pt x="603" y="830"/>
                  </a:lnTo>
                  <a:lnTo>
                    <a:pt x="580" y="840"/>
                  </a:lnTo>
                  <a:lnTo>
                    <a:pt x="554" y="848"/>
                  </a:lnTo>
                  <a:lnTo>
                    <a:pt x="531" y="856"/>
                  </a:lnTo>
                  <a:lnTo>
                    <a:pt x="507" y="864"/>
                  </a:lnTo>
                  <a:lnTo>
                    <a:pt x="484" y="874"/>
                  </a:lnTo>
                  <a:lnTo>
                    <a:pt x="458" y="879"/>
                  </a:lnTo>
                  <a:lnTo>
                    <a:pt x="433" y="887"/>
                  </a:lnTo>
                  <a:lnTo>
                    <a:pt x="407" y="891"/>
                  </a:lnTo>
                  <a:lnTo>
                    <a:pt x="384" y="897"/>
                  </a:lnTo>
                  <a:lnTo>
                    <a:pt x="360" y="903"/>
                  </a:lnTo>
                  <a:lnTo>
                    <a:pt x="335" y="907"/>
                  </a:lnTo>
                  <a:lnTo>
                    <a:pt x="309" y="911"/>
                  </a:lnTo>
                  <a:lnTo>
                    <a:pt x="286" y="915"/>
                  </a:lnTo>
                  <a:lnTo>
                    <a:pt x="672" y="709"/>
                  </a:lnTo>
                  <a:lnTo>
                    <a:pt x="676" y="686"/>
                  </a:lnTo>
                  <a:lnTo>
                    <a:pt x="642" y="693"/>
                  </a:lnTo>
                  <a:lnTo>
                    <a:pt x="611" y="701"/>
                  </a:lnTo>
                  <a:lnTo>
                    <a:pt x="580" y="709"/>
                  </a:lnTo>
                  <a:lnTo>
                    <a:pt x="548" y="719"/>
                  </a:lnTo>
                  <a:lnTo>
                    <a:pt x="515" y="727"/>
                  </a:lnTo>
                  <a:lnTo>
                    <a:pt x="486" y="734"/>
                  </a:lnTo>
                  <a:lnTo>
                    <a:pt x="452" y="742"/>
                  </a:lnTo>
                  <a:lnTo>
                    <a:pt x="423" y="750"/>
                  </a:lnTo>
                  <a:lnTo>
                    <a:pt x="390" y="758"/>
                  </a:lnTo>
                  <a:lnTo>
                    <a:pt x="358" y="764"/>
                  </a:lnTo>
                  <a:lnTo>
                    <a:pt x="327" y="770"/>
                  </a:lnTo>
                  <a:lnTo>
                    <a:pt x="294" y="776"/>
                  </a:lnTo>
                  <a:lnTo>
                    <a:pt x="262" y="781"/>
                  </a:lnTo>
                  <a:lnTo>
                    <a:pt x="229" y="785"/>
                  </a:lnTo>
                  <a:lnTo>
                    <a:pt x="196" y="789"/>
                  </a:lnTo>
                  <a:lnTo>
                    <a:pt x="164" y="797"/>
                  </a:lnTo>
                  <a:lnTo>
                    <a:pt x="194" y="780"/>
                  </a:lnTo>
                  <a:lnTo>
                    <a:pt x="225" y="766"/>
                  </a:lnTo>
                  <a:lnTo>
                    <a:pt x="255" y="752"/>
                  </a:lnTo>
                  <a:lnTo>
                    <a:pt x="288" y="740"/>
                  </a:lnTo>
                  <a:lnTo>
                    <a:pt x="319" y="725"/>
                  </a:lnTo>
                  <a:lnTo>
                    <a:pt x="351" y="715"/>
                  </a:lnTo>
                  <a:lnTo>
                    <a:pt x="382" y="703"/>
                  </a:lnTo>
                  <a:lnTo>
                    <a:pt x="415" y="691"/>
                  </a:lnTo>
                  <a:lnTo>
                    <a:pt x="445" y="680"/>
                  </a:lnTo>
                  <a:lnTo>
                    <a:pt x="476" y="668"/>
                  </a:lnTo>
                  <a:lnTo>
                    <a:pt x="507" y="654"/>
                  </a:lnTo>
                  <a:lnTo>
                    <a:pt x="539" y="642"/>
                  </a:lnTo>
                  <a:lnTo>
                    <a:pt x="570" y="627"/>
                  </a:lnTo>
                  <a:lnTo>
                    <a:pt x="599" y="611"/>
                  </a:lnTo>
                  <a:lnTo>
                    <a:pt x="629" y="595"/>
                  </a:lnTo>
                  <a:lnTo>
                    <a:pt x="660" y="578"/>
                  </a:lnTo>
                  <a:lnTo>
                    <a:pt x="656" y="554"/>
                  </a:lnTo>
                  <a:lnTo>
                    <a:pt x="627" y="564"/>
                  </a:lnTo>
                  <a:lnTo>
                    <a:pt x="597" y="574"/>
                  </a:lnTo>
                  <a:lnTo>
                    <a:pt x="570" y="584"/>
                  </a:lnTo>
                  <a:lnTo>
                    <a:pt x="541" y="593"/>
                  </a:lnTo>
                  <a:lnTo>
                    <a:pt x="511" y="601"/>
                  </a:lnTo>
                  <a:lnTo>
                    <a:pt x="480" y="611"/>
                  </a:lnTo>
                  <a:lnTo>
                    <a:pt x="450" y="619"/>
                  </a:lnTo>
                  <a:lnTo>
                    <a:pt x="423" y="627"/>
                  </a:lnTo>
                  <a:lnTo>
                    <a:pt x="392" y="635"/>
                  </a:lnTo>
                  <a:lnTo>
                    <a:pt x="360" y="640"/>
                  </a:lnTo>
                  <a:lnTo>
                    <a:pt x="329" y="646"/>
                  </a:lnTo>
                  <a:lnTo>
                    <a:pt x="302" y="652"/>
                  </a:lnTo>
                  <a:lnTo>
                    <a:pt x="270" y="658"/>
                  </a:lnTo>
                  <a:lnTo>
                    <a:pt x="239" y="662"/>
                  </a:lnTo>
                  <a:lnTo>
                    <a:pt x="209" y="666"/>
                  </a:lnTo>
                  <a:lnTo>
                    <a:pt x="180" y="670"/>
                  </a:lnTo>
                  <a:lnTo>
                    <a:pt x="482" y="529"/>
                  </a:lnTo>
                  <a:lnTo>
                    <a:pt x="474" y="503"/>
                  </a:lnTo>
                  <a:lnTo>
                    <a:pt x="450" y="509"/>
                  </a:lnTo>
                  <a:lnTo>
                    <a:pt x="429" y="517"/>
                  </a:lnTo>
                  <a:lnTo>
                    <a:pt x="407" y="525"/>
                  </a:lnTo>
                  <a:lnTo>
                    <a:pt x="384" y="533"/>
                  </a:lnTo>
                  <a:lnTo>
                    <a:pt x="360" y="539"/>
                  </a:lnTo>
                  <a:lnTo>
                    <a:pt x="339" y="546"/>
                  </a:lnTo>
                  <a:lnTo>
                    <a:pt x="315" y="554"/>
                  </a:lnTo>
                  <a:lnTo>
                    <a:pt x="294" y="562"/>
                  </a:lnTo>
                  <a:lnTo>
                    <a:pt x="270" y="570"/>
                  </a:lnTo>
                  <a:lnTo>
                    <a:pt x="245" y="576"/>
                  </a:lnTo>
                  <a:lnTo>
                    <a:pt x="221" y="580"/>
                  </a:lnTo>
                  <a:lnTo>
                    <a:pt x="200" y="586"/>
                  </a:lnTo>
                  <a:lnTo>
                    <a:pt x="176" y="590"/>
                  </a:lnTo>
                  <a:lnTo>
                    <a:pt x="155" y="595"/>
                  </a:lnTo>
                  <a:lnTo>
                    <a:pt x="131" y="597"/>
                  </a:lnTo>
                  <a:lnTo>
                    <a:pt x="110" y="601"/>
                  </a:lnTo>
                  <a:lnTo>
                    <a:pt x="178" y="523"/>
                  </a:lnTo>
                  <a:lnTo>
                    <a:pt x="168" y="527"/>
                  </a:lnTo>
                  <a:lnTo>
                    <a:pt x="159" y="529"/>
                  </a:lnTo>
                  <a:lnTo>
                    <a:pt x="149" y="533"/>
                  </a:lnTo>
                  <a:lnTo>
                    <a:pt x="141" y="537"/>
                  </a:lnTo>
                  <a:lnTo>
                    <a:pt x="131" y="539"/>
                  </a:lnTo>
                  <a:lnTo>
                    <a:pt x="123" y="543"/>
                  </a:lnTo>
                  <a:lnTo>
                    <a:pt x="114" y="545"/>
                  </a:lnTo>
                  <a:lnTo>
                    <a:pt x="106" y="548"/>
                  </a:lnTo>
                  <a:lnTo>
                    <a:pt x="96" y="550"/>
                  </a:lnTo>
                  <a:lnTo>
                    <a:pt x="86" y="552"/>
                  </a:lnTo>
                  <a:lnTo>
                    <a:pt x="76" y="552"/>
                  </a:lnTo>
                  <a:lnTo>
                    <a:pt x="67" y="556"/>
                  </a:lnTo>
                  <a:lnTo>
                    <a:pt x="59" y="556"/>
                  </a:lnTo>
                  <a:lnTo>
                    <a:pt x="49" y="558"/>
                  </a:lnTo>
                  <a:lnTo>
                    <a:pt x="39" y="558"/>
                  </a:lnTo>
                  <a:lnTo>
                    <a:pt x="31" y="560"/>
                  </a:lnTo>
                  <a:lnTo>
                    <a:pt x="0" y="472"/>
                  </a:lnTo>
                  <a:lnTo>
                    <a:pt x="10" y="472"/>
                  </a:lnTo>
                  <a:lnTo>
                    <a:pt x="33" y="470"/>
                  </a:lnTo>
                  <a:lnTo>
                    <a:pt x="67" y="464"/>
                  </a:lnTo>
                  <a:lnTo>
                    <a:pt x="112" y="454"/>
                  </a:lnTo>
                  <a:lnTo>
                    <a:pt x="162" y="439"/>
                  </a:lnTo>
                  <a:lnTo>
                    <a:pt x="219" y="427"/>
                  </a:lnTo>
                  <a:lnTo>
                    <a:pt x="278" y="409"/>
                  </a:lnTo>
                  <a:lnTo>
                    <a:pt x="343" y="394"/>
                  </a:lnTo>
                  <a:lnTo>
                    <a:pt x="407" y="374"/>
                  </a:lnTo>
                  <a:lnTo>
                    <a:pt x="470" y="355"/>
                  </a:lnTo>
                  <a:lnTo>
                    <a:pt x="531" y="335"/>
                  </a:lnTo>
                  <a:lnTo>
                    <a:pt x="588" y="317"/>
                  </a:lnTo>
                  <a:lnTo>
                    <a:pt x="638" y="298"/>
                  </a:lnTo>
                  <a:lnTo>
                    <a:pt x="685" y="282"/>
                  </a:lnTo>
                  <a:lnTo>
                    <a:pt x="721" y="266"/>
                  </a:lnTo>
                  <a:lnTo>
                    <a:pt x="748" y="259"/>
                  </a:lnTo>
                  <a:lnTo>
                    <a:pt x="748" y="249"/>
                  </a:lnTo>
                  <a:lnTo>
                    <a:pt x="748" y="237"/>
                  </a:lnTo>
                  <a:lnTo>
                    <a:pt x="750" y="223"/>
                  </a:lnTo>
                  <a:lnTo>
                    <a:pt x="754" y="206"/>
                  </a:lnTo>
                  <a:lnTo>
                    <a:pt x="758" y="186"/>
                  </a:lnTo>
                  <a:lnTo>
                    <a:pt x="760" y="165"/>
                  </a:lnTo>
                  <a:lnTo>
                    <a:pt x="766" y="143"/>
                  </a:lnTo>
                  <a:lnTo>
                    <a:pt x="770" y="120"/>
                  </a:lnTo>
                  <a:lnTo>
                    <a:pt x="774" y="96"/>
                  </a:lnTo>
                  <a:lnTo>
                    <a:pt x="778" y="77"/>
                  </a:lnTo>
                  <a:lnTo>
                    <a:pt x="781" y="55"/>
                  </a:lnTo>
                  <a:lnTo>
                    <a:pt x="787" y="39"/>
                  </a:lnTo>
                  <a:lnTo>
                    <a:pt x="789" y="22"/>
                  </a:lnTo>
                  <a:lnTo>
                    <a:pt x="795" y="10"/>
                  </a:lnTo>
                  <a:lnTo>
                    <a:pt x="797" y="2"/>
                  </a:lnTo>
                  <a:lnTo>
                    <a:pt x="803" y="0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25424" name="Freeform 112"/>
            <p:cNvSpPr>
              <a:spLocks/>
            </p:cNvSpPr>
            <p:nvPr/>
          </p:nvSpPr>
          <p:spPr bwMode="auto">
            <a:xfrm>
              <a:off x="4643" y="8402"/>
              <a:ext cx="829" cy="905"/>
            </a:xfrm>
            <a:custGeom>
              <a:avLst/>
              <a:gdLst>
                <a:gd name="T0" fmla="*/ 398 w 829"/>
                <a:gd name="T1" fmla="*/ 267 h 905"/>
                <a:gd name="T2" fmla="*/ 274 w 829"/>
                <a:gd name="T3" fmla="*/ 371 h 905"/>
                <a:gd name="T4" fmla="*/ 311 w 829"/>
                <a:gd name="T5" fmla="*/ 367 h 905"/>
                <a:gd name="T6" fmla="*/ 349 w 829"/>
                <a:gd name="T7" fmla="*/ 357 h 905"/>
                <a:gd name="T8" fmla="*/ 384 w 829"/>
                <a:gd name="T9" fmla="*/ 349 h 905"/>
                <a:gd name="T10" fmla="*/ 419 w 829"/>
                <a:gd name="T11" fmla="*/ 343 h 905"/>
                <a:gd name="T12" fmla="*/ 458 w 829"/>
                <a:gd name="T13" fmla="*/ 345 h 905"/>
                <a:gd name="T14" fmla="*/ 437 w 829"/>
                <a:gd name="T15" fmla="*/ 353 h 905"/>
                <a:gd name="T16" fmla="*/ 404 w 829"/>
                <a:gd name="T17" fmla="*/ 369 h 905"/>
                <a:gd name="T18" fmla="*/ 364 w 829"/>
                <a:gd name="T19" fmla="*/ 388 h 905"/>
                <a:gd name="T20" fmla="*/ 341 w 829"/>
                <a:gd name="T21" fmla="*/ 410 h 905"/>
                <a:gd name="T22" fmla="*/ 541 w 829"/>
                <a:gd name="T23" fmla="*/ 396 h 905"/>
                <a:gd name="T24" fmla="*/ 429 w 829"/>
                <a:gd name="T25" fmla="*/ 574 h 905"/>
                <a:gd name="T26" fmla="*/ 413 w 829"/>
                <a:gd name="T27" fmla="*/ 608 h 905"/>
                <a:gd name="T28" fmla="*/ 499 w 829"/>
                <a:gd name="T29" fmla="*/ 641 h 905"/>
                <a:gd name="T30" fmla="*/ 437 w 829"/>
                <a:gd name="T31" fmla="*/ 666 h 905"/>
                <a:gd name="T32" fmla="*/ 368 w 829"/>
                <a:gd name="T33" fmla="*/ 684 h 905"/>
                <a:gd name="T34" fmla="*/ 300 w 829"/>
                <a:gd name="T35" fmla="*/ 705 h 905"/>
                <a:gd name="T36" fmla="*/ 235 w 829"/>
                <a:gd name="T37" fmla="*/ 733 h 905"/>
                <a:gd name="T38" fmla="*/ 180 w 829"/>
                <a:gd name="T39" fmla="*/ 776 h 905"/>
                <a:gd name="T40" fmla="*/ 210 w 829"/>
                <a:gd name="T41" fmla="*/ 772 h 905"/>
                <a:gd name="T42" fmla="*/ 272 w 829"/>
                <a:gd name="T43" fmla="*/ 758 h 905"/>
                <a:gd name="T44" fmla="*/ 349 w 829"/>
                <a:gd name="T45" fmla="*/ 741 h 905"/>
                <a:gd name="T46" fmla="*/ 419 w 829"/>
                <a:gd name="T47" fmla="*/ 725 h 905"/>
                <a:gd name="T48" fmla="*/ 460 w 829"/>
                <a:gd name="T49" fmla="*/ 717 h 905"/>
                <a:gd name="T50" fmla="*/ 429 w 829"/>
                <a:gd name="T51" fmla="*/ 731 h 905"/>
                <a:gd name="T52" fmla="*/ 372 w 829"/>
                <a:gd name="T53" fmla="*/ 752 h 905"/>
                <a:gd name="T54" fmla="*/ 315 w 829"/>
                <a:gd name="T55" fmla="*/ 778 h 905"/>
                <a:gd name="T56" fmla="*/ 257 w 829"/>
                <a:gd name="T57" fmla="*/ 797 h 905"/>
                <a:gd name="T58" fmla="*/ 200 w 829"/>
                <a:gd name="T59" fmla="*/ 819 h 905"/>
                <a:gd name="T60" fmla="*/ 161 w 829"/>
                <a:gd name="T61" fmla="*/ 833 h 905"/>
                <a:gd name="T62" fmla="*/ 202 w 829"/>
                <a:gd name="T63" fmla="*/ 829 h 905"/>
                <a:gd name="T64" fmla="*/ 288 w 829"/>
                <a:gd name="T65" fmla="*/ 809 h 905"/>
                <a:gd name="T66" fmla="*/ 388 w 829"/>
                <a:gd name="T67" fmla="*/ 788 h 905"/>
                <a:gd name="T68" fmla="*/ 476 w 829"/>
                <a:gd name="T69" fmla="*/ 772 h 905"/>
                <a:gd name="T70" fmla="*/ 521 w 829"/>
                <a:gd name="T71" fmla="*/ 772 h 905"/>
                <a:gd name="T72" fmla="*/ 460 w 829"/>
                <a:gd name="T73" fmla="*/ 839 h 905"/>
                <a:gd name="T74" fmla="*/ 517 w 829"/>
                <a:gd name="T75" fmla="*/ 823 h 905"/>
                <a:gd name="T76" fmla="*/ 586 w 829"/>
                <a:gd name="T77" fmla="*/ 803 h 905"/>
                <a:gd name="T78" fmla="*/ 650 w 829"/>
                <a:gd name="T79" fmla="*/ 778 h 905"/>
                <a:gd name="T80" fmla="*/ 707 w 829"/>
                <a:gd name="T81" fmla="*/ 756 h 905"/>
                <a:gd name="T82" fmla="*/ 742 w 829"/>
                <a:gd name="T83" fmla="*/ 750 h 905"/>
                <a:gd name="T84" fmla="*/ 778 w 829"/>
                <a:gd name="T85" fmla="*/ 778 h 905"/>
                <a:gd name="T86" fmla="*/ 817 w 829"/>
                <a:gd name="T87" fmla="*/ 797 h 905"/>
                <a:gd name="T88" fmla="*/ 731 w 829"/>
                <a:gd name="T89" fmla="*/ 835 h 905"/>
                <a:gd name="T90" fmla="*/ 574 w 829"/>
                <a:gd name="T91" fmla="*/ 874 h 905"/>
                <a:gd name="T92" fmla="*/ 409 w 829"/>
                <a:gd name="T93" fmla="*/ 901 h 905"/>
                <a:gd name="T94" fmla="*/ 241 w 829"/>
                <a:gd name="T95" fmla="*/ 905 h 905"/>
                <a:gd name="T96" fmla="*/ 84 w 829"/>
                <a:gd name="T97" fmla="*/ 884 h 905"/>
                <a:gd name="T98" fmla="*/ 4 w 829"/>
                <a:gd name="T99" fmla="*/ 831 h 905"/>
                <a:gd name="T100" fmla="*/ 63 w 829"/>
                <a:gd name="T101" fmla="*/ 772 h 905"/>
                <a:gd name="T102" fmla="*/ 129 w 829"/>
                <a:gd name="T103" fmla="*/ 717 h 905"/>
                <a:gd name="T104" fmla="*/ 200 w 829"/>
                <a:gd name="T105" fmla="*/ 660 h 905"/>
                <a:gd name="T106" fmla="*/ 268 w 829"/>
                <a:gd name="T107" fmla="*/ 604 h 905"/>
                <a:gd name="T108" fmla="*/ 335 w 829"/>
                <a:gd name="T109" fmla="*/ 545 h 905"/>
                <a:gd name="T110" fmla="*/ 292 w 829"/>
                <a:gd name="T111" fmla="*/ 508 h 905"/>
                <a:gd name="T112" fmla="*/ 235 w 829"/>
                <a:gd name="T113" fmla="*/ 470 h 905"/>
                <a:gd name="T114" fmla="*/ 168 w 829"/>
                <a:gd name="T115" fmla="*/ 439 h 905"/>
                <a:gd name="T116" fmla="*/ 104 w 829"/>
                <a:gd name="T117" fmla="*/ 414 h 905"/>
                <a:gd name="T118" fmla="*/ 43 w 829"/>
                <a:gd name="T119" fmla="*/ 402 h 905"/>
                <a:gd name="T120" fmla="*/ 633 w 829"/>
                <a:gd name="T121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29" h="905">
                  <a:moveTo>
                    <a:pt x="633" y="0"/>
                  </a:moveTo>
                  <a:lnTo>
                    <a:pt x="642" y="106"/>
                  </a:lnTo>
                  <a:lnTo>
                    <a:pt x="398" y="267"/>
                  </a:lnTo>
                  <a:lnTo>
                    <a:pt x="458" y="259"/>
                  </a:lnTo>
                  <a:lnTo>
                    <a:pt x="264" y="373"/>
                  </a:lnTo>
                  <a:lnTo>
                    <a:pt x="274" y="371"/>
                  </a:lnTo>
                  <a:lnTo>
                    <a:pt x="288" y="371"/>
                  </a:lnTo>
                  <a:lnTo>
                    <a:pt x="300" y="369"/>
                  </a:lnTo>
                  <a:lnTo>
                    <a:pt x="311" y="367"/>
                  </a:lnTo>
                  <a:lnTo>
                    <a:pt x="323" y="365"/>
                  </a:lnTo>
                  <a:lnTo>
                    <a:pt x="335" y="361"/>
                  </a:lnTo>
                  <a:lnTo>
                    <a:pt x="349" y="357"/>
                  </a:lnTo>
                  <a:lnTo>
                    <a:pt x="360" y="357"/>
                  </a:lnTo>
                  <a:lnTo>
                    <a:pt x="372" y="351"/>
                  </a:lnTo>
                  <a:lnTo>
                    <a:pt x="384" y="349"/>
                  </a:lnTo>
                  <a:lnTo>
                    <a:pt x="396" y="347"/>
                  </a:lnTo>
                  <a:lnTo>
                    <a:pt x="407" y="345"/>
                  </a:lnTo>
                  <a:lnTo>
                    <a:pt x="419" y="343"/>
                  </a:lnTo>
                  <a:lnTo>
                    <a:pt x="431" y="341"/>
                  </a:lnTo>
                  <a:lnTo>
                    <a:pt x="445" y="341"/>
                  </a:lnTo>
                  <a:lnTo>
                    <a:pt x="458" y="345"/>
                  </a:lnTo>
                  <a:lnTo>
                    <a:pt x="452" y="345"/>
                  </a:lnTo>
                  <a:lnTo>
                    <a:pt x="445" y="349"/>
                  </a:lnTo>
                  <a:lnTo>
                    <a:pt x="437" y="353"/>
                  </a:lnTo>
                  <a:lnTo>
                    <a:pt x="427" y="357"/>
                  </a:lnTo>
                  <a:lnTo>
                    <a:pt x="413" y="363"/>
                  </a:lnTo>
                  <a:lnTo>
                    <a:pt x="404" y="369"/>
                  </a:lnTo>
                  <a:lnTo>
                    <a:pt x="390" y="374"/>
                  </a:lnTo>
                  <a:lnTo>
                    <a:pt x="380" y="382"/>
                  </a:lnTo>
                  <a:lnTo>
                    <a:pt x="364" y="388"/>
                  </a:lnTo>
                  <a:lnTo>
                    <a:pt x="356" y="396"/>
                  </a:lnTo>
                  <a:lnTo>
                    <a:pt x="347" y="402"/>
                  </a:lnTo>
                  <a:lnTo>
                    <a:pt x="341" y="410"/>
                  </a:lnTo>
                  <a:lnTo>
                    <a:pt x="331" y="421"/>
                  </a:lnTo>
                  <a:lnTo>
                    <a:pt x="339" y="435"/>
                  </a:lnTo>
                  <a:lnTo>
                    <a:pt x="541" y="396"/>
                  </a:lnTo>
                  <a:lnTo>
                    <a:pt x="429" y="490"/>
                  </a:lnTo>
                  <a:lnTo>
                    <a:pt x="556" y="496"/>
                  </a:lnTo>
                  <a:lnTo>
                    <a:pt x="429" y="574"/>
                  </a:lnTo>
                  <a:lnTo>
                    <a:pt x="423" y="582"/>
                  </a:lnTo>
                  <a:lnTo>
                    <a:pt x="417" y="594"/>
                  </a:lnTo>
                  <a:lnTo>
                    <a:pt x="413" y="608"/>
                  </a:lnTo>
                  <a:lnTo>
                    <a:pt x="413" y="621"/>
                  </a:lnTo>
                  <a:lnTo>
                    <a:pt x="521" y="633"/>
                  </a:lnTo>
                  <a:lnTo>
                    <a:pt x="499" y="641"/>
                  </a:lnTo>
                  <a:lnTo>
                    <a:pt x="478" y="651"/>
                  </a:lnTo>
                  <a:lnTo>
                    <a:pt x="456" y="658"/>
                  </a:lnTo>
                  <a:lnTo>
                    <a:pt x="437" y="666"/>
                  </a:lnTo>
                  <a:lnTo>
                    <a:pt x="413" y="672"/>
                  </a:lnTo>
                  <a:lnTo>
                    <a:pt x="390" y="678"/>
                  </a:lnTo>
                  <a:lnTo>
                    <a:pt x="368" y="684"/>
                  </a:lnTo>
                  <a:lnTo>
                    <a:pt x="347" y="692"/>
                  </a:lnTo>
                  <a:lnTo>
                    <a:pt x="323" y="698"/>
                  </a:lnTo>
                  <a:lnTo>
                    <a:pt x="300" y="705"/>
                  </a:lnTo>
                  <a:lnTo>
                    <a:pt x="278" y="713"/>
                  </a:lnTo>
                  <a:lnTo>
                    <a:pt x="259" y="725"/>
                  </a:lnTo>
                  <a:lnTo>
                    <a:pt x="235" y="733"/>
                  </a:lnTo>
                  <a:lnTo>
                    <a:pt x="217" y="747"/>
                  </a:lnTo>
                  <a:lnTo>
                    <a:pt x="198" y="758"/>
                  </a:lnTo>
                  <a:lnTo>
                    <a:pt x="180" y="776"/>
                  </a:lnTo>
                  <a:lnTo>
                    <a:pt x="186" y="774"/>
                  </a:lnTo>
                  <a:lnTo>
                    <a:pt x="194" y="774"/>
                  </a:lnTo>
                  <a:lnTo>
                    <a:pt x="210" y="772"/>
                  </a:lnTo>
                  <a:lnTo>
                    <a:pt x="227" y="768"/>
                  </a:lnTo>
                  <a:lnTo>
                    <a:pt x="249" y="764"/>
                  </a:lnTo>
                  <a:lnTo>
                    <a:pt x="272" y="758"/>
                  </a:lnTo>
                  <a:lnTo>
                    <a:pt x="298" y="752"/>
                  </a:lnTo>
                  <a:lnTo>
                    <a:pt x="323" y="749"/>
                  </a:lnTo>
                  <a:lnTo>
                    <a:pt x="349" y="741"/>
                  </a:lnTo>
                  <a:lnTo>
                    <a:pt x="372" y="735"/>
                  </a:lnTo>
                  <a:lnTo>
                    <a:pt x="398" y="731"/>
                  </a:lnTo>
                  <a:lnTo>
                    <a:pt x="419" y="725"/>
                  </a:lnTo>
                  <a:lnTo>
                    <a:pt x="437" y="721"/>
                  </a:lnTo>
                  <a:lnTo>
                    <a:pt x="451" y="717"/>
                  </a:lnTo>
                  <a:lnTo>
                    <a:pt x="460" y="717"/>
                  </a:lnTo>
                  <a:lnTo>
                    <a:pt x="466" y="717"/>
                  </a:lnTo>
                  <a:lnTo>
                    <a:pt x="447" y="723"/>
                  </a:lnTo>
                  <a:lnTo>
                    <a:pt x="429" y="731"/>
                  </a:lnTo>
                  <a:lnTo>
                    <a:pt x="409" y="737"/>
                  </a:lnTo>
                  <a:lnTo>
                    <a:pt x="390" y="747"/>
                  </a:lnTo>
                  <a:lnTo>
                    <a:pt x="372" y="752"/>
                  </a:lnTo>
                  <a:lnTo>
                    <a:pt x="353" y="760"/>
                  </a:lnTo>
                  <a:lnTo>
                    <a:pt x="333" y="768"/>
                  </a:lnTo>
                  <a:lnTo>
                    <a:pt x="315" y="778"/>
                  </a:lnTo>
                  <a:lnTo>
                    <a:pt x="294" y="784"/>
                  </a:lnTo>
                  <a:lnTo>
                    <a:pt x="274" y="792"/>
                  </a:lnTo>
                  <a:lnTo>
                    <a:pt x="257" y="797"/>
                  </a:lnTo>
                  <a:lnTo>
                    <a:pt x="237" y="807"/>
                  </a:lnTo>
                  <a:lnTo>
                    <a:pt x="217" y="813"/>
                  </a:lnTo>
                  <a:lnTo>
                    <a:pt x="200" y="819"/>
                  </a:lnTo>
                  <a:lnTo>
                    <a:pt x="182" y="825"/>
                  </a:lnTo>
                  <a:lnTo>
                    <a:pt x="165" y="831"/>
                  </a:lnTo>
                  <a:lnTo>
                    <a:pt x="161" y="833"/>
                  </a:lnTo>
                  <a:lnTo>
                    <a:pt x="168" y="833"/>
                  </a:lnTo>
                  <a:lnTo>
                    <a:pt x="182" y="831"/>
                  </a:lnTo>
                  <a:lnTo>
                    <a:pt x="202" y="829"/>
                  </a:lnTo>
                  <a:lnTo>
                    <a:pt x="225" y="823"/>
                  </a:lnTo>
                  <a:lnTo>
                    <a:pt x="257" y="815"/>
                  </a:lnTo>
                  <a:lnTo>
                    <a:pt x="288" y="809"/>
                  </a:lnTo>
                  <a:lnTo>
                    <a:pt x="323" y="803"/>
                  </a:lnTo>
                  <a:lnTo>
                    <a:pt x="356" y="795"/>
                  </a:lnTo>
                  <a:lnTo>
                    <a:pt x="388" y="788"/>
                  </a:lnTo>
                  <a:lnTo>
                    <a:pt x="421" y="782"/>
                  </a:lnTo>
                  <a:lnTo>
                    <a:pt x="452" y="776"/>
                  </a:lnTo>
                  <a:lnTo>
                    <a:pt x="476" y="772"/>
                  </a:lnTo>
                  <a:lnTo>
                    <a:pt x="498" y="768"/>
                  </a:lnTo>
                  <a:lnTo>
                    <a:pt x="511" y="768"/>
                  </a:lnTo>
                  <a:lnTo>
                    <a:pt x="521" y="772"/>
                  </a:lnTo>
                  <a:lnTo>
                    <a:pt x="429" y="846"/>
                  </a:lnTo>
                  <a:lnTo>
                    <a:pt x="443" y="842"/>
                  </a:lnTo>
                  <a:lnTo>
                    <a:pt x="460" y="839"/>
                  </a:lnTo>
                  <a:lnTo>
                    <a:pt x="478" y="833"/>
                  </a:lnTo>
                  <a:lnTo>
                    <a:pt x="498" y="829"/>
                  </a:lnTo>
                  <a:lnTo>
                    <a:pt x="517" y="823"/>
                  </a:lnTo>
                  <a:lnTo>
                    <a:pt x="541" y="815"/>
                  </a:lnTo>
                  <a:lnTo>
                    <a:pt x="562" y="809"/>
                  </a:lnTo>
                  <a:lnTo>
                    <a:pt x="586" y="803"/>
                  </a:lnTo>
                  <a:lnTo>
                    <a:pt x="607" y="794"/>
                  </a:lnTo>
                  <a:lnTo>
                    <a:pt x="631" y="788"/>
                  </a:lnTo>
                  <a:lnTo>
                    <a:pt x="650" y="778"/>
                  </a:lnTo>
                  <a:lnTo>
                    <a:pt x="672" y="772"/>
                  </a:lnTo>
                  <a:lnTo>
                    <a:pt x="689" y="764"/>
                  </a:lnTo>
                  <a:lnTo>
                    <a:pt x="707" y="756"/>
                  </a:lnTo>
                  <a:lnTo>
                    <a:pt x="723" y="750"/>
                  </a:lnTo>
                  <a:lnTo>
                    <a:pt x="738" y="745"/>
                  </a:lnTo>
                  <a:lnTo>
                    <a:pt x="742" y="750"/>
                  </a:lnTo>
                  <a:lnTo>
                    <a:pt x="752" y="760"/>
                  </a:lnTo>
                  <a:lnTo>
                    <a:pt x="762" y="768"/>
                  </a:lnTo>
                  <a:lnTo>
                    <a:pt x="778" y="778"/>
                  </a:lnTo>
                  <a:lnTo>
                    <a:pt x="789" y="784"/>
                  </a:lnTo>
                  <a:lnTo>
                    <a:pt x="803" y="792"/>
                  </a:lnTo>
                  <a:lnTo>
                    <a:pt x="817" y="797"/>
                  </a:lnTo>
                  <a:lnTo>
                    <a:pt x="829" y="803"/>
                  </a:lnTo>
                  <a:lnTo>
                    <a:pt x="780" y="819"/>
                  </a:lnTo>
                  <a:lnTo>
                    <a:pt x="731" y="835"/>
                  </a:lnTo>
                  <a:lnTo>
                    <a:pt x="680" y="848"/>
                  </a:lnTo>
                  <a:lnTo>
                    <a:pt x="629" y="864"/>
                  </a:lnTo>
                  <a:lnTo>
                    <a:pt x="574" y="874"/>
                  </a:lnTo>
                  <a:lnTo>
                    <a:pt x="519" y="886"/>
                  </a:lnTo>
                  <a:lnTo>
                    <a:pt x="464" y="893"/>
                  </a:lnTo>
                  <a:lnTo>
                    <a:pt x="409" y="901"/>
                  </a:lnTo>
                  <a:lnTo>
                    <a:pt x="353" y="905"/>
                  </a:lnTo>
                  <a:lnTo>
                    <a:pt x="298" y="905"/>
                  </a:lnTo>
                  <a:lnTo>
                    <a:pt x="241" y="905"/>
                  </a:lnTo>
                  <a:lnTo>
                    <a:pt x="188" y="901"/>
                  </a:lnTo>
                  <a:lnTo>
                    <a:pt x="135" y="893"/>
                  </a:lnTo>
                  <a:lnTo>
                    <a:pt x="84" y="884"/>
                  </a:lnTo>
                  <a:lnTo>
                    <a:pt x="33" y="870"/>
                  </a:lnTo>
                  <a:lnTo>
                    <a:pt x="0" y="854"/>
                  </a:lnTo>
                  <a:lnTo>
                    <a:pt x="4" y="831"/>
                  </a:lnTo>
                  <a:lnTo>
                    <a:pt x="24" y="811"/>
                  </a:lnTo>
                  <a:lnTo>
                    <a:pt x="41" y="790"/>
                  </a:lnTo>
                  <a:lnTo>
                    <a:pt x="63" y="772"/>
                  </a:lnTo>
                  <a:lnTo>
                    <a:pt x="84" y="752"/>
                  </a:lnTo>
                  <a:lnTo>
                    <a:pt x="106" y="733"/>
                  </a:lnTo>
                  <a:lnTo>
                    <a:pt x="129" y="717"/>
                  </a:lnTo>
                  <a:lnTo>
                    <a:pt x="153" y="700"/>
                  </a:lnTo>
                  <a:lnTo>
                    <a:pt x="176" y="680"/>
                  </a:lnTo>
                  <a:lnTo>
                    <a:pt x="200" y="660"/>
                  </a:lnTo>
                  <a:lnTo>
                    <a:pt x="223" y="643"/>
                  </a:lnTo>
                  <a:lnTo>
                    <a:pt x="247" y="625"/>
                  </a:lnTo>
                  <a:lnTo>
                    <a:pt x="268" y="604"/>
                  </a:lnTo>
                  <a:lnTo>
                    <a:pt x="292" y="586"/>
                  </a:lnTo>
                  <a:lnTo>
                    <a:pt x="313" y="564"/>
                  </a:lnTo>
                  <a:lnTo>
                    <a:pt x="335" y="545"/>
                  </a:lnTo>
                  <a:lnTo>
                    <a:pt x="321" y="533"/>
                  </a:lnTo>
                  <a:lnTo>
                    <a:pt x="308" y="519"/>
                  </a:lnTo>
                  <a:lnTo>
                    <a:pt x="292" y="508"/>
                  </a:lnTo>
                  <a:lnTo>
                    <a:pt x="274" y="496"/>
                  </a:lnTo>
                  <a:lnTo>
                    <a:pt x="255" y="482"/>
                  </a:lnTo>
                  <a:lnTo>
                    <a:pt x="235" y="470"/>
                  </a:lnTo>
                  <a:lnTo>
                    <a:pt x="214" y="459"/>
                  </a:lnTo>
                  <a:lnTo>
                    <a:pt x="194" y="449"/>
                  </a:lnTo>
                  <a:lnTo>
                    <a:pt x="168" y="439"/>
                  </a:lnTo>
                  <a:lnTo>
                    <a:pt x="147" y="429"/>
                  </a:lnTo>
                  <a:lnTo>
                    <a:pt x="123" y="420"/>
                  </a:lnTo>
                  <a:lnTo>
                    <a:pt x="104" y="414"/>
                  </a:lnTo>
                  <a:lnTo>
                    <a:pt x="80" y="408"/>
                  </a:lnTo>
                  <a:lnTo>
                    <a:pt x="63" y="406"/>
                  </a:lnTo>
                  <a:lnTo>
                    <a:pt x="43" y="402"/>
                  </a:lnTo>
                  <a:lnTo>
                    <a:pt x="27" y="404"/>
                  </a:lnTo>
                  <a:lnTo>
                    <a:pt x="633" y="0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25425" name="Freeform 113"/>
            <p:cNvSpPr>
              <a:spLocks/>
            </p:cNvSpPr>
            <p:nvPr/>
          </p:nvSpPr>
          <p:spPr bwMode="auto">
            <a:xfrm>
              <a:off x="5509" y="8111"/>
              <a:ext cx="827" cy="707"/>
            </a:xfrm>
            <a:custGeom>
              <a:avLst/>
              <a:gdLst>
                <a:gd name="T0" fmla="*/ 672 w 827"/>
                <a:gd name="T1" fmla="*/ 23 h 707"/>
                <a:gd name="T2" fmla="*/ 470 w 827"/>
                <a:gd name="T3" fmla="*/ 39 h 707"/>
                <a:gd name="T4" fmla="*/ 543 w 827"/>
                <a:gd name="T5" fmla="*/ 0 h 707"/>
                <a:gd name="T6" fmla="*/ 275 w 827"/>
                <a:gd name="T7" fmla="*/ 15 h 707"/>
                <a:gd name="T8" fmla="*/ 376 w 827"/>
                <a:gd name="T9" fmla="*/ 51 h 707"/>
                <a:gd name="T10" fmla="*/ 175 w 827"/>
                <a:gd name="T11" fmla="*/ 125 h 707"/>
                <a:gd name="T12" fmla="*/ 316 w 827"/>
                <a:gd name="T13" fmla="*/ 121 h 707"/>
                <a:gd name="T14" fmla="*/ 106 w 827"/>
                <a:gd name="T15" fmla="*/ 239 h 707"/>
                <a:gd name="T16" fmla="*/ 292 w 827"/>
                <a:gd name="T17" fmla="*/ 248 h 707"/>
                <a:gd name="T18" fmla="*/ 83 w 827"/>
                <a:gd name="T19" fmla="*/ 385 h 707"/>
                <a:gd name="T20" fmla="*/ 245 w 827"/>
                <a:gd name="T21" fmla="*/ 382 h 707"/>
                <a:gd name="T22" fmla="*/ 0 w 827"/>
                <a:gd name="T23" fmla="*/ 532 h 707"/>
                <a:gd name="T24" fmla="*/ 202 w 827"/>
                <a:gd name="T25" fmla="*/ 528 h 707"/>
                <a:gd name="T26" fmla="*/ 47 w 827"/>
                <a:gd name="T27" fmla="*/ 652 h 707"/>
                <a:gd name="T28" fmla="*/ 233 w 827"/>
                <a:gd name="T29" fmla="*/ 628 h 707"/>
                <a:gd name="T30" fmla="*/ 136 w 827"/>
                <a:gd name="T31" fmla="*/ 707 h 707"/>
                <a:gd name="T32" fmla="*/ 615 w 827"/>
                <a:gd name="T33" fmla="*/ 660 h 707"/>
                <a:gd name="T34" fmla="*/ 819 w 827"/>
                <a:gd name="T35" fmla="*/ 622 h 707"/>
                <a:gd name="T36" fmla="*/ 521 w 827"/>
                <a:gd name="T37" fmla="*/ 615 h 707"/>
                <a:gd name="T38" fmla="*/ 729 w 827"/>
                <a:gd name="T39" fmla="*/ 513 h 707"/>
                <a:gd name="T40" fmla="*/ 470 w 827"/>
                <a:gd name="T41" fmla="*/ 509 h 707"/>
                <a:gd name="T42" fmla="*/ 786 w 827"/>
                <a:gd name="T43" fmla="*/ 374 h 707"/>
                <a:gd name="T44" fmla="*/ 621 w 827"/>
                <a:gd name="T45" fmla="*/ 366 h 707"/>
                <a:gd name="T46" fmla="*/ 827 w 827"/>
                <a:gd name="T47" fmla="*/ 223 h 707"/>
                <a:gd name="T48" fmla="*/ 521 w 827"/>
                <a:gd name="T49" fmla="*/ 288 h 707"/>
                <a:gd name="T50" fmla="*/ 566 w 827"/>
                <a:gd name="T51" fmla="*/ 207 h 707"/>
                <a:gd name="T52" fmla="*/ 737 w 827"/>
                <a:gd name="T53" fmla="*/ 117 h 707"/>
                <a:gd name="T54" fmla="*/ 514 w 827"/>
                <a:gd name="T55" fmla="*/ 125 h 707"/>
                <a:gd name="T56" fmla="*/ 672 w 827"/>
                <a:gd name="T57" fmla="*/ 23 h 707"/>
                <a:gd name="T58" fmla="*/ 672 w 827"/>
                <a:gd name="T59" fmla="*/ 2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7" h="707">
                  <a:moveTo>
                    <a:pt x="672" y="23"/>
                  </a:moveTo>
                  <a:lnTo>
                    <a:pt x="470" y="39"/>
                  </a:lnTo>
                  <a:lnTo>
                    <a:pt x="543" y="0"/>
                  </a:lnTo>
                  <a:lnTo>
                    <a:pt x="275" y="15"/>
                  </a:lnTo>
                  <a:lnTo>
                    <a:pt x="376" y="51"/>
                  </a:lnTo>
                  <a:lnTo>
                    <a:pt x="175" y="125"/>
                  </a:lnTo>
                  <a:lnTo>
                    <a:pt x="316" y="121"/>
                  </a:lnTo>
                  <a:lnTo>
                    <a:pt x="106" y="239"/>
                  </a:lnTo>
                  <a:lnTo>
                    <a:pt x="292" y="248"/>
                  </a:lnTo>
                  <a:lnTo>
                    <a:pt x="83" y="385"/>
                  </a:lnTo>
                  <a:lnTo>
                    <a:pt x="245" y="382"/>
                  </a:lnTo>
                  <a:lnTo>
                    <a:pt x="0" y="532"/>
                  </a:lnTo>
                  <a:lnTo>
                    <a:pt x="202" y="528"/>
                  </a:lnTo>
                  <a:lnTo>
                    <a:pt x="47" y="652"/>
                  </a:lnTo>
                  <a:lnTo>
                    <a:pt x="233" y="628"/>
                  </a:lnTo>
                  <a:lnTo>
                    <a:pt x="136" y="707"/>
                  </a:lnTo>
                  <a:lnTo>
                    <a:pt x="615" y="660"/>
                  </a:lnTo>
                  <a:lnTo>
                    <a:pt x="819" y="622"/>
                  </a:lnTo>
                  <a:lnTo>
                    <a:pt x="521" y="615"/>
                  </a:lnTo>
                  <a:lnTo>
                    <a:pt x="729" y="513"/>
                  </a:lnTo>
                  <a:lnTo>
                    <a:pt x="470" y="509"/>
                  </a:lnTo>
                  <a:lnTo>
                    <a:pt x="786" y="374"/>
                  </a:lnTo>
                  <a:lnTo>
                    <a:pt x="621" y="366"/>
                  </a:lnTo>
                  <a:lnTo>
                    <a:pt x="827" y="223"/>
                  </a:lnTo>
                  <a:lnTo>
                    <a:pt x="521" y="288"/>
                  </a:lnTo>
                  <a:lnTo>
                    <a:pt x="566" y="207"/>
                  </a:lnTo>
                  <a:lnTo>
                    <a:pt x="737" y="117"/>
                  </a:lnTo>
                  <a:lnTo>
                    <a:pt x="514" y="125"/>
                  </a:lnTo>
                  <a:lnTo>
                    <a:pt x="672" y="23"/>
                  </a:lnTo>
                  <a:lnTo>
                    <a:pt x="672" y="23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25426" name="Freeform 114"/>
            <p:cNvSpPr>
              <a:spLocks/>
            </p:cNvSpPr>
            <p:nvPr/>
          </p:nvSpPr>
          <p:spPr bwMode="auto">
            <a:xfrm>
              <a:off x="5079" y="8589"/>
              <a:ext cx="249" cy="624"/>
            </a:xfrm>
            <a:custGeom>
              <a:avLst/>
              <a:gdLst>
                <a:gd name="T0" fmla="*/ 147 w 249"/>
                <a:gd name="T1" fmla="*/ 0 h 624"/>
                <a:gd name="T2" fmla="*/ 167 w 249"/>
                <a:gd name="T3" fmla="*/ 178 h 624"/>
                <a:gd name="T4" fmla="*/ 194 w 249"/>
                <a:gd name="T5" fmla="*/ 364 h 624"/>
                <a:gd name="T6" fmla="*/ 249 w 249"/>
                <a:gd name="T7" fmla="*/ 546 h 624"/>
                <a:gd name="T8" fmla="*/ 128 w 249"/>
                <a:gd name="T9" fmla="*/ 624 h 624"/>
                <a:gd name="T10" fmla="*/ 167 w 249"/>
                <a:gd name="T11" fmla="*/ 526 h 624"/>
                <a:gd name="T12" fmla="*/ 34 w 249"/>
                <a:gd name="T13" fmla="*/ 577 h 624"/>
                <a:gd name="T14" fmla="*/ 81 w 249"/>
                <a:gd name="T15" fmla="*/ 513 h 624"/>
                <a:gd name="T16" fmla="*/ 8 w 249"/>
                <a:gd name="T17" fmla="*/ 526 h 624"/>
                <a:gd name="T18" fmla="*/ 167 w 249"/>
                <a:gd name="T19" fmla="*/ 407 h 624"/>
                <a:gd name="T20" fmla="*/ 57 w 249"/>
                <a:gd name="T21" fmla="*/ 407 h 624"/>
                <a:gd name="T22" fmla="*/ 163 w 249"/>
                <a:gd name="T23" fmla="*/ 280 h 624"/>
                <a:gd name="T24" fmla="*/ 84 w 249"/>
                <a:gd name="T25" fmla="*/ 283 h 624"/>
                <a:gd name="T26" fmla="*/ 139 w 249"/>
                <a:gd name="T27" fmla="*/ 158 h 624"/>
                <a:gd name="T28" fmla="*/ 34 w 249"/>
                <a:gd name="T29" fmla="*/ 197 h 624"/>
                <a:gd name="T30" fmla="*/ 120 w 249"/>
                <a:gd name="T31" fmla="*/ 119 h 624"/>
                <a:gd name="T32" fmla="*/ 0 w 249"/>
                <a:gd name="T33" fmla="*/ 135 h 624"/>
                <a:gd name="T34" fmla="*/ 147 w 249"/>
                <a:gd name="T35" fmla="*/ 0 h 624"/>
                <a:gd name="T36" fmla="*/ 147 w 249"/>
                <a:gd name="T3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9" h="624">
                  <a:moveTo>
                    <a:pt x="147" y="0"/>
                  </a:moveTo>
                  <a:lnTo>
                    <a:pt x="167" y="178"/>
                  </a:lnTo>
                  <a:lnTo>
                    <a:pt x="194" y="364"/>
                  </a:lnTo>
                  <a:lnTo>
                    <a:pt x="249" y="546"/>
                  </a:lnTo>
                  <a:lnTo>
                    <a:pt x="128" y="624"/>
                  </a:lnTo>
                  <a:lnTo>
                    <a:pt x="167" y="526"/>
                  </a:lnTo>
                  <a:lnTo>
                    <a:pt x="34" y="577"/>
                  </a:lnTo>
                  <a:lnTo>
                    <a:pt x="81" y="513"/>
                  </a:lnTo>
                  <a:lnTo>
                    <a:pt x="8" y="526"/>
                  </a:lnTo>
                  <a:lnTo>
                    <a:pt x="167" y="407"/>
                  </a:lnTo>
                  <a:lnTo>
                    <a:pt x="57" y="407"/>
                  </a:lnTo>
                  <a:lnTo>
                    <a:pt x="163" y="280"/>
                  </a:lnTo>
                  <a:lnTo>
                    <a:pt x="84" y="283"/>
                  </a:lnTo>
                  <a:lnTo>
                    <a:pt x="139" y="158"/>
                  </a:lnTo>
                  <a:lnTo>
                    <a:pt x="34" y="197"/>
                  </a:lnTo>
                  <a:lnTo>
                    <a:pt x="120" y="119"/>
                  </a:lnTo>
                  <a:lnTo>
                    <a:pt x="0" y="135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25427" name="WordArt 115"/>
          <p:cNvSpPr>
            <a:spLocks noChangeArrowheads="1" noChangeShapeType="1" noTextEdit="1"/>
          </p:cNvSpPr>
          <p:nvPr/>
        </p:nvSpPr>
        <p:spPr bwMode="auto">
          <a:xfrm rot="4836834">
            <a:off x="1541463" y="4000500"/>
            <a:ext cx="234950" cy="76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GB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flag</a:t>
            </a:r>
            <a:endParaRPr lang="bg-BG" sz="18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525428" name="Line 116"/>
          <p:cNvSpPr>
            <a:spLocks noChangeShapeType="1"/>
          </p:cNvSpPr>
          <p:nvPr/>
        </p:nvSpPr>
        <p:spPr bwMode="auto">
          <a:xfrm flipV="1">
            <a:off x="7726363" y="1423988"/>
            <a:ext cx="0" cy="3789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429" name="Line 117"/>
          <p:cNvSpPr>
            <a:spLocks noChangeShapeType="1"/>
          </p:cNvSpPr>
          <p:nvPr/>
        </p:nvSpPr>
        <p:spPr bwMode="auto">
          <a:xfrm>
            <a:off x="2697163" y="3854450"/>
            <a:ext cx="8937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430" name="Line 118"/>
          <p:cNvSpPr>
            <a:spLocks noChangeShapeType="1"/>
          </p:cNvSpPr>
          <p:nvPr/>
        </p:nvSpPr>
        <p:spPr bwMode="auto">
          <a:xfrm>
            <a:off x="3581400" y="3522663"/>
            <a:ext cx="8270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431" name="Line 119"/>
          <p:cNvSpPr>
            <a:spLocks noChangeShapeType="1"/>
          </p:cNvSpPr>
          <p:nvPr/>
        </p:nvSpPr>
        <p:spPr bwMode="auto">
          <a:xfrm>
            <a:off x="4430713" y="3219450"/>
            <a:ext cx="8715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432" name="Line 120"/>
          <p:cNvSpPr>
            <a:spLocks noChangeShapeType="1"/>
          </p:cNvSpPr>
          <p:nvPr/>
        </p:nvSpPr>
        <p:spPr bwMode="auto">
          <a:xfrm>
            <a:off x="5335588" y="2895600"/>
            <a:ext cx="871537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433" name="Line 121"/>
          <p:cNvSpPr>
            <a:spLocks noChangeShapeType="1"/>
          </p:cNvSpPr>
          <p:nvPr/>
        </p:nvSpPr>
        <p:spPr bwMode="auto">
          <a:xfrm>
            <a:off x="6240463" y="2576513"/>
            <a:ext cx="8175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525434" name="Group 122"/>
          <p:cNvGrpSpPr>
            <a:grpSpLocks/>
          </p:cNvGrpSpPr>
          <p:nvPr/>
        </p:nvGrpSpPr>
        <p:grpSpPr bwMode="auto">
          <a:xfrm>
            <a:off x="3756025" y="3227388"/>
            <a:ext cx="233363" cy="290512"/>
            <a:chOff x="2366" y="1817"/>
            <a:chExt cx="147" cy="183"/>
          </a:xfrm>
        </p:grpSpPr>
        <p:grpSp>
          <p:nvGrpSpPr>
            <p:cNvPr id="525435" name="Group 123"/>
            <p:cNvGrpSpPr>
              <a:grpSpLocks/>
            </p:cNvGrpSpPr>
            <p:nvPr/>
          </p:nvGrpSpPr>
          <p:grpSpPr bwMode="auto">
            <a:xfrm rot="2274891" flipH="1">
              <a:off x="2366" y="1835"/>
              <a:ext cx="147" cy="165"/>
              <a:chOff x="4643" y="7488"/>
              <a:chExt cx="2125" cy="1954"/>
            </a:xfrm>
          </p:grpSpPr>
          <p:sp>
            <p:nvSpPr>
              <p:cNvPr id="525436" name="Freeform 124"/>
              <p:cNvSpPr>
                <a:spLocks/>
              </p:cNvSpPr>
              <p:nvPr/>
            </p:nvSpPr>
            <p:spPr bwMode="auto">
              <a:xfrm>
                <a:off x="4702" y="7848"/>
                <a:ext cx="1922" cy="1436"/>
              </a:xfrm>
              <a:custGeom>
                <a:avLst/>
                <a:gdLst>
                  <a:gd name="T0" fmla="*/ 1908 w 1922"/>
                  <a:gd name="T1" fmla="*/ 0 h 1436"/>
                  <a:gd name="T2" fmla="*/ 1170 w 1922"/>
                  <a:gd name="T3" fmla="*/ 198 h 1436"/>
                  <a:gd name="T4" fmla="*/ 762 w 1922"/>
                  <a:gd name="T5" fmla="*/ 278 h 1436"/>
                  <a:gd name="T6" fmla="*/ 584 w 1922"/>
                  <a:gd name="T7" fmla="*/ 590 h 1436"/>
                  <a:gd name="T8" fmla="*/ 122 w 1922"/>
                  <a:gd name="T9" fmla="*/ 899 h 1436"/>
                  <a:gd name="T10" fmla="*/ 339 w 1922"/>
                  <a:gd name="T11" fmla="*/ 1075 h 1436"/>
                  <a:gd name="T12" fmla="*/ 0 w 1922"/>
                  <a:gd name="T13" fmla="*/ 1404 h 1436"/>
                  <a:gd name="T14" fmla="*/ 257 w 1922"/>
                  <a:gd name="T15" fmla="*/ 1436 h 1436"/>
                  <a:gd name="T16" fmla="*/ 525 w 1922"/>
                  <a:gd name="T17" fmla="*/ 1408 h 1436"/>
                  <a:gd name="T18" fmla="*/ 743 w 1922"/>
                  <a:gd name="T19" fmla="*/ 1326 h 1436"/>
                  <a:gd name="T20" fmla="*/ 704 w 1922"/>
                  <a:gd name="T21" fmla="*/ 1044 h 1436"/>
                  <a:gd name="T22" fmla="*/ 980 w 1922"/>
                  <a:gd name="T23" fmla="*/ 1017 h 1436"/>
                  <a:gd name="T24" fmla="*/ 1395 w 1922"/>
                  <a:gd name="T25" fmla="*/ 985 h 1436"/>
                  <a:gd name="T26" fmla="*/ 1922 w 1922"/>
                  <a:gd name="T27" fmla="*/ 831 h 1436"/>
                  <a:gd name="T28" fmla="*/ 1908 w 1922"/>
                  <a:gd name="T29" fmla="*/ 0 h 1436"/>
                  <a:gd name="T30" fmla="*/ 1908 w 1922"/>
                  <a:gd name="T31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22" h="1436">
                    <a:moveTo>
                      <a:pt x="1908" y="0"/>
                    </a:moveTo>
                    <a:lnTo>
                      <a:pt x="1170" y="198"/>
                    </a:lnTo>
                    <a:lnTo>
                      <a:pt x="762" y="278"/>
                    </a:lnTo>
                    <a:lnTo>
                      <a:pt x="584" y="590"/>
                    </a:lnTo>
                    <a:lnTo>
                      <a:pt x="122" y="899"/>
                    </a:lnTo>
                    <a:lnTo>
                      <a:pt x="339" y="1075"/>
                    </a:lnTo>
                    <a:lnTo>
                      <a:pt x="0" y="1404"/>
                    </a:lnTo>
                    <a:lnTo>
                      <a:pt x="257" y="1436"/>
                    </a:lnTo>
                    <a:lnTo>
                      <a:pt x="525" y="1408"/>
                    </a:lnTo>
                    <a:lnTo>
                      <a:pt x="743" y="1326"/>
                    </a:lnTo>
                    <a:lnTo>
                      <a:pt x="704" y="1044"/>
                    </a:lnTo>
                    <a:lnTo>
                      <a:pt x="980" y="1017"/>
                    </a:lnTo>
                    <a:lnTo>
                      <a:pt x="1395" y="985"/>
                    </a:lnTo>
                    <a:lnTo>
                      <a:pt x="1922" y="831"/>
                    </a:lnTo>
                    <a:lnTo>
                      <a:pt x="1908" y="0"/>
                    </a:lnTo>
                    <a:lnTo>
                      <a:pt x="1908" y="0"/>
                    </a:lnTo>
                    <a:close/>
                  </a:path>
                </a:pathLst>
              </a:custGeom>
              <a:solidFill>
                <a:srgbClr val="9CB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37" name="Freeform 125"/>
              <p:cNvSpPr>
                <a:spLocks/>
              </p:cNvSpPr>
              <p:nvPr/>
            </p:nvSpPr>
            <p:spPr bwMode="auto">
              <a:xfrm>
                <a:off x="6104" y="7824"/>
                <a:ext cx="376" cy="96"/>
              </a:xfrm>
              <a:custGeom>
                <a:avLst/>
                <a:gdLst>
                  <a:gd name="T0" fmla="*/ 376 w 376"/>
                  <a:gd name="T1" fmla="*/ 32 h 96"/>
                  <a:gd name="T2" fmla="*/ 357 w 376"/>
                  <a:gd name="T3" fmla="*/ 35 h 96"/>
                  <a:gd name="T4" fmla="*/ 341 w 376"/>
                  <a:gd name="T5" fmla="*/ 39 h 96"/>
                  <a:gd name="T6" fmla="*/ 324 w 376"/>
                  <a:gd name="T7" fmla="*/ 41 h 96"/>
                  <a:gd name="T8" fmla="*/ 306 w 376"/>
                  <a:gd name="T9" fmla="*/ 47 h 96"/>
                  <a:gd name="T10" fmla="*/ 288 w 376"/>
                  <a:gd name="T11" fmla="*/ 49 h 96"/>
                  <a:gd name="T12" fmla="*/ 271 w 376"/>
                  <a:gd name="T13" fmla="*/ 55 h 96"/>
                  <a:gd name="T14" fmla="*/ 253 w 376"/>
                  <a:gd name="T15" fmla="*/ 59 h 96"/>
                  <a:gd name="T16" fmla="*/ 235 w 376"/>
                  <a:gd name="T17" fmla="*/ 65 h 96"/>
                  <a:gd name="T18" fmla="*/ 218 w 376"/>
                  <a:gd name="T19" fmla="*/ 67 h 96"/>
                  <a:gd name="T20" fmla="*/ 200 w 376"/>
                  <a:gd name="T21" fmla="*/ 71 h 96"/>
                  <a:gd name="T22" fmla="*/ 182 w 376"/>
                  <a:gd name="T23" fmla="*/ 73 h 96"/>
                  <a:gd name="T24" fmla="*/ 165 w 376"/>
                  <a:gd name="T25" fmla="*/ 79 h 96"/>
                  <a:gd name="T26" fmla="*/ 147 w 376"/>
                  <a:gd name="T27" fmla="*/ 81 h 96"/>
                  <a:gd name="T28" fmla="*/ 130 w 376"/>
                  <a:gd name="T29" fmla="*/ 84 h 96"/>
                  <a:gd name="T30" fmla="*/ 112 w 376"/>
                  <a:gd name="T31" fmla="*/ 88 h 96"/>
                  <a:gd name="T32" fmla="*/ 96 w 376"/>
                  <a:gd name="T33" fmla="*/ 90 h 96"/>
                  <a:gd name="T34" fmla="*/ 87 w 376"/>
                  <a:gd name="T35" fmla="*/ 90 h 96"/>
                  <a:gd name="T36" fmla="*/ 75 w 376"/>
                  <a:gd name="T37" fmla="*/ 88 h 96"/>
                  <a:gd name="T38" fmla="*/ 61 w 376"/>
                  <a:gd name="T39" fmla="*/ 86 h 96"/>
                  <a:gd name="T40" fmla="*/ 47 w 376"/>
                  <a:gd name="T41" fmla="*/ 86 h 96"/>
                  <a:gd name="T42" fmla="*/ 32 w 376"/>
                  <a:gd name="T43" fmla="*/ 86 h 96"/>
                  <a:gd name="T44" fmla="*/ 20 w 376"/>
                  <a:gd name="T45" fmla="*/ 88 h 96"/>
                  <a:gd name="T46" fmla="*/ 6 w 376"/>
                  <a:gd name="T47" fmla="*/ 90 h 96"/>
                  <a:gd name="T48" fmla="*/ 0 w 376"/>
                  <a:gd name="T49" fmla="*/ 96 h 96"/>
                  <a:gd name="T50" fmla="*/ 12 w 376"/>
                  <a:gd name="T51" fmla="*/ 84 h 96"/>
                  <a:gd name="T52" fmla="*/ 28 w 376"/>
                  <a:gd name="T53" fmla="*/ 75 h 96"/>
                  <a:gd name="T54" fmla="*/ 41 w 376"/>
                  <a:gd name="T55" fmla="*/ 65 h 96"/>
                  <a:gd name="T56" fmla="*/ 61 w 376"/>
                  <a:gd name="T57" fmla="*/ 57 h 96"/>
                  <a:gd name="T58" fmla="*/ 79 w 376"/>
                  <a:gd name="T59" fmla="*/ 47 h 96"/>
                  <a:gd name="T60" fmla="*/ 96 w 376"/>
                  <a:gd name="T61" fmla="*/ 37 h 96"/>
                  <a:gd name="T62" fmla="*/ 118 w 376"/>
                  <a:gd name="T63" fmla="*/ 30 h 96"/>
                  <a:gd name="T64" fmla="*/ 139 w 376"/>
                  <a:gd name="T65" fmla="*/ 24 h 96"/>
                  <a:gd name="T66" fmla="*/ 159 w 376"/>
                  <a:gd name="T67" fmla="*/ 16 h 96"/>
                  <a:gd name="T68" fmla="*/ 179 w 376"/>
                  <a:gd name="T69" fmla="*/ 10 h 96"/>
                  <a:gd name="T70" fmla="*/ 198 w 376"/>
                  <a:gd name="T71" fmla="*/ 4 h 96"/>
                  <a:gd name="T72" fmla="*/ 218 w 376"/>
                  <a:gd name="T73" fmla="*/ 2 h 96"/>
                  <a:gd name="T74" fmla="*/ 235 w 376"/>
                  <a:gd name="T75" fmla="*/ 0 h 96"/>
                  <a:gd name="T76" fmla="*/ 253 w 376"/>
                  <a:gd name="T77" fmla="*/ 0 h 96"/>
                  <a:gd name="T78" fmla="*/ 269 w 376"/>
                  <a:gd name="T79" fmla="*/ 2 h 96"/>
                  <a:gd name="T80" fmla="*/ 284 w 376"/>
                  <a:gd name="T81" fmla="*/ 8 h 96"/>
                  <a:gd name="T82" fmla="*/ 296 w 376"/>
                  <a:gd name="T83" fmla="*/ 12 h 96"/>
                  <a:gd name="T84" fmla="*/ 308 w 376"/>
                  <a:gd name="T85" fmla="*/ 16 h 96"/>
                  <a:gd name="T86" fmla="*/ 318 w 376"/>
                  <a:gd name="T87" fmla="*/ 18 h 96"/>
                  <a:gd name="T88" fmla="*/ 331 w 376"/>
                  <a:gd name="T89" fmla="*/ 24 h 96"/>
                  <a:gd name="T90" fmla="*/ 341 w 376"/>
                  <a:gd name="T91" fmla="*/ 24 h 96"/>
                  <a:gd name="T92" fmla="*/ 353 w 376"/>
                  <a:gd name="T93" fmla="*/ 28 h 96"/>
                  <a:gd name="T94" fmla="*/ 365 w 376"/>
                  <a:gd name="T95" fmla="*/ 30 h 96"/>
                  <a:gd name="T96" fmla="*/ 376 w 376"/>
                  <a:gd name="T97" fmla="*/ 32 h 96"/>
                  <a:gd name="T98" fmla="*/ 376 w 376"/>
                  <a:gd name="T99" fmla="*/ 3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76" h="96">
                    <a:moveTo>
                      <a:pt x="376" y="32"/>
                    </a:moveTo>
                    <a:lnTo>
                      <a:pt x="357" y="35"/>
                    </a:lnTo>
                    <a:lnTo>
                      <a:pt x="341" y="39"/>
                    </a:lnTo>
                    <a:lnTo>
                      <a:pt x="324" y="41"/>
                    </a:lnTo>
                    <a:lnTo>
                      <a:pt x="306" y="47"/>
                    </a:lnTo>
                    <a:lnTo>
                      <a:pt x="288" y="49"/>
                    </a:lnTo>
                    <a:lnTo>
                      <a:pt x="271" y="55"/>
                    </a:lnTo>
                    <a:lnTo>
                      <a:pt x="253" y="59"/>
                    </a:lnTo>
                    <a:lnTo>
                      <a:pt x="235" y="65"/>
                    </a:lnTo>
                    <a:lnTo>
                      <a:pt x="218" y="67"/>
                    </a:lnTo>
                    <a:lnTo>
                      <a:pt x="200" y="71"/>
                    </a:lnTo>
                    <a:lnTo>
                      <a:pt x="182" y="73"/>
                    </a:lnTo>
                    <a:lnTo>
                      <a:pt x="165" y="79"/>
                    </a:lnTo>
                    <a:lnTo>
                      <a:pt x="147" y="81"/>
                    </a:lnTo>
                    <a:lnTo>
                      <a:pt x="130" y="84"/>
                    </a:lnTo>
                    <a:lnTo>
                      <a:pt x="112" y="88"/>
                    </a:lnTo>
                    <a:lnTo>
                      <a:pt x="96" y="90"/>
                    </a:lnTo>
                    <a:lnTo>
                      <a:pt x="87" y="90"/>
                    </a:lnTo>
                    <a:lnTo>
                      <a:pt x="75" y="88"/>
                    </a:lnTo>
                    <a:lnTo>
                      <a:pt x="61" y="86"/>
                    </a:lnTo>
                    <a:lnTo>
                      <a:pt x="47" y="86"/>
                    </a:lnTo>
                    <a:lnTo>
                      <a:pt x="32" y="86"/>
                    </a:lnTo>
                    <a:lnTo>
                      <a:pt x="20" y="88"/>
                    </a:lnTo>
                    <a:lnTo>
                      <a:pt x="6" y="90"/>
                    </a:lnTo>
                    <a:lnTo>
                      <a:pt x="0" y="96"/>
                    </a:lnTo>
                    <a:lnTo>
                      <a:pt x="12" y="84"/>
                    </a:lnTo>
                    <a:lnTo>
                      <a:pt x="28" y="75"/>
                    </a:lnTo>
                    <a:lnTo>
                      <a:pt x="41" y="65"/>
                    </a:lnTo>
                    <a:lnTo>
                      <a:pt x="61" y="57"/>
                    </a:lnTo>
                    <a:lnTo>
                      <a:pt x="79" y="47"/>
                    </a:lnTo>
                    <a:lnTo>
                      <a:pt x="96" y="37"/>
                    </a:lnTo>
                    <a:lnTo>
                      <a:pt x="118" y="30"/>
                    </a:lnTo>
                    <a:lnTo>
                      <a:pt x="139" y="24"/>
                    </a:lnTo>
                    <a:lnTo>
                      <a:pt x="159" y="16"/>
                    </a:lnTo>
                    <a:lnTo>
                      <a:pt x="179" y="10"/>
                    </a:lnTo>
                    <a:lnTo>
                      <a:pt x="198" y="4"/>
                    </a:lnTo>
                    <a:lnTo>
                      <a:pt x="218" y="2"/>
                    </a:lnTo>
                    <a:lnTo>
                      <a:pt x="235" y="0"/>
                    </a:lnTo>
                    <a:lnTo>
                      <a:pt x="253" y="0"/>
                    </a:lnTo>
                    <a:lnTo>
                      <a:pt x="269" y="2"/>
                    </a:lnTo>
                    <a:lnTo>
                      <a:pt x="284" y="8"/>
                    </a:lnTo>
                    <a:lnTo>
                      <a:pt x="296" y="12"/>
                    </a:lnTo>
                    <a:lnTo>
                      <a:pt x="308" y="16"/>
                    </a:lnTo>
                    <a:lnTo>
                      <a:pt x="318" y="18"/>
                    </a:lnTo>
                    <a:lnTo>
                      <a:pt x="331" y="24"/>
                    </a:lnTo>
                    <a:lnTo>
                      <a:pt x="341" y="24"/>
                    </a:lnTo>
                    <a:lnTo>
                      <a:pt x="353" y="28"/>
                    </a:lnTo>
                    <a:lnTo>
                      <a:pt x="365" y="30"/>
                    </a:lnTo>
                    <a:lnTo>
                      <a:pt x="376" y="32"/>
                    </a:lnTo>
                    <a:lnTo>
                      <a:pt x="376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38" name="Freeform 126"/>
              <p:cNvSpPr>
                <a:spLocks/>
              </p:cNvSpPr>
              <p:nvPr/>
            </p:nvSpPr>
            <p:spPr bwMode="auto">
              <a:xfrm>
                <a:off x="6331" y="7768"/>
                <a:ext cx="437" cy="72"/>
              </a:xfrm>
              <a:custGeom>
                <a:avLst/>
                <a:gdLst>
                  <a:gd name="T0" fmla="*/ 437 w 437"/>
                  <a:gd name="T1" fmla="*/ 14 h 72"/>
                  <a:gd name="T2" fmla="*/ 394 w 437"/>
                  <a:gd name="T3" fmla="*/ 25 h 72"/>
                  <a:gd name="T4" fmla="*/ 357 w 437"/>
                  <a:gd name="T5" fmla="*/ 35 h 72"/>
                  <a:gd name="T6" fmla="*/ 324 w 437"/>
                  <a:gd name="T7" fmla="*/ 43 h 72"/>
                  <a:gd name="T8" fmla="*/ 296 w 437"/>
                  <a:gd name="T9" fmla="*/ 53 h 72"/>
                  <a:gd name="T10" fmla="*/ 271 w 437"/>
                  <a:gd name="T11" fmla="*/ 59 h 72"/>
                  <a:gd name="T12" fmla="*/ 249 w 437"/>
                  <a:gd name="T13" fmla="*/ 65 h 72"/>
                  <a:gd name="T14" fmla="*/ 230 w 437"/>
                  <a:gd name="T15" fmla="*/ 67 h 72"/>
                  <a:gd name="T16" fmla="*/ 210 w 437"/>
                  <a:gd name="T17" fmla="*/ 72 h 72"/>
                  <a:gd name="T18" fmla="*/ 190 w 437"/>
                  <a:gd name="T19" fmla="*/ 71 h 72"/>
                  <a:gd name="T20" fmla="*/ 171 w 437"/>
                  <a:gd name="T21" fmla="*/ 71 h 72"/>
                  <a:gd name="T22" fmla="*/ 151 w 437"/>
                  <a:gd name="T23" fmla="*/ 69 h 72"/>
                  <a:gd name="T24" fmla="*/ 128 w 437"/>
                  <a:gd name="T25" fmla="*/ 67 h 72"/>
                  <a:gd name="T26" fmla="*/ 102 w 437"/>
                  <a:gd name="T27" fmla="*/ 59 h 72"/>
                  <a:gd name="T28" fmla="*/ 71 w 437"/>
                  <a:gd name="T29" fmla="*/ 55 h 72"/>
                  <a:gd name="T30" fmla="*/ 40 w 437"/>
                  <a:gd name="T31" fmla="*/ 45 h 72"/>
                  <a:gd name="T32" fmla="*/ 0 w 437"/>
                  <a:gd name="T33" fmla="*/ 37 h 72"/>
                  <a:gd name="T34" fmla="*/ 8 w 437"/>
                  <a:gd name="T35" fmla="*/ 29 h 72"/>
                  <a:gd name="T36" fmla="*/ 26 w 437"/>
                  <a:gd name="T37" fmla="*/ 24 h 72"/>
                  <a:gd name="T38" fmla="*/ 47 w 437"/>
                  <a:gd name="T39" fmla="*/ 18 h 72"/>
                  <a:gd name="T40" fmla="*/ 79 w 437"/>
                  <a:gd name="T41" fmla="*/ 14 h 72"/>
                  <a:gd name="T42" fmla="*/ 110 w 437"/>
                  <a:gd name="T43" fmla="*/ 10 h 72"/>
                  <a:gd name="T44" fmla="*/ 147 w 437"/>
                  <a:gd name="T45" fmla="*/ 6 h 72"/>
                  <a:gd name="T46" fmla="*/ 187 w 437"/>
                  <a:gd name="T47" fmla="*/ 2 h 72"/>
                  <a:gd name="T48" fmla="*/ 228 w 437"/>
                  <a:gd name="T49" fmla="*/ 2 h 72"/>
                  <a:gd name="T50" fmla="*/ 267 w 437"/>
                  <a:gd name="T51" fmla="*/ 0 h 72"/>
                  <a:gd name="T52" fmla="*/ 306 w 437"/>
                  <a:gd name="T53" fmla="*/ 0 h 72"/>
                  <a:gd name="T54" fmla="*/ 339 w 437"/>
                  <a:gd name="T55" fmla="*/ 0 h 72"/>
                  <a:gd name="T56" fmla="*/ 373 w 437"/>
                  <a:gd name="T57" fmla="*/ 2 h 72"/>
                  <a:gd name="T58" fmla="*/ 398 w 437"/>
                  <a:gd name="T59" fmla="*/ 2 h 72"/>
                  <a:gd name="T60" fmla="*/ 420 w 437"/>
                  <a:gd name="T61" fmla="*/ 4 h 72"/>
                  <a:gd name="T62" fmla="*/ 431 w 437"/>
                  <a:gd name="T63" fmla="*/ 10 h 72"/>
                  <a:gd name="T64" fmla="*/ 437 w 437"/>
                  <a:gd name="T65" fmla="*/ 14 h 72"/>
                  <a:gd name="T66" fmla="*/ 437 w 437"/>
                  <a:gd name="T67" fmla="*/ 1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7" h="72">
                    <a:moveTo>
                      <a:pt x="437" y="14"/>
                    </a:moveTo>
                    <a:lnTo>
                      <a:pt x="394" y="25"/>
                    </a:lnTo>
                    <a:lnTo>
                      <a:pt x="357" y="35"/>
                    </a:lnTo>
                    <a:lnTo>
                      <a:pt x="324" y="43"/>
                    </a:lnTo>
                    <a:lnTo>
                      <a:pt x="296" y="53"/>
                    </a:lnTo>
                    <a:lnTo>
                      <a:pt x="271" y="59"/>
                    </a:lnTo>
                    <a:lnTo>
                      <a:pt x="249" y="65"/>
                    </a:lnTo>
                    <a:lnTo>
                      <a:pt x="230" y="67"/>
                    </a:lnTo>
                    <a:lnTo>
                      <a:pt x="210" y="72"/>
                    </a:lnTo>
                    <a:lnTo>
                      <a:pt x="190" y="71"/>
                    </a:lnTo>
                    <a:lnTo>
                      <a:pt x="171" y="71"/>
                    </a:lnTo>
                    <a:lnTo>
                      <a:pt x="151" y="69"/>
                    </a:lnTo>
                    <a:lnTo>
                      <a:pt x="128" y="67"/>
                    </a:lnTo>
                    <a:lnTo>
                      <a:pt x="102" y="59"/>
                    </a:lnTo>
                    <a:lnTo>
                      <a:pt x="71" y="55"/>
                    </a:lnTo>
                    <a:lnTo>
                      <a:pt x="40" y="45"/>
                    </a:lnTo>
                    <a:lnTo>
                      <a:pt x="0" y="37"/>
                    </a:lnTo>
                    <a:lnTo>
                      <a:pt x="8" y="29"/>
                    </a:lnTo>
                    <a:lnTo>
                      <a:pt x="26" y="24"/>
                    </a:lnTo>
                    <a:lnTo>
                      <a:pt x="47" y="18"/>
                    </a:lnTo>
                    <a:lnTo>
                      <a:pt x="79" y="14"/>
                    </a:lnTo>
                    <a:lnTo>
                      <a:pt x="110" y="10"/>
                    </a:lnTo>
                    <a:lnTo>
                      <a:pt x="147" y="6"/>
                    </a:lnTo>
                    <a:lnTo>
                      <a:pt x="187" y="2"/>
                    </a:lnTo>
                    <a:lnTo>
                      <a:pt x="228" y="2"/>
                    </a:lnTo>
                    <a:lnTo>
                      <a:pt x="267" y="0"/>
                    </a:lnTo>
                    <a:lnTo>
                      <a:pt x="306" y="0"/>
                    </a:lnTo>
                    <a:lnTo>
                      <a:pt x="339" y="0"/>
                    </a:lnTo>
                    <a:lnTo>
                      <a:pt x="373" y="2"/>
                    </a:lnTo>
                    <a:lnTo>
                      <a:pt x="398" y="2"/>
                    </a:lnTo>
                    <a:lnTo>
                      <a:pt x="420" y="4"/>
                    </a:lnTo>
                    <a:lnTo>
                      <a:pt x="431" y="10"/>
                    </a:lnTo>
                    <a:lnTo>
                      <a:pt x="437" y="14"/>
                    </a:lnTo>
                    <a:lnTo>
                      <a:pt x="437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39" name="Freeform 127"/>
              <p:cNvSpPr>
                <a:spLocks/>
              </p:cNvSpPr>
              <p:nvPr/>
            </p:nvSpPr>
            <p:spPr bwMode="auto">
              <a:xfrm>
                <a:off x="5238" y="7999"/>
                <a:ext cx="810" cy="1226"/>
              </a:xfrm>
              <a:custGeom>
                <a:avLst/>
                <a:gdLst>
                  <a:gd name="T0" fmla="*/ 297 w 810"/>
                  <a:gd name="T1" fmla="*/ 67 h 1226"/>
                  <a:gd name="T2" fmla="*/ 382 w 810"/>
                  <a:gd name="T3" fmla="*/ 41 h 1226"/>
                  <a:gd name="T4" fmla="*/ 470 w 810"/>
                  <a:gd name="T5" fmla="*/ 26 h 1226"/>
                  <a:gd name="T6" fmla="*/ 554 w 810"/>
                  <a:gd name="T7" fmla="*/ 12 h 1226"/>
                  <a:gd name="T8" fmla="*/ 640 w 810"/>
                  <a:gd name="T9" fmla="*/ 4 h 1226"/>
                  <a:gd name="T10" fmla="*/ 707 w 810"/>
                  <a:gd name="T11" fmla="*/ 88 h 1226"/>
                  <a:gd name="T12" fmla="*/ 252 w 810"/>
                  <a:gd name="T13" fmla="*/ 272 h 1226"/>
                  <a:gd name="T14" fmla="*/ 311 w 810"/>
                  <a:gd name="T15" fmla="*/ 415 h 1226"/>
                  <a:gd name="T16" fmla="*/ 280 w 810"/>
                  <a:gd name="T17" fmla="*/ 435 h 1226"/>
                  <a:gd name="T18" fmla="*/ 250 w 810"/>
                  <a:gd name="T19" fmla="*/ 458 h 1226"/>
                  <a:gd name="T20" fmla="*/ 217 w 810"/>
                  <a:gd name="T21" fmla="*/ 476 h 1226"/>
                  <a:gd name="T22" fmla="*/ 186 w 810"/>
                  <a:gd name="T23" fmla="*/ 496 h 1226"/>
                  <a:gd name="T24" fmla="*/ 152 w 810"/>
                  <a:gd name="T25" fmla="*/ 511 h 1226"/>
                  <a:gd name="T26" fmla="*/ 131 w 810"/>
                  <a:gd name="T27" fmla="*/ 638 h 1226"/>
                  <a:gd name="T28" fmla="*/ 113 w 810"/>
                  <a:gd name="T29" fmla="*/ 811 h 1226"/>
                  <a:gd name="T30" fmla="*/ 109 w 810"/>
                  <a:gd name="T31" fmla="*/ 824 h 1226"/>
                  <a:gd name="T32" fmla="*/ 133 w 810"/>
                  <a:gd name="T33" fmla="*/ 826 h 1226"/>
                  <a:gd name="T34" fmla="*/ 170 w 810"/>
                  <a:gd name="T35" fmla="*/ 823 h 1226"/>
                  <a:gd name="T36" fmla="*/ 219 w 810"/>
                  <a:gd name="T37" fmla="*/ 813 h 1226"/>
                  <a:gd name="T38" fmla="*/ 250 w 810"/>
                  <a:gd name="T39" fmla="*/ 811 h 1226"/>
                  <a:gd name="T40" fmla="*/ 207 w 810"/>
                  <a:gd name="T41" fmla="*/ 846 h 1226"/>
                  <a:gd name="T42" fmla="*/ 176 w 810"/>
                  <a:gd name="T43" fmla="*/ 887 h 1226"/>
                  <a:gd name="T44" fmla="*/ 248 w 810"/>
                  <a:gd name="T45" fmla="*/ 871 h 1226"/>
                  <a:gd name="T46" fmla="*/ 362 w 810"/>
                  <a:gd name="T47" fmla="*/ 844 h 1226"/>
                  <a:gd name="T48" fmla="*/ 483 w 810"/>
                  <a:gd name="T49" fmla="*/ 834 h 1226"/>
                  <a:gd name="T50" fmla="*/ 601 w 810"/>
                  <a:gd name="T51" fmla="*/ 826 h 1226"/>
                  <a:gd name="T52" fmla="*/ 715 w 810"/>
                  <a:gd name="T53" fmla="*/ 817 h 1226"/>
                  <a:gd name="T54" fmla="*/ 810 w 810"/>
                  <a:gd name="T55" fmla="*/ 883 h 1226"/>
                  <a:gd name="T56" fmla="*/ 705 w 810"/>
                  <a:gd name="T57" fmla="*/ 899 h 1226"/>
                  <a:gd name="T58" fmla="*/ 593 w 810"/>
                  <a:gd name="T59" fmla="*/ 907 h 1226"/>
                  <a:gd name="T60" fmla="*/ 479 w 810"/>
                  <a:gd name="T61" fmla="*/ 909 h 1226"/>
                  <a:gd name="T62" fmla="*/ 368 w 810"/>
                  <a:gd name="T63" fmla="*/ 917 h 1226"/>
                  <a:gd name="T64" fmla="*/ 262 w 810"/>
                  <a:gd name="T65" fmla="*/ 940 h 1226"/>
                  <a:gd name="T66" fmla="*/ 376 w 810"/>
                  <a:gd name="T67" fmla="*/ 962 h 1226"/>
                  <a:gd name="T68" fmla="*/ 362 w 810"/>
                  <a:gd name="T69" fmla="*/ 1009 h 1226"/>
                  <a:gd name="T70" fmla="*/ 342 w 810"/>
                  <a:gd name="T71" fmla="*/ 1058 h 1226"/>
                  <a:gd name="T72" fmla="*/ 319 w 810"/>
                  <a:gd name="T73" fmla="*/ 1103 h 1226"/>
                  <a:gd name="T74" fmla="*/ 293 w 810"/>
                  <a:gd name="T75" fmla="*/ 1146 h 1226"/>
                  <a:gd name="T76" fmla="*/ 262 w 810"/>
                  <a:gd name="T77" fmla="*/ 1189 h 1226"/>
                  <a:gd name="T78" fmla="*/ 121 w 810"/>
                  <a:gd name="T79" fmla="*/ 1163 h 1226"/>
                  <a:gd name="T80" fmla="*/ 86 w 810"/>
                  <a:gd name="T81" fmla="*/ 1075 h 1226"/>
                  <a:gd name="T82" fmla="*/ 45 w 810"/>
                  <a:gd name="T83" fmla="*/ 942 h 1226"/>
                  <a:gd name="T84" fmla="*/ 27 w 810"/>
                  <a:gd name="T85" fmla="*/ 805 h 1226"/>
                  <a:gd name="T86" fmla="*/ 17 w 810"/>
                  <a:gd name="T87" fmla="*/ 662 h 1226"/>
                  <a:gd name="T88" fmla="*/ 9 w 810"/>
                  <a:gd name="T89" fmla="*/ 521 h 1226"/>
                  <a:gd name="T90" fmla="*/ 19 w 810"/>
                  <a:gd name="T91" fmla="*/ 415 h 1226"/>
                  <a:gd name="T92" fmla="*/ 74 w 810"/>
                  <a:gd name="T93" fmla="*/ 360 h 1226"/>
                  <a:gd name="T94" fmla="*/ 115 w 810"/>
                  <a:gd name="T95" fmla="*/ 294 h 1226"/>
                  <a:gd name="T96" fmla="*/ 156 w 810"/>
                  <a:gd name="T97" fmla="*/ 221 h 1226"/>
                  <a:gd name="T98" fmla="*/ 199 w 810"/>
                  <a:gd name="T99" fmla="*/ 151 h 1226"/>
                  <a:gd name="T100" fmla="*/ 248 w 810"/>
                  <a:gd name="T101" fmla="*/ 88 h 1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0" h="1226">
                    <a:moveTo>
                      <a:pt x="248" y="88"/>
                    </a:moveTo>
                    <a:lnTo>
                      <a:pt x="272" y="76"/>
                    </a:lnTo>
                    <a:lnTo>
                      <a:pt x="297" y="67"/>
                    </a:lnTo>
                    <a:lnTo>
                      <a:pt x="325" y="57"/>
                    </a:lnTo>
                    <a:lnTo>
                      <a:pt x="352" y="51"/>
                    </a:lnTo>
                    <a:lnTo>
                      <a:pt x="382" y="41"/>
                    </a:lnTo>
                    <a:lnTo>
                      <a:pt x="409" y="35"/>
                    </a:lnTo>
                    <a:lnTo>
                      <a:pt x="438" y="31"/>
                    </a:lnTo>
                    <a:lnTo>
                      <a:pt x="470" y="26"/>
                    </a:lnTo>
                    <a:lnTo>
                      <a:pt x="497" y="22"/>
                    </a:lnTo>
                    <a:lnTo>
                      <a:pt x="526" y="16"/>
                    </a:lnTo>
                    <a:lnTo>
                      <a:pt x="554" y="12"/>
                    </a:lnTo>
                    <a:lnTo>
                      <a:pt x="585" y="10"/>
                    </a:lnTo>
                    <a:lnTo>
                      <a:pt x="611" y="6"/>
                    </a:lnTo>
                    <a:lnTo>
                      <a:pt x="640" y="4"/>
                    </a:lnTo>
                    <a:lnTo>
                      <a:pt x="666" y="0"/>
                    </a:lnTo>
                    <a:lnTo>
                      <a:pt x="695" y="0"/>
                    </a:lnTo>
                    <a:lnTo>
                      <a:pt x="707" y="88"/>
                    </a:lnTo>
                    <a:lnTo>
                      <a:pt x="380" y="127"/>
                    </a:lnTo>
                    <a:lnTo>
                      <a:pt x="474" y="139"/>
                    </a:lnTo>
                    <a:lnTo>
                      <a:pt x="252" y="272"/>
                    </a:lnTo>
                    <a:lnTo>
                      <a:pt x="407" y="253"/>
                    </a:lnTo>
                    <a:lnTo>
                      <a:pt x="170" y="411"/>
                    </a:lnTo>
                    <a:lnTo>
                      <a:pt x="311" y="415"/>
                    </a:lnTo>
                    <a:lnTo>
                      <a:pt x="299" y="421"/>
                    </a:lnTo>
                    <a:lnTo>
                      <a:pt x="291" y="429"/>
                    </a:lnTo>
                    <a:lnTo>
                      <a:pt x="280" y="435"/>
                    </a:lnTo>
                    <a:lnTo>
                      <a:pt x="270" y="443"/>
                    </a:lnTo>
                    <a:lnTo>
                      <a:pt x="260" y="449"/>
                    </a:lnTo>
                    <a:lnTo>
                      <a:pt x="250" y="458"/>
                    </a:lnTo>
                    <a:lnTo>
                      <a:pt x="239" y="464"/>
                    </a:lnTo>
                    <a:lnTo>
                      <a:pt x="229" y="472"/>
                    </a:lnTo>
                    <a:lnTo>
                      <a:pt x="217" y="476"/>
                    </a:lnTo>
                    <a:lnTo>
                      <a:pt x="207" y="482"/>
                    </a:lnTo>
                    <a:lnTo>
                      <a:pt x="193" y="490"/>
                    </a:lnTo>
                    <a:lnTo>
                      <a:pt x="186" y="496"/>
                    </a:lnTo>
                    <a:lnTo>
                      <a:pt x="174" y="499"/>
                    </a:lnTo>
                    <a:lnTo>
                      <a:pt x="162" y="507"/>
                    </a:lnTo>
                    <a:lnTo>
                      <a:pt x="152" y="511"/>
                    </a:lnTo>
                    <a:lnTo>
                      <a:pt x="143" y="517"/>
                    </a:lnTo>
                    <a:lnTo>
                      <a:pt x="260" y="539"/>
                    </a:lnTo>
                    <a:lnTo>
                      <a:pt x="131" y="638"/>
                    </a:lnTo>
                    <a:lnTo>
                      <a:pt x="111" y="727"/>
                    </a:lnTo>
                    <a:lnTo>
                      <a:pt x="244" y="709"/>
                    </a:lnTo>
                    <a:lnTo>
                      <a:pt x="113" y="811"/>
                    </a:lnTo>
                    <a:lnTo>
                      <a:pt x="105" y="817"/>
                    </a:lnTo>
                    <a:lnTo>
                      <a:pt x="105" y="824"/>
                    </a:lnTo>
                    <a:lnTo>
                      <a:pt x="109" y="824"/>
                    </a:lnTo>
                    <a:lnTo>
                      <a:pt x="115" y="824"/>
                    </a:lnTo>
                    <a:lnTo>
                      <a:pt x="121" y="824"/>
                    </a:lnTo>
                    <a:lnTo>
                      <a:pt x="133" y="826"/>
                    </a:lnTo>
                    <a:lnTo>
                      <a:pt x="143" y="824"/>
                    </a:lnTo>
                    <a:lnTo>
                      <a:pt x="154" y="824"/>
                    </a:lnTo>
                    <a:lnTo>
                      <a:pt x="170" y="823"/>
                    </a:lnTo>
                    <a:lnTo>
                      <a:pt x="186" y="821"/>
                    </a:lnTo>
                    <a:lnTo>
                      <a:pt x="201" y="817"/>
                    </a:lnTo>
                    <a:lnTo>
                      <a:pt x="219" y="813"/>
                    </a:lnTo>
                    <a:lnTo>
                      <a:pt x="239" y="809"/>
                    </a:lnTo>
                    <a:lnTo>
                      <a:pt x="260" y="803"/>
                    </a:lnTo>
                    <a:lnTo>
                      <a:pt x="250" y="811"/>
                    </a:lnTo>
                    <a:lnTo>
                      <a:pt x="237" y="821"/>
                    </a:lnTo>
                    <a:lnTo>
                      <a:pt x="221" y="832"/>
                    </a:lnTo>
                    <a:lnTo>
                      <a:pt x="207" y="846"/>
                    </a:lnTo>
                    <a:lnTo>
                      <a:pt x="193" y="858"/>
                    </a:lnTo>
                    <a:lnTo>
                      <a:pt x="182" y="873"/>
                    </a:lnTo>
                    <a:lnTo>
                      <a:pt x="176" y="887"/>
                    </a:lnTo>
                    <a:lnTo>
                      <a:pt x="178" y="901"/>
                    </a:lnTo>
                    <a:lnTo>
                      <a:pt x="211" y="883"/>
                    </a:lnTo>
                    <a:lnTo>
                      <a:pt x="248" y="871"/>
                    </a:lnTo>
                    <a:lnTo>
                      <a:pt x="284" y="860"/>
                    </a:lnTo>
                    <a:lnTo>
                      <a:pt x="325" y="852"/>
                    </a:lnTo>
                    <a:lnTo>
                      <a:pt x="362" y="844"/>
                    </a:lnTo>
                    <a:lnTo>
                      <a:pt x="403" y="842"/>
                    </a:lnTo>
                    <a:lnTo>
                      <a:pt x="442" y="836"/>
                    </a:lnTo>
                    <a:lnTo>
                      <a:pt x="483" y="834"/>
                    </a:lnTo>
                    <a:lnTo>
                      <a:pt x="523" y="832"/>
                    </a:lnTo>
                    <a:lnTo>
                      <a:pt x="562" y="830"/>
                    </a:lnTo>
                    <a:lnTo>
                      <a:pt x="601" y="826"/>
                    </a:lnTo>
                    <a:lnTo>
                      <a:pt x="642" y="824"/>
                    </a:lnTo>
                    <a:lnTo>
                      <a:pt x="677" y="821"/>
                    </a:lnTo>
                    <a:lnTo>
                      <a:pt x="715" y="817"/>
                    </a:lnTo>
                    <a:lnTo>
                      <a:pt x="750" y="811"/>
                    </a:lnTo>
                    <a:lnTo>
                      <a:pt x="787" y="803"/>
                    </a:lnTo>
                    <a:lnTo>
                      <a:pt x="810" y="883"/>
                    </a:lnTo>
                    <a:lnTo>
                      <a:pt x="775" y="891"/>
                    </a:lnTo>
                    <a:lnTo>
                      <a:pt x="740" y="897"/>
                    </a:lnTo>
                    <a:lnTo>
                      <a:pt x="705" y="899"/>
                    </a:lnTo>
                    <a:lnTo>
                      <a:pt x="669" y="905"/>
                    </a:lnTo>
                    <a:lnTo>
                      <a:pt x="632" y="905"/>
                    </a:lnTo>
                    <a:lnTo>
                      <a:pt x="593" y="907"/>
                    </a:lnTo>
                    <a:lnTo>
                      <a:pt x="556" y="907"/>
                    </a:lnTo>
                    <a:lnTo>
                      <a:pt x="519" y="909"/>
                    </a:lnTo>
                    <a:lnTo>
                      <a:pt x="479" y="909"/>
                    </a:lnTo>
                    <a:lnTo>
                      <a:pt x="442" y="911"/>
                    </a:lnTo>
                    <a:lnTo>
                      <a:pt x="405" y="913"/>
                    </a:lnTo>
                    <a:lnTo>
                      <a:pt x="368" y="917"/>
                    </a:lnTo>
                    <a:lnTo>
                      <a:pt x="331" y="922"/>
                    </a:lnTo>
                    <a:lnTo>
                      <a:pt x="297" y="932"/>
                    </a:lnTo>
                    <a:lnTo>
                      <a:pt x="262" y="940"/>
                    </a:lnTo>
                    <a:lnTo>
                      <a:pt x="233" y="956"/>
                    </a:lnTo>
                    <a:lnTo>
                      <a:pt x="240" y="989"/>
                    </a:lnTo>
                    <a:lnTo>
                      <a:pt x="376" y="962"/>
                    </a:lnTo>
                    <a:lnTo>
                      <a:pt x="372" y="977"/>
                    </a:lnTo>
                    <a:lnTo>
                      <a:pt x="366" y="993"/>
                    </a:lnTo>
                    <a:lnTo>
                      <a:pt x="362" y="1009"/>
                    </a:lnTo>
                    <a:lnTo>
                      <a:pt x="356" y="1026"/>
                    </a:lnTo>
                    <a:lnTo>
                      <a:pt x="348" y="1040"/>
                    </a:lnTo>
                    <a:lnTo>
                      <a:pt x="342" y="1058"/>
                    </a:lnTo>
                    <a:lnTo>
                      <a:pt x="335" y="1071"/>
                    </a:lnTo>
                    <a:lnTo>
                      <a:pt x="329" y="1089"/>
                    </a:lnTo>
                    <a:lnTo>
                      <a:pt x="319" y="1103"/>
                    </a:lnTo>
                    <a:lnTo>
                      <a:pt x="309" y="1118"/>
                    </a:lnTo>
                    <a:lnTo>
                      <a:pt x="299" y="1132"/>
                    </a:lnTo>
                    <a:lnTo>
                      <a:pt x="293" y="1146"/>
                    </a:lnTo>
                    <a:lnTo>
                      <a:pt x="282" y="1159"/>
                    </a:lnTo>
                    <a:lnTo>
                      <a:pt x="272" y="1175"/>
                    </a:lnTo>
                    <a:lnTo>
                      <a:pt x="262" y="1189"/>
                    </a:lnTo>
                    <a:lnTo>
                      <a:pt x="252" y="1202"/>
                    </a:lnTo>
                    <a:lnTo>
                      <a:pt x="190" y="1226"/>
                    </a:lnTo>
                    <a:lnTo>
                      <a:pt x="121" y="1163"/>
                    </a:lnTo>
                    <a:lnTo>
                      <a:pt x="131" y="1159"/>
                    </a:lnTo>
                    <a:lnTo>
                      <a:pt x="105" y="1116"/>
                    </a:lnTo>
                    <a:lnTo>
                      <a:pt x="86" y="1075"/>
                    </a:lnTo>
                    <a:lnTo>
                      <a:pt x="68" y="1030"/>
                    </a:lnTo>
                    <a:lnTo>
                      <a:pt x="56" y="989"/>
                    </a:lnTo>
                    <a:lnTo>
                      <a:pt x="45" y="942"/>
                    </a:lnTo>
                    <a:lnTo>
                      <a:pt x="37" y="897"/>
                    </a:lnTo>
                    <a:lnTo>
                      <a:pt x="31" y="850"/>
                    </a:lnTo>
                    <a:lnTo>
                      <a:pt x="27" y="805"/>
                    </a:lnTo>
                    <a:lnTo>
                      <a:pt x="23" y="758"/>
                    </a:lnTo>
                    <a:lnTo>
                      <a:pt x="21" y="711"/>
                    </a:lnTo>
                    <a:lnTo>
                      <a:pt x="17" y="662"/>
                    </a:lnTo>
                    <a:lnTo>
                      <a:pt x="15" y="615"/>
                    </a:lnTo>
                    <a:lnTo>
                      <a:pt x="13" y="568"/>
                    </a:lnTo>
                    <a:lnTo>
                      <a:pt x="9" y="521"/>
                    </a:lnTo>
                    <a:lnTo>
                      <a:pt x="5" y="474"/>
                    </a:lnTo>
                    <a:lnTo>
                      <a:pt x="0" y="431"/>
                    </a:lnTo>
                    <a:lnTo>
                      <a:pt x="19" y="415"/>
                    </a:lnTo>
                    <a:lnTo>
                      <a:pt x="39" y="398"/>
                    </a:lnTo>
                    <a:lnTo>
                      <a:pt x="56" y="378"/>
                    </a:lnTo>
                    <a:lnTo>
                      <a:pt x="74" y="360"/>
                    </a:lnTo>
                    <a:lnTo>
                      <a:pt x="88" y="339"/>
                    </a:lnTo>
                    <a:lnTo>
                      <a:pt x="101" y="317"/>
                    </a:lnTo>
                    <a:lnTo>
                      <a:pt x="115" y="294"/>
                    </a:lnTo>
                    <a:lnTo>
                      <a:pt x="131" y="270"/>
                    </a:lnTo>
                    <a:lnTo>
                      <a:pt x="145" y="245"/>
                    </a:lnTo>
                    <a:lnTo>
                      <a:pt x="156" y="221"/>
                    </a:lnTo>
                    <a:lnTo>
                      <a:pt x="170" y="198"/>
                    </a:lnTo>
                    <a:lnTo>
                      <a:pt x="186" y="174"/>
                    </a:lnTo>
                    <a:lnTo>
                      <a:pt x="199" y="151"/>
                    </a:lnTo>
                    <a:lnTo>
                      <a:pt x="213" y="129"/>
                    </a:lnTo>
                    <a:lnTo>
                      <a:pt x="229" y="106"/>
                    </a:lnTo>
                    <a:lnTo>
                      <a:pt x="248" y="88"/>
                    </a:lnTo>
                    <a:lnTo>
                      <a:pt x="248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40" name="Freeform 128"/>
              <p:cNvSpPr>
                <a:spLocks/>
              </p:cNvSpPr>
              <p:nvPr/>
            </p:nvSpPr>
            <p:spPr bwMode="auto">
              <a:xfrm>
                <a:off x="5904" y="7488"/>
                <a:ext cx="862" cy="1954"/>
              </a:xfrm>
              <a:custGeom>
                <a:avLst/>
                <a:gdLst>
                  <a:gd name="T0" fmla="*/ 860 w 862"/>
                  <a:gd name="T1" fmla="*/ 449 h 1954"/>
                  <a:gd name="T2" fmla="*/ 848 w 862"/>
                  <a:gd name="T3" fmla="*/ 1093 h 1954"/>
                  <a:gd name="T4" fmla="*/ 819 w 862"/>
                  <a:gd name="T5" fmla="*/ 1725 h 1954"/>
                  <a:gd name="T6" fmla="*/ 732 w 862"/>
                  <a:gd name="T7" fmla="*/ 1857 h 1954"/>
                  <a:gd name="T8" fmla="*/ 740 w 862"/>
                  <a:gd name="T9" fmla="*/ 1622 h 1954"/>
                  <a:gd name="T10" fmla="*/ 742 w 862"/>
                  <a:gd name="T11" fmla="*/ 1385 h 1954"/>
                  <a:gd name="T12" fmla="*/ 707 w 862"/>
                  <a:gd name="T13" fmla="*/ 1220 h 1954"/>
                  <a:gd name="T14" fmla="*/ 519 w 862"/>
                  <a:gd name="T15" fmla="*/ 1287 h 1954"/>
                  <a:gd name="T16" fmla="*/ 325 w 862"/>
                  <a:gd name="T17" fmla="*/ 1328 h 1954"/>
                  <a:gd name="T18" fmla="*/ 131 w 862"/>
                  <a:gd name="T19" fmla="*/ 1363 h 1954"/>
                  <a:gd name="T20" fmla="*/ 237 w 862"/>
                  <a:gd name="T21" fmla="*/ 1263 h 1954"/>
                  <a:gd name="T22" fmla="*/ 399 w 862"/>
                  <a:gd name="T23" fmla="*/ 1230 h 1954"/>
                  <a:gd name="T24" fmla="*/ 554 w 862"/>
                  <a:gd name="T25" fmla="*/ 1179 h 1954"/>
                  <a:gd name="T26" fmla="*/ 562 w 862"/>
                  <a:gd name="T27" fmla="*/ 1140 h 1954"/>
                  <a:gd name="T28" fmla="*/ 425 w 862"/>
                  <a:gd name="T29" fmla="*/ 1163 h 1954"/>
                  <a:gd name="T30" fmla="*/ 286 w 862"/>
                  <a:gd name="T31" fmla="*/ 1171 h 1954"/>
                  <a:gd name="T32" fmla="*/ 206 w 862"/>
                  <a:gd name="T33" fmla="*/ 1163 h 1954"/>
                  <a:gd name="T34" fmla="*/ 351 w 862"/>
                  <a:gd name="T35" fmla="*/ 1116 h 1954"/>
                  <a:gd name="T36" fmla="*/ 497 w 862"/>
                  <a:gd name="T37" fmla="*/ 1063 h 1954"/>
                  <a:gd name="T38" fmla="*/ 640 w 862"/>
                  <a:gd name="T39" fmla="*/ 1003 h 1954"/>
                  <a:gd name="T40" fmla="*/ 595 w 862"/>
                  <a:gd name="T41" fmla="*/ 969 h 1954"/>
                  <a:gd name="T42" fmla="*/ 407 w 862"/>
                  <a:gd name="T43" fmla="*/ 1022 h 1954"/>
                  <a:gd name="T44" fmla="*/ 221 w 862"/>
                  <a:gd name="T45" fmla="*/ 1060 h 1954"/>
                  <a:gd name="T46" fmla="*/ 270 w 862"/>
                  <a:gd name="T47" fmla="*/ 1022 h 1954"/>
                  <a:gd name="T48" fmla="*/ 433 w 862"/>
                  <a:gd name="T49" fmla="*/ 962 h 1954"/>
                  <a:gd name="T50" fmla="*/ 586 w 862"/>
                  <a:gd name="T51" fmla="*/ 883 h 1954"/>
                  <a:gd name="T52" fmla="*/ 652 w 862"/>
                  <a:gd name="T53" fmla="*/ 809 h 1954"/>
                  <a:gd name="T54" fmla="*/ 531 w 862"/>
                  <a:gd name="T55" fmla="*/ 856 h 1954"/>
                  <a:gd name="T56" fmla="*/ 407 w 862"/>
                  <a:gd name="T57" fmla="*/ 891 h 1954"/>
                  <a:gd name="T58" fmla="*/ 286 w 862"/>
                  <a:gd name="T59" fmla="*/ 915 h 1954"/>
                  <a:gd name="T60" fmla="*/ 580 w 862"/>
                  <a:gd name="T61" fmla="*/ 709 h 1954"/>
                  <a:gd name="T62" fmla="*/ 423 w 862"/>
                  <a:gd name="T63" fmla="*/ 750 h 1954"/>
                  <a:gd name="T64" fmla="*/ 262 w 862"/>
                  <a:gd name="T65" fmla="*/ 781 h 1954"/>
                  <a:gd name="T66" fmla="*/ 225 w 862"/>
                  <a:gd name="T67" fmla="*/ 766 h 1954"/>
                  <a:gd name="T68" fmla="*/ 382 w 862"/>
                  <a:gd name="T69" fmla="*/ 703 h 1954"/>
                  <a:gd name="T70" fmla="*/ 539 w 862"/>
                  <a:gd name="T71" fmla="*/ 642 h 1954"/>
                  <a:gd name="T72" fmla="*/ 656 w 862"/>
                  <a:gd name="T73" fmla="*/ 554 h 1954"/>
                  <a:gd name="T74" fmla="*/ 511 w 862"/>
                  <a:gd name="T75" fmla="*/ 601 h 1954"/>
                  <a:gd name="T76" fmla="*/ 360 w 862"/>
                  <a:gd name="T77" fmla="*/ 640 h 1954"/>
                  <a:gd name="T78" fmla="*/ 209 w 862"/>
                  <a:gd name="T79" fmla="*/ 666 h 1954"/>
                  <a:gd name="T80" fmla="*/ 429 w 862"/>
                  <a:gd name="T81" fmla="*/ 517 h 1954"/>
                  <a:gd name="T82" fmla="*/ 315 w 862"/>
                  <a:gd name="T83" fmla="*/ 554 h 1954"/>
                  <a:gd name="T84" fmla="*/ 200 w 862"/>
                  <a:gd name="T85" fmla="*/ 586 h 1954"/>
                  <a:gd name="T86" fmla="*/ 178 w 862"/>
                  <a:gd name="T87" fmla="*/ 523 h 1954"/>
                  <a:gd name="T88" fmla="*/ 131 w 862"/>
                  <a:gd name="T89" fmla="*/ 539 h 1954"/>
                  <a:gd name="T90" fmla="*/ 86 w 862"/>
                  <a:gd name="T91" fmla="*/ 552 h 1954"/>
                  <a:gd name="T92" fmla="*/ 39 w 862"/>
                  <a:gd name="T93" fmla="*/ 558 h 1954"/>
                  <a:gd name="T94" fmla="*/ 67 w 862"/>
                  <a:gd name="T95" fmla="*/ 464 h 1954"/>
                  <a:gd name="T96" fmla="*/ 343 w 862"/>
                  <a:gd name="T97" fmla="*/ 394 h 1954"/>
                  <a:gd name="T98" fmla="*/ 638 w 862"/>
                  <a:gd name="T99" fmla="*/ 298 h 1954"/>
                  <a:gd name="T100" fmla="*/ 748 w 862"/>
                  <a:gd name="T101" fmla="*/ 237 h 1954"/>
                  <a:gd name="T102" fmla="*/ 766 w 862"/>
                  <a:gd name="T103" fmla="*/ 143 h 1954"/>
                  <a:gd name="T104" fmla="*/ 787 w 862"/>
                  <a:gd name="T105" fmla="*/ 39 h 1954"/>
                  <a:gd name="T106" fmla="*/ 803 w 862"/>
                  <a:gd name="T107" fmla="*/ 0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2" h="1954">
                    <a:moveTo>
                      <a:pt x="803" y="0"/>
                    </a:moveTo>
                    <a:lnTo>
                      <a:pt x="823" y="104"/>
                    </a:lnTo>
                    <a:lnTo>
                      <a:pt x="840" y="212"/>
                    </a:lnTo>
                    <a:lnTo>
                      <a:pt x="852" y="327"/>
                    </a:lnTo>
                    <a:lnTo>
                      <a:pt x="860" y="449"/>
                    </a:lnTo>
                    <a:lnTo>
                      <a:pt x="862" y="572"/>
                    </a:lnTo>
                    <a:lnTo>
                      <a:pt x="862" y="701"/>
                    </a:lnTo>
                    <a:lnTo>
                      <a:pt x="858" y="828"/>
                    </a:lnTo>
                    <a:lnTo>
                      <a:pt x="854" y="962"/>
                    </a:lnTo>
                    <a:lnTo>
                      <a:pt x="848" y="1093"/>
                    </a:lnTo>
                    <a:lnTo>
                      <a:pt x="840" y="1224"/>
                    </a:lnTo>
                    <a:lnTo>
                      <a:pt x="830" y="1351"/>
                    </a:lnTo>
                    <a:lnTo>
                      <a:pt x="827" y="1481"/>
                    </a:lnTo>
                    <a:lnTo>
                      <a:pt x="821" y="1604"/>
                    </a:lnTo>
                    <a:lnTo>
                      <a:pt x="819" y="1725"/>
                    </a:lnTo>
                    <a:lnTo>
                      <a:pt x="817" y="1843"/>
                    </a:lnTo>
                    <a:lnTo>
                      <a:pt x="823" y="1954"/>
                    </a:lnTo>
                    <a:lnTo>
                      <a:pt x="732" y="1947"/>
                    </a:lnTo>
                    <a:lnTo>
                      <a:pt x="732" y="1902"/>
                    </a:lnTo>
                    <a:lnTo>
                      <a:pt x="732" y="1857"/>
                    </a:lnTo>
                    <a:lnTo>
                      <a:pt x="734" y="1810"/>
                    </a:lnTo>
                    <a:lnTo>
                      <a:pt x="736" y="1763"/>
                    </a:lnTo>
                    <a:lnTo>
                      <a:pt x="736" y="1716"/>
                    </a:lnTo>
                    <a:lnTo>
                      <a:pt x="738" y="1669"/>
                    </a:lnTo>
                    <a:lnTo>
                      <a:pt x="740" y="1622"/>
                    </a:lnTo>
                    <a:lnTo>
                      <a:pt x="742" y="1575"/>
                    </a:lnTo>
                    <a:lnTo>
                      <a:pt x="742" y="1526"/>
                    </a:lnTo>
                    <a:lnTo>
                      <a:pt x="742" y="1479"/>
                    </a:lnTo>
                    <a:lnTo>
                      <a:pt x="742" y="1432"/>
                    </a:lnTo>
                    <a:lnTo>
                      <a:pt x="742" y="1385"/>
                    </a:lnTo>
                    <a:lnTo>
                      <a:pt x="742" y="1338"/>
                    </a:lnTo>
                    <a:lnTo>
                      <a:pt x="742" y="1291"/>
                    </a:lnTo>
                    <a:lnTo>
                      <a:pt x="742" y="1248"/>
                    </a:lnTo>
                    <a:lnTo>
                      <a:pt x="742" y="1204"/>
                    </a:lnTo>
                    <a:lnTo>
                      <a:pt x="707" y="1220"/>
                    </a:lnTo>
                    <a:lnTo>
                      <a:pt x="670" y="1236"/>
                    </a:lnTo>
                    <a:lnTo>
                      <a:pt x="633" y="1249"/>
                    </a:lnTo>
                    <a:lnTo>
                      <a:pt x="595" y="1265"/>
                    </a:lnTo>
                    <a:lnTo>
                      <a:pt x="556" y="1275"/>
                    </a:lnTo>
                    <a:lnTo>
                      <a:pt x="519" y="1287"/>
                    </a:lnTo>
                    <a:lnTo>
                      <a:pt x="480" y="1296"/>
                    </a:lnTo>
                    <a:lnTo>
                      <a:pt x="443" y="1304"/>
                    </a:lnTo>
                    <a:lnTo>
                      <a:pt x="403" y="1312"/>
                    </a:lnTo>
                    <a:lnTo>
                      <a:pt x="364" y="1320"/>
                    </a:lnTo>
                    <a:lnTo>
                      <a:pt x="325" y="1328"/>
                    </a:lnTo>
                    <a:lnTo>
                      <a:pt x="286" y="1336"/>
                    </a:lnTo>
                    <a:lnTo>
                      <a:pt x="247" y="1340"/>
                    </a:lnTo>
                    <a:lnTo>
                      <a:pt x="208" y="1347"/>
                    </a:lnTo>
                    <a:lnTo>
                      <a:pt x="168" y="1355"/>
                    </a:lnTo>
                    <a:lnTo>
                      <a:pt x="131" y="1363"/>
                    </a:lnTo>
                    <a:lnTo>
                      <a:pt x="110" y="1283"/>
                    </a:lnTo>
                    <a:lnTo>
                      <a:pt x="141" y="1277"/>
                    </a:lnTo>
                    <a:lnTo>
                      <a:pt x="172" y="1273"/>
                    </a:lnTo>
                    <a:lnTo>
                      <a:pt x="206" y="1267"/>
                    </a:lnTo>
                    <a:lnTo>
                      <a:pt x="237" y="1263"/>
                    </a:lnTo>
                    <a:lnTo>
                      <a:pt x="270" y="1257"/>
                    </a:lnTo>
                    <a:lnTo>
                      <a:pt x="302" y="1251"/>
                    </a:lnTo>
                    <a:lnTo>
                      <a:pt x="335" y="1246"/>
                    </a:lnTo>
                    <a:lnTo>
                      <a:pt x="368" y="1240"/>
                    </a:lnTo>
                    <a:lnTo>
                      <a:pt x="399" y="1230"/>
                    </a:lnTo>
                    <a:lnTo>
                      <a:pt x="431" y="1222"/>
                    </a:lnTo>
                    <a:lnTo>
                      <a:pt x="462" y="1212"/>
                    </a:lnTo>
                    <a:lnTo>
                      <a:pt x="494" y="1202"/>
                    </a:lnTo>
                    <a:lnTo>
                      <a:pt x="523" y="1191"/>
                    </a:lnTo>
                    <a:lnTo>
                      <a:pt x="554" y="1179"/>
                    </a:lnTo>
                    <a:lnTo>
                      <a:pt x="586" y="1165"/>
                    </a:lnTo>
                    <a:lnTo>
                      <a:pt x="617" y="1152"/>
                    </a:lnTo>
                    <a:lnTo>
                      <a:pt x="617" y="1126"/>
                    </a:lnTo>
                    <a:lnTo>
                      <a:pt x="590" y="1132"/>
                    </a:lnTo>
                    <a:lnTo>
                      <a:pt x="562" y="1140"/>
                    </a:lnTo>
                    <a:lnTo>
                      <a:pt x="537" y="1146"/>
                    </a:lnTo>
                    <a:lnTo>
                      <a:pt x="509" y="1152"/>
                    </a:lnTo>
                    <a:lnTo>
                      <a:pt x="480" y="1155"/>
                    </a:lnTo>
                    <a:lnTo>
                      <a:pt x="452" y="1159"/>
                    </a:lnTo>
                    <a:lnTo>
                      <a:pt x="425" y="1163"/>
                    </a:lnTo>
                    <a:lnTo>
                      <a:pt x="398" y="1167"/>
                    </a:lnTo>
                    <a:lnTo>
                      <a:pt x="368" y="1167"/>
                    </a:lnTo>
                    <a:lnTo>
                      <a:pt x="341" y="1169"/>
                    </a:lnTo>
                    <a:lnTo>
                      <a:pt x="311" y="1169"/>
                    </a:lnTo>
                    <a:lnTo>
                      <a:pt x="286" y="1171"/>
                    </a:lnTo>
                    <a:lnTo>
                      <a:pt x="257" y="1171"/>
                    </a:lnTo>
                    <a:lnTo>
                      <a:pt x="229" y="1171"/>
                    </a:lnTo>
                    <a:lnTo>
                      <a:pt x="204" y="1171"/>
                    </a:lnTo>
                    <a:lnTo>
                      <a:pt x="178" y="1173"/>
                    </a:lnTo>
                    <a:lnTo>
                      <a:pt x="206" y="1163"/>
                    </a:lnTo>
                    <a:lnTo>
                      <a:pt x="235" y="1154"/>
                    </a:lnTo>
                    <a:lnTo>
                      <a:pt x="264" y="1144"/>
                    </a:lnTo>
                    <a:lnTo>
                      <a:pt x="294" y="1136"/>
                    </a:lnTo>
                    <a:lnTo>
                      <a:pt x="323" y="1126"/>
                    </a:lnTo>
                    <a:lnTo>
                      <a:pt x="351" y="1116"/>
                    </a:lnTo>
                    <a:lnTo>
                      <a:pt x="382" y="1107"/>
                    </a:lnTo>
                    <a:lnTo>
                      <a:pt x="411" y="1097"/>
                    </a:lnTo>
                    <a:lnTo>
                      <a:pt x="441" y="1085"/>
                    </a:lnTo>
                    <a:lnTo>
                      <a:pt x="468" y="1075"/>
                    </a:lnTo>
                    <a:lnTo>
                      <a:pt x="497" y="1063"/>
                    </a:lnTo>
                    <a:lnTo>
                      <a:pt x="527" y="1052"/>
                    </a:lnTo>
                    <a:lnTo>
                      <a:pt x="554" y="1040"/>
                    </a:lnTo>
                    <a:lnTo>
                      <a:pt x="584" y="1026"/>
                    </a:lnTo>
                    <a:lnTo>
                      <a:pt x="611" y="1015"/>
                    </a:lnTo>
                    <a:lnTo>
                      <a:pt x="640" y="1003"/>
                    </a:lnTo>
                    <a:lnTo>
                      <a:pt x="660" y="950"/>
                    </a:lnTo>
                    <a:lnTo>
                      <a:pt x="654" y="950"/>
                    </a:lnTo>
                    <a:lnTo>
                      <a:pt x="642" y="954"/>
                    </a:lnTo>
                    <a:lnTo>
                      <a:pt x="621" y="960"/>
                    </a:lnTo>
                    <a:lnTo>
                      <a:pt x="595" y="969"/>
                    </a:lnTo>
                    <a:lnTo>
                      <a:pt x="564" y="979"/>
                    </a:lnTo>
                    <a:lnTo>
                      <a:pt x="531" y="989"/>
                    </a:lnTo>
                    <a:lnTo>
                      <a:pt x="490" y="1001"/>
                    </a:lnTo>
                    <a:lnTo>
                      <a:pt x="450" y="1013"/>
                    </a:lnTo>
                    <a:lnTo>
                      <a:pt x="407" y="1022"/>
                    </a:lnTo>
                    <a:lnTo>
                      <a:pt x="368" y="1034"/>
                    </a:lnTo>
                    <a:lnTo>
                      <a:pt x="327" y="1044"/>
                    </a:lnTo>
                    <a:lnTo>
                      <a:pt x="288" y="1052"/>
                    </a:lnTo>
                    <a:lnTo>
                      <a:pt x="253" y="1056"/>
                    </a:lnTo>
                    <a:lnTo>
                      <a:pt x="221" y="1060"/>
                    </a:lnTo>
                    <a:lnTo>
                      <a:pt x="192" y="1060"/>
                    </a:lnTo>
                    <a:lnTo>
                      <a:pt x="172" y="1058"/>
                    </a:lnTo>
                    <a:lnTo>
                      <a:pt x="206" y="1044"/>
                    </a:lnTo>
                    <a:lnTo>
                      <a:pt x="237" y="1034"/>
                    </a:lnTo>
                    <a:lnTo>
                      <a:pt x="270" y="1022"/>
                    </a:lnTo>
                    <a:lnTo>
                      <a:pt x="304" y="1011"/>
                    </a:lnTo>
                    <a:lnTo>
                      <a:pt x="335" y="999"/>
                    </a:lnTo>
                    <a:lnTo>
                      <a:pt x="368" y="987"/>
                    </a:lnTo>
                    <a:lnTo>
                      <a:pt x="399" y="973"/>
                    </a:lnTo>
                    <a:lnTo>
                      <a:pt x="433" y="962"/>
                    </a:lnTo>
                    <a:lnTo>
                      <a:pt x="464" y="946"/>
                    </a:lnTo>
                    <a:lnTo>
                      <a:pt x="495" y="930"/>
                    </a:lnTo>
                    <a:lnTo>
                      <a:pt x="525" y="915"/>
                    </a:lnTo>
                    <a:lnTo>
                      <a:pt x="556" y="901"/>
                    </a:lnTo>
                    <a:lnTo>
                      <a:pt x="586" y="883"/>
                    </a:lnTo>
                    <a:lnTo>
                      <a:pt x="615" y="866"/>
                    </a:lnTo>
                    <a:lnTo>
                      <a:pt x="644" y="848"/>
                    </a:lnTo>
                    <a:lnTo>
                      <a:pt x="676" y="832"/>
                    </a:lnTo>
                    <a:lnTo>
                      <a:pt x="676" y="799"/>
                    </a:lnTo>
                    <a:lnTo>
                      <a:pt x="652" y="809"/>
                    </a:lnTo>
                    <a:lnTo>
                      <a:pt x="627" y="821"/>
                    </a:lnTo>
                    <a:lnTo>
                      <a:pt x="603" y="830"/>
                    </a:lnTo>
                    <a:lnTo>
                      <a:pt x="580" y="840"/>
                    </a:lnTo>
                    <a:lnTo>
                      <a:pt x="554" y="848"/>
                    </a:lnTo>
                    <a:lnTo>
                      <a:pt x="531" y="856"/>
                    </a:lnTo>
                    <a:lnTo>
                      <a:pt x="507" y="864"/>
                    </a:lnTo>
                    <a:lnTo>
                      <a:pt x="484" y="874"/>
                    </a:lnTo>
                    <a:lnTo>
                      <a:pt x="458" y="879"/>
                    </a:lnTo>
                    <a:lnTo>
                      <a:pt x="433" y="887"/>
                    </a:lnTo>
                    <a:lnTo>
                      <a:pt x="407" y="891"/>
                    </a:lnTo>
                    <a:lnTo>
                      <a:pt x="384" y="897"/>
                    </a:lnTo>
                    <a:lnTo>
                      <a:pt x="360" y="903"/>
                    </a:lnTo>
                    <a:lnTo>
                      <a:pt x="335" y="907"/>
                    </a:lnTo>
                    <a:lnTo>
                      <a:pt x="309" y="911"/>
                    </a:lnTo>
                    <a:lnTo>
                      <a:pt x="286" y="915"/>
                    </a:lnTo>
                    <a:lnTo>
                      <a:pt x="672" y="709"/>
                    </a:lnTo>
                    <a:lnTo>
                      <a:pt x="676" y="686"/>
                    </a:lnTo>
                    <a:lnTo>
                      <a:pt x="642" y="693"/>
                    </a:lnTo>
                    <a:lnTo>
                      <a:pt x="611" y="701"/>
                    </a:lnTo>
                    <a:lnTo>
                      <a:pt x="580" y="709"/>
                    </a:lnTo>
                    <a:lnTo>
                      <a:pt x="548" y="719"/>
                    </a:lnTo>
                    <a:lnTo>
                      <a:pt x="515" y="727"/>
                    </a:lnTo>
                    <a:lnTo>
                      <a:pt x="486" y="734"/>
                    </a:lnTo>
                    <a:lnTo>
                      <a:pt x="452" y="742"/>
                    </a:lnTo>
                    <a:lnTo>
                      <a:pt x="423" y="750"/>
                    </a:lnTo>
                    <a:lnTo>
                      <a:pt x="390" y="758"/>
                    </a:lnTo>
                    <a:lnTo>
                      <a:pt x="358" y="764"/>
                    </a:lnTo>
                    <a:lnTo>
                      <a:pt x="327" y="770"/>
                    </a:lnTo>
                    <a:lnTo>
                      <a:pt x="294" y="776"/>
                    </a:lnTo>
                    <a:lnTo>
                      <a:pt x="262" y="781"/>
                    </a:lnTo>
                    <a:lnTo>
                      <a:pt x="229" y="785"/>
                    </a:lnTo>
                    <a:lnTo>
                      <a:pt x="196" y="789"/>
                    </a:lnTo>
                    <a:lnTo>
                      <a:pt x="164" y="797"/>
                    </a:lnTo>
                    <a:lnTo>
                      <a:pt x="194" y="780"/>
                    </a:lnTo>
                    <a:lnTo>
                      <a:pt x="225" y="766"/>
                    </a:lnTo>
                    <a:lnTo>
                      <a:pt x="255" y="752"/>
                    </a:lnTo>
                    <a:lnTo>
                      <a:pt x="288" y="740"/>
                    </a:lnTo>
                    <a:lnTo>
                      <a:pt x="319" y="725"/>
                    </a:lnTo>
                    <a:lnTo>
                      <a:pt x="351" y="715"/>
                    </a:lnTo>
                    <a:lnTo>
                      <a:pt x="382" y="703"/>
                    </a:lnTo>
                    <a:lnTo>
                      <a:pt x="415" y="691"/>
                    </a:lnTo>
                    <a:lnTo>
                      <a:pt x="445" y="680"/>
                    </a:lnTo>
                    <a:lnTo>
                      <a:pt x="476" y="668"/>
                    </a:lnTo>
                    <a:lnTo>
                      <a:pt x="507" y="654"/>
                    </a:lnTo>
                    <a:lnTo>
                      <a:pt x="539" y="642"/>
                    </a:lnTo>
                    <a:lnTo>
                      <a:pt x="570" y="627"/>
                    </a:lnTo>
                    <a:lnTo>
                      <a:pt x="599" y="611"/>
                    </a:lnTo>
                    <a:lnTo>
                      <a:pt x="629" y="595"/>
                    </a:lnTo>
                    <a:lnTo>
                      <a:pt x="660" y="578"/>
                    </a:lnTo>
                    <a:lnTo>
                      <a:pt x="656" y="554"/>
                    </a:lnTo>
                    <a:lnTo>
                      <a:pt x="627" y="564"/>
                    </a:lnTo>
                    <a:lnTo>
                      <a:pt x="597" y="574"/>
                    </a:lnTo>
                    <a:lnTo>
                      <a:pt x="570" y="584"/>
                    </a:lnTo>
                    <a:lnTo>
                      <a:pt x="541" y="593"/>
                    </a:lnTo>
                    <a:lnTo>
                      <a:pt x="511" y="601"/>
                    </a:lnTo>
                    <a:lnTo>
                      <a:pt x="480" y="611"/>
                    </a:lnTo>
                    <a:lnTo>
                      <a:pt x="450" y="619"/>
                    </a:lnTo>
                    <a:lnTo>
                      <a:pt x="423" y="627"/>
                    </a:lnTo>
                    <a:lnTo>
                      <a:pt x="392" y="635"/>
                    </a:lnTo>
                    <a:lnTo>
                      <a:pt x="360" y="640"/>
                    </a:lnTo>
                    <a:lnTo>
                      <a:pt x="329" y="646"/>
                    </a:lnTo>
                    <a:lnTo>
                      <a:pt x="302" y="652"/>
                    </a:lnTo>
                    <a:lnTo>
                      <a:pt x="270" y="658"/>
                    </a:lnTo>
                    <a:lnTo>
                      <a:pt x="239" y="662"/>
                    </a:lnTo>
                    <a:lnTo>
                      <a:pt x="209" y="666"/>
                    </a:lnTo>
                    <a:lnTo>
                      <a:pt x="180" y="670"/>
                    </a:lnTo>
                    <a:lnTo>
                      <a:pt x="482" y="529"/>
                    </a:lnTo>
                    <a:lnTo>
                      <a:pt x="474" y="503"/>
                    </a:lnTo>
                    <a:lnTo>
                      <a:pt x="450" y="509"/>
                    </a:lnTo>
                    <a:lnTo>
                      <a:pt x="429" y="517"/>
                    </a:lnTo>
                    <a:lnTo>
                      <a:pt x="407" y="525"/>
                    </a:lnTo>
                    <a:lnTo>
                      <a:pt x="384" y="533"/>
                    </a:lnTo>
                    <a:lnTo>
                      <a:pt x="360" y="539"/>
                    </a:lnTo>
                    <a:lnTo>
                      <a:pt x="339" y="546"/>
                    </a:lnTo>
                    <a:lnTo>
                      <a:pt x="315" y="554"/>
                    </a:lnTo>
                    <a:lnTo>
                      <a:pt x="294" y="562"/>
                    </a:lnTo>
                    <a:lnTo>
                      <a:pt x="270" y="570"/>
                    </a:lnTo>
                    <a:lnTo>
                      <a:pt x="245" y="576"/>
                    </a:lnTo>
                    <a:lnTo>
                      <a:pt x="221" y="580"/>
                    </a:lnTo>
                    <a:lnTo>
                      <a:pt x="200" y="586"/>
                    </a:lnTo>
                    <a:lnTo>
                      <a:pt x="176" y="590"/>
                    </a:lnTo>
                    <a:lnTo>
                      <a:pt x="155" y="595"/>
                    </a:lnTo>
                    <a:lnTo>
                      <a:pt x="131" y="597"/>
                    </a:lnTo>
                    <a:lnTo>
                      <a:pt x="110" y="601"/>
                    </a:lnTo>
                    <a:lnTo>
                      <a:pt x="178" y="523"/>
                    </a:lnTo>
                    <a:lnTo>
                      <a:pt x="168" y="527"/>
                    </a:lnTo>
                    <a:lnTo>
                      <a:pt x="159" y="529"/>
                    </a:lnTo>
                    <a:lnTo>
                      <a:pt x="149" y="533"/>
                    </a:lnTo>
                    <a:lnTo>
                      <a:pt x="141" y="537"/>
                    </a:lnTo>
                    <a:lnTo>
                      <a:pt x="131" y="539"/>
                    </a:lnTo>
                    <a:lnTo>
                      <a:pt x="123" y="543"/>
                    </a:lnTo>
                    <a:lnTo>
                      <a:pt x="114" y="545"/>
                    </a:lnTo>
                    <a:lnTo>
                      <a:pt x="106" y="548"/>
                    </a:lnTo>
                    <a:lnTo>
                      <a:pt x="96" y="550"/>
                    </a:lnTo>
                    <a:lnTo>
                      <a:pt x="86" y="552"/>
                    </a:lnTo>
                    <a:lnTo>
                      <a:pt x="76" y="552"/>
                    </a:lnTo>
                    <a:lnTo>
                      <a:pt x="67" y="556"/>
                    </a:lnTo>
                    <a:lnTo>
                      <a:pt x="59" y="556"/>
                    </a:lnTo>
                    <a:lnTo>
                      <a:pt x="49" y="558"/>
                    </a:lnTo>
                    <a:lnTo>
                      <a:pt x="39" y="558"/>
                    </a:lnTo>
                    <a:lnTo>
                      <a:pt x="31" y="560"/>
                    </a:lnTo>
                    <a:lnTo>
                      <a:pt x="0" y="472"/>
                    </a:lnTo>
                    <a:lnTo>
                      <a:pt x="10" y="472"/>
                    </a:lnTo>
                    <a:lnTo>
                      <a:pt x="33" y="470"/>
                    </a:lnTo>
                    <a:lnTo>
                      <a:pt x="67" y="464"/>
                    </a:lnTo>
                    <a:lnTo>
                      <a:pt x="112" y="454"/>
                    </a:lnTo>
                    <a:lnTo>
                      <a:pt x="162" y="439"/>
                    </a:lnTo>
                    <a:lnTo>
                      <a:pt x="219" y="427"/>
                    </a:lnTo>
                    <a:lnTo>
                      <a:pt x="278" y="409"/>
                    </a:lnTo>
                    <a:lnTo>
                      <a:pt x="343" y="394"/>
                    </a:lnTo>
                    <a:lnTo>
                      <a:pt x="407" y="374"/>
                    </a:lnTo>
                    <a:lnTo>
                      <a:pt x="470" y="355"/>
                    </a:lnTo>
                    <a:lnTo>
                      <a:pt x="531" y="335"/>
                    </a:lnTo>
                    <a:lnTo>
                      <a:pt x="588" y="317"/>
                    </a:lnTo>
                    <a:lnTo>
                      <a:pt x="638" y="298"/>
                    </a:lnTo>
                    <a:lnTo>
                      <a:pt x="685" y="282"/>
                    </a:lnTo>
                    <a:lnTo>
                      <a:pt x="721" y="266"/>
                    </a:lnTo>
                    <a:lnTo>
                      <a:pt x="748" y="259"/>
                    </a:lnTo>
                    <a:lnTo>
                      <a:pt x="748" y="249"/>
                    </a:lnTo>
                    <a:lnTo>
                      <a:pt x="748" y="237"/>
                    </a:lnTo>
                    <a:lnTo>
                      <a:pt x="750" y="223"/>
                    </a:lnTo>
                    <a:lnTo>
                      <a:pt x="754" y="206"/>
                    </a:lnTo>
                    <a:lnTo>
                      <a:pt x="758" y="186"/>
                    </a:lnTo>
                    <a:lnTo>
                      <a:pt x="760" y="165"/>
                    </a:lnTo>
                    <a:lnTo>
                      <a:pt x="766" y="143"/>
                    </a:lnTo>
                    <a:lnTo>
                      <a:pt x="770" y="120"/>
                    </a:lnTo>
                    <a:lnTo>
                      <a:pt x="774" y="96"/>
                    </a:lnTo>
                    <a:lnTo>
                      <a:pt x="778" y="77"/>
                    </a:lnTo>
                    <a:lnTo>
                      <a:pt x="781" y="55"/>
                    </a:lnTo>
                    <a:lnTo>
                      <a:pt x="787" y="39"/>
                    </a:lnTo>
                    <a:lnTo>
                      <a:pt x="789" y="22"/>
                    </a:lnTo>
                    <a:lnTo>
                      <a:pt x="795" y="10"/>
                    </a:lnTo>
                    <a:lnTo>
                      <a:pt x="797" y="2"/>
                    </a:lnTo>
                    <a:lnTo>
                      <a:pt x="803" y="0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41" name="Freeform 129"/>
              <p:cNvSpPr>
                <a:spLocks/>
              </p:cNvSpPr>
              <p:nvPr/>
            </p:nvSpPr>
            <p:spPr bwMode="auto">
              <a:xfrm>
                <a:off x="4643" y="8402"/>
                <a:ext cx="829" cy="905"/>
              </a:xfrm>
              <a:custGeom>
                <a:avLst/>
                <a:gdLst>
                  <a:gd name="T0" fmla="*/ 398 w 829"/>
                  <a:gd name="T1" fmla="*/ 267 h 905"/>
                  <a:gd name="T2" fmla="*/ 274 w 829"/>
                  <a:gd name="T3" fmla="*/ 371 h 905"/>
                  <a:gd name="T4" fmla="*/ 311 w 829"/>
                  <a:gd name="T5" fmla="*/ 367 h 905"/>
                  <a:gd name="T6" fmla="*/ 349 w 829"/>
                  <a:gd name="T7" fmla="*/ 357 h 905"/>
                  <a:gd name="T8" fmla="*/ 384 w 829"/>
                  <a:gd name="T9" fmla="*/ 349 h 905"/>
                  <a:gd name="T10" fmla="*/ 419 w 829"/>
                  <a:gd name="T11" fmla="*/ 343 h 905"/>
                  <a:gd name="T12" fmla="*/ 458 w 829"/>
                  <a:gd name="T13" fmla="*/ 345 h 905"/>
                  <a:gd name="T14" fmla="*/ 437 w 829"/>
                  <a:gd name="T15" fmla="*/ 353 h 905"/>
                  <a:gd name="T16" fmla="*/ 404 w 829"/>
                  <a:gd name="T17" fmla="*/ 369 h 905"/>
                  <a:gd name="T18" fmla="*/ 364 w 829"/>
                  <a:gd name="T19" fmla="*/ 388 h 905"/>
                  <a:gd name="T20" fmla="*/ 341 w 829"/>
                  <a:gd name="T21" fmla="*/ 410 h 905"/>
                  <a:gd name="T22" fmla="*/ 541 w 829"/>
                  <a:gd name="T23" fmla="*/ 396 h 905"/>
                  <a:gd name="T24" fmla="*/ 429 w 829"/>
                  <a:gd name="T25" fmla="*/ 574 h 905"/>
                  <a:gd name="T26" fmla="*/ 413 w 829"/>
                  <a:gd name="T27" fmla="*/ 608 h 905"/>
                  <a:gd name="T28" fmla="*/ 499 w 829"/>
                  <a:gd name="T29" fmla="*/ 641 h 905"/>
                  <a:gd name="T30" fmla="*/ 437 w 829"/>
                  <a:gd name="T31" fmla="*/ 666 h 905"/>
                  <a:gd name="T32" fmla="*/ 368 w 829"/>
                  <a:gd name="T33" fmla="*/ 684 h 905"/>
                  <a:gd name="T34" fmla="*/ 300 w 829"/>
                  <a:gd name="T35" fmla="*/ 705 h 905"/>
                  <a:gd name="T36" fmla="*/ 235 w 829"/>
                  <a:gd name="T37" fmla="*/ 733 h 905"/>
                  <a:gd name="T38" fmla="*/ 180 w 829"/>
                  <a:gd name="T39" fmla="*/ 776 h 905"/>
                  <a:gd name="T40" fmla="*/ 210 w 829"/>
                  <a:gd name="T41" fmla="*/ 772 h 905"/>
                  <a:gd name="T42" fmla="*/ 272 w 829"/>
                  <a:gd name="T43" fmla="*/ 758 h 905"/>
                  <a:gd name="T44" fmla="*/ 349 w 829"/>
                  <a:gd name="T45" fmla="*/ 741 h 905"/>
                  <a:gd name="T46" fmla="*/ 419 w 829"/>
                  <a:gd name="T47" fmla="*/ 725 h 905"/>
                  <a:gd name="T48" fmla="*/ 460 w 829"/>
                  <a:gd name="T49" fmla="*/ 717 h 905"/>
                  <a:gd name="T50" fmla="*/ 429 w 829"/>
                  <a:gd name="T51" fmla="*/ 731 h 905"/>
                  <a:gd name="T52" fmla="*/ 372 w 829"/>
                  <a:gd name="T53" fmla="*/ 752 h 905"/>
                  <a:gd name="T54" fmla="*/ 315 w 829"/>
                  <a:gd name="T55" fmla="*/ 778 h 905"/>
                  <a:gd name="T56" fmla="*/ 257 w 829"/>
                  <a:gd name="T57" fmla="*/ 797 h 905"/>
                  <a:gd name="T58" fmla="*/ 200 w 829"/>
                  <a:gd name="T59" fmla="*/ 819 h 905"/>
                  <a:gd name="T60" fmla="*/ 161 w 829"/>
                  <a:gd name="T61" fmla="*/ 833 h 905"/>
                  <a:gd name="T62" fmla="*/ 202 w 829"/>
                  <a:gd name="T63" fmla="*/ 829 h 905"/>
                  <a:gd name="T64" fmla="*/ 288 w 829"/>
                  <a:gd name="T65" fmla="*/ 809 h 905"/>
                  <a:gd name="T66" fmla="*/ 388 w 829"/>
                  <a:gd name="T67" fmla="*/ 788 h 905"/>
                  <a:gd name="T68" fmla="*/ 476 w 829"/>
                  <a:gd name="T69" fmla="*/ 772 h 905"/>
                  <a:gd name="T70" fmla="*/ 521 w 829"/>
                  <a:gd name="T71" fmla="*/ 772 h 905"/>
                  <a:gd name="T72" fmla="*/ 460 w 829"/>
                  <a:gd name="T73" fmla="*/ 839 h 905"/>
                  <a:gd name="T74" fmla="*/ 517 w 829"/>
                  <a:gd name="T75" fmla="*/ 823 h 905"/>
                  <a:gd name="T76" fmla="*/ 586 w 829"/>
                  <a:gd name="T77" fmla="*/ 803 h 905"/>
                  <a:gd name="T78" fmla="*/ 650 w 829"/>
                  <a:gd name="T79" fmla="*/ 778 h 905"/>
                  <a:gd name="T80" fmla="*/ 707 w 829"/>
                  <a:gd name="T81" fmla="*/ 756 h 905"/>
                  <a:gd name="T82" fmla="*/ 742 w 829"/>
                  <a:gd name="T83" fmla="*/ 750 h 905"/>
                  <a:gd name="T84" fmla="*/ 778 w 829"/>
                  <a:gd name="T85" fmla="*/ 778 h 905"/>
                  <a:gd name="T86" fmla="*/ 817 w 829"/>
                  <a:gd name="T87" fmla="*/ 797 h 905"/>
                  <a:gd name="T88" fmla="*/ 731 w 829"/>
                  <a:gd name="T89" fmla="*/ 835 h 905"/>
                  <a:gd name="T90" fmla="*/ 574 w 829"/>
                  <a:gd name="T91" fmla="*/ 874 h 905"/>
                  <a:gd name="T92" fmla="*/ 409 w 829"/>
                  <a:gd name="T93" fmla="*/ 901 h 905"/>
                  <a:gd name="T94" fmla="*/ 241 w 829"/>
                  <a:gd name="T95" fmla="*/ 905 h 905"/>
                  <a:gd name="T96" fmla="*/ 84 w 829"/>
                  <a:gd name="T97" fmla="*/ 884 h 905"/>
                  <a:gd name="T98" fmla="*/ 4 w 829"/>
                  <a:gd name="T99" fmla="*/ 831 h 905"/>
                  <a:gd name="T100" fmla="*/ 63 w 829"/>
                  <a:gd name="T101" fmla="*/ 772 h 905"/>
                  <a:gd name="T102" fmla="*/ 129 w 829"/>
                  <a:gd name="T103" fmla="*/ 717 h 905"/>
                  <a:gd name="T104" fmla="*/ 200 w 829"/>
                  <a:gd name="T105" fmla="*/ 660 h 905"/>
                  <a:gd name="T106" fmla="*/ 268 w 829"/>
                  <a:gd name="T107" fmla="*/ 604 h 905"/>
                  <a:gd name="T108" fmla="*/ 335 w 829"/>
                  <a:gd name="T109" fmla="*/ 545 h 905"/>
                  <a:gd name="T110" fmla="*/ 292 w 829"/>
                  <a:gd name="T111" fmla="*/ 508 h 905"/>
                  <a:gd name="T112" fmla="*/ 235 w 829"/>
                  <a:gd name="T113" fmla="*/ 470 h 905"/>
                  <a:gd name="T114" fmla="*/ 168 w 829"/>
                  <a:gd name="T115" fmla="*/ 439 h 905"/>
                  <a:gd name="T116" fmla="*/ 104 w 829"/>
                  <a:gd name="T117" fmla="*/ 414 h 905"/>
                  <a:gd name="T118" fmla="*/ 43 w 829"/>
                  <a:gd name="T119" fmla="*/ 402 h 905"/>
                  <a:gd name="T120" fmla="*/ 633 w 829"/>
                  <a:gd name="T121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29" h="905">
                    <a:moveTo>
                      <a:pt x="633" y="0"/>
                    </a:moveTo>
                    <a:lnTo>
                      <a:pt x="642" y="106"/>
                    </a:lnTo>
                    <a:lnTo>
                      <a:pt x="398" y="267"/>
                    </a:lnTo>
                    <a:lnTo>
                      <a:pt x="458" y="259"/>
                    </a:lnTo>
                    <a:lnTo>
                      <a:pt x="264" y="373"/>
                    </a:lnTo>
                    <a:lnTo>
                      <a:pt x="274" y="371"/>
                    </a:lnTo>
                    <a:lnTo>
                      <a:pt x="288" y="371"/>
                    </a:lnTo>
                    <a:lnTo>
                      <a:pt x="300" y="369"/>
                    </a:lnTo>
                    <a:lnTo>
                      <a:pt x="311" y="367"/>
                    </a:lnTo>
                    <a:lnTo>
                      <a:pt x="323" y="365"/>
                    </a:lnTo>
                    <a:lnTo>
                      <a:pt x="335" y="361"/>
                    </a:lnTo>
                    <a:lnTo>
                      <a:pt x="349" y="357"/>
                    </a:lnTo>
                    <a:lnTo>
                      <a:pt x="360" y="357"/>
                    </a:lnTo>
                    <a:lnTo>
                      <a:pt x="372" y="351"/>
                    </a:lnTo>
                    <a:lnTo>
                      <a:pt x="384" y="349"/>
                    </a:lnTo>
                    <a:lnTo>
                      <a:pt x="396" y="347"/>
                    </a:lnTo>
                    <a:lnTo>
                      <a:pt x="407" y="345"/>
                    </a:lnTo>
                    <a:lnTo>
                      <a:pt x="419" y="343"/>
                    </a:lnTo>
                    <a:lnTo>
                      <a:pt x="431" y="341"/>
                    </a:lnTo>
                    <a:lnTo>
                      <a:pt x="445" y="341"/>
                    </a:lnTo>
                    <a:lnTo>
                      <a:pt x="458" y="345"/>
                    </a:lnTo>
                    <a:lnTo>
                      <a:pt x="452" y="345"/>
                    </a:lnTo>
                    <a:lnTo>
                      <a:pt x="445" y="349"/>
                    </a:lnTo>
                    <a:lnTo>
                      <a:pt x="437" y="353"/>
                    </a:lnTo>
                    <a:lnTo>
                      <a:pt x="427" y="357"/>
                    </a:lnTo>
                    <a:lnTo>
                      <a:pt x="413" y="363"/>
                    </a:lnTo>
                    <a:lnTo>
                      <a:pt x="404" y="369"/>
                    </a:lnTo>
                    <a:lnTo>
                      <a:pt x="390" y="374"/>
                    </a:lnTo>
                    <a:lnTo>
                      <a:pt x="380" y="382"/>
                    </a:lnTo>
                    <a:lnTo>
                      <a:pt x="364" y="388"/>
                    </a:lnTo>
                    <a:lnTo>
                      <a:pt x="356" y="396"/>
                    </a:lnTo>
                    <a:lnTo>
                      <a:pt x="347" y="402"/>
                    </a:lnTo>
                    <a:lnTo>
                      <a:pt x="341" y="410"/>
                    </a:lnTo>
                    <a:lnTo>
                      <a:pt x="331" y="421"/>
                    </a:lnTo>
                    <a:lnTo>
                      <a:pt x="339" y="435"/>
                    </a:lnTo>
                    <a:lnTo>
                      <a:pt x="541" y="396"/>
                    </a:lnTo>
                    <a:lnTo>
                      <a:pt x="429" y="490"/>
                    </a:lnTo>
                    <a:lnTo>
                      <a:pt x="556" y="496"/>
                    </a:lnTo>
                    <a:lnTo>
                      <a:pt x="429" y="574"/>
                    </a:lnTo>
                    <a:lnTo>
                      <a:pt x="423" y="582"/>
                    </a:lnTo>
                    <a:lnTo>
                      <a:pt x="417" y="594"/>
                    </a:lnTo>
                    <a:lnTo>
                      <a:pt x="413" y="608"/>
                    </a:lnTo>
                    <a:lnTo>
                      <a:pt x="413" y="621"/>
                    </a:lnTo>
                    <a:lnTo>
                      <a:pt x="521" y="633"/>
                    </a:lnTo>
                    <a:lnTo>
                      <a:pt x="499" y="641"/>
                    </a:lnTo>
                    <a:lnTo>
                      <a:pt x="478" y="651"/>
                    </a:lnTo>
                    <a:lnTo>
                      <a:pt x="456" y="658"/>
                    </a:lnTo>
                    <a:lnTo>
                      <a:pt x="437" y="666"/>
                    </a:lnTo>
                    <a:lnTo>
                      <a:pt x="413" y="672"/>
                    </a:lnTo>
                    <a:lnTo>
                      <a:pt x="390" y="678"/>
                    </a:lnTo>
                    <a:lnTo>
                      <a:pt x="368" y="684"/>
                    </a:lnTo>
                    <a:lnTo>
                      <a:pt x="347" y="692"/>
                    </a:lnTo>
                    <a:lnTo>
                      <a:pt x="323" y="698"/>
                    </a:lnTo>
                    <a:lnTo>
                      <a:pt x="300" y="705"/>
                    </a:lnTo>
                    <a:lnTo>
                      <a:pt x="278" y="713"/>
                    </a:lnTo>
                    <a:lnTo>
                      <a:pt x="259" y="725"/>
                    </a:lnTo>
                    <a:lnTo>
                      <a:pt x="235" y="733"/>
                    </a:lnTo>
                    <a:lnTo>
                      <a:pt x="217" y="747"/>
                    </a:lnTo>
                    <a:lnTo>
                      <a:pt x="198" y="758"/>
                    </a:lnTo>
                    <a:lnTo>
                      <a:pt x="180" y="776"/>
                    </a:lnTo>
                    <a:lnTo>
                      <a:pt x="186" y="774"/>
                    </a:lnTo>
                    <a:lnTo>
                      <a:pt x="194" y="774"/>
                    </a:lnTo>
                    <a:lnTo>
                      <a:pt x="210" y="772"/>
                    </a:lnTo>
                    <a:lnTo>
                      <a:pt x="227" y="768"/>
                    </a:lnTo>
                    <a:lnTo>
                      <a:pt x="249" y="764"/>
                    </a:lnTo>
                    <a:lnTo>
                      <a:pt x="272" y="758"/>
                    </a:lnTo>
                    <a:lnTo>
                      <a:pt x="298" y="752"/>
                    </a:lnTo>
                    <a:lnTo>
                      <a:pt x="323" y="749"/>
                    </a:lnTo>
                    <a:lnTo>
                      <a:pt x="349" y="741"/>
                    </a:lnTo>
                    <a:lnTo>
                      <a:pt x="372" y="735"/>
                    </a:lnTo>
                    <a:lnTo>
                      <a:pt x="398" y="731"/>
                    </a:lnTo>
                    <a:lnTo>
                      <a:pt x="419" y="725"/>
                    </a:lnTo>
                    <a:lnTo>
                      <a:pt x="437" y="721"/>
                    </a:lnTo>
                    <a:lnTo>
                      <a:pt x="451" y="717"/>
                    </a:lnTo>
                    <a:lnTo>
                      <a:pt x="460" y="717"/>
                    </a:lnTo>
                    <a:lnTo>
                      <a:pt x="466" y="717"/>
                    </a:lnTo>
                    <a:lnTo>
                      <a:pt x="447" y="723"/>
                    </a:lnTo>
                    <a:lnTo>
                      <a:pt x="429" y="731"/>
                    </a:lnTo>
                    <a:lnTo>
                      <a:pt x="409" y="737"/>
                    </a:lnTo>
                    <a:lnTo>
                      <a:pt x="390" y="747"/>
                    </a:lnTo>
                    <a:lnTo>
                      <a:pt x="372" y="752"/>
                    </a:lnTo>
                    <a:lnTo>
                      <a:pt x="353" y="760"/>
                    </a:lnTo>
                    <a:lnTo>
                      <a:pt x="333" y="768"/>
                    </a:lnTo>
                    <a:lnTo>
                      <a:pt x="315" y="778"/>
                    </a:lnTo>
                    <a:lnTo>
                      <a:pt x="294" y="784"/>
                    </a:lnTo>
                    <a:lnTo>
                      <a:pt x="274" y="792"/>
                    </a:lnTo>
                    <a:lnTo>
                      <a:pt x="257" y="797"/>
                    </a:lnTo>
                    <a:lnTo>
                      <a:pt x="237" y="807"/>
                    </a:lnTo>
                    <a:lnTo>
                      <a:pt x="217" y="813"/>
                    </a:lnTo>
                    <a:lnTo>
                      <a:pt x="200" y="819"/>
                    </a:lnTo>
                    <a:lnTo>
                      <a:pt x="182" y="825"/>
                    </a:lnTo>
                    <a:lnTo>
                      <a:pt x="165" y="831"/>
                    </a:lnTo>
                    <a:lnTo>
                      <a:pt x="161" y="833"/>
                    </a:lnTo>
                    <a:lnTo>
                      <a:pt x="168" y="833"/>
                    </a:lnTo>
                    <a:lnTo>
                      <a:pt x="182" y="831"/>
                    </a:lnTo>
                    <a:lnTo>
                      <a:pt x="202" y="829"/>
                    </a:lnTo>
                    <a:lnTo>
                      <a:pt x="225" y="823"/>
                    </a:lnTo>
                    <a:lnTo>
                      <a:pt x="257" y="815"/>
                    </a:lnTo>
                    <a:lnTo>
                      <a:pt x="288" y="809"/>
                    </a:lnTo>
                    <a:lnTo>
                      <a:pt x="323" y="803"/>
                    </a:lnTo>
                    <a:lnTo>
                      <a:pt x="356" y="795"/>
                    </a:lnTo>
                    <a:lnTo>
                      <a:pt x="388" y="788"/>
                    </a:lnTo>
                    <a:lnTo>
                      <a:pt x="421" y="782"/>
                    </a:lnTo>
                    <a:lnTo>
                      <a:pt x="452" y="776"/>
                    </a:lnTo>
                    <a:lnTo>
                      <a:pt x="476" y="772"/>
                    </a:lnTo>
                    <a:lnTo>
                      <a:pt x="498" y="768"/>
                    </a:lnTo>
                    <a:lnTo>
                      <a:pt x="511" y="768"/>
                    </a:lnTo>
                    <a:lnTo>
                      <a:pt x="521" y="772"/>
                    </a:lnTo>
                    <a:lnTo>
                      <a:pt x="429" y="846"/>
                    </a:lnTo>
                    <a:lnTo>
                      <a:pt x="443" y="842"/>
                    </a:lnTo>
                    <a:lnTo>
                      <a:pt x="460" y="839"/>
                    </a:lnTo>
                    <a:lnTo>
                      <a:pt x="478" y="833"/>
                    </a:lnTo>
                    <a:lnTo>
                      <a:pt x="498" y="829"/>
                    </a:lnTo>
                    <a:lnTo>
                      <a:pt x="517" y="823"/>
                    </a:lnTo>
                    <a:lnTo>
                      <a:pt x="541" y="815"/>
                    </a:lnTo>
                    <a:lnTo>
                      <a:pt x="562" y="809"/>
                    </a:lnTo>
                    <a:lnTo>
                      <a:pt x="586" y="803"/>
                    </a:lnTo>
                    <a:lnTo>
                      <a:pt x="607" y="794"/>
                    </a:lnTo>
                    <a:lnTo>
                      <a:pt x="631" y="788"/>
                    </a:lnTo>
                    <a:lnTo>
                      <a:pt x="650" y="778"/>
                    </a:lnTo>
                    <a:lnTo>
                      <a:pt x="672" y="772"/>
                    </a:lnTo>
                    <a:lnTo>
                      <a:pt x="689" y="764"/>
                    </a:lnTo>
                    <a:lnTo>
                      <a:pt x="707" y="756"/>
                    </a:lnTo>
                    <a:lnTo>
                      <a:pt x="723" y="750"/>
                    </a:lnTo>
                    <a:lnTo>
                      <a:pt x="738" y="745"/>
                    </a:lnTo>
                    <a:lnTo>
                      <a:pt x="742" y="750"/>
                    </a:lnTo>
                    <a:lnTo>
                      <a:pt x="752" y="760"/>
                    </a:lnTo>
                    <a:lnTo>
                      <a:pt x="762" y="768"/>
                    </a:lnTo>
                    <a:lnTo>
                      <a:pt x="778" y="778"/>
                    </a:lnTo>
                    <a:lnTo>
                      <a:pt x="789" y="784"/>
                    </a:lnTo>
                    <a:lnTo>
                      <a:pt x="803" y="792"/>
                    </a:lnTo>
                    <a:lnTo>
                      <a:pt x="817" y="797"/>
                    </a:lnTo>
                    <a:lnTo>
                      <a:pt x="829" y="803"/>
                    </a:lnTo>
                    <a:lnTo>
                      <a:pt x="780" y="819"/>
                    </a:lnTo>
                    <a:lnTo>
                      <a:pt x="731" y="835"/>
                    </a:lnTo>
                    <a:lnTo>
                      <a:pt x="680" y="848"/>
                    </a:lnTo>
                    <a:lnTo>
                      <a:pt x="629" y="864"/>
                    </a:lnTo>
                    <a:lnTo>
                      <a:pt x="574" y="874"/>
                    </a:lnTo>
                    <a:lnTo>
                      <a:pt x="519" y="886"/>
                    </a:lnTo>
                    <a:lnTo>
                      <a:pt x="464" y="893"/>
                    </a:lnTo>
                    <a:lnTo>
                      <a:pt x="409" y="901"/>
                    </a:lnTo>
                    <a:lnTo>
                      <a:pt x="353" y="905"/>
                    </a:lnTo>
                    <a:lnTo>
                      <a:pt x="298" y="905"/>
                    </a:lnTo>
                    <a:lnTo>
                      <a:pt x="241" y="905"/>
                    </a:lnTo>
                    <a:lnTo>
                      <a:pt x="188" y="901"/>
                    </a:lnTo>
                    <a:lnTo>
                      <a:pt x="135" y="893"/>
                    </a:lnTo>
                    <a:lnTo>
                      <a:pt x="84" y="884"/>
                    </a:lnTo>
                    <a:lnTo>
                      <a:pt x="33" y="870"/>
                    </a:lnTo>
                    <a:lnTo>
                      <a:pt x="0" y="854"/>
                    </a:lnTo>
                    <a:lnTo>
                      <a:pt x="4" y="831"/>
                    </a:lnTo>
                    <a:lnTo>
                      <a:pt x="24" y="811"/>
                    </a:lnTo>
                    <a:lnTo>
                      <a:pt x="41" y="790"/>
                    </a:lnTo>
                    <a:lnTo>
                      <a:pt x="63" y="772"/>
                    </a:lnTo>
                    <a:lnTo>
                      <a:pt x="84" y="752"/>
                    </a:lnTo>
                    <a:lnTo>
                      <a:pt x="106" y="733"/>
                    </a:lnTo>
                    <a:lnTo>
                      <a:pt x="129" y="717"/>
                    </a:lnTo>
                    <a:lnTo>
                      <a:pt x="153" y="700"/>
                    </a:lnTo>
                    <a:lnTo>
                      <a:pt x="176" y="680"/>
                    </a:lnTo>
                    <a:lnTo>
                      <a:pt x="200" y="660"/>
                    </a:lnTo>
                    <a:lnTo>
                      <a:pt x="223" y="643"/>
                    </a:lnTo>
                    <a:lnTo>
                      <a:pt x="247" y="625"/>
                    </a:lnTo>
                    <a:lnTo>
                      <a:pt x="268" y="604"/>
                    </a:lnTo>
                    <a:lnTo>
                      <a:pt x="292" y="586"/>
                    </a:lnTo>
                    <a:lnTo>
                      <a:pt x="313" y="564"/>
                    </a:lnTo>
                    <a:lnTo>
                      <a:pt x="335" y="545"/>
                    </a:lnTo>
                    <a:lnTo>
                      <a:pt x="321" y="533"/>
                    </a:lnTo>
                    <a:lnTo>
                      <a:pt x="308" y="519"/>
                    </a:lnTo>
                    <a:lnTo>
                      <a:pt x="292" y="508"/>
                    </a:lnTo>
                    <a:lnTo>
                      <a:pt x="274" y="496"/>
                    </a:lnTo>
                    <a:lnTo>
                      <a:pt x="255" y="482"/>
                    </a:lnTo>
                    <a:lnTo>
                      <a:pt x="235" y="470"/>
                    </a:lnTo>
                    <a:lnTo>
                      <a:pt x="214" y="459"/>
                    </a:lnTo>
                    <a:lnTo>
                      <a:pt x="194" y="449"/>
                    </a:lnTo>
                    <a:lnTo>
                      <a:pt x="168" y="439"/>
                    </a:lnTo>
                    <a:lnTo>
                      <a:pt x="147" y="429"/>
                    </a:lnTo>
                    <a:lnTo>
                      <a:pt x="123" y="420"/>
                    </a:lnTo>
                    <a:lnTo>
                      <a:pt x="104" y="414"/>
                    </a:lnTo>
                    <a:lnTo>
                      <a:pt x="80" y="408"/>
                    </a:lnTo>
                    <a:lnTo>
                      <a:pt x="63" y="406"/>
                    </a:lnTo>
                    <a:lnTo>
                      <a:pt x="43" y="402"/>
                    </a:lnTo>
                    <a:lnTo>
                      <a:pt x="27" y="404"/>
                    </a:lnTo>
                    <a:lnTo>
                      <a:pt x="633" y="0"/>
                    </a:lnTo>
                    <a:lnTo>
                      <a:pt x="6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42" name="Freeform 130"/>
              <p:cNvSpPr>
                <a:spLocks/>
              </p:cNvSpPr>
              <p:nvPr/>
            </p:nvSpPr>
            <p:spPr bwMode="auto">
              <a:xfrm>
                <a:off x="5509" y="8111"/>
                <a:ext cx="827" cy="707"/>
              </a:xfrm>
              <a:custGeom>
                <a:avLst/>
                <a:gdLst>
                  <a:gd name="T0" fmla="*/ 672 w 827"/>
                  <a:gd name="T1" fmla="*/ 23 h 707"/>
                  <a:gd name="T2" fmla="*/ 470 w 827"/>
                  <a:gd name="T3" fmla="*/ 39 h 707"/>
                  <a:gd name="T4" fmla="*/ 543 w 827"/>
                  <a:gd name="T5" fmla="*/ 0 h 707"/>
                  <a:gd name="T6" fmla="*/ 275 w 827"/>
                  <a:gd name="T7" fmla="*/ 15 h 707"/>
                  <a:gd name="T8" fmla="*/ 376 w 827"/>
                  <a:gd name="T9" fmla="*/ 51 h 707"/>
                  <a:gd name="T10" fmla="*/ 175 w 827"/>
                  <a:gd name="T11" fmla="*/ 125 h 707"/>
                  <a:gd name="T12" fmla="*/ 316 w 827"/>
                  <a:gd name="T13" fmla="*/ 121 h 707"/>
                  <a:gd name="T14" fmla="*/ 106 w 827"/>
                  <a:gd name="T15" fmla="*/ 239 h 707"/>
                  <a:gd name="T16" fmla="*/ 292 w 827"/>
                  <a:gd name="T17" fmla="*/ 248 h 707"/>
                  <a:gd name="T18" fmla="*/ 83 w 827"/>
                  <a:gd name="T19" fmla="*/ 385 h 707"/>
                  <a:gd name="T20" fmla="*/ 245 w 827"/>
                  <a:gd name="T21" fmla="*/ 382 h 707"/>
                  <a:gd name="T22" fmla="*/ 0 w 827"/>
                  <a:gd name="T23" fmla="*/ 532 h 707"/>
                  <a:gd name="T24" fmla="*/ 202 w 827"/>
                  <a:gd name="T25" fmla="*/ 528 h 707"/>
                  <a:gd name="T26" fmla="*/ 47 w 827"/>
                  <a:gd name="T27" fmla="*/ 652 h 707"/>
                  <a:gd name="T28" fmla="*/ 233 w 827"/>
                  <a:gd name="T29" fmla="*/ 628 h 707"/>
                  <a:gd name="T30" fmla="*/ 136 w 827"/>
                  <a:gd name="T31" fmla="*/ 707 h 707"/>
                  <a:gd name="T32" fmla="*/ 615 w 827"/>
                  <a:gd name="T33" fmla="*/ 660 h 707"/>
                  <a:gd name="T34" fmla="*/ 819 w 827"/>
                  <a:gd name="T35" fmla="*/ 622 h 707"/>
                  <a:gd name="T36" fmla="*/ 521 w 827"/>
                  <a:gd name="T37" fmla="*/ 615 h 707"/>
                  <a:gd name="T38" fmla="*/ 729 w 827"/>
                  <a:gd name="T39" fmla="*/ 513 h 707"/>
                  <a:gd name="T40" fmla="*/ 470 w 827"/>
                  <a:gd name="T41" fmla="*/ 509 h 707"/>
                  <a:gd name="T42" fmla="*/ 786 w 827"/>
                  <a:gd name="T43" fmla="*/ 374 h 707"/>
                  <a:gd name="T44" fmla="*/ 621 w 827"/>
                  <a:gd name="T45" fmla="*/ 366 h 707"/>
                  <a:gd name="T46" fmla="*/ 827 w 827"/>
                  <a:gd name="T47" fmla="*/ 223 h 707"/>
                  <a:gd name="T48" fmla="*/ 521 w 827"/>
                  <a:gd name="T49" fmla="*/ 288 h 707"/>
                  <a:gd name="T50" fmla="*/ 566 w 827"/>
                  <a:gd name="T51" fmla="*/ 207 h 707"/>
                  <a:gd name="T52" fmla="*/ 737 w 827"/>
                  <a:gd name="T53" fmla="*/ 117 h 707"/>
                  <a:gd name="T54" fmla="*/ 514 w 827"/>
                  <a:gd name="T55" fmla="*/ 125 h 707"/>
                  <a:gd name="T56" fmla="*/ 672 w 827"/>
                  <a:gd name="T57" fmla="*/ 23 h 707"/>
                  <a:gd name="T58" fmla="*/ 672 w 827"/>
                  <a:gd name="T59" fmla="*/ 23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27" h="707">
                    <a:moveTo>
                      <a:pt x="672" y="23"/>
                    </a:moveTo>
                    <a:lnTo>
                      <a:pt x="470" y="39"/>
                    </a:lnTo>
                    <a:lnTo>
                      <a:pt x="543" y="0"/>
                    </a:lnTo>
                    <a:lnTo>
                      <a:pt x="275" y="15"/>
                    </a:lnTo>
                    <a:lnTo>
                      <a:pt x="376" y="51"/>
                    </a:lnTo>
                    <a:lnTo>
                      <a:pt x="175" y="125"/>
                    </a:lnTo>
                    <a:lnTo>
                      <a:pt x="316" y="121"/>
                    </a:lnTo>
                    <a:lnTo>
                      <a:pt x="106" y="239"/>
                    </a:lnTo>
                    <a:lnTo>
                      <a:pt x="292" y="248"/>
                    </a:lnTo>
                    <a:lnTo>
                      <a:pt x="83" y="385"/>
                    </a:lnTo>
                    <a:lnTo>
                      <a:pt x="245" y="382"/>
                    </a:lnTo>
                    <a:lnTo>
                      <a:pt x="0" y="532"/>
                    </a:lnTo>
                    <a:lnTo>
                      <a:pt x="202" y="528"/>
                    </a:lnTo>
                    <a:lnTo>
                      <a:pt x="47" y="652"/>
                    </a:lnTo>
                    <a:lnTo>
                      <a:pt x="233" y="628"/>
                    </a:lnTo>
                    <a:lnTo>
                      <a:pt x="136" y="707"/>
                    </a:lnTo>
                    <a:lnTo>
                      <a:pt x="615" y="660"/>
                    </a:lnTo>
                    <a:lnTo>
                      <a:pt x="819" y="622"/>
                    </a:lnTo>
                    <a:lnTo>
                      <a:pt x="521" y="615"/>
                    </a:lnTo>
                    <a:lnTo>
                      <a:pt x="729" y="513"/>
                    </a:lnTo>
                    <a:lnTo>
                      <a:pt x="470" y="509"/>
                    </a:lnTo>
                    <a:lnTo>
                      <a:pt x="786" y="374"/>
                    </a:lnTo>
                    <a:lnTo>
                      <a:pt x="621" y="366"/>
                    </a:lnTo>
                    <a:lnTo>
                      <a:pt x="827" y="223"/>
                    </a:lnTo>
                    <a:lnTo>
                      <a:pt x="521" y="288"/>
                    </a:lnTo>
                    <a:lnTo>
                      <a:pt x="566" y="207"/>
                    </a:lnTo>
                    <a:lnTo>
                      <a:pt x="737" y="117"/>
                    </a:lnTo>
                    <a:lnTo>
                      <a:pt x="514" y="125"/>
                    </a:lnTo>
                    <a:lnTo>
                      <a:pt x="672" y="23"/>
                    </a:lnTo>
                    <a:lnTo>
                      <a:pt x="672" y="23"/>
                    </a:lnTo>
                    <a:close/>
                  </a:path>
                </a:pathLst>
              </a:custGeom>
              <a:solidFill>
                <a:srgbClr val="B3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43" name="Freeform 131"/>
              <p:cNvSpPr>
                <a:spLocks/>
              </p:cNvSpPr>
              <p:nvPr/>
            </p:nvSpPr>
            <p:spPr bwMode="auto">
              <a:xfrm>
                <a:off x="5079" y="8589"/>
                <a:ext cx="249" cy="624"/>
              </a:xfrm>
              <a:custGeom>
                <a:avLst/>
                <a:gdLst>
                  <a:gd name="T0" fmla="*/ 147 w 249"/>
                  <a:gd name="T1" fmla="*/ 0 h 624"/>
                  <a:gd name="T2" fmla="*/ 167 w 249"/>
                  <a:gd name="T3" fmla="*/ 178 h 624"/>
                  <a:gd name="T4" fmla="*/ 194 w 249"/>
                  <a:gd name="T5" fmla="*/ 364 h 624"/>
                  <a:gd name="T6" fmla="*/ 249 w 249"/>
                  <a:gd name="T7" fmla="*/ 546 h 624"/>
                  <a:gd name="T8" fmla="*/ 128 w 249"/>
                  <a:gd name="T9" fmla="*/ 624 h 624"/>
                  <a:gd name="T10" fmla="*/ 167 w 249"/>
                  <a:gd name="T11" fmla="*/ 526 h 624"/>
                  <a:gd name="T12" fmla="*/ 34 w 249"/>
                  <a:gd name="T13" fmla="*/ 577 h 624"/>
                  <a:gd name="T14" fmla="*/ 81 w 249"/>
                  <a:gd name="T15" fmla="*/ 513 h 624"/>
                  <a:gd name="T16" fmla="*/ 8 w 249"/>
                  <a:gd name="T17" fmla="*/ 526 h 624"/>
                  <a:gd name="T18" fmla="*/ 167 w 249"/>
                  <a:gd name="T19" fmla="*/ 407 h 624"/>
                  <a:gd name="T20" fmla="*/ 57 w 249"/>
                  <a:gd name="T21" fmla="*/ 407 h 624"/>
                  <a:gd name="T22" fmla="*/ 163 w 249"/>
                  <a:gd name="T23" fmla="*/ 280 h 624"/>
                  <a:gd name="T24" fmla="*/ 84 w 249"/>
                  <a:gd name="T25" fmla="*/ 283 h 624"/>
                  <a:gd name="T26" fmla="*/ 139 w 249"/>
                  <a:gd name="T27" fmla="*/ 158 h 624"/>
                  <a:gd name="T28" fmla="*/ 34 w 249"/>
                  <a:gd name="T29" fmla="*/ 197 h 624"/>
                  <a:gd name="T30" fmla="*/ 120 w 249"/>
                  <a:gd name="T31" fmla="*/ 119 h 624"/>
                  <a:gd name="T32" fmla="*/ 0 w 249"/>
                  <a:gd name="T33" fmla="*/ 135 h 624"/>
                  <a:gd name="T34" fmla="*/ 147 w 249"/>
                  <a:gd name="T35" fmla="*/ 0 h 624"/>
                  <a:gd name="T36" fmla="*/ 147 w 249"/>
                  <a:gd name="T3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9" h="624">
                    <a:moveTo>
                      <a:pt x="147" y="0"/>
                    </a:moveTo>
                    <a:lnTo>
                      <a:pt x="167" y="178"/>
                    </a:lnTo>
                    <a:lnTo>
                      <a:pt x="194" y="364"/>
                    </a:lnTo>
                    <a:lnTo>
                      <a:pt x="249" y="546"/>
                    </a:lnTo>
                    <a:lnTo>
                      <a:pt x="128" y="624"/>
                    </a:lnTo>
                    <a:lnTo>
                      <a:pt x="167" y="526"/>
                    </a:lnTo>
                    <a:lnTo>
                      <a:pt x="34" y="577"/>
                    </a:lnTo>
                    <a:lnTo>
                      <a:pt x="81" y="513"/>
                    </a:lnTo>
                    <a:lnTo>
                      <a:pt x="8" y="526"/>
                    </a:lnTo>
                    <a:lnTo>
                      <a:pt x="167" y="407"/>
                    </a:lnTo>
                    <a:lnTo>
                      <a:pt x="57" y="407"/>
                    </a:lnTo>
                    <a:lnTo>
                      <a:pt x="163" y="280"/>
                    </a:lnTo>
                    <a:lnTo>
                      <a:pt x="84" y="283"/>
                    </a:lnTo>
                    <a:lnTo>
                      <a:pt x="139" y="158"/>
                    </a:lnTo>
                    <a:lnTo>
                      <a:pt x="34" y="197"/>
                    </a:lnTo>
                    <a:lnTo>
                      <a:pt x="120" y="119"/>
                    </a:lnTo>
                    <a:lnTo>
                      <a:pt x="0" y="135"/>
                    </a:lnTo>
                    <a:lnTo>
                      <a:pt x="147" y="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B3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25444" name="WordArt 132"/>
            <p:cNvSpPr>
              <a:spLocks noChangeArrowheads="1" noChangeShapeType="1" noTextEdit="1"/>
            </p:cNvSpPr>
            <p:nvPr/>
          </p:nvSpPr>
          <p:spPr bwMode="auto">
            <a:xfrm rot="3264337">
              <a:off x="2428" y="1851"/>
              <a:ext cx="116" cy="4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Wave1">
                <a:avLst>
                  <a:gd name="adj1" fmla="val 13005"/>
                  <a:gd name="adj2" fmla="val 0"/>
                </a:avLst>
              </a:prstTxWarp>
            </a:bodyPr>
            <a:lstStyle/>
            <a:p>
              <a:pPr algn="ctr"/>
              <a:r>
                <a:rPr lang="en-GB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/>
                </a:rPr>
                <a:t>flag</a:t>
              </a:r>
              <a:endParaRPr lang="bg-BG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endParaRPr>
            </a:p>
          </p:txBody>
        </p:sp>
      </p:grpSp>
      <p:grpSp>
        <p:nvGrpSpPr>
          <p:cNvPr id="525445" name="Group 133"/>
          <p:cNvGrpSpPr>
            <a:grpSpLocks/>
          </p:cNvGrpSpPr>
          <p:nvPr/>
        </p:nvGrpSpPr>
        <p:grpSpPr bwMode="auto">
          <a:xfrm>
            <a:off x="4624388" y="2919413"/>
            <a:ext cx="198437" cy="252412"/>
            <a:chOff x="2895" y="1473"/>
            <a:chExt cx="125" cy="159"/>
          </a:xfrm>
        </p:grpSpPr>
        <p:grpSp>
          <p:nvGrpSpPr>
            <p:cNvPr id="525446" name="Group 134"/>
            <p:cNvGrpSpPr>
              <a:grpSpLocks/>
            </p:cNvGrpSpPr>
            <p:nvPr/>
          </p:nvGrpSpPr>
          <p:grpSpPr bwMode="auto">
            <a:xfrm rot="2274891" flipH="1">
              <a:off x="2895" y="1488"/>
              <a:ext cx="125" cy="144"/>
              <a:chOff x="4643" y="7488"/>
              <a:chExt cx="2125" cy="1954"/>
            </a:xfrm>
          </p:grpSpPr>
          <p:sp>
            <p:nvSpPr>
              <p:cNvPr id="525447" name="Freeform 135"/>
              <p:cNvSpPr>
                <a:spLocks/>
              </p:cNvSpPr>
              <p:nvPr/>
            </p:nvSpPr>
            <p:spPr bwMode="auto">
              <a:xfrm>
                <a:off x="4702" y="7848"/>
                <a:ext cx="1922" cy="1436"/>
              </a:xfrm>
              <a:custGeom>
                <a:avLst/>
                <a:gdLst>
                  <a:gd name="T0" fmla="*/ 1908 w 1922"/>
                  <a:gd name="T1" fmla="*/ 0 h 1436"/>
                  <a:gd name="T2" fmla="*/ 1170 w 1922"/>
                  <a:gd name="T3" fmla="*/ 198 h 1436"/>
                  <a:gd name="T4" fmla="*/ 762 w 1922"/>
                  <a:gd name="T5" fmla="*/ 278 h 1436"/>
                  <a:gd name="T6" fmla="*/ 584 w 1922"/>
                  <a:gd name="T7" fmla="*/ 590 h 1436"/>
                  <a:gd name="T8" fmla="*/ 122 w 1922"/>
                  <a:gd name="T9" fmla="*/ 899 h 1436"/>
                  <a:gd name="T10" fmla="*/ 339 w 1922"/>
                  <a:gd name="T11" fmla="*/ 1075 h 1436"/>
                  <a:gd name="T12" fmla="*/ 0 w 1922"/>
                  <a:gd name="T13" fmla="*/ 1404 h 1436"/>
                  <a:gd name="T14" fmla="*/ 257 w 1922"/>
                  <a:gd name="T15" fmla="*/ 1436 h 1436"/>
                  <a:gd name="T16" fmla="*/ 525 w 1922"/>
                  <a:gd name="T17" fmla="*/ 1408 h 1436"/>
                  <a:gd name="T18" fmla="*/ 743 w 1922"/>
                  <a:gd name="T19" fmla="*/ 1326 h 1436"/>
                  <a:gd name="T20" fmla="*/ 704 w 1922"/>
                  <a:gd name="T21" fmla="*/ 1044 h 1436"/>
                  <a:gd name="T22" fmla="*/ 980 w 1922"/>
                  <a:gd name="T23" fmla="*/ 1017 h 1436"/>
                  <a:gd name="T24" fmla="*/ 1395 w 1922"/>
                  <a:gd name="T25" fmla="*/ 985 h 1436"/>
                  <a:gd name="T26" fmla="*/ 1922 w 1922"/>
                  <a:gd name="T27" fmla="*/ 831 h 1436"/>
                  <a:gd name="T28" fmla="*/ 1908 w 1922"/>
                  <a:gd name="T29" fmla="*/ 0 h 1436"/>
                  <a:gd name="T30" fmla="*/ 1908 w 1922"/>
                  <a:gd name="T31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22" h="1436">
                    <a:moveTo>
                      <a:pt x="1908" y="0"/>
                    </a:moveTo>
                    <a:lnTo>
                      <a:pt x="1170" y="198"/>
                    </a:lnTo>
                    <a:lnTo>
                      <a:pt x="762" y="278"/>
                    </a:lnTo>
                    <a:lnTo>
                      <a:pt x="584" y="590"/>
                    </a:lnTo>
                    <a:lnTo>
                      <a:pt x="122" y="899"/>
                    </a:lnTo>
                    <a:lnTo>
                      <a:pt x="339" y="1075"/>
                    </a:lnTo>
                    <a:lnTo>
                      <a:pt x="0" y="1404"/>
                    </a:lnTo>
                    <a:lnTo>
                      <a:pt x="257" y="1436"/>
                    </a:lnTo>
                    <a:lnTo>
                      <a:pt x="525" y="1408"/>
                    </a:lnTo>
                    <a:lnTo>
                      <a:pt x="743" y="1326"/>
                    </a:lnTo>
                    <a:lnTo>
                      <a:pt x="704" y="1044"/>
                    </a:lnTo>
                    <a:lnTo>
                      <a:pt x="980" y="1017"/>
                    </a:lnTo>
                    <a:lnTo>
                      <a:pt x="1395" y="985"/>
                    </a:lnTo>
                    <a:lnTo>
                      <a:pt x="1922" y="831"/>
                    </a:lnTo>
                    <a:lnTo>
                      <a:pt x="1908" y="0"/>
                    </a:lnTo>
                    <a:lnTo>
                      <a:pt x="1908" y="0"/>
                    </a:lnTo>
                    <a:close/>
                  </a:path>
                </a:pathLst>
              </a:custGeom>
              <a:solidFill>
                <a:srgbClr val="9CB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48" name="Freeform 136"/>
              <p:cNvSpPr>
                <a:spLocks/>
              </p:cNvSpPr>
              <p:nvPr/>
            </p:nvSpPr>
            <p:spPr bwMode="auto">
              <a:xfrm>
                <a:off x="6104" y="7824"/>
                <a:ext cx="376" cy="96"/>
              </a:xfrm>
              <a:custGeom>
                <a:avLst/>
                <a:gdLst>
                  <a:gd name="T0" fmla="*/ 376 w 376"/>
                  <a:gd name="T1" fmla="*/ 32 h 96"/>
                  <a:gd name="T2" fmla="*/ 357 w 376"/>
                  <a:gd name="T3" fmla="*/ 35 h 96"/>
                  <a:gd name="T4" fmla="*/ 341 w 376"/>
                  <a:gd name="T5" fmla="*/ 39 h 96"/>
                  <a:gd name="T6" fmla="*/ 324 w 376"/>
                  <a:gd name="T7" fmla="*/ 41 h 96"/>
                  <a:gd name="T8" fmla="*/ 306 w 376"/>
                  <a:gd name="T9" fmla="*/ 47 h 96"/>
                  <a:gd name="T10" fmla="*/ 288 w 376"/>
                  <a:gd name="T11" fmla="*/ 49 h 96"/>
                  <a:gd name="T12" fmla="*/ 271 w 376"/>
                  <a:gd name="T13" fmla="*/ 55 h 96"/>
                  <a:gd name="T14" fmla="*/ 253 w 376"/>
                  <a:gd name="T15" fmla="*/ 59 h 96"/>
                  <a:gd name="T16" fmla="*/ 235 w 376"/>
                  <a:gd name="T17" fmla="*/ 65 h 96"/>
                  <a:gd name="T18" fmla="*/ 218 w 376"/>
                  <a:gd name="T19" fmla="*/ 67 h 96"/>
                  <a:gd name="T20" fmla="*/ 200 w 376"/>
                  <a:gd name="T21" fmla="*/ 71 h 96"/>
                  <a:gd name="T22" fmla="*/ 182 w 376"/>
                  <a:gd name="T23" fmla="*/ 73 h 96"/>
                  <a:gd name="T24" fmla="*/ 165 w 376"/>
                  <a:gd name="T25" fmla="*/ 79 h 96"/>
                  <a:gd name="T26" fmla="*/ 147 w 376"/>
                  <a:gd name="T27" fmla="*/ 81 h 96"/>
                  <a:gd name="T28" fmla="*/ 130 w 376"/>
                  <a:gd name="T29" fmla="*/ 84 h 96"/>
                  <a:gd name="T30" fmla="*/ 112 w 376"/>
                  <a:gd name="T31" fmla="*/ 88 h 96"/>
                  <a:gd name="T32" fmla="*/ 96 w 376"/>
                  <a:gd name="T33" fmla="*/ 90 h 96"/>
                  <a:gd name="T34" fmla="*/ 87 w 376"/>
                  <a:gd name="T35" fmla="*/ 90 h 96"/>
                  <a:gd name="T36" fmla="*/ 75 w 376"/>
                  <a:gd name="T37" fmla="*/ 88 h 96"/>
                  <a:gd name="T38" fmla="*/ 61 w 376"/>
                  <a:gd name="T39" fmla="*/ 86 h 96"/>
                  <a:gd name="T40" fmla="*/ 47 w 376"/>
                  <a:gd name="T41" fmla="*/ 86 h 96"/>
                  <a:gd name="T42" fmla="*/ 32 w 376"/>
                  <a:gd name="T43" fmla="*/ 86 h 96"/>
                  <a:gd name="T44" fmla="*/ 20 w 376"/>
                  <a:gd name="T45" fmla="*/ 88 h 96"/>
                  <a:gd name="T46" fmla="*/ 6 w 376"/>
                  <a:gd name="T47" fmla="*/ 90 h 96"/>
                  <a:gd name="T48" fmla="*/ 0 w 376"/>
                  <a:gd name="T49" fmla="*/ 96 h 96"/>
                  <a:gd name="T50" fmla="*/ 12 w 376"/>
                  <a:gd name="T51" fmla="*/ 84 h 96"/>
                  <a:gd name="T52" fmla="*/ 28 w 376"/>
                  <a:gd name="T53" fmla="*/ 75 h 96"/>
                  <a:gd name="T54" fmla="*/ 41 w 376"/>
                  <a:gd name="T55" fmla="*/ 65 h 96"/>
                  <a:gd name="T56" fmla="*/ 61 w 376"/>
                  <a:gd name="T57" fmla="*/ 57 h 96"/>
                  <a:gd name="T58" fmla="*/ 79 w 376"/>
                  <a:gd name="T59" fmla="*/ 47 h 96"/>
                  <a:gd name="T60" fmla="*/ 96 w 376"/>
                  <a:gd name="T61" fmla="*/ 37 h 96"/>
                  <a:gd name="T62" fmla="*/ 118 w 376"/>
                  <a:gd name="T63" fmla="*/ 30 h 96"/>
                  <a:gd name="T64" fmla="*/ 139 w 376"/>
                  <a:gd name="T65" fmla="*/ 24 h 96"/>
                  <a:gd name="T66" fmla="*/ 159 w 376"/>
                  <a:gd name="T67" fmla="*/ 16 h 96"/>
                  <a:gd name="T68" fmla="*/ 179 w 376"/>
                  <a:gd name="T69" fmla="*/ 10 h 96"/>
                  <a:gd name="T70" fmla="*/ 198 w 376"/>
                  <a:gd name="T71" fmla="*/ 4 h 96"/>
                  <a:gd name="T72" fmla="*/ 218 w 376"/>
                  <a:gd name="T73" fmla="*/ 2 h 96"/>
                  <a:gd name="T74" fmla="*/ 235 w 376"/>
                  <a:gd name="T75" fmla="*/ 0 h 96"/>
                  <a:gd name="T76" fmla="*/ 253 w 376"/>
                  <a:gd name="T77" fmla="*/ 0 h 96"/>
                  <a:gd name="T78" fmla="*/ 269 w 376"/>
                  <a:gd name="T79" fmla="*/ 2 h 96"/>
                  <a:gd name="T80" fmla="*/ 284 w 376"/>
                  <a:gd name="T81" fmla="*/ 8 h 96"/>
                  <a:gd name="T82" fmla="*/ 296 w 376"/>
                  <a:gd name="T83" fmla="*/ 12 h 96"/>
                  <a:gd name="T84" fmla="*/ 308 w 376"/>
                  <a:gd name="T85" fmla="*/ 16 h 96"/>
                  <a:gd name="T86" fmla="*/ 318 w 376"/>
                  <a:gd name="T87" fmla="*/ 18 h 96"/>
                  <a:gd name="T88" fmla="*/ 331 w 376"/>
                  <a:gd name="T89" fmla="*/ 24 h 96"/>
                  <a:gd name="T90" fmla="*/ 341 w 376"/>
                  <a:gd name="T91" fmla="*/ 24 h 96"/>
                  <a:gd name="T92" fmla="*/ 353 w 376"/>
                  <a:gd name="T93" fmla="*/ 28 h 96"/>
                  <a:gd name="T94" fmla="*/ 365 w 376"/>
                  <a:gd name="T95" fmla="*/ 30 h 96"/>
                  <a:gd name="T96" fmla="*/ 376 w 376"/>
                  <a:gd name="T97" fmla="*/ 32 h 96"/>
                  <a:gd name="T98" fmla="*/ 376 w 376"/>
                  <a:gd name="T99" fmla="*/ 3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76" h="96">
                    <a:moveTo>
                      <a:pt x="376" y="32"/>
                    </a:moveTo>
                    <a:lnTo>
                      <a:pt x="357" y="35"/>
                    </a:lnTo>
                    <a:lnTo>
                      <a:pt x="341" y="39"/>
                    </a:lnTo>
                    <a:lnTo>
                      <a:pt x="324" y="41"/>
                    </a:lnTo>
                    <a:lnTo>
                      <a:pt x="306" y="47"/>
                    </a:lnTo>
                    <a:lnTo>
                      <a:pt x="288" y="49"/>
                    </a:lnTo>
                    <a:lnTo>
                      <a:pt x="271" y="55"/>
                    </a:lnTo>
                    <a:lnTo>
                      <a:pt x="253" y="59"/>
                    </a:lnTo>
                    <a:lnTo>
                      <a:pt x="235" y="65"/>
                    </a:lnTo>
                    <a:lnTo>
                      <a:pt x="218" y="67"/>
                    </a:lnTo>
                    <a:lnTo>
                      <a:pt x="200" y="71"/>
                    </a:lnTo>
                    <a:lnTo>
                      <a:pt x="182" y="73"/>
                    </a:lnTo>
                    <a:lnTo>
                      <a:pt x="165" y="79"/>
                    </a:lnTo>
                    <a:lnTo>
                      <a:pt x="147" y="81"/>
                    </a:lnTo>
                    <a:lnTo>
                      <a:pt x="130" y="84"/>
                    </a:lnTo>
                    <a:lnTo>
                      <a:pt x="112" y="88"/>
                    </a:lnTo>
                    <a:lnTo>
                      <a:pt x="96" y="90"/>
                    </a:lnTo>
                    <a:lnTo>
                      <a:pt x="87" y="90"/>
                    </a:lnTo>
                    <a:lnTo>
                      <a:pt x="75" y="88"/>
                    </a:lnTo>
                    <a:lnTo>
                      <a:pt x="61" y="86"/>
                    </a:lnTo>
                    <a:lnTo>
                      <a:pt x="47" y="86"/>
                    </a:lnTo>
                    <a:lnTo>
                      <a:pt x="32" y="86"/>
                    </a:lnTo>
                    <a:lnTo>
                      <a:pt x="20" y="88"/>
                    </a:lnTo>
                    <a:lnTo>
                      <a:pt x="6" y="90"/>
                    </a:lnTo>
                    <a:lnTo>
                      <a:pt x="0" y="96"/>
                    </a:lnTo>
                    <a:lnTo>
                      <a:pt x="12" y="84"/>
                    </a:lnTo>
                    <a:lnTo>
                      <a:pt x="28" y="75"/>
                    </a:lnTo>
                    <a:lnTo>
                      <a:pt x="41" y="65"/>
                    </a:lnTo>
                    <a:lnTo>
                      <a:pt x="61" y="57"/>
                    </a:lnTo>
                    <a:lnTo>
                      <a:pt x="79" y="47"/>
                    </a:lnTo>
                    <a:lnTo>
                      <a:pt x="96" y="37"/>
                    </a:lnTo>
                    <a:lnTo>
                      <a:pt x="118" y="30"/>
                    </a:lnTo>
                    <a:lnTo>
                      <a:pt x="139" y="24"/>
                    </a:lnTo>
                    <a:lnTo>
                      <a:pt x="159" y="16"/>
                    </a:lnTo>
                    <a:lnTo>
                      <a:pt x="179" y="10"/>
                    </a:lnTo>
                    <a:lnTo>
                      <a:pt x="198" y="4"/>
                    </a:lnTo>
                    <a:lnTo>
                      <a:pt x="218" y="2"/>
                    </a:lnTo>
                    <a:lnTo>
                      <a:pt x="235" y="0"/>
                    </a:lnTo>
                    <a:lnTo>
                      <a:pt x="253" y="0"/>
                    </a:lnTo>
                    <a:lnTo>
                      <a:pt x="269" y="2"/>
                    </a:lnTo>
                    <a:lnTo>
                      <a:pt x="284" y="8"/>
                    </a:lnTo>
                    <a:lnTo>
                      <a:pt x="296" y="12"/>
                    </a:lnTo>
                    <a:lnTo>
                      <a:pt x="308" y="16"/>
                    </a:lnTo>
                    <a:lnTo>
                      <a:pt x="318" y="18"/>
                    </a:lnTo>
                    <a:lnTo>
                      <a:pt x="331" y="24"/>
                    </a:lnTo>
                    <a:lnTo>
                      <a:pt x="341" y="24"/>
                    </a:lnTo>
                    <a:lnTo>
                      <a:pt x="353" y="28"/>
                    </a:lnTo>
                    <a:lnTo>
                      <a:pt x="365" y="30"/>
                    </a:lnTo>
                    <a:lnTo>
                      <a:pt x="376" y="32"/>
                    </a:lnTo>
                    <a:lnTo>
                      <a:pt x="376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49" name="Freeform 137"/>
              <p:cNvSpPr>
                <a:spLocks/>
              </p:cNvSpPr>
              <p:nvPr/>
            </p:nvSpPr>
            <p:spPr bwMode="auto">
              <a:xfrm>
                <a:off x="6331" y="7768"/>
                <a:ext cx="437" cy="72"/>
              </a:xfrm>
              <a:custGeom>
                <a:avLst/>
                <a:gdLst>
                  <a:gd name="T0" fmla="*/ 437 w 437"/>
                  <a:gd name="T1" fmla="*/ 14 h 72"/>
                  <a:gd name="T2" fmla="*/ 394 w 437"/>
                  <a:gd name="T3" fmla="*/ 25 h 72"/>
                  <a:gd name="T4" fmla="*/ 357 w 437"/>
                  <a:gd name="T5" fmla="*/ 35 h 72"/>
                  <a:gd name="T6" fmla="*/ 324 w 437"/>
                  <a:gd name="T7" fmla="*/ 43 h 72"/>
                  <a:gd name="T8" fmla="*/ 296 w 437"/>
                  <a:gd name="T9" fmla="*/ 53 h 72"/>
                  <a:gd name="T10" fmla="*/ 271 w 437"/>
                  <a:gd name="T11" fmla="*/ 59 h 72"/>
                  <a:gd name="T12" fmla="*/ 249 w 437"/>
                  <a:gd name="T13" fmla="*/ 65 h 72"/>
                  <a:gd name="T14" fmla="*/ 230 w 437"/>
                  <a:gd name="T15" fmla="*/ 67 h 72"/>
                  <a:gd name="T16" fmla="*/ 210 w 437"/>
                  <a:gd name="T17" fmla="*/ 72 h 72"/>
                  <a:gd name="T18" fmla="*/ 190 w 437"/>
                  <a:gd name="T19" fmla="*/ 71 h 72"/>
                  <a:gd name="T20" fmla="*/ 171 w 437"/>
                  <a:gd name="T21" fmla="*/ 71 h 72"/>
                  <a:gd name="T22" fmla="*/ 151 w 437"/>
                  <a:gd name="T23" fmla="*/ 69 h 72"/>
                  <a:gd name="T24" fmla="*/ 128 w 437"/>
                  <a:gd name="T25" fmla="*/ 67 h 72"/>
                  <a:gd name="T26" fmla="*/ 102 w 437"/>
                  <a:gd name="T27" fmla="*/ 59 h 72"/>
                  <a:gd name="T28" fmla="*/ 71 w 437"/>
                  <a:gd name="T29" fmla="*/ 55 h 72"/>
                  <a:gd name="T30" fmla="*/ 40 w 437"/>
                  <a:gd name="T31" fmla="*/ 45 h 72"/>
                  <a:gd name="T32" fmla="*/ 0 w 437"/>
                  <a:gd name="T33" fmla="*/ 37 h 72"/>
                  <a:gd name="T34" fmla="*/ 8 w 437"/>
                  <a:gd name="T35" fmla="*/ 29 h 72"/>
                  <a:gd name="T36" fmla="*/ 26 w 437"/>
                  <a:gd name="T37" fmla="*/ 24 h 72"/>
                  <a:gd name="T38" fmla="*/ 47 w 437"/>
                  <a:gd name="T39" fmla="*/ 18 h 72"/>
                  <a:gd name="T40" fmla="*/ 79 w 437"/>
                  <a:gd name="T41" fmla="*/ 14 h 72"/>
                  <a:gd name="T42" fmla="*/ 110 w 437"/>
                  <a:gd name="T43" fmla="*/ 10 h 72"/>
                  <a:gd name="T44" fmla="*/ 147 w 437"/>
                  <a:gd name="T45" fmla="*/ 6 h 72"/>
                  <a:gd name="T46" fmla="*/ 187 w 437"/>
                  <a:gd name="T47" fmla="*/ 2 h 72"/>
                  <a:gd name="T48" fmla="*/ 228 w 437"/>
                  <a:gd name="T49" fmla="*/ 2 h 72"/>
                  <a:gd name="T50" fmla="*/ 267 w 437"/>
                  <a:gd name="T51" fmla="*/ 0 h 72"/>
                  <a:gd name="T52" fmla="*/ 306 w 437"/>
                  <a:gd name="T53" fmla="*/ 0 h 72"/>
                  <a:gd name="T54" fmla="*/ 339 w 437"/>
                  <a:gd name="T55" fmla="*/ 0 h 72"/>
                  <a:gd name="T56" fmla="*/ 373 w 437"/>
                  <a:gd name="T57" fmla="*/ 2 h 72"/>
                  <a:gd name="T58" fmla="*/ 398 w 437"/>
                  <a:gd name="T59" fmla="*/ 2 h 72"/>
                  <a:gd name="T60" fmla="*/ 420 w 437"/>
                  <a:gd name="T61" fmla="*/ 4 h 72"/>
                  <a:gd name="T62" fmla="*/ 431 w 437"/>
                  <a:gd name="T63" fmla="*/ 10 h 72"/>
                  <a:gd name="T64" fmla="*/ 437 w 437"/>
                  <a:gd name="T65" fmla="*/ 14 h 72"/>
                  <a:gd name="T66" fmla="*/ 437 w 437"/>
                  <a:gd name="T67" fmla="*/ 1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7" h="72">
                    <a:moveTo>
                      <a:pt x="437" y="14"/>
                    </a:moveTo>
                    <a:lnTo>
                      <a:pt x="394" y="25"/>
                    </a:lnTo>
                    <a:lnTo>
                      <a:pt x="357" y="35"/>
                    </a:lnTo>
                    <a:lnTo>
                      <a:pt x="324" y="43"/>
                    </a:lnTo>
                    <a:lnTo>
                      <a:pt x="296" y="53"/>
                    </a:lnTo>
                    <a:lnTo>
                      <a:pt x="271" y="59"/>
                    </a:lnTo>
                    <a:lnTo>
                      <a:pt x="249" y="65"/>
                    </a:lnTo>
                    <a:lnTo>
                      <a:pt x="230" y="67"/>
                    </a:lnTo>
                    <a:lnTo>
                      <a:pt x="210" y="72"/>
                    </a:lnTo>
                    <a:lnTo>
                      <a:pt x="190" y="71"/>
                    </a:lnTo>
                    <a:lnTo>
                      <a:pt x="171" y="71"/>
                    </a:lnTo>
                    <a:lnTo>
                      <a:pt x="151" y="69"/>
                    </a:lnTo>
                    <a:lnTo>
                      <a:pt x="128" y="67"/>
                    </a:lnTo>
                    <a:lnTo>
                      <a:pt x="102" y="59"/>
                    </a:lnTo>
                    <a:lnTo>
                      <a:pt x="71" y="55"/>
                    </a:lnTo>
                    <a:lnTo>
                      <a:pt x="40" y="45"/>
                    </a:lnTo>
                    <a:lnTo>
                      <a:pt x="0" y="37"/>
                    </a:lnTo>
                    <a:lnTo>
                      <a:pt x="8" y="29"/>
                    </a:lnTo>
                    <a:lnTo>
                      <a:pt x="26" y="24"/>
                    </a:lnTo>
                    <a:lnTo>
                      <a:pt x="47" y="18"/>
                    </a:lnTo>
                    <a:lnTo>
                      <a:pt x="79" y="14"/>
                    </a:lnTo>
                    <a:lnTo>
                      <a:pt x="110" y="10"/>
                    </a:lnTo>
                    <a:lnTo>
                      <a:pt x="147" y="6"/>
                    </a:lnTo>
                    <a:lnTo>
                      <a:pt x="187" y="2"/>
                    </a:lnTo>
                    <a:lnTo>
                      <a:pt x="228" y="2"/>
                    </a:lnTo>
                    <a:lnTo>
                      <a:pt x="267" y="0"/>
                    </a:lnTo>
                    <a:lnTo>
                      <a:pt x="306" y="0"/>
                    </a:lnTo>
                    <a:lnTo>
                      <a:pt x="339" y="0"/>
                    </a:lnTo>
                    <a:lnTo>
                      <a:pt x="373" y="2"/>
                    </a:lnTo>
                    <a:lnTo>
                      <a:pt x="398" y="2"/>
                    </a:lnTo>
                    <a:lnTo>
                      <a:pt x="420" y="4"/>
                    </a:lnTo>
                    <a:lnTo>
                      <a:pt x="431" y="10"/>
                    </a:lnTo>
                    <a:lnTo>
                      <a:pt x="437" y="14"/>
                    </a:lnTo>
                    <a:lnTo>
                      <a:pt x="437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50" name="Freeform 138"/>
              <p:cNvSpPr>
                <a:spLocks/>
              </p:cNvSpPr>
              <p:nvPr/>
            </p:nvSpPr>
            <p:spPr bwMode="auto">
              <a:xfrm>
                <a:off x="5238" y="7999"/>
                <a:ext cx="810" cy="1226"/>
              </a:xfrm>
              <a:custGeom>
                <a:avLst/>
                <a:gdLst>
                  <a:gd name="T0" fmla="*/ 297 w 810"/>
                  <a:gd name="T1" fmla="*/ 67 h 1226"/>
                  <a:gd name="T2" fmla="*/ 382 w 810"/>
                  <a:gd name="T3" fmla="*/ 41 h 1226"/>
                  <a:gd name="T4" fmla="*/ 470 w 810"/>
                  <a:gd name="T5" fmla="*/ 26 h 1226"/>
                  <a:gd name="T6" fmla="*/ 554 w 810"/>
                  <a:gd name="T7" fmla="*/ 12 h 1226"/>
                  <a:gd name="T8" fmla="*/ 640 w 810"/>
                  <a:gd name="T9" fmla="*/ 4 h 1226"/>
                  <a:gd name="T10" fmla="*/ 707 w 810"/>
                  <a:gd name="T11" fmla="*/ 88 h 1226"/>
                  <a:gd name="T12" fmla="*/ 252 w 810"/>
                  <a:gd name="T13" fmla="*/ 272 h 1226"/>
                  <a:gd name="T14" fmla="*/ 311 w 810"/>
                  <a:gd name="T15" fmla="*/ 415 h 1226"/>
                  <a:gd name="T16" fmla="*/ 280 w 810"/>
                  <a:gd name="T17" fmla="*/ 435 h 1226"/>
                  <a:gd name="T18" fmla="*/ 250 w 810"/>
                  <a:gd name="T19" fmla="*/ 458 h 1226"/>
                  <a:gd name="T20" fmla="*/ 217 w 810"/>
                  <a:gd name="T21" fmla="*/ 476 h 1226"/>
                  <a:gd name="T22" fmla="*/ 186 w 810"/>
                  <a:gd name="T23" fmla="*/ 496 h 1226"/>
                  <a:gd name="T24" fmla="*/ 152 w 810"/>
                  <a:gd name="T25" fmla="*/ 511 h 1226"/>
                  <a:gd name="T26" fmla="*/ 131 w 810"/>
                  <a:gd name="T27" fmla="*/ 638 h 1226"/>
                  <a:gd name="T28" fmla="*/ 113 w 810"/>
                  <a:gd name="T29" fmla="*/ 811 h 1226"/>
                  <a:gd name="T30" fmla="*/ 109 w 810"/>
                  <a:gd name="T31" fmla="*/ 824 h 1226"/>
                  <a:gd name="T32" fmla="*/ 133 w 810"/>
                  <a:gd name="T33" fmla="*/ 826 h 1226"/>
                  <a:gd name="T34" fmla="*/ 170 w 810"/>
                  <a:gd name="T35" fmla="*/ 823 h 1226"/>
                  <a:gd name="T36" fmla="*/ 219 w 810"/>
                  <a:gd name="T37" fmla="*/ 813 h 1226"/>
                  <a:gd name="T38" fmla="*/ 250 w 810"/>
                  <a:gd name="T39" fmla="*/ 811 h 1226"/>
                  <a:gd name="T40" fmla="*/ 207 w 810"/>
                  <a:gd name="T41" fmla="*/ 846 h 1226"/>
                  <a:gd name="T42" fmla="*/ 176 w 810"/>
                  <a:gd name="T43" fmla="*/ 887 h 1226"/>
                  <a:gd name="T44" fmla="*/ 248 w 810"/>
                  <a:gd name="T45" fmla="*/ 871 h 1226"/>
                  <a:gd name="T46" fmla="*/ 362 w 810"/>
                  <a:gd name="T47" fmla="*/ 844 h 1226"/>
                  <a:gd name="T48" fmla="*/ 483 w 810"/>
                  <a:gd name="T49" fmla="*/ 834 h 1226"/>
                  <a:gd name="T50" fmla="*/ 601 w 810"/>
                  <a:gd name="T51" fmla="*/ 826 h 1226"/>
                  <a:gd name="T52" fmla="*/ 715 w 810"/>
                  <a:gd name="T53" fmla="*/ 817 h 1226"/>
                  <a:gd name="T54" fmla="*/ 810 w 810"/>
                  <a:gd name="T55" fmla="*/ 883 h 1226"/>
                  <a:gd name="T56" fmla="*/ 705 w 810"/>
                  <a:gd name="T57" fmla="*/ 899 h 1226"/>
                  <a:gd name="T58" fmla="*/ 593 w 810"/>
                  <a:gd name="T59" fmla="*/ 907 h 1226"/>
                  <a:gd name="T60" fmla="*/ 479 w 810"/>
                  <a:gd name="T61" fmla="*/ 909 h 1226"/>
                  <a:gd name="T62" fmla="*/ 368 w 810"/>
                  <a:gd name="T63" fmla="*/ 917 h 1226"/>
                  <a:gd name="T64" fmla="*/ 262 w 810"/>
                  <a:gd name="T65" fmla="*/ 940 h 1226"/>
                  <a:gd name="T66" fmla="*/ 376 w 810"/>
                  <a:gd name="T67" fmla="*/ 962 h 1226"/>
                  <a:gd name="T68" fmla="*/ 362 w 810"/>
                  <a:gd name="T69" fmla="*/ 1009 h 1226"/>
                  <a:gd name="T70" fmla="*/ 342 w 810"/>
                  <a:gd name="T71" fmla="*/ 1058 h 1226"/>
                  <a:gd name="T72" fmla="*/ 319 w 810"/>
                  <a:gd name="T73" fmla="*/ 1103 h 1226"/>
                  <a:gd name="T74" fmla="*/ 293 w 810"/>
                  <a:gd name="T75" fmla="*/ 1146 h 1226"/>
                  <a:gd name="T76" fmla="*/ 262 w 810"/>
                  <a:gd name="T77" fmla="*/ 1189 h 1226"/>
                  <a:gd name="T78" fmla="*/ 121 w 810"/>
                  <a:gd name="T79" fmla="*/ 1163 h 1226"/>
                  <a:gd name="T80" fmla="*/ 86 w 810"/>
                  <a:gd name="T81" fmla="*/ 1075 h 1226"/>
                  <a:gd name="T82" fmla="*/ 45 w 810"/>
                  <a:gd name="T83" fmla="*/ 942 h 1226"/>
                  <a:gd name="T84" fmla="*/ 27 w 810"/>
                  <a:gd name="T85" fmla="*/ 805 h 1226"/>
                  <a:gd name="T86" fmla="*/ 17 w 810"/>
                  <a:gd name="T87" fmla="*/ 662 h 1226"/>
                  <a:gd name="T88" fmla="*/ 9 w 810"/>
                  <a:gd name="T89" fmla="*/ 521 h 1226"/>
                  <a:gd name="T90" fmla="*/ 19 w 810"/>
                  <a:gd name="T91" fmla="*/ 415 h 1226"/>
                  <a:gd name="T92" fmla="*/ 74 w 810"/>
                  <a:gd name="T93" fmla="*/ 360 h 1226"/>
                  <a:gd name="T94" fmla="*/ 115 w 810"/>
                  <a:gd name="T95" fmla="*/ 294 h 1226"/>
                  <a:gd name="T96" fmla="*/ 156 w 810"/>
                  <a:gd name="T97" fmla="*/ 221 h 1226"/>
                  <a:gd name="T98" fmla="*/ 199 w 810"/>
                  <a:gd name="T99" fmla="*/ 151 h 1226"/>
                  <a:gd name="T100" fmla="*/ 248 w 810"/>
                  <a:gd name="T101" fmla="*/ 88 h 1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0" h="1226">
                    <a:moveTo>
                      <a:pt x="248" y="88"/>
                    </a:moveTo>
                    <a:lnTo>
                      <a:pt x="272" y="76"/>
                    </a:lnTo>
                    <a:lnTo>
                      <a:pt x="297" y="67"/>
                    </a:lnTo>
                    <a:lnTo>
                      <a:pt x="325" y="57"/>
                    </a:lnTo>
                    <a:lnTo>
                      <a:pt x="352" y="51"/>
                    </a:lnTo>
                    <a:lnTo>
                      <a:pt x="382" y="41"/>
                    </a:lnTo>
                    <a:lnTo>
                      <a:pt x="409" y="35"/>
                    </a:lnTo>
                    <a:lnTo>
                      <a:pt x="438" y="31"/>
                    </a:lnTo>
                    <a:lnTo>
                      <a:pt x="470" y="26"/>
                    </a:lnTo>
                    <a:lnTo>
                      <a:pt x="497" y="22"/>
                    </a:lnTo>
                    <a:lnTo>
                      <a:pt x="526" y="16"/>
                    </a:lnTo>
                    <a:lnTo>
                      <a:pt x="554" y="12"/>
                    </a:lnTo>
                    <a:lnTo>
                      <a:pt x="585" y="10"/>
                    </a:lnTo>
                    <a:lnTo>
                      <a:pt x="611" y="6"/>
                    </a:lnTo>
                    <a:lnTo>
                      <a:pt x="640" y="4"/>
                    </a:lnTo>
                    <a:lnTo>
                      <a:pt x="666" y="0"/>
                    </a:lnTo>
                    <a:lnTo>
                      <a:pt x="695" y="0"/>
                    </a:lnTo>
                    <a:lnTo>
                      <a:pt x="707" y="88"/>
                    </a:lnTo>
                    <a:lnTo>
                      <a:pt x="380" y="127"/>
                    </a:lnTo>
                    <a:lnTo>
                      <a:pt x="474" y="139"/>
                    </a:lnTo>
                    <a:lnTo>
                      <a:pt x="252" y="272"/>
                    </a:lnTo>
                    <a:lnTo>
                      <a:pt x="407" y="253"/>
                    </a:lnTo>
                    <a:lnTo>
                      <a:pt x="170" y="411"/>
                    </a:lnTo>
                    <a:lnTo>
                      <a:pt x="311" y="415"/>
                    </a:lnTo>
                    <a:lnTo>
                      <a:pt x="299" y="421"/>
                    </a:lnTo>
                    <a:lnTo>
                      <a:pt x="291" y="429"/>
                    </a:lnTo>
                    <a:lnTo>
                      <a:pt x="280" y="435"/>
                    </a:lnTo>
                    <a:lnTo>
                      <a:pt x="270" y="443"/>
                    </a:lnTo>
                    <a:lnTo>
                      <a:pt x="260" y="449"/>
                    </a:lnTo>
                    <a:lnTo>
                      <a:pt x="250" y="458"/>
                    </a:lnTo>
                    <a:lnTo>
                      <a:pt x="239" y="464"/>
                    </a:lnTo>
                    <a:lnTo>
                      <a:pt x="229" y="472"/>
                    </a:lnTo>
                    <a:lnTo>
                      <a:pt x="217" y="476"/>
                    </a:lnTo>
                    <a:lnTo>
                      <a:pt x="207" y="482"/>
                    </a:lnTo>
                    <a:lnTo>
                      <a:pt x="193" y="490"/>
                    </a:lnTo>
                    <a:lnTo>
                      <a:pt x="186" y="496"/>
                    </a:lnTo>
                    <a:lnTo>
                      <a:pt x="174" y="499"/>
                    </a:lnTo>
                    <a:lnTo>
                      <a:pt x="162" y="507"/>
                    </a:lnTo>
                    <a:lnTo>
                      <a:pt x="152" y="511"/>
                    </a:lnTo>
                    <a:lnTo>
                      <a:pt x="143" y="517"/>
                    </a:lnTo>
                    <a:lnTo>
                      <a:pt x="260" y="539"/>
                    </a:lnTo>
                    <a:lnTo>
                      <a:pt x="131" y="638"/>
                    </a:lnTo>
                    <a:lnTo>
                      <a:pt x="111" y="727"/>
                    </a:lnTo>
                    <a:lnTo>
                      <a:pt x="244" y="709"/>
                    </a:lnTo>
                    <a:lnTo>
                      <a:pt x="113" y="811"/>
                    </a:lnTo>
                    <a:lnTo>
                      <a:pt x="105" y="817"/>
                    </a:lnTo>
                    <a:lnTo>
                      <a:pt x="105" y="824"/>
                    </a:lnTo>
                    <a:lnTo>
                      <a:pt x="109" y="824"/>
                    </a:lnTo>
                    <a:lnTo>
                      <a:pt x="115" y="824"/>
                    </a:lnTo>
                    <a:lnTo>
                      <a:pt x="121" y="824"/>
                    </a:lnTo>
                    <a:lnTo>
                      <a:pt x="133" y="826"/>
                    </a:lnTo>
                    <a:lnTo>
                      <a:pt x="143" y="824"/>
                    </a:lnTo>
                    <a:lnTo>
                      <a:pt x="154" y="824"/>
                    </a:lnTo>
                    <a:lnTo>
                      <a:pt x="170" y="823"/>
                    </a:lnTo>
                    <a:lnTo>
                      <a:pt x="186" y="821"/>
                    </a:lnTo>
                    <a:lnTo>
                      <a:pt x="201" y="817"/>
                    </a:lnTo>
                    <a:lnTo>
                      <a:pt x="219" y="813"/>
                    </a:lnTo>
                    <a:lnTo>
                      <a:pt x="239" y="809"/>
                    </a:lnTo>
                    <a:lnTo>
                      <a:pt x="260" y="803"/>
                    </a:lnTo>
                    <a:lnTo>
                      <a:pt x="250" y="811"/>
                    </a:lnTo>
                    <a:lnTo>
                      <a:pt x="237" y="821"/>
                    </a:lnTo>
                    <a:lnTo>
                      <a:pt x="221" y="832"/>
                    </a:lnTo>
                    <a:lnTo>
                      <a:pt x="207" y="846"/>
                    </a:lnTo>
                    <a:lnTo>
                      <a:pt x="193" y="858"/>
                    </a:lnTo>
                    <a:lnTo>
                      <a:pt x="182" y="873"/>
                    </a:lnTo>
                    <a:lnTo>
                      <a:pt x="176" y="887"/>
                    </a:lnTo>
                    <a:lnTo>
                      <a:pt x="178" y="901"/>
                    </a:lnTo>
                    <a:lnTo>
                      <a:pt x="211" y="883"/>
                    </a:lnTo>
                    <a:lnTo>
                      <a:pt x="248" y="871"/>
                    </a:lnTo>
                    <a:lnTo>
                      <a:pt x="284" y="860"/>
                    </a:lnTo>
                    <a:lnTo>
                      <a:pt x="325" y="852"/>
                    </a:lnTo>
                    <a:lnTo>
                      <a:pt x="362" y="844"/>
                    </a:lnTo>
                    <a:lnTo>
                      <a:pt x="403" y="842"/>
                    </a:lnTo>
                    <a:lnTo>
                      <a:pt x="442" y="836"/>
                    </a:lnTo>
                    <a:lnTo>
                      <a:pt x="483" y="834"/>
                    </a:lnTo>
                    <a:lnTo>
                      <a:pt x="523" y="832"/>
                    </a:lnTo>
                    <a:lnTo>
                      <a:pt x="562" y="830"/>
                    </a:lnTo>
                    <a:lnTo>
                      <a:pt x="601" y="826"/>
                    </a:lnTo>
                    <a:lnTo>
                      <a:pt x="642" y="824"/>
                    </a:lnTo>
                    <a:lnTo>
                      <a:pt x="677" y="821"/>
                    </a:lnTo>
                    <a:lnTo>
                      <a:pt x="715" y="817"/>
                    </a:lnTo>
                    <a:lnTo>
                      <a:pt x="750" y="811"/>
                    </a:lnTo>
                    <a:lnTo>
                      <a:pt x="787" y="803"/>
                    </a:lnTo>
                    <a:lnTo>
                      <a:pt x="810" y="883"/>
                    </a:lnTo>
                    <a:lnTo>
                      <a:pt x="775" y="891"/>
                    </a:lnTo>
                    <a:lnTo>
                      <a:pt x="740" y="897"/>
                    </a:lnTo>
                    <a:lnTo>
                      <a:pt x="705" y="899"/>
                    </a:lnTo>
                    <a:lnTo>
                      <a:pt x="669" y="905"/>
                    </a:lnTo>
                    <a:lnTo>
                      <a:pt x="632" y="905"/>
                    </a:lnTo>
                    <a:lnTo>
                      <a:pt x="593" y="907"/>
                    </a:lnTo>
                    <a:lnTo>
                      <a:pt x="556" y="907"/>
                    </a:lnTo>
                    <a:lnTo>
                      <a:pt x="519" y="909"/>
                    </a:lnTo>
                    <a:lnTo>
                      <a:pt x="479" y="909"/>
                    </a:lnTo>
                    <a:lnTo>
                      <a:pt x="442" y="911"/>
                    </a:lnTo>
                    <a:lnTo>
                      <a:pt x="405" y="913"/>
                    </a:lnTo>
                    <a:lnTo>
                      <a:pt x="368" y="917"/>
                    </a:lnTo>
                    <a:lnTo>
                      <a:pt x="331" y="922"/>
                    </a:lnTo>
                    <a:lnTo>
                      <a:pt x="297" y="932"/>
                    </a:lnTo>
                    <a:lnTo>
                      <a:pt x="262" y="940"/>
                    </a:lnTo>
                    <a:lnTo>
                      <a:pt x="233" y="956"/>
                    </a:lnTo>
                    <a:lnTo>
                      <a:pt x="240" y="989"/>
                    </a:lnTo>
                    <a:lnTo>
                      <a:pt x="376" y="962"/>
                    </a:lnTo>
                    <a:lnTo>
                      <a:pt x="372" y="977"/>
                    </a:lnTo>
                    <a:lnTo>
                      <a:pt x="366" y="993"/>
                    </a:lnTo>
                    <a:lnTo>
                      <a:pt x="362" y="1009"/>
                    </a:lnTo>
                    <a:lnTo>
                      <a:pt x="356" y="1026"/>
                    </a:lnTo>
                    <a:lnTo>
                      <a:pt x="348" y="1040"/>
                    </a:lnTo>
                    <a:lnTo>
                      <a:pt x="342" y="1058"/>
                    </a:lnTo>
                    <a:lnTo>
                      <a:pt x="335" y="1071"/>
                    </a:lnTo>
                    <a:lnTo>
                      <a:pt x="329" y="1089"/>
                    </a:lnTo>
                    <a:lnTo>
                      <a:pt x="319" y="1103"/>
                    </a:lnTo>
                    <a:lnTo>
                      <a:pt x="309" y="1118"/>
                    </a:lnTo>
                    <a:lnTo>
                      <a:pt x="299" y="1132"/>
                    </a:lnTo>
                    <a:lnTo>
                      <a:pt x="293" y="1146"/>
                    </a:lnTo>
                    <a:lnTo>
                      <a:pt x="282" y="1159"/>
                    </a:lnTo>
                    <a:lnTo>
                      <a:pt x="272" y="1175"/>
                    </a:lnTo>
                    <a:lnTo>
                      <a:pt x="262" y="1189"/>
                    </a:lnTo>
                    <a:lnTo>
                      <a:pt x="252" y="1202"/>
                    </a:lnTo>
                    <a:lnTo>
                      <a:pt x="190" y="1226"/>
                    </a:lnTo>
                    <a:lnTo>
                      <a:pt x="121" y="1163"/>
                    </a:lnTo>
                    <a:lnTo>
                      <a:pt x="131" y="1159"/>
                    </a:lnTo>
                    <a:lnTo>
                      <a:pt x="105" y="1116"/>
                    </a:lnTo>
                    <a:lnTo>
                      <a:pt x="86" y="1075"/>
                    </a:lnTo>
                    <a:lnTo>
                      <a:pt x="68" y="1030"/>
                    </a:lnTo>
                    <a:lnTo>
                      <a:pt x="56" y="989"/>
                    </a:lnTo>
                    <a:lnTo>
                      <a:pt x="45" y="942"/>
                    </a:lnTo>
                    <a:lnTo>
                      <a:pt x="37" y="897"/>
                    </a:lnTo>
                    <a:lnTo>
                      <a:pt x="31" y="850"/>
                    </a:lnTo>
                    <a:lnTo>
                      <a:pt x="27" y="805"/>
                    </a:lnTo>
                    <a:lnTo>
                      <a:pt x="23" y="758"/>
                    </a:lnTo>
                    <a:lnTo>
                      <a:pt x="21" y="711"/>
                    </a:lnTo>
                    <a:lnTo>
                      <a:pt x="17" y="662"/>
                    </a:lnTo>
                    <a:lnTo>
                      <a:pt x="15" y="615"/>
                    </a:lnTo>
                    <a:lnTo>
                      <a:pt x="13" y="568"/>
                    </a:lnTo>
                    <a:lnTo>
                      <a:pt x="9" y="521"/>
                    </a:lnTo>
                    <a:lnTo>
                      <a:pt x="5" y="474"/>
                    </a:lnTo>
                    <a:lnTo>
                      <a:pt x="0" y="431"/>
                    </a:lnTo>
                    <a:lnTo>
                      <a:pt x="19" y="415"/>
                    </a:lnTo>
                    <a:lnTo>
                      <a:pt x="39" y="398"/>
                    </a:lnTo>
                    <a:lnTo>
                      <a:pt x="56" y="378"/>
                    </a:lnTo>
                    <a:lnTo>
                      <a:pt x="74" y="360"/>
                    </a:lnTo>
                    <a:lnTo>
                      <a:pt x="88" y="339"/>
                    </a:lnTo>
                    <a:lnTo>
                      <a:pt x="101" y="317"/>
                    </a:lnTo>
                    <a:lnTo>
                      <a:pt x="115" y="294"/>
                    </a:lnTo>
                    <a:lnTo>
                      <a:pt x="131" y="270"/>
                    </a:lnTo>
                    <a:lnTo>
                      <a:pt x="145" y="245"/>
                    </a:lnTo>
                    <a:lnTo>
                      <a:pt x="156" y="221"/>
                    </a:lnTo>
                    <a:lnTo>
                      <a:pt x="170" y="198"/>
                    </a:lnTo>
                    <a:lnTo>
                      <a:pt x="186" y="174"/>
                    </a:lnTo>
                    <a:lnTo>
                      <a:pt x="199" y="151"/>
                    </a:lnTo>
                    <a:lnTo>
                      <a:pt x="213" y="129"/>
                    </a:lnTo>
                    <a:lnTo>
                      <a:pt x="229" y="106"/>
                    </a:lnTo>
                    <a:lnTo>
                      <a:pt x="248" y="88"/>
                    </a:lnTo>
                    <a:lnTo>
                      <a:pt x="248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51" name="Freeform 139"/>
              <p:cNvSpPr>
                <a:spLocks/>
              </p:cNvSpPr>
              <p:nvPr/>
            </p:nvSpPr>
            <p:spPr bwMode="auto">
              <a:xfrm>
                <a:off x="5904" y="7488"/>
                <a:ext cx="862" cy="1954"/>
              </a:xfrm>
              <a:custGeom>
                <a:avLst/>
                <a:gdLst>
                  <a:gd name="T0" fmla="*/ 860 w 862"/>
                  <a:gd name="T1" fmla="*/ 449 h 1954"/>
                  <a:gd name="T2" fmla="*/ 848 w 862"/>
                  <a:gd name="T3" fmla="*/ 1093 h 1954"/>
                  <a:gd name="T4" fmla="*/ 819 w 862"/>
                  <a:gd name="T5" fmla="*/ 1725 h 1954"/>
                  <a:gd name="T6" fmla="*/ 732 w 862"/>
                  <a:gd name="T7" fmla="*/ 1857 h 1954"/>
                  <a:gd name="T8" fmla="*/ 740 w 862"/>
                  <a:gd name="T9" fmla="*/ 1622 h 1954"/>
                  <a:gd name="T10" fmla="*/ 742 w 862"/>
                  <a:gd name="T11" fmla="*/ 1385 h 1954"/>
                  <a:gd name="T12" fmla="*/ 707 w 862"/>
                  <a:gd name="T13" fmla="*/ 1220 h 1954"/>
                  <a:gd name="T14" fmla="*/ 519 w 862"/>
                  <a:gd name="T15" fmla="*/ 1287 h 1954"/>
                  <a:gd name="T16" fmla="*/ 325 w 862"/>
                  <a:gd name="T17" fmla="*/ 1328 h 1954"/>
                  <a:gd name="T18" fmla="*/ 131 w 862"/>
                  <a:gd name="T19" fmla="*/ 1363 h 1954"/>
                  <a:gd name="T20" fmla="*/ 237 w 862"/>
                  <a:gd name="T21" fmla="*/ 1263 h 1954"/>
                  <a:gd name="T22" fmla="*/ 399 w 862"/>
                  <a:gd name="T23" fmla="*/ 1230 h 1954"/>
                  <a:gd name="T24" fmla="*/ 554 w 862"/>
                  <a:gd name="T25" fmla="*/ 1179 h 1954"/>
                  <a:gd name="T26" fmla="*/ 562 w 862"/>
                  <a:gd name="T27" fmla="*/ 1140 h 1954"/>
                  <a:gd name="T28" fmla="*/ 425 w 862"/>
                  <a:gd name="T29" fmla="*/ 1163 h 1954"/>
                  <a:gd name="T30" fmla="*/ 286 w 862"/>
                  <a:gd name="T31" fmla="*/ 1171 h 1954"/>
                  <a:gd name="T32" fmla="*/ 206 w 862"/>
                  <a:gd name="T33" fmla="*/ 1163 h 1954"/>
                  <a:gd name="T34" fmla="*/ 351 w 862"/>
                  <a:gd name="T35" fmla="*/ 1116 h 1954"/>
                  <a:gd name="T36" fmla="*/ 497 w 862"/>
                  <a:gd name="T37" fmla="*/ 1063 h 1954"/>
                  <a:gd name="T38" fmla="*/ 640 w 862"/>
                  <a:gd name="T39" fmla="*/ 1003 h 1954"/>
                  <a:gd name="T40" fmla="*/ 595 w 862"/>
                  <a:gd name="T41" fmla="*/ 969 h 1954"/>
                  <a:gd name="T42" fmla="*/ 407 w 862"/>
                  <a:gd name="T43" fmla="*/ 1022 h 1954"/>
                  <a:gd name="T44" fmla="*/ 221 w 862"/>
                  <a:gd name="T45" fmla="*/ 1060 h 1954"/>
                  <a:gd name="T46" fmla="*/ 270 w 862"/>
                  <a:gd name="T47" fmla="*/ 1022 h 1954"/>
                  <a:gd name="T48" fmla="*/ 433 w 862"/>
                  <a:gd name="T49" fmla="*/ 962 h 1954"/>
                  <a:gd name="T50" fmla="*/ 586 w 862"/>
                  <a:gd name="T51" fmla="*/ 883 h 1954"/>
                  <a:gd name="T52" fmla="*/ 652 w 862"/>
                  <a:gd name="T53" fmla="*/ 809 h 1954"/>
                  <a:gd name="T54" fmla="*/ 531 w 862"/>
                  <a:gd name="T55" fmla="*/ 856 h 1954"/>
                  <a:gd name="T56" fmla="*/ 407 w 862"/>
                  <a:gd name="T57" fmla="*/ 891 h 1954"/>
                  <a:gd name="T58" fmla="*/ 286 w 862"/>
                  <a:gd name="T59" fmla="*/ 915 h 1954"/>
                  <a:gd name="T60" fmla="*/ 580 w 862"/>
                  <a:gd name="T61" fmla="*/ 709 h 1954"/>
                  <a:gd name="T62" fmla="*/ 423 w 862"/>
                  <a:gd name="T63" fmla="*/ 750 h 1954"/>
                  <a:gd name="T64" fmla="*/ 262 w 862"/>
                  <a:gd name="T65" fmla="*/ 781 h 1954"/>
                  <a:gd name="T66" fmla="*/ 225 w 862"/>
                  <a:gd name="T67" fmla="*/ 766 h 1954"/>
                  <a:gd name="T68" fmla="*/ 382 w 862"/>
                  <a:gd name="T69" fmla="*/ 703 h 1954"/>
                  <a:gd name="T70" fmla="*/ 539 w 862"/>
                  <a:gd name="T71" fmla="*/ 642 h 1954"/>
                  <a:gd name="T72" fmla="*/ 656 w 862"/>
                  <a:gd name="T73" fmla="*/ 554 h 1954"/>
                  <a:gd name="T74" fmla="*/ 511 w 862"/>
                  <a:gd name="T75" fmla="*/ 601 h 1954"/>
                  <a:gd name="T76" fmla="*/ 360 w 862"/>
                  <a:gd name="T77" fmla="*/ 640 h 1954"/>
                  <a:gd name="T78" fmla="*/ 209 w 862"/>
                  <a:gd name="T79" fmla="*/ 666 h 1954"/>
                  <a:gd name="T80" fmla="*/ 429 w 862"/>
                  <a:gd name="T81" fmla="*/ 517 h 1954"/>
                  <a:gd name="T82" fmla="*/ 315 w 862"/>
                  <a:gd name="T83" fmla="*/ 554 h 1954"/>
                  <a:gd name="T84" fmla="*/ 200 w 862"/>
                  <a:gd name="T85" fmla="*/ 586 h 1954"/>
                  <a:gd name="T86" fmla="*/ 178 w 862"/>
                  <a:gd name="T87" fmla="*/ 523 h 1954"/>
                  <a:gd name="T88" fmla="*/ 131 w 862"/>
                  <a:gd name="T89" fmla="*/ 539 h 1954"/>
                  <a:gd name="T90" fmla="*/ 86 w 862"/>
                  <a:gd name="T91" fmla="*/ 552 h 1954"/>
                  <a:gd name="T92" fmla="*/ 39 w 862"/>
                  <a:gd name="T93" fmla="*/ 558 h 1954"/>
                  <a:gd name="T94" fmla="*/ 67 w 862"/>
                  <a:gd name="T95" fmla="*/ 464 h 1954"/>
                  <a:gd name="T96" fmla="*/ 343 w 862"/>
                  <a:gd name="T97" fmla="*/ 394 h 1954"/>
                  <a:gd name="T98" fmla="*/ 638 w 862"/>
                  <a:gd name="T99" fmla="*/ 298 h 1954"/>
                  <a:gd name="T100" fmla="*/ 748 w 862"/>
                  <a:gd name="T101" fmla="*/ 237 h 1954"/>
                  <a:gd name="T102" fmla="*/ 766 w 862"/>
                  <a:gd name="T103" fmla="*/ 143 h 1954"/>
                  <a:gd name="T104" fmla="*/ 787 w 862"/>
                  <a:gd name="T105" fmla="*/ 39 h 1954"/>
                  <a:gd name="T106" fmla="*/ 803 w 862"/>
                  <a:gd name="T107" fmla="*/ 0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2" h="1954">
                    <a:moveTo>
                      <a:pt x="803" y="0"/>
                    </a:moveTo>
                    <a:lnTo>
                      <a:pt x="823" y="104"/>
                    </a:lnTo>
                    <a:lnTo>
                      <a:pt x="840" y="212"/>
                    </a:lnTo>
                    <a:lnTo>
                      <a:pt x="852" y="327"/>
                    </a:lnTo>
                    <a:lnTo>
                      <a:pt x="860" y="449"/>
                    </a:lnTo>
                    <a:lnTo>
                      <a:pt x="862" y="572"/>
                    </a:lnTo>
                    <a:lnTo>
                      <a:pt x="862" y="701"/>
                    </a:lnTo>
                    <a:lnTo>
                      <a:pt x="858" y="828"/>
                    </a:lnTo>
                    <a:lnTo>
                      <a:pt x="854" y="962"/>
                    </a:lnTo>
                    <a:lnTo>
                      <a:pt x="848" y="1093"/>
                    </a:lnTo>
                    <a:lnTo>
                      <a:pt x="840" y="1224"/>
                    </a:lnTo>
                    <a:lnTo>
                      <a:pt x="830" y="1351"/>
                    </a:lnTo>
                    <a:lnTo>
                      <a:pt x="827" y="1481"/>
                    </a:lnTo>
                    <a:lnTo>
                      <a:pt x="821" y="1604"/>
                    </a:lnTo>
                    <a:lnTo>
                      <a:pt x="819" y="1725"/>
                    </a:lnTo>
                    <a:lnTo>
                      <a:pt x="817" y="1843"/>
                    </a:lnTo>
                    <a:lnTo>
                      <a:pt x="823" y="1954"/>
                    </a:lnTo>
                    <a:lnTo>
                      <a:pt x="732" y="1947"/>
                    </a:lnTo>
                    <a:lnTo>
                      <a:pt x="732" y="1902"/>
                    </a:lnTo>
                    <a:lnTo>
                      <a:pt x="732" y="1857"/>
                    </a:lnTo>
                    <a:lnTo>
                      <a:pt x="734" y="1810"/>
                    </a:lnTo>
                    <a:lnTo>
                      <a:pt x="736" y="1763"/>
                    </a:lnTo>
                    <a:lnTo>
                      <a:pt x="736" y="1716"/>
                    </a:lnTo>
                    <a:lnTo>
                      <a:pt x="738" y="1669"/>
                    </a:lnTo>
                    <a:lnTo>
                      <a:pt x="740" y="1622"/>
                    </a:lnTo>
                    <a:lnTo>
                      <a:pt x="742" y="1575"/>
                    </a:lnTo>
                    <a:lnTo>
                      <a:pt x="742" y="1526"/>
                    </a:lnTo>
                    <a:lnTo>
                      <a:pt x="742" y="1479"/>
                    </a:lnTo>
                    <a:lnTo>
                      <a:pt x="742" y="1432"/>
                    </a:lnTo>
                    <a:lnTo>
                      <a:pt x="742" y="1385"/>
                    </a:lnTo>
                    <a:lnTo>
                      <a:pt x="742" y="1338"/>
                    </a:lnTo>
                    <a:lnTo>
                      <a:pt x="742" y="1291"/>
                    </a:lnTo>
                    <a:lnTo>
                      <a:pt x="742" y="1248"/>
                    </a:lnTo>
                    <a:lnTo>
                      <a:pt x="742" y="1204"/>
                    </a:lnTo>
                    <a:lnTo>
                      <a:pt x="707" y="1220"/>
                    </a:lnTo>
                    <a:lnTo>
                      <a:pt x="670" y="1236"/>
                    </a:lnTo>
                    <a:lnTo>
                      <a:pt x="633" y="1249"/>
                    </a:lnTo>
                    <a:lnTo>
                      <a:pt x="595" y="1265"/>
                    </a:lnTo>
                    <a:lnTo>
                      <a:pt x="556" y="1275"/>
                    </a:lnTo>
                    <a:lnTo>
                      <a:pt x="519" y="1287"/>
                    </a:lnTo>
                    <a:lnTo>
                      <a:pt x="480" y="1296"/>
                    </a:lnTo>
                    <a:lnTo>
                      <a:pt x="443" y="1304"/>
                    </a:lnTo>
                    <a:lnTo>
                      <a:pt x="403" y="1312"/>
                    </a:lnTo>
                    <a:lnTo>
                      <a:pt x="364" y="1320"/>
                    </a:lnTo>
                    <a:lnTo>
                      <a:pt x="325" y="1328"/>
                    </a:lnTo>
                    <a:lnTo>
                      <a:pt x="286" y="1336"/>
                    </a:lnTo>
                    <a:lnTo>
                      <a:pt x="247" y="1340"/>
                    </a:lnTo>
                    <a:lnTo>
                      <a:pt x="208" y="1347"/>
                    </a:lnTo>
                    <a:lnTo>
                      <a:pt x="168" y="1355"/>
                    </a:lnTo>
                    <a:lnTo>
                      <a:pt x="131" y="1363"/>
                    </a:lnTo>
                    <a:lnTo>
                      <a:pt x="110" y="1283"/>
                    </a:lnTo>
                    <a:lnTo>
                      <a:pt x="141" y="1277"/>
                    </a:lnTo>
                    <a:lnTo>
                      <a:pt x="172" y="1273"/>
                    </a:lnTo>
                    <a:lnTo>
                      <a:pt x="206" y="1267"/>
                    </a:lnTo>
                    <a:lnTo>
                      <a:pt x="237" y="1263"/>
                    </a:lnTo>
                    <a:lnTo>
                      <a:pt x="270" y="1257"/>
                    </a:lnTo>
                    <a:lnTo>
                      <a:pt x="302" y="1251"/>
                    </a:lnTo>
                    <a:lnTo>
                      <a:pt x="335" y="1246"/>
                    </a:lnTo>
                    <a:lnTo>
                      <a:pt x="368" y="1240"/>
                    </a:lnTo>
                    <a:lnTo>
                      <a:pt x="399" y="1230"/>
                    </a:lnTo>
                    <a:lnTo>
                      <a:pt x="431" y="1222"/>
                    </a:lnTo>
                    <a:lnTo>
                      <a:pt x="462" y="1212"/>
                    </a:lnTo>
                    <a:lnTo>
                      <a:pt x="494" y="1202"/>
                    </a:lnTo>
                    <a:lnTo>
                      <a:pt x="523" y="1191"/>
                    </a:lnTo>
                    <a:lnTo>
                      <a:pt x="554" y="1179"/>
                    </a:lnTo>
                    <a:lnTo>
                      <a:pt x="586" y="1165"/>
                    </a:lnTo>
                    <a:lnTo>
                      <a:pt x="617" y="1152"/>
                    </a:lnTo>
                    <a:lnTo>
                      <a:pt x="617" y="1126"/>
                    </a:lnTo>
                    <a:lnTo>
                      <a:pt x="590" y="1132"/>
                    </a:lnTo>
                    <a:lnTo>
                      <a:pt x="562" y="1140"/>
                    </a:lnTo>
                    <a:lnTo>
                      <a:pt x="537" y="1146"/>
                    </a:lnTo>
                    <a:lnTo>
                      <a:pt x="509" y="1152"/>
                    </a:lnTo>
                    <a:lnTo>
                      <a:pt x="480" y="1155"/>
                    </a:lnTo>
                    <a:lnTo>
                      <a:pt x="452" y="1159"/>
                    </a:lnTo>
                    <a:lnTo>
                      <a:pt x="425" y="1163"/>
                    </a:lnTo>
                    <a:lnTo>
                      <a:pt x="398" y="1167"/>
                    </a:lnTo>
                    <a:lnTo>
                      <a:pt x="368" y="1167"/>
                    </a:lnTo>
                    <a:lnTo>
                      <a:pt x="341" y="1169"/>
                    </a:lnTo>
                    <a:lnTo>
                      <a:pt x="311" y="1169"/>
                    </a:lnTo>
                    <a:lnTo>
                      <a:pt x="286" y="1171"/>
                    </a:lnTo>
                    <a:lnTo>
                      <a:pt x="257" y="1171"/>
                    </a:lnTo>
                    <a:lnTo>
                      <a:pt x="229" y="1171"/>
                    </a:lnTo>
                    <a:lnTo>
                      <a:pt x="204" y="1171"/>
                    </a:lnTo>
                    <a:lnTo>
                      <a:pt x="178" y="1173"/>
                    </a:lnTo>
                    <a:lnTo>
                      <a:pt x="206" y="1163"/>
                    </a:lnTo>
                    <a:lnTo>
                      <a:pt x="235" y="1154"/>
                    </a:lnTo>
                    <a:lnTo>
                      <a:pt x="264" y="1144"/>
                    </a:lnTo>
                    <a:lnTo>
                      <a:pt x="294" y="1136"/>
                    </a:lnTo>
                    <a:lnTo>
                      <a:pt x="323" y="1126"/>
                    </a:lnTo>
                    <a:lnTo>
                      <a:pt x="351" y="1116"/>
                    </a:lnTo>
                    <a:lnTo>
                      <a:pt x="382" y="1107"/>
                    </a:lnTo>
                    <a:lnTo>
                      <a:pt x="411" y="1097"/>
                    </a:lnTo>
                    <a:lnTo>
                      <a:pt x="441" y="1085"/>
                    </a:lnTo>
                    <a:lnTo>
                      <a:pt x="468" y="1075"/>
                    </a:lnTo>
                    <a:lnTo>
                      <a:pt x="497" y="1063"/>
                    </a:lnTo>
                    <a:lnTo>
                      <a:pt x="527" y="1052"/>
                    </a:lnTo>
                    <a:lnTo>
                      <a:pt x="554" y="1040"/>
                    </a:lnTo>
                    <a:lnTo>
                      <a:pt x="584" y="1026"/>
                    </a:lnTo>
                    <a:lnTo>
                      <a:pt x="611" y="1015"/>
                    </a:lnTo>
                    <a:lnTo>
                      <a:pt x="640" y="1003"/>
                    </a:lnTo>
                    <a:lnTo>
                      <a:pt x="660" y="950"/>
                    </a:lnTo>
                    <a:lnTo>
                      <a:pt x="654" y="950"/>
                    </a:lnTo>
                    <a:lnTo>
                      <a:pt x="642" y="954"/>
                    </a:lnTo>
                    <a:lnTo>
                      <a:pt x="621" y="960"/>
                    </a:lnTo>
                    <a:lnTo>
                      <a:pt x="595" y="969"/>
                    </a:lnTo>
                    <a:lnTo>
                      <a:pt x="564" y="979"/>
                    </a:lnTo>
                    <a:lnTo>
                      <a:pt x="531" y="989"/>
                    </a:lnTo>
                    <a:lnTo>
                      <a:pt x="490" y="1001"/>
                    </a:lnTo>
                    <a:lnTo>
                      <a:pt x="450" y="1013"/>
                    </a:lnTo>
                    <a:lnTo>
                      <a:pt x="407" y="1022"/>
                    </a:lnTo>
                    <a:lnTo>
                      <a:pt x="368" y="1034"/>
                    </a:lnTo>
                    <a:lnTo>
                      <a:pt x="327" y="1044"/>
                    </a:lnTo>
                    <a:lnTo>
                      <a:pt x="288" y="1052"/>
                    </a:lnTo>
                    <a:lnTo>
                      <a:pt x="253" y="1056"/>
                    </a:lnTo>
                    <a:lnTo>
                      <a:pt x="221" y="1060"/>
                    </a:lnTo>
                    <a:lnTo>
                      <a:pt x="192" y="1060"/>
                    </a:lnTo>
                    <a:lnTo>
                      <a:pt x="172" y="1058"/>
                    </a:lnTo>
                    <a:lnTo>
                      <a:pt x="206" y="1044"/>
                    </a:lnTo>
                    <a:lnTo>
                      <a:pt x="237" y="1034"/>
                    </a:lnTo>
                    <a:lnTo>
                      <a:pt x="270" y="1022"/>
                    </a:lnTo>
                    <a:lnTo>
                      <a:pt x="304" y="1011"/>
                    </a:lnTo>
                    <a:lnTo>
                      <a:pt x="335" y="999"/>
                    </a:lnTo>
                    <a:lnTo>
                      <a:pt x="368" y="987"/>
                    </a:lnTo>
                    <a:lnTo>
                      <a:pt x="399" y="973"/>
                    </a:lnTo>
                    <a:lnTo>
                      <a:pt x="433" y="962"/>
                    </a:lnTo>
                    <a:lnTo>
                      <a:pt x="464" y="946"/>
                    </a:lnTo>
                    <a:lnTo>
                      <a:pt x="495" y="930"/>
                    </a:lnTo>
                    <a:lnTo>
                      <a:pt x="525" y="915"/>
                    </a:lnTo>
                    <a:lnTo>
                      <a:pt x="556" y="901"/>
                    </a:lnTo>
                    <a:lnTo>
                      <a:pt x="586" y="883"/>
                    </a:lnTo>
                    <a:lnTo>
                      <a:pt x="615" y="866"/>
                    </a:lnTo>
                    <a:lnTo>
                      <a:pt x="644" y="848"/>
                    </a:lnTo>
                    <a:lnTo>
                      <a:pt x="676" y="832"/>
                    </a:lnTo>
                    <a:lnTo>
                      <a:pt x="676" y="799"/>
                    </a:lnTo>
                    <a:lnTo>
                      <a:pt x="652" y="809"/>
                    </a:lnTo>
                    <a:lnTo>
                      <a:pt x="627" y="821"/>
                    </a:lnTo>
                    <a:lnTo>
                      <a:pt x="603" y="830"/>
                    </a:lnTo>
                    <a:lnTo>
                      <a:pt x="580" y="840"/>
                    </a:lnTo>
                    <a:lnTo>
                      <a:pt x="554" y="848"/>
                    </a:lnTo>
                    <a:lnTo>
                      <a:pt x="531" y="856"/>
                    </a:lnTo>
                    <a:lnTo>
                      <a:pt x="507" y="864"/>
                    </a:lnTo>
                    <a:lnTo>
                      <a:pt x="484" y="874"/>
                    </a:lnTo>
                    <a:lnTo>
                      <a:pt x="458" y="879"/>
                    </a:lnTo>
                    <a:lnTo>
                      <a:pt x="433" y="887"/>
                    </a:lnTo>
                    <a:lnTo>
                      <a:pt x="407" y="891"/>
                    </a:lnTo>
                    <a:lnTo>
                      <a:pt x="384" y="897"/>
                    </a:lnTo>
                    <a:lnTo>
                      <a:pt x="360" y="903"/>
                    </a:lnTo>
                    <a:lnTo>
                      <a:pt x="335" y="907"/>
                    </a:lnTo>
                    <a:lnTo>
                      <a:pt x="309" y="911"/>
                    </a:lnTo>
                    <a:lnTo>
                      <a:pt x="286" y="915"/>
                    </a:lnTo>
                    <a:lnTo>
                      <a:pt x="672" y="709"/>
                    </a:lnTo>
                    <a:lnTo>
                      <a:pt x="676" y="686"/>
                    </a:lnTo>
                    <a:lnTo>
                      <a:pt x="642" y="693"/>
                    </a:lnTo>
                    <a:lnTo>
                      <a:pt x="611" y="701"/>
                    </a:lnTo>
                    <a:lnTo>
                      <a:pt x="580" y="709"/>
                    </a:lnTo>
                    <a:lnTo>
                      <a:pt x="548" y="719"/>
                    </a:lnTo>
                    <a:lnTo>
                      <a:pt x="515" y="727"/>
                    </a:lnTo>
                    <a:lnTo>
                      <a:pt x="486" y="734"/>
                    </a:lnTo>
                    <a:lnTo>
                      <a:pt x="452" y="742"/>
                    </a:lnTo>
                    <a:lnTo>
                      <a:pt x="423" y="750"/>
                    </a:lnTo>
                    <a:lnTo>
                      <a:pt x="390" y="758"/>
                    </a:lnTo>
                    <a:lnTo>
                      <a:pt x="358" y="764"/>
                    </a:lnTo>
                    <a:lnTo>
                      <a:pt x="327" y="770"/>
                    </a:lnTo>
                    <a:lnTo>
                      <a:pt x="294" y="776"/>
                    </a:lnTo>
                    <a:lnTo>
                      <a:pt x="262" y="781"/>
                    </a:lnTo>
                    <a:lnTo>
                      <a:pt x="229" y="785"/>
                    </a:lnTo>
                    <a:lnTo>
                      <a:pt x="196" y="789"/>
                    </a:lnTo>
                    <a:lnTo>
                      <a:pt x="164" y="797"/>
                    </a:lnTo>
                    <a:lnTo>
                      <a:pt x="194" y="780"/>
                    </a:lnTo>
                    <a:lnTo>
                      <a:pt x="225" y="766"/>
                    </a:lnTo>
                    <a:lnTo>
                      <a:pt x="255" y="752"/>
                    </a:lnTo>
                    <a:lnTo>
                      <a:pt x="288" y="740"/>
                    </a:lnTo>
                    <a:lnTo>
                      <a:pt x="319" y="725"/>
                    </a:lnTo>
                    <a:lnTo>
                      <a:pt x="351" y="715"/>
                    </a:lnTo>
                    <a:lnTo>
                      <a:pt x="382" y="703"/>
                    </a:lnTo>
                    <a:lnTo>
                      <a:pt x="415" y="691"/>
                    </a:lnTo>
                    <a:lnTo>
                      <a:pt x="445" y="680"/>
                    </a:lnTo>
                    <a:lnTo>
                      <a:pt x="476" y="668"/>
                    </a:lnTo>
                    <a:lnTo>
                      <a:pt x="507" y="654"/>
                    </a:lnTo>
                    <a:lnTo>
                      <a:pt x="539" y="642"/>
                    </a:lnTo>
                    <a:lnTo>
                      <a:pt x="570" y="627"/>
                    </a:lnTo>
                    <a:lnTo>
                      <a:pt x="599" y="611"/>
                    </a:lnTo>
                    <a:lnTo>
                      <a:pt x="629" y="595"/>
                    </a:lnTo>
                    <a:lnTo>
                      <a:pt x="660" y="578"/>
                    </a:lnTo>
                    <a:lnTo>
                      <a:pt x="656" y="554"/>
                    </a:lnTo>
                    <a:lnTo>
                      <a:pt x="627" y="564"/>
                    </a:lnTo>
                    <a:lnTo>
                      <a:pt x="597" y="574"/>
                    </a:lnTo>
                    <a:lnTo>
                      <a:pt x="570" y="584"/>
                    </a:lnTo>
                    <a:lnTo>
                      <a:pt x="541" y="593"/>
                    </a:lnTo>
                    <a:lnTo>
                      <a:pt x="511" y="601"/>
                    </a:lnTo>
                    <a:lnTo>
                      <a:pt x="480" y="611"/>
                    </a:lnTo>
                    <a:lnTo>
                      <a:pt x="450" y="619"/>
                    </a:lnTo>
                    <a:lnTo>
                      <a:pt x="423" y="627"/>
                    </a:lnTo>
                    <a:lnTo>
                      <a:pt x="392" y="635"/>
                    </a:lnTo>
                    <a:lnTo>
                      <a:pt x="360" y="640"/>
                    </a:lnTo>
                    <a:lnTo>
                      <a:pt x="329" y="646"/>
                    </a:lnTo>
                    <a:lnTo>
                      <a:pt x="302" y="652"/>
                    </a:lnTo>
                    <a:lnTo>
                      <a:pt x="270" y="658"/>
                    </a:lnTo>
                    <a:lnTo>
                      <a:pt x="239" y="662"/>
                    </a:lnTo>
                    <a:lnTo>
                      <a:pt x="209" y="666"/>
                    </a:lnTo>
                    <a:lnTo>
                      <a:pt x="180" y="670"/>
                    </a:lnTo>
                    <a:lnTo>
                      <a:pt x="482" y="529"/>
                    </a:lnTo>
                    <a:lnTo>
                      <a:pt x="474" y="503"/>
                    </a:lnTo>
                    <a:lnTo>
                      <a:pt x="450" y="509"/>
                    </a:lnTo>
                    <a:lnTo>
                      <a:pt x="429" y="517"/>
                    </a:lnTo>
                    <a:lnTo>
                      <a:pt x="407" y="525"/>
                    </a:lnTo>
                    <a:lnTo>
                      <a:pt x="384" y="533"/>
                    </a:lnTo>
                    <a:lnTo>
                      <a:pt x="360" y="539"/>
                    </a:lnTo>
                    <a:lnTo>
                      <a:pt x="339" y="546"/>
                    </a:lnTo>
                    <a:lnTo>
                      <a:pt x="315" y="554"/>
                    </a:lnTo>
                    <a:lnTo>
                      <a:pt x="294" y="562"/>
                    </a:lnTo>
                    <a:lnTo>
                      <a:pt x="270" y="570"/>
                    </a:lnTo>
                    <a:lnTo>
                      <a:pt x="245" y="576"/>
                    </a:lnTo>
                    <a:lnTo>
                      <a:pt x="221" y="580"/>
                    </a:lnTo>
                    <a:lnTo>
                      <a:pt x="200" y="586"/>
                    </a:lnTo>
                    <a:lnTo>
                      <a:pt x="176" y="590"/>
                    </a:lnTo>
                    <a:lnTo>
                      <a:pt x="155" y="595"/>
                    </a:lnTo>
                    <a:lnTo>
                      <a:pt x="131" y="597"/>
                    </a:lnTo>
                    <a:lnTo>
                      <a:pt x="110" y="601"/>
                    </a:lnTo>
                    <a:lnTo>
                      <a:pt x="178" y="523"/>
                    </a:lnTo>
                    <a:lnTo>
                      <a:pt x="168" y="527"/>
                    </a:lnTo>
                    <a:lnTo>
                      <a:pt x="159" y="529"/>
                    </a:lnTo>
                    <a:lnTo>
                      <a:pt x="149" y="533"/>
                    </a:lnTo>
                    <a:lnTo>
                      <a:pt x="141" y="537"/>
                    </a:lnTo>
                    <a:lnTo>
                      <a:pt x="131" y="539"/>
                    </a:lnTo>
                    <a:lnTo>
                      <a:pt x="123" y="543"/>
                    </a:lnTo>
                    <a:lnTo>
                      <a:pt x="114" y="545"/>
                    </a:lnTo>
                    <a:lnTo>
                      <a:pt x="106" y="548"/>
                    </a:lnTo>
                    <a:lnTo>
                      <a:pt x="96" y="550"/>
                    </a:lnTo>
                    <a:lnTo>
                      <a:pt x="86" y="552"/>
                    </a:lnTo>
                    <a:lnTo>
                      <a:pt x="76" y="552"/>
                    </a:lnTo>
                    <a:lnTo>
                      <a:pt x="67" y="556"/>
                    </a:lnTo>
                    <a:lnTo>
                      <a:pt x="59" y="556"/>
                    </a:lnTo>
                    <a:lnTo>
                      <a:pt x="49" y="558"/>
                    </a:lnTo>
                    <a:lnTo>
                      <a:pt x="39" y="558"/>
                    </a:lnTo>
                    <a:lnTo>
                      <a:pt x="31" y="560"/>
                    </a:lnTo>
                    <a:lnTo>
                      <a:pt x="0" y="472"/>
                    </a:lnTo>
                    <a:lnTo>
                      <a:pt x="10" y="472"/>
                    </a:lnTo>
                    <a:lnTo>
                      <a:pt x="33" y="470"/>
                    </a:lnTo>
                    <a:lnTo>
                      <a:pt x="67" y="464"/>
                    </a:lnTo>
                    <a:lnTo>
                      <a:pt x="112" y="454"/>
                    </a:lnTo>
                    <a:lnTo>
                      <a:pt x="162" y="439"/>
                    </a:lnTo>
                    <a:lnTo>
                      <a:pt x="219" y="427"/>
                    </a:lnTo>
                    <a:lnTo>
                      <a:pt x="278" y="409"/>
                    </a:lnTo>
                    <a:lnTo>
                      <a:pt x="343" y="394"/>
                    </a:lnTo>
                    <a:lnTo>
                      <a:pt x="407" y="374"/>
                    </a:lnTo>
                    <a:lnTo>
                      <a:pt x="470" y="355"/>
                    </a:lnTo>
                    <a:lnTo>
                      <a:pt x="531" y="335"/>
                    </a:lnTo>
                    <a:lnTo>
                      <a:pt x="588" y="317"/>
                    </a:lnTo>
                    <a:lnTo>
                      <a:pt x="638" y="298"/>
                    </a:lnTo>
                    <a:lnTo>
                      <a:pt x="685" y="282"/>
                    </a:lnTo>
                    <a:lnTo>
                      <a:pt x="721" y="266"/>
                    </a:lnTo>
                    <a:lnTo>
                      <a:pt x="748" y="259"/>
                    </a:lnTo>
                    <a:lnTo>
                      <a:pt x="748" y="249"/>
                    </a:lnTo>
                    <a:lnTo>
                      <a:pt x="748" y="237"/>
                    </a:lnTo>
                    <a:lnTo>
                      <a:pt x="750" y="223"/>
                    </a:lnTo>
                    <a:lnTo>
                      <a:pt x="754" y="206"/>
                    </a:lnTo>
                    <a:lnTo>
                      <a:pt x="758" y="186"/>
                    </a:lnTo>
                    <a:lnTo>
                      <a:pt x="760" y="165"/>
                    </a:lnTo>
                    <a:lnTo>
                      <a:pt x="766" y="143"/>
                    </a:lnTo>
                    <a:lnTo>
                      <a:pt x="770" y="120"/>
                    </a:lnTo>
                    <a:lnTo>
                      <a:pt x="774" y="96"/>
                    </a:lnTo>
                    <a:lnTo>
                      <a:pt x="778" y="77"/>
                    </a:lnTo>
                    <a:lnTo>
                      <a:pt x="781" y="55"/>
                    </a:lnTo>
                    <a:lnTo>
                      <a:pt x="787" y="39"/>
                    </a:lnTo>
                    <a:lnTo>
                      <a:pt x="789" y="22"/>
                    </a:lnTo>
                    <a:lnTo>
                      <a:pt x="795" y="10"/>
                    </a:lnTo>
                    <a:lnTo>
                      <a:pt x="797" y="2"/>
                    </a:lnTo>
                    <a:lnTo>
                      <a:pt x="803" y="0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52" name="Freeform 140"/>
              <p:cNvSpPr>
                <a:spLocks/>
              </p:cNvSpPr>
              <p:nvPr/>
            </p:nvSpPr>
            <p:spPr bwMode="auto">
              <a:xfrm>
                <a:off x="4643" y="8402"/>
                <a:ext cx="829" cy="905"/>
              </a:xfrm>
              <a:custGeom>
                <a:avLst/>
                <a:gdLst>
                  <a:gd name="T0" fmla="*/ 398 w 829"/>
                  <a:gd name="T1" fmla="*/ 267 h 905"/>
                  <a:gd name="T2" fmla="*/ 274 w 829"/>
                  <a:gd name="T3" fmla="*/ 371 h 905"/>
                  <a:gd name="T4" fmla="*/ 311 w 829"/>
                  <a:gd name="T5" fmla="*/ 367 h 905"/>
                  <a:gd name="T6" fmla="*/ 349 w 829"/>
                  <a:gd name="T7" fmla="*/ 357 h 905"/>
                  <a:gd name="T8" fmla="*/ 384 w 829"/>
                  <a:gd name="T9" fmla="*/ 349 h 905"/>
                  <a:gd name="T10" fmla="*/ 419 w 829"/>
                  <a:gd name="T11" fmla="*/ 343 h 905"/>
                  <a:gd name="T12" fmla="*/ 458 w 829"/>
                  <a:gd name="T13" fmla="*/ 345 h 905"/>
                  <a:gd name="T14" fmla="*/ 437 w 829"/>
                  <a:gd name="T15" fmla="*/ 353 h 905"/>
                  <a:gd name="T16" fmla="*/ 404 w 829"/>
                  <a:gd name="T17" fmla="*/ 369 h 905"/>
                  <a:gd name="T18" fmla="*/ 364 w 829"/>
                  <a:gd name="T19" fmla="*/ 388 h 905"/>
                  <a:gd name="T20" fmla="*/ 341 w 829"/>
                  <a:gd name="T21" fmla="*/ 410 h 905"/>
                  <a:gd name="T22" fmla="*/ 541 w 829"/>
                  <a:gd name="T23" fmla="*/ 396 h 905"/>
                  <a:gd name="T24" fmla="*/ 429 w 829"/>
                  <a:gd name="T25" fmla="*/ 574 h 905"/>
                  <a:gd name="T26" fmla="*/ 413 w 829"/>
                  <a:gd name="T27" fmla="*/ 608 h 905"/>
                  <a:gd name="T28" fmla="*/ 499 w 829"/>
                  <a:gd name="T29" fmla="*/ 641 h 905"/>
                  <a:gd name="T30" fmla="*/ 437 w 829"/>
                  <a:gd name="T31" fmla="*/ 666 h 905"/>
                  <a:gd name="T32" fmla="*/ 368 w 829"/>
                  <a:gd name="T33" fmla="*/ 684 h 905"/>
                  <a:gd name="T34" fmla="*/ 300 w 829"/>
                  <a:gd name="T35" fmla="*/ 705 h 905"/>
                  <a:gd name="T36" fmla="*/ 235 w 829"/>
                  <a:gd name="T37" fmla="*/ 733 h 905"/>
                  <a:gd name="T38" fmla="*/ 180 w 829"/>
                  <a:gd name="T39" fmla="*/ 776 h 905"/>
                  <a:gd name="T40" fmla="*/ 210 w 829"/>
                  <a:gd name="T41" fmla="*/ 772 h 905"/>
                  <a:gd name="T42" fmla="*/ 272 w 829"/>
                  <a:gd name="T43" fmla="*/ 758 h 905"/>
                  <a:gd name="T44" fmla="*/ 349 w 829"/>
                  <a:gd name="T45" fmla="*/ 741 h 905"/>
                  <a:gd name="T46" fmla="*/ 419 w 829"/>
                  <a:gd name="T47" fmla="*/ 725 h 905"/>
                  <a:gd name="T48" fmla="*/ 460 w 829"/>
                  <a:gd name="T49" fmla="*/ 717 h 905"/>
                  <a:gd name="T50" fmla="*/ 429 w 829"/>
                  <a:gd name="T51" fmla="*/ 731 h 905"/>
                  <a:gd name="T52" fmla="*/ 372 w 829"/>
                  <a:gd name="T53" fmla="*/ 752 h 905"/>
                  <a:gd name="T54" fmla="*/ 315 w 829"/>
                  <a:gd name="T55" fmla="*/ 778 h 905"/>
                  <a:gd name="T56" fmla="*/ 257 w 829"/>
                  <a:gd name="T57" fmla="*/ 797 h 905"/>
                  <a:gd name="T58" fmla="*/ 200 w 829"/>
                  <a:gd name="T59" fmla="*/ 819 h 905"/>
                  <a:gd name="T60" fmla="*/ 161 w 829"/>
                  <a:gd name="T61" fmla="*/ 833 h 905"/>
                  <a:gd name="T62" fmla="*/ 202 w 829"/>
                  <a:gd name="T63" fmla="*/ 829 h 905"/>
                  <a:gd name="T64" fmla="*/ 288 w 829"/>
                  <a:gd name="T65" fmla="*/ 809 h 905"/>
                  <a:gd name="T66" fmla="*/ 388 w 829"/>
                  <a:gd name="T67" fmla="*/ 788 h 905"/>
                  <a:gd name="T68" fmla="*/ 476 w 829"/>
                  <a:gd name="T69" fmla="*/ 772 h 905"/>
                  <a:gd name="T70" fmla="*/ 521 w 829"/>
                  <a:gd name="T71" fmla="*/ 772 h 905"/>
                  <a:gd name="T72" fmla="*/ 460 w 829"/>
                  <a:gd name="T73" fmla="*/ 839 h 905"/>
                  <a:gd name="T74" fmla="*/ 517 w 829"/>
                  <a:gd name="T75" fmla="*/ 823 h 905"/>
                  <a:gd name="T76" fmla="*/ 586 w 829"/>
                  <a:gd name="T77" fmla="*/ 803 h 905"/>
                  <a:gd name="T78" fmla="*/ 650 w 829"/>
                  <a:gd name="T79" fmla="*/ 778 h 905"/>
                  <a:gd name="T80" fmla="*/ 707 w 829"/>
                  <a:gd name="T81" fmla="*/ 756 h 905"/>
                  <a:gd name="T82" fmla="*/ 742 w 829"/>
                  <a:gd name="T83" fmla="*/ 750 h 905"/>
                  <a:gd name="T84" fmla="*/ 778 w 829"/>
                  <a:gd name="T85" fmla="*/ 778 h 905"/>
                  <a:gd name="T86" fmla="*/ 817 w 829"/>
                  <a:gd name="T87" fmla="*/ 797 h 905"/>
                  <a:gd name="T88" fmla="*/ 731 w 829"/>
                  <a:gd name="T89" fmla="*/ 835 h 905"/>
                  <a:gd name="T90" fmla="*/ 574 w 829"/>
                  <a:gd name="T91" fmla="*/ 874 h 905"/>
                  <a:gd name="T92" fmla="*/ 409 w 829"/>
                  <a:gd name="T93" fmla="*/ 901 h 905"/>
                  <a:gd name="T94" fmla="*/ 241 w 829"/>
                  <a:gd name="T95" fmla="*/ 905 h 905"/>
                  <a:gd name="T96" fmla="*/ 84 w 829"/>
                  <a:gd name="T97" fmla="*/ 884 h 905"/>
                  <a:gd name="T98" fmla="*/ 4 w 829"/>
                  <a:gd name="T99" fmla="*/ 831 h 905"/>
                  <a:gd name="T100" fmla="*/ 63 w 829"/>
                  <a:gd name="T101" fmla="*/ 772 h 905"/>
                  <a:gd name="T102" fmla="*/ 129 w 829"/>
                  <a:gd name="T103" fmla="*/ 717 h 905"/>
                  <a:gd name="T104" fmla="*/ 200 w 829"/>
                  <a:gd name="T105" fmla="*/ 660 h 905"/>
                  <a:gd name="T106" fmla="*/ 268 w 829"/>
                  <a:gd name="T107" fmla="*/ 604 h 905"/>
                  <a:gd name="T108" fmla="*/ 335 w 829"/>
                  <a:gd name="T109" fmla="*/ 545 h 905"/>
                  <a:gd name="T110" fmla="*/ 292 w 829"/>
                  <a:gd name="T111" fmla="*/ 508 h 905"/>
                  <a:gd name="T112" fmla="*/ 235 w 829"/>
                  <a:gd name="T113" fmla="*/ 470 h 905"/>
                  <a:gd name="T114" fmla="*/ 168 w 829"/>
                  <a:gd name="T115" fmla="*/ 439 h 905"/>
                  <a:gd name="T116" fmla="*/ 104 w 829"/>
                  <a:gd name="T117" fmla="*/ 414 h 905"/>
                  <a:gd name="T118" fmla="*/ 43 w 829"/>
                  <a:gd name="T119" fmla="*/ 402 h 905"/>
                  <a:gd name="T120" fmla="*/ 633 w 829"/>
                  <a:gd name="T121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29" h="905">
                    <a:moveTo>
                      <a:pt x="633" y="0"/>
                    </a:moveTo>
                    <a:lnTo>
                      <a:pt x="642" y="106"/>
                    </a:lnTo>
                    <a:lnTo>
                      <a:pt x="398" y="267"/>
                    </a:lnTo>
                    <a:lnTo>
                      <a:pt x="458" y="259"/>
                    </a:lnTo>
                    <a:lnTo>
                      <a:pt x="264" y="373"/>
                    </a:lnTo>
                    <a:lnTo>
                      <a:pt x="274" y="371"/>
                    </a:lnTo>
                    <a:lnTo>
                      <a:pt x="288" y="371"/>
                    </a:lnTo>
                    <a:lnTo>
                      <a:pt x="300" y="369"/>
                    </a:lnTo>
                    <a:lnTo>
                      <a:pt x="311" y="367"/>
                    </a:lnTo>
                    <a:lnTo>
                      <a:pt x="323" y="365"/>
                    </a:lnTo>
                    <a:lnTo>
                      <a:pt x="335" y="361"/>
                    </a:lnTo>
                    <a:lnTo>
                      <a:pt x="349" y="357"/>
                    </a:lnTo>
                    <a:lnTo>
                      <a:pt x="360" y="357"/>
                    </a:lnTo>
                    <a:lnTo>
                      <a:pt x="372" y="351"/>
                    </a:lnTo>
                    <a:lnTo>
                      <a:pt x="384" y="349"/>
                    </a:lnTo>
                    <a:lnTo>
                      <a:pt x="396" y="347"/>
                    </a:lnTo>
                    <a:lnTo>
                      <a:pt x="407" y="345"/>
                    </a:lnTo>
                    <a:lnTo>
                      <a:pt x="419" y="343"/>
                    </a:lnTo>
                    <a:lnTo>
                      <a:pt x="431" y="341"/>
                    </a:lnTo>
                    <a:lnTo>
                      <a:pt x="445" y="341"/>
                    </a:lnTo>
                    <a:lnTo>
                      <a:pt x="458" y="345"/>
                    </a:lnTo>
                    <a:lnTo>
                      <a:pt x="452" y="345"/>
                    </a:lnTo>
                    <a:lnTo>
                      <a:pt x="445" y="349"/>
                    </a:lnTo>
                    <a:lnTo>
                      <a:pt x="437" y="353"/>
                    </a:lnTo>
                    <a:lnTo>
                      <a:pt x="427" y="357"/>
                    </a:lnTo>
                    <a:lnTo>
                      <a:pt x="413" y="363"/>
                    </a:lnTo>
                    <a:lnTo>
                      <a:pt x="404" y="369"/>
                    </a:lnTo>
                    <a:lnTo>
                      <a:pt x="390" y="374"/>
                    </a:lnTo>
                    <a:lnTo>
                      <a:pt x="380" y="382"/>
                    </a:lnTo>
                    <a:lnTo>
                      <a:pt x="364" y="388"/>
                    </a:lnTo>
                    <a:lnTo>
                      <a:pt x="356" y="396"/>
                    </a:lnTo>
                    <a:lnTo>
                      <a:pt x="347" y="402"/>
                    </a:lnTo>
                    <a:lnTo>
                      <a:pt x="341" y="410"/>
                    </a:lnTo>
                    <a:lnTo>
                      <a:pt x="331" y="421"/>
                    </a:lnTo>
                    <a:lnTo>
                      <a:pt x="339" y="435"/>
                    </a:lnTo>
                    <a:lnTo>
                      <a:pt x="541" y="396"/>
                    </a:lnTo>
                    <a:lnTo>
                      <a:pt x="429" y="490"/>
                    </a:lnTo>
                    <a:lnTo>
                      <a:pt x="556" y="496"/>
                    </a:lnTo>
                    <a:lnTo>
                      <a:pt x="429" y="574"/>
                    </a:lnTo>
                    <a:lnTo>
                      <a:pt x="423" y="582"/>
                    </a:lnTo>
                    <a:lnTo>
                      <a:pt x="417" y="594"/>
                    </a:lnTo>
                    <a:lnTo>
                      <a:pt x="413" y="608"/>
                    </a:lnTo>
                    <a:lnTo>
                      <a:pt x="413" y="621"/>
                    </a:lnTo>
                    <a:lnTo>
                      <a:pt x="521" y="633"/>
                    </a:lnTo>
                    <a:lnTo>
                      <a:pt x="499" y="641"/>
                    </a:lnTo>
                    <a:lnTo>
                      <a:pt x="478" y="651"/>
                    </a:lnTo>
                    <a:lnTo>
                      <a:pt x="456" y="658"/>
                    </a:lnTo>
                    <a:lnTo>
                      <a:pt x="437" y="666"/>
                    </a:lnTo>
                    <a:lnTo>
                      <a:pt x="413" y="672"/>
                    </a:lnTo>
                    <a:lnTo>
                      <a:pt x="390" y="678"/>
                    </a:lnTo>
                    <a:lnTo>
                      <a:pt x="368" y="684"/>
                    </a:lnTo>
                    <a:lnTo>
                      <a:pt x="347" y="692"/>
                    </a:lnTo>
                    <a:lnTo>
                      <a:pt x="323" y="698"/>
                    </a:lnTo>
                    <a:lnTo>
                      <a:pt x="300" y="705"/>
                    </a:lnTo>
                    <a:lnTo>
                      <a:pt x="278" y="713"/>
                    </a:lnTo>
                    <a:lnTo>
                      <a:pt x="259" y="725"/>
                    </a:lnTo>
                    <a:lnTo>
                      <a:pt x="235" y="733"/>
                    </a:lnTo>
                    <a:lnTo>
                      <a:pt x="217" y="747"/>
                    </a:lnTo>
                    <a:lnTo>
                      <a:pt x="198" y="758"/>
                    </a:lnTo>
                    <a:lnTo>
                      <a:pt x="180" y="776"/>
                    </a:lnTo>
                    <a:lnTo>
                      <a:pt x="186" y="774"/>
                    </a:lnTo>
                    <a:lnTo>
                      <a:pt x="194" y="774"/>
                    </a:lnTo>
                    <a:lnTo>
                      <a:pt x="210" y="772"/>
                    </a:lnTo>
                    <a:lnTo>
                      <a:pt x="227" y="768"/>
                    </a:lnTo>
                    <a:lnTo>
                      <a:pt x="249" y="764"/>
                    </a:lnTo>
                    <a:lnTo>
                      <a:pt x="272" y="758"/>
                    </a:lnTo>
                    <a:lnTo>
                      <a:pt x="298" y="752"/>
                    </a:lnTo>
                    <a:lnTo>
                      <a:pt x="323" y="749"/>
                    </a:lnTo>
                    <a:lnTo>
                      <a:pt x="349" y="741"/>
                    </a:lnTo>
                    <a:lnTo>
                      <a:pt x="372" y="735"/>
                    </a:lnTo>
                    <a:lnTo>
                      <a:pt x="398" y="731"/>
                    </a:lnTo>
                    <a:lnTo>
                      <a:pt x="419" y="725"/>
                    </a:lnTo>
                    <a:lnTo>
                      <a:pt x="437" y="721"/>
                    </a:lnTo>
                    <a:lnTo>
                      <a:pt x="451" y="717"/>
                    </a:lnTo>
                    <a:lnTo>
                      <a:pt x="460" y="717"/>
                    </a:lnTo>
                    <a:lnTo>
                      <a:pt x="466" y="717"/>
                    </a:lnTo>
                    <a:lnTo>
                      <a:pt x="447" y="723"/>
                    </a:lnTo>
                    <a:lnTo>
                      <a:pt x="429" y="731"/>
                    </a:lnTo>
                    <a:lnTo>
                      <a:pt x="409" y="737"/>
                    </a:lnTo>
                    <a:lnTo>
                      <a:pt x="390" y="747"/>
                    </a:lnTo>
                    <a:lnTo>
                      <a:pt x="372" y="752"/>
                    </a:lnTo>
                    <a:lnTo>
                      <a:pt x="353" y="760"/>
                    </a:lnTo>
                    <a:lnTo>
                      <a:pt x="333" y="768"/>
                    </a:lnTo>
                    <a:lnTo>
                      <a:pt x="315" y="778"/>
                    </a:lnTo>
                    <a:lnTo>
                      <a:pt x="294" y="784"/>
                    </a:lnTo>
                    <a:lnTo>
                      <a:pt x="274" y="792"/>
                    </a:lnTo>
                    <a:lnTo>
                      <a:pt x="257" y="797"/>
                    </a:lnTo>
                    <a:lnTo>
                      <a:pt x="237" y="807"/>
                    </a:lnTo>
                    <a:lnTo>
                      <a:pt x="217" y="813"/>
                    </a:lnTo>
                    <a:lnTo>
                      <a:pt x="200" y="819"/>
                    </a:lnTo>
                    <a:lnTo>
                      <a:pt x="182" y="825"/>
                    </a:lnTo>
                    <a:lnTo>
                      <a:pt x="165" y="831"/>
                    </a:lnTo>
                    <a:lnTo>
                      <a:pt x="161" y="833"/>
                    </a:lnTo>
                    <a:lnTo>
                      <a:pt x="168" y="833"/>
                    </a:lnTo>
                    <a:lnTo>
                      <a:pt x="182" y="831"/>
                    </a:lnTo>
                    <a:lnTo>
                      <a:pt x="202" y="829"/>
                    </a:lnTo>
                    <a:lnTo>
                      <a:pt x="225" y="823"/>
                    </a:lnTo>
                    <a:lnTo>
                      <a:pt x="257" y="815"/>
                    </a:lnTo>
                    <a:lnTo>
                      <a:pt x="288" y="809"/>
                    </a:lnTo>
                    <a:lnTo>
                      <a:pt x="323" y="803"/>
                    </a:lnTo>
                    <a:lnTo>
                      <a:pt x="356" y="795"/>
                    </a:lnTo>
                    <a:lnTo>
                      <a:pt x="388" y="788"/>
                    </a:lnTo>
                    <a:lnTo>
                      <a:pt x="421" y="782"/>
                    </a:lnTo>
                    <a:lnTo>
                      <a:pt x="452" y="776"/>
                    </a:lnTo>
                    <a:lnTo>
                      <a:pt x="476" y="772"/>
                    </a:lnTo>
                    <a:lnTo>
                      <a:pt x="498" y="768"/>
                    </a:lnTo>
                    <a:lnTo>
                      <a:pt x="511" y="768"/>
                    </a:lnTo>
                    <a:lnTo>
                      <a:pt x="521" y="772"/>
                    </a:lnTo>
                    <a:lnTo>
                      <a:pt x="429" y="846"/>
                    </a:lnTo>
                    <a:lnTo>
                      <a:pt x="443" y="842"/>
                    </a:lnTo>
                    <a:lnTo>
                      <a:pt x="460" y="839"/>
                    </a:lnTo>
                    <a:lnTo>
                      <a:pt x="478" y="833"/>
                    </a:lnTo>
                    <a:lnTo>
                      <a:pt x="498" y="829"/>
                    </a:lnTo>
                    <a:lnTo>
                      <a:pt x="517" y="823"/>
                    </a:lnTo>
                    <a:lnTo>
                      <a:pt x="541" y="815"/>
                    </a:lnTo>
                    <a:lnTo>
                      <a:pt x="562" y="809"/>
                    </a:lnTo>
                    <a:lnTo>
                      <a:pt x="586" y="803"/>
                    </a:lnTo>
                    <a:lnTo>
                      <a:pt x="607" y="794"/>
                    </a:lnTo>
                    <a:lnTo>
                      <a:pt x="631" y="788"/>
                    </a:lnTo>
                    <a:lnTo>
                      <a:pt x="650" y="778"/>
                    </a:lnTo>
                    <a:lnTo>
                      <a:pt x="672" y="772"/>
                    </a:lnTo>
                    <a:lnTo>
                      <a:pt x="689" y="764"/>
                    </a:lnTo>
                    <a:lnTo>
                      <a:pt x="707" y="756"/>
                    </a:lnTo>
                    <a:lnTo>
                      <a:pt x="723" y="750"/>
                    </a:lnTo>
                    <a:lnTo>
                      <a:pt x="738" y="745"/>
                    </a:lnTo>
                    <a:lnTo>
                      <a:pt x="742" y="750"/>
                    </a:lnTo>
                    <a:lnTo>
                      <a:pt x="752" y="760"/>
                    </a:lnTo>
                    <a:lnTo>
                      <a:pt x="762" y="768"/>
                    </a:lnTo>
                    <a:lnTo>
                      <a:pt x="778" y="778"/>
                    </a:lnTo>
                    <a:lnTo>
                      <a:pt x="789" y="784"/>
                    </a:lnTo>
                    <a:lnTo>
                      <a:pt x="803" y="792"/>
                    </a:lnTo>
                    <a:lnTo>
                      <a:pt x="817" y="797"/>
                    </a:lnTo>
                    <a:lnTo>
                      <a:pt x="829" y="803"/>
                    </a:lnTo>
                    <a:lnTo>
                      <a:pt x="780" y="819"/>
                    </a:lnTo>
                    <a:lnTo>
                      <a:pt x="731" y="835"/>
                    </a:lnTo>
                    <a:lnTo>
                      <a:pt x="680" y="848"/>
                    </a:lnTo>
                    <a:lnTo>
                      <a:pt x="629" y="864"/>
                    </a:lnTo>
                    <a:lnTo>
                      <a:pt x="574" y="874"/>
                    </a:lnTo>
                    <a:lnTo>
                      <a:pt x="519" y="886"/>
                    </a:lnTo>
                    <a:lnTo>
                      <a:pt x="464" y="893"/>
                    </a:lnTo>
                    <a:lnTo>
                      <a:pt x="409" y="901"/>
                    </a:lnTo>
                    <a:lnTo>
                      <a:pt x="353" y="905"/>
                    </a:lnTo>
                    <a:lnTo>
                      <a:pt x="298" y="905"/>
                    </a:lnTo>
                    <a:lnTo>
                      <a:pt x="241" y="905"/>
                    </a:lnTo>
                    <a:lnTo>
                      <a:pt x="188" y="901"/>
                    </a:lnTo>
                    <a:lnTo>
                      <a:pt x="135" y="893"/>
                    </a:lnTo>
                    <a:lnTo>
                      <a:pt x="84" y="884"/>
                    </a:lnTo>
                    <a:lnTo>
                      <a:pt x="33" y="870"/>
                    </a:lnTo>
                    <a:lnTo>
                      <a:pt x="0" y="854"/>
                    </a:lnTo>
                    <a:lnTo>
                      <a:pt x="4" y="831"/>
                    </a:lnTo>
                    <a:lnTo>
                      <a:pt x="24" y="811"/>
                    </a:lnTo>
                    <a:lnTo>
                      <a:pt x="41" y="790"/>
                    </a:lnTo>
                    <a:lnTo>
                      <a:pt x="63" y="772"/>
                    </a:lnTo>
                    <a:lnTo>
                      <a:pt x="84" y="752"/>
                    </a:lnTo>
                    <a:lnTo>
                      <a:pt x="106" y="733"/>
                    </a:lnTo>
                    <a:lnTo>
                      <a:pt x="129" y="717"/>
                    </a:lnTo>
                    <a:lnTo>
                      <a:pt x="153" y="700"/>
                    </a:lnTo>
                    <a:lnTo>
                      <a:pt x="176" y="680"/>
                    </a:lnTo>
                    <a:lnTo>
                      <a:pt x="200" y="660"/>
                    </a:lnTo>
                    <a:lnTo>
                      <a:pt x="223" y="643"/>
                    </a:lnTo>
                    <a:lnTo>
                      <a:pt x="247" y="625"/>
                    </a:lnTo>
                    <a:lnTo>
                      <a:pt x="268" y="604"/>
                    </a:lnTo>
                    <a:lnTo>
                      <a:pt x="292" y="586"/>
                    </a:lnTo>
                    <a:lnTo>
                      <a:pt x="313" y="564"/>
                    </a:lnTo>
                    <a:lnTo>
                      <a:pt x="335" y="545"/>
                    </a:lnTo>
                    <a:lnTo>
                      <a:pt x="321" y="533"/>
                    </a:lnTo>
                    <a:lnTo>
                      <a:pt x="308" y="519"/>
                    </a:lnTo>
                    <a:lnTo>
                      <a:pt x="292" y="508"/>
                    </a:lnTo>
                    <a:lnTo>
                      <a:pt x="274" y="496"/>
                    </a:lnTo>
                    <a:lnTo>
                      <a:pt x="255" y="482"/>
                    </a:lnTo>
                    <a:lnTo>
                      <a:pt x="235" y="470"/>
                    </a:lnTo>
                    <a:lnTo>
                      <a:pt x="214" y="459"/>
                    </a:lnTo>
                    <a:lnTo>
                      <a:pt x="194" y="449"/>
                    </a:lnTo>
                    <a:lnTo>
                      <a:pt x="168" y="439"/>
                    </a:lnTo>
                    <a:lnTo>
                      <a:pt x="147" y="429"/>
                    </a:lnTo>
                    <a:lnTo>
                      <a:pt x="123" y="420"/>
                    </a:lnTo>
                    <a:lnTo>
                      <a:pt x="104" y="414"/>
                    </a:lnTo>
                    <a:lnTo>
                      <a:pt x="80" y="408"/>
                    </a:lnTo>
                    <a:lnTo>
                      <a:pt x="63" y="406"/>
                    </a:lnTo>
                    <a:lnTo>
                      <a:pt x="43" y="402"/>
                    </a:lnTo>
                    <a:lnTo>
                      <a:pt x="27" y="404"/>
                    </a:lnTo>
                    <a:lnTo>
                      <a:pt x="633" y="0"/>
                    </a:lnTo>
                    <a:lnTo>
                      <a:pt x="6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53" name="Freeform 141"/>
              <p:cNvSpPr>
                <a:spLocks/>
              </p:cNvSpPr>
              <p:nvPr/>
            </p:nvSpPr>
            <p:spPr bwMode="auto">
              <a:xfrm>
                <a:off x="5509" y="8111"/>
                <a:ext cx="827" cy="707"/>
              </a:xfrm>
              <a:custGeom>
                <a:avLst/>
                <a:gdLst>
                  <a:gd name="T0" fmla="*/ 672 w 827"/>
                  <a:gd name="T1" fmla="*/ 23 h 707"/>
                  <a:gd name="T2" fmla="*/ 470 w 827"/>
                  <a:gd name="T3" fmla="*/ 39 h 707"/>
                  <a:gd name="T4" fmla="*/ 543 w 827"/>
                  <a:gd name="T5" fmla="*/ 0 h 707"/>
                  <a:gd name="T6" fmla="*/ 275 w 827"/>
                  <a:gd name="T7" fmla="*/ 15 h 707"/>
                  <a:gd name="T8" fmla="*/ 376 w 827"/>
                  <a:gd name="T9" fmla="*/ 51 h 707"/>
                  <a:gd name="T10" fmla="*/ 175 w 827"/>
                  <a:gd name="T11" fmla="*/ 125 h 707"/>
                  <a:gd name="T12" fmla="*/ 316 w 827"/>
                  <a:gd name="T13" fmla="*/ 121 h 707"/>
                  <a:gd name="T14" fmla="*/ 106 w 827"/>
                  <a:gd name="T15" fmla="*/ 239 h 707"/>
                  <a:gd name="T16" fmla="*/ 292 w 827"/>
                  <a:gd name="T17" fmla="*/ 248 h 707"/>
                  <a:gd name="T18" fmla="*/ 83 w 827"/>
                  <a:gd name="T19" fmla="*/ 385 h 707"/>
                  <a:gd name="T20" fmla="*/ 245 w 827"/>
                  <a:gd name="T21" fmla="*/ 382 h 707"/>
                  <a:gd name="T22" fmla="*/ 0 w 827"/>
                  <a:gd name="T23" fmla="*/ 532 h 707"/>
                  <a:gd name="T24" fmla="*/ 202 w 827"/>
                  <a:gd name="T25" fmla="*/ 528 h 707"/>
                  <a:gd name="T26" fmla="*/ 47 w 827"/>
                  <a:gd name="T27" fmla="*/ 652 h 707"/>
                  <a:gd name="T28" fmla="*/ 233 w 827"/>
                  <a:gd name="T29" fmla="*/ 628 h 707"/>
                  <a:gd name="T30" fmla="*/ 136 w 827"/>
                  <a:gd name="T31" fmla="*/ 707 h 707"/>
                  <a:gd name="T32" fmla="*/ 615 w 827"/>
                  <a:gd name="T33" fmla="*/ 660 h 707"/>
                  <a:gd name="T34" fmla="*/ 819 w 827"/>
                  <a:gd name="T35" fmla="*/ 622 h 707"/>
                  <a:gd name="T36" fmla="*/ 521 w 827"/>
                  <a:gd name="T37" fmla="*/ 615 h 707"/>
                  <a:gd name="T38" fmla="*/ 729 w 827"/>
                  <a:gd name="T39" fmla="*/ 513 h 707"/>
                  <a:gd name="T40" fmla="*/ 470 w 827"/>
                  <a:gd name="T41" fmla="*/ 509 h 707"/>
                  <a:gd name="T42" fmla="*/ 786 w 827"/>
                  <a:gd name="T43" fmla="*/ 374 h 707"/>
                  <a:gd name="T44" fmla="*/ 621 w 827"/>
                  <a:gd name="T45" fmla="*/ 366 h 707"/>
                  <a:gd name="T46" fmla="*/ 827 w 827"/>
                  <a:gd name="T47" fmla="*/ 223 h 707"/>
                  <a:gd name="T48" fmla="*/ 521 w 827"/>
                  <a:gd name="T49" fmla="*/ 288 h 707"/>
                  <a:gd name="T50" fmla="*/ 566 w 827"/>
                  <a:gd name="T51" fmla="*/ 207 h 707"/>
                  <a:gd name="T52" fmla="*/ 737 w 827"/>
                  <a:gd name="T53" fmla="*/ 117 h 707"/>
                  <a:gd name="T54" fmla="*/ 514 w 827"/>
                  <a:gd name="T55" fmla="*/ 125 h 707"/>
                  <a:gd name="T56" fmla="*/ 672 w 827"/>
                  <a:gd name="T57" fmla="*/ 23 h 707"/>
                  <a:gd name="T58" fmla="*/ 672 w 827"/>
                  <a:gd name="T59" fmla="*/ 23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27" h="707">
                    <a:moveTo>
                      <a:pt x="672" y="23"/>
                    </a:moveTo>
                    <a:lnTo>
                      <a:pt x="470" y="39"/>
                    </a:lnTo>
                    <a:lnTo>
                      <a:pt x="543" y="0"/>
                    </a:lnTo>
                    <a:lnTo>
                      <a:pt x="275" y="15"/>
                    </a:lnTo>
                    <a:lnTo>
                      <a:pt x="376" y="51"/>
                    </a:lnTo>
                    <a:lnTo>
                      <a:pt x="175" y="125"/>
                    </a:lnTo>
                    <a:lnTo>
                      <a:pt x="316" y="121"/>
                    </a:lnTo>
                    <a:lnTo>
                      <a:pt x="106" y="239"/>
                    </a:lnTo>
                    <a:lnTo>
                      <a:pt x="292" y="248"/>
                    </a:lnTo>
                    <a:lnTo>
                      <a:pt x="83" y="385"/>
                    </a:lnTo>
                    <a:lnTo>
                      <a:pt x="245" y="382"/>
                    </a:lnTo>
                    <a:lnTo>
                      <a:pt x="0" y="532"/>
                    </a:lnTo>
                    <a:lnTo>
                      <a:pt x="202" y="528"/>
                    </a:lnTo>
                    <a:lnTo>
                      <a:pt x="47" y="652"/>
                    </a:lnTo>
                    <a:lnTo>
                      <a:pt x="233" y="628"/>
                    </a:lnTo>
                    <a:lnTo>
                      <a:pt x="136" y="707"/>
                    </a:lnTo>
                    <a:lnTo>
                      <a:pt x="615" y="660"/>
                    </a:lnTo>
                    <a:lnTo>
                      <a:pt x="819" y="622"/>
                    </a:lnTo>
                    <a:lnTo>
                      <a:pt x="521" y="615"/>
                    </a:lnTo>
                    <a:lnTo>
                      <a:pt x="729" y="513"/>
                    </a:lnTo>
                    <a:lnTo>
                      <a:pt x="470" y="509"/>
                    </a:lnTo>
                    <a:lnTo>
                      <a:pt x="786" y="374"/>
                    </a:lnTo>
                    <a:lnTo>
                      <a:pt x="621" y="366"/>
                    </a:lnTo>
                    <a:lnTo>
                      <a:pt x="827" y="223"/>
                    </a:lnTo>
                    <a:lnTo>
                      <a:pt x="521" y="288"/>
                    </a:lnTo>
                    <a:lnTo>
                      <a:pt x="566" y="207"/>
                    </a:lnTo>
                    <a:lnTo>
                      <a:pt x="737" y="117"/>
                    </a:lnTo>
                    <a:lnTo>
                      <a:pt x="514" y="125"/>
                    </a:lnTo>
                    <a:lnTo>
                      <a:pt x="672" y="23"/>
                    </a:lnTo>
                    <a:lnTo>
                      <a:pt x="672" y="23"/>
                    </a:lnTo>
                    <a:close/>
                  </a:path>
                </a:pathLst>
              </a:custGeom>
              <a:solidFill>
                <a:srgbClr val="B3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54" name="Freeform 142"/>
              <p:cNvSpPr>
                <a:spLocks/>
              </p:cNvSpPr>
              <p:nvPr/>
            </p:nvSpPr>
            <p:spPr bwMode="auto">
              <a:xfrm>
                <a:off x="5079" y="8589"/>
                <a:ext cx="249" cy="624"/>
              </a:xfrm>
              <a:custGeom>
                <a:avLst/>
                <a:gdLst>
                  <a:gd name="T0" fmla="*/ 147 w 249"/>
                  <a:gd name="T1" fmla="*/ 0 h 624"/>
                  <a:gd name="T2" fmla="*/ 167 w 249"/>
                  <a:gd name="T3" fmla="*/ 178 h 624"/>
                  <a:gd name="T4" fmla="*/ 194 w 249"/>
                  <a:gd name="T5" fmla="*/ 364 h 624"/>
                  <a:gd name="T6" fmla="*/ 249 w 249"/>
                  <a:gd name="T7" fmla="*/ 546 h 624"/>
                  <a:gd name="T8" fmla="*/ 128 w 249"/>
                  <a:gd name="T9" fmla="*/ 624 h 624"/>
                  <a:gd name="T10" fmla="*/ 167 w 249"/>
                  <a:gd name="T11" fmla="*/ 526 h 624"/>
                  <a:gd name="T12" fmla="*/ 34 w 249"/>
                  <a:gd name="T13" fmla="*/ 577 h 624"/>
                  <a:gd name="T14" fmla="*/ 81 w 249"/>
                  <a:gd name="T15" fmla="*/ 513 h 624"/>
                  <a:gd name="T16" fmla="*/ 8 w 249"/>
                  <a:gd name="T17" fmla="*/ 526 h 624"/>
                  <a:gd name="T18" fmla="*/ 167 w 249"/>
                  <a:gd name="T19" fmla="*/ 407 h 624"/>
                  <a:gd name="T20" fmla="*/ 57 w 249"/>
                  <a:gd name="T21" fmla="*/ 407 h 624"/>
                  <a:gd name="T22" fmla="*/ 163 w 249"/>
                  <a:gd name="T23" fmla="*/ 280 h 624"/>
                  <a:gd name="T24" fmla="*/ 84 w 249"/>
                  <a:gd name="T25" fmla="*/ 283 h 624"/>
                  <a:gd name="T26" fmla="*/ 139 w 249"/>
                  <a:gd name="T27" fmla="*/ 158 h 624"/>
                  <a:gd name="T28" fmla="*/ 34 w 249"/>
                  <a:gd name="T29" fmla="*/ 197 h 624"/>
                  <a:gd name="T30" fmla="*/ 120 w 249"/>
                  <a:gd name="T31" fmla="*/ 119 h 624"/>
                  <a:gd name="T32" fmla="*/ 0 w 249"/>
                  <a:gd name="T33" fmla="*/ 135 h 624"/>
                  <a:gd name="T34" fmla="*/ 147 w 249"/>
                  <a:gd name="T35" fmla="*/ 0 h 624"/>
                  <a:gd name="T36" fmla="*/ 147 w 249"/>
                  <a:gd name="T3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9" h="624">
                    <a:moveTo>
                      <a:pt x="147" y="0"/>
                    </a:moveTo>
                    <a:lnTo>
                      <a:pt x="167" y="178"/>
                    </a:lnTo>
                    <a:lnTo>
                      <a:pt x="194" y="364"/>
                    </a:lnTo>
                    <a:lnTo>
                      <a:pt x="249" y="546"/>
                    </a:lnTo>
                    <a:lnTo>
                      <a:pt x="128" y="624"/>
                    </a:lnTo>
                    <a:lnTo>
                      <a:pt x="167" y="526"/>
                    </a:lnTo>
                    <a:lnTo>
                      <a:pt x="34" y="577"/>
                    </a:lnTo>
                    <a:lnTo>
                      <a:pt x="81" y="513"/>
                    </a:lnTo>
                    <a:lnTo>
                      <a:pt x="8" y="526"/>
                    </a:lnTo>
                    <a:lnTo>
                      <a:pt x="167" y="407"/>
                    </a:lnTo>
                    <a:lnTo>
                      <a:pt x="57" y="407"/>
                    </a:lnTo>
                    <a:lnTo>
                      <a:pt x="163" y="280"/>
                    </a:lnTo>
                    <a:lnTo>
                      <a:pt x="84" y="283"/>
                    </a:lnTo>
                    <a:lnTo>
                      <a:pt x="139" y="158"/>
                    </a:lnTo>
                    <a:lnTo>
                      <a:pt x="34" y="197"/>
                    </a:lnTo>
                    <a:lnTo>
                      <a:pt x="120" y="119"/>
                    </a:lnTo>
                    <a:lnTo>
                      <a:pt x="0" y="135"/>
                    </a:lnTo>
                    <a:lnTo>
                      <a:pt x="147" y="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B3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25455" name="WordArt 143"/>
            <p:cNvSpPr>
              <a:spLocks noChangeArrowheads="1" noChangeShapeType="1" noTextEdit="1"/>
            </p:cNvSpPr>
            <p:nvPr/>
          </p:nvSpPr>
          <p:spPr bwMode="auto">
            <a:xfrm rot="3264337">
              <a:off x="2948" y="1502"/>
              <a:ext cx="99" cy="4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Wave1">
                <a:avLst>
                  <a:gd name="adj1" fmla="val 13005"/>
                  <a:gd name="adj2" fmla="val 0"/>
                </a:avLst>
              </a:prstTxWarp>
            </a:bodyPr>
            <a:lstStyle/>
            <a:p>
              <a:pPr algn="ctr"/>
              <a:r>
                <a:rPr lang="en-GB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/>
                </a:rPr>
                <a:t>flag</a:t>
              </a:r>
              <a:endParaRPr lang="bg-BG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endParaRPr>
            </a:p>
          </p:txBody>
        </p:sp>
      </p:grpSp>
      <p:grpSp>
        <p:nvGrpSpPr>
          <p:cNvPr id="525456" name="Group 144"/>
          <p:cNvGrpSpPr>
            <a:grpSpLocks/>
          </p:cNvGrpSpPr>
          <p:nvPr/>
        </p:nvGrpSpPr>
        <p:grpSpPr bwMode="auto">
          <a:xfrm>
            <a:off x="5454650" y="2600325"/>
            <a:ext cx="236538" cy="244475"/>
            <a:chOff x="3472" y="1254"/>
            <a:chExt cx="119" cy="154"/>
          </a:xfrm>
        </p:grpSpPr>
        <p:grpSp>
          <p:nvGrpSpPr>
            <p:cNvPr id="525457" name="Group 145"/>
            <p:cNvGrpSpPr>
              <a:grpSpLocks/>
            </p:cNvGrpSpPr>
            <p:nvPr/>
          </p:nvGrpSpPr>
          <p:grpSpPr bwMode="auto">
            <a:xfrm rot="2274891" flipH="1">
              <a:off x="3472" y="1266"/>
              <a:ext cx="118" cy="142"/>
              <a:chOff x="4643" y="7488"/>
              <a:chExt cx="2125" cy="1954"/>
            </a:xfrm>
          </p:grpSpPr>
          <p:sp>
            <p:nvSpPr>
              <p:cNvPr id="525458" name="Freeform 146"/>
              <p:cNvSpPr>
                <a:spLocks/>
              </p:cNvSpPr>
              <p:nvPr/>
            </p:nvSpPr>
            <p:spPr bwMode="auto">
              <a:xfrm>
                <a:off x="4702" y="7848"/>
                <a:ext cx="1922" cy="1436"/>
              </a:xfrm>
              <a:custGeom>
                <a:avLst/>
                <a:gdLst>
                  <a:gd name="T0" fmla="*/ 1908 w 1922"/>
                  <a:gd name="T1" fmla="*/ 0 h 1436"/>
                  <a:gd name="T2" fmla="*/ 1170 w 1922"/>
                  <a:gd name="T3" fmla="*/ 198 h 1436"/>
                  <a:gd name="T4" fmla="*/ 762 w 1922"/>
                  <a:gd name="T5" fmla="*/ 278 h 1436"/>
                  <a:gd name="T6" fmla="*/ 584 w 1922"/>
                  <a:gd name="T7" fmla="*/ 590 h 1436"/>
                  <a:gd name="T8" fmla="*/ 122 w 1922"/>
                  <a:gd name="T9" fmla="*/ 899 h 1436"/>
                  <a:gd name="T10" fmla="*/ 339 w 1922"/>
                  <a:gd name="T11" fmla="*/ 1075 h 1436"/>
                  <a:gd name="T12" fmla="*/ 0 w 1922"/>
                  <a:gd name="T13" fmla="*/ 1404 h 1436"/>
                  <a:gd name="T14" fmla="*/ 257 w 1922"/>
                  <a:gd name="T15" fmla="*/ 1436 h 1436"/>
                  <a:gd name="T16" fmla="*/ 525 w 1922"/>
                  <a:gd name="T17" fmla="*/ 1408 h 1436"/>
                  <a:gd name="T18" fmla="*/ 743 w 1922"/>
                  <a:gd name="T19" fmla="*/ 1326 h 1436"/>
                  <a:gd name="T20" fmla="*/ 704 w 1922"/>
                  <a:gd name="T21" fmla="*/ 1044 h 1436"/>
                  <a:gd name="T22" fmla="*/ 980 w 1922"/>
                  <a:gd name="T23" fmla="*/ 1017 h 1436"/>
                  <a:gd name="T24" fmla="*/ 1395 w 1922"/>
                  <a:gd name="T25" fmla="*/ 985 h 1436"/>
                  <a:gd name="T26" fmla="*/ 1922 w 1922"/>
                  <a:gd name="T27" fmla="*/ 831 h 1436"/>
                  <a:gd name="T28" fmla="*/ 1908 w 1922"/>
                  <a:gd name="T29" fmla="*/ 0 h 1436"/>
                  <a:gd name="T30" fmla="*/ 1908 w 1922"/>
                  <a:gd name="T31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22" h="1436">
                    <a:moveTo>
                      <a:pt x="1908" y="0"/>
                    </a:moveTo>
                    <a:lnTo>
                      <a:pt x="1170" y="198"/>
                    </a:lnTo>
                    <a:lnTo>
                      <a:pt x="762" y="278"/>
                    </a:lnTo>
                    <a:lnTo>
                      <a:pt x="584" y="590"/>
                    </a:lnTo>
                    <a:lnTo>
                      <a:pt x="122" y="899"/>
                    </a:lnTo>
                    <a:lnTo>
                      <a:pt x="339" y="1075"/>
                    </a:lnTo>
                    <a:lnTo>
                      <a:pt x="0" y="1404"/>
                    </a:lnTo>
                    <a:lnTo>
                      <a:pt x="257" y="1436"/>
                    </a:lnTo>
                    <a:lnTo>
                      <a:pt x="525" y="1408"/>
                    </a:lnTo>
                    <a:lnTo>
                      <a:pt x="743" y="1326"/>
                    </a:lnTo>
                    <a:lnTo>
                      <a:pt x="704" y="1044"/>
                    </a:lnTo>
                    <a:lnTo>
                      <a:pt x="980" y="1017"/>
                    </a:lnTo>
                    <a:lnTo>
                      <a:pt x="1395" y="985"/>
                    </a:lnTo>
                    <a:lnTo>
                      <a:pt x="1922" y="831"/>
                    </a:lnTo>
                    <a:lnTo>
                      <a:pt x="1908" y="0"/>
                    </a:lnTo>
                    <a:lnTo>
                      <a:pt x="1908" y="0"/>
                    </a:lnTo>
                    <a:close/>
                  </a:path>
                </a:pathLst>
              </a:custGeom>
              <a:solidFill>
                <a:srgbClr val="9CB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59" name="Freeform 147"/>
              <p:cNvSpPr>
                <a:spLocks/>
              </p:cNvSpPr>
              <p:nvPr/>
            </p:nvSpPr>
            <p:spPr bwMode="auto">
              <a:xfrm>
                <a:off x="6104" y="7824"/>
                <a:ext cx="376" cy="96"/>
              </a:xfrm>
              <a:custGeom>
                <a:avLst/>
                <a:gdLst>
                  <a:gd name="T0" fmla="*/ 376 w 376"/>
                  <a:gd name="T1" fmla="*/ 32 h 96"/>
                  <a:gd name="T2" fmla="*/ 357 w 376"/>
                  <a:gd name="T3" fmla="*/ 35 h 96"/>
                  <a:gd name="T4" fmla="*/ 341 w 376"/>
                  <a:gd name="T5" fmla="*/ 39 h 96"/>
                  <a:gd name="T6" fmla="*/ 324 w 376"/>
                  <a:gd name="T7" fmla="*/ 41 h 96"/>
                  <a:gd name="T8" fmla="*/ 306 w 376"/>
                  <a:gd name="T9" fmla="*/ 47 h 96"/>
                  <a:gd name="T10" fmla="*/ 288 w 376"/>
                  <a:gd name="T11" fmla="*/ 49 h 96"/>
                  <a:gd name="T12" fmla="*/ 271 w 376"/>
                  <a:gd name="T13" fmla="*/ 55 h 96"/>
                  <a:gd name="T14" fmla="*/ 253 w 376"/>
                  <a:gd name="T15" fmla="*/ 59 h 96"/>
                  <a:gd name="T16" fmla="*/ 235 w 376"/>
                  <a:gd name="T17" fmla="*/ 65 h 96"/>
                  <a:gd name="T18" fmla="*/ 218 w 376"/>
                  <a:gd name="T19" fmla="*/ 67 h 96"/>
                  <a:gd name="T20" fmla="*/ 200 w 376"/>
                  <a:gd name="T21" fmla="*/ 71 h 96"/>
                  <a:gd name="T22" fmla="*/ 182 w 376"/>
                  <a:gd name="T23" fmla="*/ 73 h 96"/>
                  <a:gd name="T24" fmla="*/ 165 w 376"/>
                  <a:gd name="T25" fmla="*/ 79 h 96"/>
                  <a:gd name="T26" fmla="*/ 147 w 376"/>
                  <a:gd name="T27" fmla="*/ 81 h 96"/>
                  <a:gd name="T28" fmla="*/ 130 w 376"/>
                  <a:gd name="T29" fmla="*/ 84 h 96"/>
                  <a:gd name="T30" fmla="*/ 112 w 376"/>
                  <a:gd name="T31" fmla="*/ 88 h 96"/>
                  <a:gd name="T32" fmla="*/ 96 w 376"/>
                  <a:gd name="T33" fmla="*/ 90 h 96"/>
                  <a:gd name="T34" fmla="*/ 87 w 376"/>
                  <a:gd name="T35" fmla="*/ 90 h 96"/>
                  <a:gd name="T36" fmla="*/ 75 w 376"/>
                  <a:gd name="T37" fmla="*/ 88 h 96"/>
                  <a:gd name="T38" fmla="*/ 61 w 376"/>
                  <a:gd name="T39" fmla="*/ 86 h 96"/>
                  <a:gd name="T40" fmla="*/ 47 w 376"/>
                  <a:gd name="T41" fmla="*/ 86 h 96"/>
                  <a:gd name="T42" fmla="*/ 32 w 376"/>
                  <a:gd name="T43" fmla="*/ 86 h 96"/>
                  <a:gd name="T44" fmla="*/ 20 w 376"/>
                  <a:gd name="T45" fmla="*/ 88 h 96"/>
                  <a:gd name="T46" fmla="*/ 6 w 376"/>
                  <a:gd name="T47" fmla="*/ 90 h 96"/>
                  <a:gd name="T48" fmla="*/ 0 w 376"/>
                  <a:gd name="T49" fmla="*/ 96 h 96"/>
                  <a:gd name="T50" fmla="*/ 12 w 376"/>
                  <a:gd name="T51" fmla="*/ 84 h 96"/>
                  <a:gd name="T52" fmla="*/ 28 w 376"/>
                  <a:gd name="T53" fmla="*/ 75 h 96"/>
                  <a:gd name="T54" fmla="*/ 41 w 376"/>
                  <a:gd name="T55" fmla="*/ 65 h 96"/>
                  <a:gd name="T56" fmla="*/ 61 w 376"/>
                  <a:gd name="T57" fmla="*/ 57 h 96"/>
                  <a:gd name="T58" fmla="*/ 79 w 376"/>
                  <a:gd name="T59" fmla="*/ 47 h 96"/>
                  <a:gd name="T60" fmla="*/ 96 w 376"/>
                  <a:gd name="T61" fmla="*/ 37 h 96"/>
                  <a:gd name="T62" fmla="*/ 118 w 376"/>
                  <a:gd name="T63" fmla="*/ 30 h 96"/>
                  <a:gd name="T64" fmla="*/ 139 w 376"/>
                  <a:gd name="T65" fmla="*/ 24 h 96"/>
                  <a:gd name="T66" fmla="*/ 159 w 376"/>
                  <a:gd name="T67" fmla="*/ 16 h 96"/>
                  <a:gd name="T68" fmla="*/ 179 w 376"/>
                  <a:gd name="T69" fmla="*/ 10 h 96"/>
                  <a:gd name="T70" fmla="*/ 198 w 376"/>
                  <a:gd name="T71" fmla="*/ 4 h 96"/>
                  <a:gd name="T72" fmla="*/ 218 w 376"/>
                  <a:gd name="T73" fmla="*/ 2 h 96"/>
                  <a:gd name="T74" fmla="*/ 235 w 376"/>
                  <a:gd name="T75" fmla="*/ 0 h 96"/>
                  <a:gd name="T76" fmla="*/ 253 w 376"/>
                  <a:gd name="T77" fmla="*/ 0 h 96"/>
                  <a:gd name="T78" fmla="*/ 269 w 376"/>
                  <a:gd name="T79" fmla="*/ 2 h 96"/>
                  <a:gd name="T80" fmla="*/ 284 w 376"/>
                  <a:gd name="T81" fmla="*/ 8 h 96"/>
                  <a:gd name="T82" fmla="*/ 296 w 376"/>
                  <a:gd name="T83" fmla="*/ 12 h 96"/>
                  <a:gd name="T84" fmla="*/ 308 w 376"/>
                  <a:gd name="T85" fmla="*/ 16 h 96"/>
                  <a:gd name="T86" fmla="*/ 318 w 376"/>
                  <a:gd name="T87" fmla="*/ 18 h 96"/>
                  <a:gd name="T88" fmla="*/ 331 w 376"/>
                  <a:gd name="T89" fmla="*/ 24 h 96"/>
                  <a:gd name="T90" fmla="*/ 341 w 376"/>
                  <a:gd name="T91" fmla="*/ 24 h 96"/>
                  <a:gd name="T92" fmla="*/ 353 w 376"/>
                  <a:gd name="T93" fmla="*/ 28 h 96"/>
                  <a:gd name="T94" fmla="*/ 365 w 376"/>
                  <a:gd name="T95" fmla="*/ 30 h 96"/>
                  <a:gd name="T96" fmla="*/ 376 w 376"/>
                  <a:gd name="T97" fmla="*/ 32 h 96"/>
                  <a:gd name="T98" fmla="*/ 376 w 376"/>
                  <a:gd name="T99" fmla="*/ 3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76" h="96">
                    <a:moveTo>
                      <a:pt x="376" y="32"/>
                    </a:moveTo>
                    <a:lnTo>
                      <a:pt x="357" y="35"/>
                    </a:lnTo>
                    <a:lnTo>
                      <a:pt x="341" y="39"/>
                    </a:lnTo>
                    <a:lnTo>
                      <a:pt x="324" y="41"/>
                    </a:lnTo>
                    <a:lnTo>
                      <a:pt x="306" y="47"/>
                    </a:lnTo>
                    <a:lnTo>
                      <a:pt x="288" y="49"/>
                    </a:lnTo>
                    <a:lnTo>
                      <a:pt x="271" y="55"/>
                    </a:lnTo>
                    <a:lnTo>
                      <a:pt x="253" y="59"/>
                    </a:lnTo>
                    <a:lnTo>
                      <a:pt x="235" y="65"/>
                    </a:lnTo>
                    <a:lnTo>
                      <a:pt x="218" y="67"/>
                    </a:lnTo>
                    <a:lnTo>
                      <a:pt x="200" y="71"/>
                    </a:lnTo>
                    <a:lnTo>
                      <a:pt x="182" y="73"/>
                    </a:lnTo>
                    <a:lnTo>
                      <a:pt x="165" y="79"/>
                    </a:lnTo>
                    <a:lnTo>
                      <a:pt x="147" y="81"/>
                    </a:lnTo>
                    <a:lnTo>
                      <a:pt x="130" y="84"/>
                    </a:lnTo>
                    <a:lnTo>
                      <a:pt x="112" y="88"/>
                    </a:lnTo>
                    <a:lnTo>
                      <a:pt x="96" y="90"/>
                    </a:lnTo>
                    <a:lnTo>
                      <a:pt x="87" y="90"/>
                    </a:lnTo>
                    <a:lnTo>
                      <a:pt x="75" y="88"/>
                    </a:lnTo>
                    <a:lnTo>
                      <a:pt x="61" y="86"/>
                    </a:lnTo>
                    <a:lnTo>
                      <a:pt x="47" y="86"/>
                    </a:lnTo>
                    <a:lnTo>
                      <a:pt x="32" y="86"/>
                    </a:lnTo>
                    <a:lnTo>
                      <a:pt x="20" y="88"/>
                    </a:lnTo>
                    <a:lnTo>
                      <a:pt x="6" y="90"/>
                    </a:lnTo>
                    <a:lnTo>
                      <a:pt x="0" y="96"/>
                    </a:lnTo>
                    <a:lnTo>
                      <a:pt x="12" y="84"/>
                    </a:lnTo>
                    <a:lnTo>
                      <a:pt x="28" y="75"/>
                    </a:lnTo>
                    <a:lnTo>
                      <a:pt x="41" y="65"/>
                    </a:lnTo>
                    <a:lnTo>
                      <a:pt x="61" y="57"/>
                    </a:lnTo>
                    <a:lnTo>
                      <a:pt x="79" y="47"/>
                    </a:lnTo>
                    <a:lnTo>
                      <a:pt x="96" y="37"/>
                    </a:lnTo>
                    <a:lnTo>
                      <a:pt x="118" y="30"/>
                    </a:lnTo>
                    <a:lnTo>
                      <a:pt x="139" y="24"/>
                    </a:lnTo>
                    <a:lnTo>
                      <a:pt x="159" y="16"/>
                    </a:lnTo>
                    <a:lnTo>
                      <a:pt x="179" y="10"/>
                    </a:lnTo>
                    <a:lnTo>
                      <a:pt x="198" y="4"/>
                    </a:lnTo>
                    <a:lnTo>
                      <a:pt x="218" y="2"/>
                    </a:lnTo>
                    <a:lnTo>
                      <a:pt x="235" y="0"/>
                    </a:lnTo>
                    <a:lnTo>
                      <a:pt x="253" y="0"/>
                    </a:lnTo>
                    <a:lnTo>
                      <a:pt x="269" y="2"/>
                    </a:lnTo>
                    <a:lnTo>
                      <a:pt x="284" y="8"/>
                    </a:lnTo>
                    <a:lnTo>
                      <a:pt x="296" y="12"/>
                    </a:lnTo>
                    <a:lnTo>
                      <a:pt x="308" y="16"/>
                    </a:lnTo>
                    <a:lnTo>
                      <a:pt x="318" y="18"/>
                    </a:lnTo>
                    <a:lnTo>
                      <a:pt x="331" y="24"/>
                    </a:lnTo>
                    <a:lnTo>
                      <a:pt x="341" y="24"/>
                    </a:lnTo>
                    <a:lnTo>
                      <a:pt x="353" y="28"/>
                    </a:lnTo>
                    <a:lnTo>
                      <a:pt x="365" y="30"/>
                    </a:lnTo>
                    <a:lnTo>
                      <a:pt x="376" y="32"/>
                    </a:lnTo>
                    <a:lnTo>
                      <a:pt x="376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60" name="Freeform 148"/>
              <p:cNvSpPr>
                <a:spLocks/>
              </p:cNvSpPr>
              <p:nvPr/>
            </p:nvSpPr>
            <p:spPr bwMode="auto">
              <a:xfrm>
                <a:off x="6331" y="7768"/>
                <a:ext cx="437" cy="72"/>
              </a:xfrm>
              <a:custGeom>
                <a:avLst/>
                <a:gdLst>
                  <a:gd name="T0" fmla="*/ 437 w 437"/>
                  <a:gd name="T1" fmla="*/ 14 h 72"/>
                  <a:gd name="T2" fmla="*/ 394 w 437"/>
                  <a:gd name="T3" fmla="*/ 25 h 72"/>
                  <a:gd name="T4" fmla="*/ 357 w 437"/>
                  <a:gd name="T5" fmla="*/ 35 h 72"/>
                  <a:gd name="T6" fmla="*/ 324 w 437"/>
                  <a:gd name="T7" fmla="*/ 43 h 72"/>
                  <a:gd name="T8" fmla="*/ 296 w 437"/>
                  <a:gd name="T9" fmla="*/ 53 h 72"/>
                  <a:gd name="T10" fmla="*/ 271 w 437"/>
                  <a:gd name="T11" fmla="*/ 59 h 72"/>
                  <a:gd name="T12" fmla="*/ 249 w 437"/>
                  <a:gd name="T13" fmla="*/ 65 h 72"/>
                  <a:gd name="T14" fmla="*/ 230 w 437"/>
                  <a:gd name="T15" fmla="*/ 67 h 72"/>
                  <a:gd name="T16" fmla="*/ 210 w 437"/>
                  <a:gd name="T17" fmla="*/ 72 h 72"/>
                  <a:gd name="T18" fmla="*/ 190 w 437"/>
                  <a:gd name="T19" fmla="*/ 71 h 72"/>
                  <a:gd name="T20" fmla="*/ 171 w 437"/>
                  <a:gd name="T21" fmla="*/ 71 h 72"/>
                  <a:gd name="T22" fmla="*/ 151 w 437"/>
                  <a:gd name="T23" fmla="*/ 69 h 72"/>
                  <a:gd name="T24" fmla="*/ 128 w 437"/>
                  <a:gd name="T25" fmla="*/ 67 h 72"/>
                  <a:gd name="T26" fmla="*/ 102 w 437"/>
                  <a:gd name="T27" fmla="*/ 59 h 72"/>
                  <a:gd name="T28" fmla="*/ 71 w 437"/>
                  <a:gd name="T29" fmla="*/ 55 h 72"/>
                  <a:gd name="T30" fmla="*/ 40 w 437"/>
                  <a:gd name="T31" fmla="*/ 45 h 72"/>
                  <a:gd name="T32" fmla="*/ 0 w 437"/>
                  <a:gd name="T33" fmla="*/ 37 h 72"/>
                  <a:gd name="T34" fmla="*/ 8 w 437"/>
                  <a:gd name="T35" fmla="*/ 29 h 72"/>
                  <a:gd name="T36" fmla="*/ 26 w 437"/>
                  <a:gd name="T37" fmla="*/ 24 h 72"/>
                  <a:gd name="T38" fmla="*/ 47 w 437"/>
                  <a:gd name="T39" fmla="*/ 18 h 72"/>
                  <a:gd name="T40" fmla="*/ 79 w 437"/>
                  <a:gd name="T41" fmla="*/ 14 h 72"/>
                  <a:gd name="T42" fmla="*/ 110 w 437"/>
                  <a:gd name="T43" fmla="*/ 10 h 72"/>
                  <a:gd name="T44" fmla="*/ 147 w 437"/>
                  <a:gd name="T45" fmla="*/ 6 h 72"/>
                  <a:gd name="T46" fmla="*/ 187 w 437"/>
                  <a:gd name="T47" fmla="*/ 2 h 72"/>
                  <a:gd name="T48" fmla="*/ 228 w 437"/>
                  <a:gd name="T49" fmla="*/ 2 h 72"/>
                  <a:gd name="T50" fmla="*/ 267 w 437"/>
                  <a:gd name="T51" fmla="*/ 0 h 72"/>
                  <a:gd name="T52" fmla="*/ 306 w 437"/>
                  <a:gd name="T53" fmla="*/ 0 h 72"/>
                  <a:gd name="T54" fmla="*/ 339 w 437"/>
                  <a:gd name="T55" fmla="*/ 0 h 72"/>
                  <a:gd name="T56" fmla="*/ 373 w 437"/>
                  <a:gd name="T57" fmla="*/ 2 h 72"/>
                  <a:gd name="T58" fmla="*/ 398 w 437"/>
                  <a:gd name="T59" fmla="*/ 2 h 72"/>
                  <a:gd name="T60" fmla="*/ 420 w 437"/>
                  <a:gd name="T61" fmla="*/ 4 h 72"/>
                  <a:gd name="T62" fmla="*/ 431 w 437"/>
                  <a:gd name="T63" fmla="*/ 10 h 72"/>
                  <a:gd name="T64" fmla="*/ 437 w 437"/>
                  <a:gd name="T65" fmla="*/ 14 h 72"/>
                  <a:gd name="T66" fmla="*/ 437 w 437"/>
                  <a:gd name="T67" fmla="*/ 1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7" h="72">
                    <a:moveTo>
                      <a:pt x="437" y="14"/>
                    </a:moveTo>
                    <a:lnTo>
                      <a:pt x="394" y="25"/>
                    </a:lnTo>
                    <a:lnTo>
                      <a:pt x="357" y="35"/>
                    </a:lnTo>
                    <a:lnTo>
                      <a:pt x="324" y="43"/>
                    </a:lnTo>
                    <a:lnTo>
                      <a:pt x="296" y="53"/>
                    </a:lnTo>
                    <a:lnTo>
                      <a:pt x="271" y="59"/>
                    </a:lnTo>
                    <a:lnTo>
                      <a:pt x="249" y="65"/>
                    </a:lnTo>
                    <a:lnTo>
                      <a:pt x="230" y="67"/>
                    </a:lnTo>
                    <a:lnTo>
                      <a:pt x="210" y="72"/>
                    </a:lnTo>
                    <a:lnTo>
                      <a:pt x="190" y="71"/>
                    </a:lnTo>
                    <a:lnTo>
                      <a:pt x="171" y="71"/>
                    </a:lnTo>
                    <a:lnTo>
                      <a:pt x="151" y="69"/>
                    </a:lnTo>
                    <a:lnTo>
                      <a:pt x="128" y="67"/>
                    </a:lnTo>
                    <a:lnTo>
                      <a:pt x="102" y="59"/>
                    </a:lnTo>
                    <a:lnTo>
                      <a:pt x="71" y="55"/>
                    </a:lnTo>
                    <a:lnTo>
                      <a:pt x="40" y="45"/>
                    </a:lnTo>
                    <a:lnTo>
                      <a:pt x="0" y="37"/>
                    </a:lnTo>
                    <a:lnTo>
                      <a:pt x="8" y="29"/>
                    </a:lnTo>
                    <a:lnTo>
                      <a:pt x="26" y="24"/>
                    </a:lnTo>
                    <a:lnTo>
                      <a:pt x="47" y="18"/>
                    </a:lnTo>
                    <a:lnTo>
                      <a:pt x="79" y="14"/>
                    </a:lnTo>
                    <a:lnTo>
                      <a:pt x="110" y="10"/>
                    </a:lnTo>
                    <a:lnTo>
                      <a:pt x="147" y="6"/>
                    </a:lnTo>
                    <a:lnTo>
                      <a:pt x="187" y="2"/>
                    </a:lnTo>
                    <a:lnTo>
                      <a:pt x="228" y="2"/>
                    </a:lnTo>
                    <a:lnTo>
                      <a:pt x="267" y="0"/>
                    </a:lnTo>
                    <a:lnTo>
                      <a:pt x="306" y="0"/>
                    </a:lnTo>
                    <a:lnTo>
                      <a:pt x="339" y="0"/>
                    </a:lnTo>
                    <a:lnTo>
                      <a:pt x="373" y="2"/>
                    </a:lnTo>
                    <a:lnTo>
                      <a:pt x="398" y="2"/>
                    </a:lnTo>
                    <a:lnTo>
                      <a:pt x="420" y="4"/>
                    </a:lnTo>
                    <a:lnTo>
                      <a:pt x="431" y="10"/>
                    </a:lnTo>
                    <a:lnTo>
                      <a:pt x="437" y="14"/>
                    </a:lnTo>
                    <a:lnTo>
                      <a:pt x="437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61" name="Freeform 149"/>
              <p:cNvSpPr>
                <a:spLocks/>
              </p:cNvSpPr>
              <p:nvPr/>
            </p:nvSpPr>
            <p:spPr bwMode="auto">
              <a:xfrm>
                <a:off x="5238" y="7999"/>
                <a:ext cx="810" cy="1226"/>
              </a:xfrm>
              <a:custGeom>
                <a:avLst/>
                <a:gdLst>
                  <a:gd name="T0" fmla="*/ 297 w 810"/>
                  <a:gd name="T1" fmla="*/ 67 h 1226"/>
                  <a:gd name="T2" fmla="*/ 382 w 810"/>
                  <a:gd name="T3" fmla="*/ 41 h 1226"/>
                  <a:gd name="T4" fmla="*/ 470 w 810"/>
                  <a:gd name="T5" fmla="*/ 26 h 1226"/>
                  <a:gd name="T6" fmla="*/ 554 w 810"/>
                  <a:gd name="T7" fmla="*/ 12 h 1226"/>
                  <a:gd name="T8" fmla="*/ 640 w 810"/>
                  <a:gd name="T9" fmla="*/ 4 h 1226"/>
                  <a:gd name="T10" fmla="*/ 707 w 810"/>
                  <a:gd name="T11" fmla="*/ 88 h 1226"/>
                  <a:gd name="T12" fmla="*/ 252 w 810"/>
                  <a:gd name="T13" fmla="*/ 272 h 1226"/>
                  <a:gd name="T14" fmla="*/ 311 w 810"/>
                  <a:gd name="T15" fmla="*/ 415 h 1226"/>
                  <a:gd name="T16" fmla="*/ 280 w 810"/>
                  <a:gd name="T17" fmla="*/ 435 h 1226"/>
                  <a:gd name="T18" fmla="*/ 250 w 810"/>
                  <a:gd name="T19" fmla="*/ 458 h 1226"/>
                  <a:gd name="T20" fmla="*/ 217 w 810"/>
                  <a:gd name="T21" fmla="*/ 476 h 1226"/>
                  <a:gd name="T22" fmla="*/ 186 w 810"/>
                  <a:gd name="T23" fmla="*/ 496 h 1226"/>
                  <a:gd name="T24" fmla="*/ 152 w 810"/>
                  <a:gd name="T25" fmla="*/ 511 h 1226"/>
                  <a:gd name="T26" fmla="*/ 131 w 810"/>
                  <a:gd name="T27" fmla="*/ 638 h 1226"/>
                  <a:gd name="T28" fmla="*/ 113 w 810"/>
                  <a:gd name="T29" fmla="*/ 811 h 1226"/>
                  <a:gd name="T30" fmla="*/ 109 w 810"/>
                  <a:gd name="T31" fmla="*/ 824 h 1226"/>
                  <a:gd name="T32" fmla="*/ 133 w 810"/>
                  <a:gd name="T33" fmla="*/ 826 h 1226"/>
                  <a:gd name="T34" fmla="*/ 170 w 810"/>
                  <a:gd name="T35" fmla="*/ 823 h 1226"/>
                  <a:gd name="T36" fmla="*/ 219 w 810"/>
                  <a:gd name="T37" fmla="*/ 813 h 1226"/>
                  <a:gd name="T38" fmla="*/ 250 w 810"/>
                  <a:gd name="T39" fmla="*/ 811 h 1226"/>
                  <a:gd name="T40" fmla="*/ 207 w 810"/>
                  <a:gd name="T41" fmla="*/ 846 h 1226"/>
                  <a:gd name="T42" fmla="*/ 176 w 810"/>
                  <a:gd name="T43" fmla="*/ 887 h 1226"/>
                  <a:gd name="T44" fmla="*/ 248 w 810"/>
                  <a:gd name="T45" fmla="*/ 871 h 1226"/>
                  <a:gd name="T46" fmla="*/ 362 w 810"/>
                  <a:gd name="T47" fmla="*/ 844 h 1226"/>
                  <a:gd name="T48" fmla="*/ 483 w 810"/>
                  <a:gd name="T49" fmla="*/ 834 h 1226"/>
                  <a:gd name="T50" fmla="*/ 601 w 810"/>
                  <a:gd name="T51" fmla="*/ 826 h 1226"/>
                  <a:gd name="T52" fmla="*/ 715 w 810"/>
                  <a:gd name="T53" fmla="*/ 817 h 1226"/>
                  <a:gd name="T54" fmla="*/ 810 w 810"/>
                  <a:gd name="T55" fmla="*/ 883 h 1226"/>
                  <a:gd name="T56" fmla="*/ 705 w 810"/>
                  <a:gd name="T57" fmla="*/ 899 h 1226"/>
                  <a:gd name="T58" fmla="*/ 593 w 810"/>
                  <a:gd name="T59" fmla="*/ 907 h 1226"/>
                  <a:gd name="T60" fmla="*/ 479 w 810"/>
                  <a:gd name="T61" fmla="*/ 909 h 1226"/>
                  <a:gd name="T62" fmla="*/ 368 w 810"/>
                  <a:gd name="T63" fmla="*/ 917 h 1226"/>
                  <a:gd name="T64" fmla="*/ 262 w 810"/>
                  <a:gd name="T65" fmla="*/ 940 h 1226"/>
                  <a:gd name="T66" fmla="*/ 376 w 810"/>
                  <a:gd name="T67" fmla="*/ 962 h 1226"/>
                  <a:gd name="T68" fmla="*/ 362 w 810"/>
                  <a:gd name="T69" fmla="*/ 1009 h 1226"/>
                  <a:gd name="T70" fmla="*/ 342 w 810"/>
                  <a:gd name="T71" fmla="*/ 1058 h 1226"/>
                  <a:gd name="T72" fmla="*/ 319 w 810"/>
                  <a:gd name="T73" fmla="*/ 1103 h 1226"/>
                  <a:gd name="T74" fmla="*/ 293 w 810"/>
                  <a:gd name="T75" fmla="*/ 1146 h 1226"/>
                  <a:gd name="T76" fmla="*/ 262 w 810"/>
                  <a:gd name="T77" fmla="*/ 1189 h 1226"/>
                  <a:gd name="T78" fmla="*/ 121 w 810"/>
                  <a:gd name="T79" fmla="*/ 1163 h 1226"/>
                  <a:gd name="T80" fmla="*/ 86 w 810"/>
                  <a:gd name="T81" fmla="*/ 1075 h 1226"/>
                  <a:gd name="T82" fmla="*/ 45 w 810"/>
                  <a:gd name="T83" fmla="*/ 942 h 1226"/>
                  <a:gd name="T84" fmla="*/ 27 w 810"/>
                  <a:gd name="T85" fmla="*/ 805 h 1226"/>
                  <a:gd name="T86" fmla="*/ 17 w 810"/>
                  <a:gd name="T87" fmla="*/ 662 h 1226"/>
                  <a:gd name="T88" fmla="*/ 9 w 810"/>
                  <a:gd name="T89" fmla="*/ 521 h 1226"/>
                  <a:gd name="T90" fmla="*/ 19 w 810"/>
                  <a:gd name="T91" fmla="*/ 415 h 1226"/>
                  <a:gd name="T92" fmla="*/ 74 w 810"/>
                  <a:gd name="T93" fmla="*/ 360 h 1226"/>
                  <a:gd name="T94" fmla="*/ 115 w 810"/>
                  <a:gd name="T95" fmla="*/ 294 h 1226"/>
                  <a:gd name="T96" fmla="*/ 156 w 810"/>
                  <a:gd name="T97" fmla="*/ 221 h 1226"/>
                  <a:gd name="T98" fmla="*/ 199 w 810"/>
                  <a:gd name="T99" fmla="*/ 151 h 1226"/>
                  <a:gd name="T100" fmla="*/ 248 w 810"/>
                  <a:gd name="T101" fmla="*/ 88 h 1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0" h="1226">
                    <a:moveTo>
                      <a:pt x="248" y="88"/>
                    </a:moveTo>
                    <a:lnTo>
                      <a:pt x="272" y="76"/>
                    </a:lnTo>
                    <a:lnTo>
                      <a:pt x="297" y="67"/>
                    </a:lnTo>
                    <a:lnTo>
                      <a:pt x="325" y="57"/>
                    </a:lnTo>
                    <a:lnTo>
                      <a:pt x="352" y="51"/>
                    </a:lnTo>
                    <a:lnTo>
                      <a:pt x="382" y="41"/>
                    </a:lnTo>
                    <a:lnTo>
                      <a:pt x="409" y="35"/>
                    </a:lnTo>
                    <a:lnTo>
                      <a:pt x="438" y="31"/>
                    </a:lnTo>
                    <a:lnTo>
                      <a:pt x="470" y="26"/>
                    </a:lnTo>
                    <a:lnTo>
                      <a:pt x="497" y="22"/>
                    </a:lnTo>
                    <a:lnTo>
                      <a:pt x="526" y="16"/>
                    </a:lnTo>
                    <a:lnTo>
                      <a:pt x="554" y="12"/>
                    </a:lnTo>
                    <a:lnTo>
                      <a:pt x="585" y="10"/>
                    </a:lnTo>
                    <a:lnTo>
                      <a:pt x="611" y="6"/>
                    </a:lnTo>
                    <a:lnTo>
                      <a:pt x="640" y="4"/>
                    </a:lnTo>
                    <a:lnTo>
                      <a:pt x="666" y="0"/>
                    </a:lnTo>
                    <a:lnTo>
                      <a:pt x="695" y="0"/>
                    </a:lnTo>
                    <a:lnTo>
                      <a:pt x="707" y="88"/>
                    </a:lnTo>
                    <a:lnTo>
                      <a:pt x="380" y="127"/>
                    </a:lnTo>
                    <a:lnTo>
                      <a:pt x="474" y="139"/>
                    </a:lnTo>
                    <a:lnTo>
                      <a:pt x="252" y="272"/>
                    </a:lnTo>
                    <a:lnTo>
                      <a:pt x="407" y="253"/>
                    </a:lnTo>
                    <a:lnTo>
                      <a:pt x="170" y="411"/>
                    </a:lnTo>
                    <a:lnTo>
                      <a:pt x="311" y="415"/>
                    </a:lnTo>
                    <a:lnTo>
                      <a:pt x="299" y="421"/>
                    </a:lnTo>
                    <a:lnTo>
                      <a:pt x="291" y="429"/>
                    </a:lnTo>
                    <a:lnTo>
                      <a:pt x="280" y="435"/>
                    </a:lnTo>
                    <a:lnTo>
                      <a:pt x="270" y="443"/>
                    </a:lnTo>
                    <a:lnTo>
                      <a:pt x="260" y="449"/>
                    </a:lnTo>
                    <a:lnTo>
                      <a:pt x="250" y="458"/>
                    </a:lnTo>
                    <a:lnTo>
                      <a:pt x="239" y="464"/>
                    </a:lnTo>
                    <a:lnTo>
                      <a:pt x="229" y="472"/>
                    </a:lnTo>
                    <a:lnTo>
                      <a:pt x="217" y="476"/>
                    </a:lnTo>
                    <a:lnTo>
                      <a:pt x="207" y="482"/>
                    </a:lnTo>
                    <a:lnTo>
                      <a:pt x="193" y="490"/>
                    </a:lnTo>
                    <a:lnTo>
                      <a:pt x="186" y="496"/>
                    </a:lnTo>
                    <a:lnTo>
                      <a:pt x="174" y="499"/>
                    </a:lnTo>
                    <a:lnTo>
                      <a:pt x="162" y="507"/>
                    </a:lnTo>
                    <a:lnTo>
                      <a:pt x="152" y="511"/>
                    </a:lnTo>
                    <a:lnTo>
                      <a:pt x="143" y="517"/>
                    </a:lnTo>
                    <a:lnTo>
                      <a:pt x="260" y="539"/>
                    </a:lnTo>
                    <a:lnTo>
                      <a:pt x="131" y="638"/>
                    </a:lnTo>
                    <a:lnTo>
                      <a:pt x="111" y="727"/>
                    </a:lnTo>
                    <a:lnTo>
                      <a:pt x="244" y="709"/>
                    </a:lnTo>
                    <a:lnTo>
                      <a:pt x="113" y="811"/>
                    </a:lnTo>
                    <a:lnTo>
                      <a:pt x="105" y="817"/>
                    </a:lnTo>
                    <a:lnTo>
                      <a:pt x="105" y="824"/>
                    </a:lnTo>
                    <a:lnTo>
                      <a:pt x="109" y="824"/>
                    </a:lnTo>
                    <a:lnTo>
                      <a:pt x="115" y="824"/>
                    </a:lnTo>
                    <a:lnTo>
                      <a:pt x="121" y="824"/>
                    </a:lnTo>
                    <a:lnTo>
                      <a:pt x="133" y="826"/>
                    </a:lnTo>
                    <a:lnTo>
                      <a:pt x="143" y="824"/>
                    </a:lnTo>
                    <a:lnTo>
                      <a:pt x="154" y="824"/>
                    </a:lnTo>
                    <a:lnTo>
                      <a:pt x="170" y="823"/>
                    </a:lnTo>
                    <a:lnTo>
                      <a:pt x="186" y="821"/>
                    </a:lnTo>
                    <a:lnTo>
                      <a:pt x="201" y="817"/>
                    </a:lnTo>
                    <a:lnTo>
                      <a:pt x="219" y="813"/>
                    </a:lnTo>
                    <a:lnTo>
                      <a:pt x="239" y="809"/>
                    </a:lnTo>
                    <a:lnTo>
                      <a:pt x="260" y="803"/>
                    </a:lnTo>
                    <a:lnTo>
                      <a:pt x="250" y="811"/>
                    </a:lnTo>
                    <a:lnTo>
                      <a:pt x="237" y="821"/>
                    </a:lnTo>
                    <a:lnTo>
                      <a:pt x="221" y="832"/>
                    </a:lnTo>
                    <a:lnTo>
                      <a:pt x="207" y="846"/>
                    </a:lnTo>
                    <a:lnTo>
                      <a:pt x="193" y="858"/>
                    </a:lnTo>
                    <a:lnTo>
                      <a:pt x="182" y="873"/>
                    </a:lnTo>
                    <a:lnTo>
                      <a:pt x="176" y="887"/>
                    </a:lnTo>
                    <a:lnTo>
                      <a:pt x="178" y="901"/>
                    </a:lnTo>
                    <a:lnTo>
                      <a:pt x="211" y="883"/>
                    </a:lnTo>
                    <a:lnTo>
                      <a:pt x="248" y="871"/>
                    </a:lnTo>
                    <a:lnTo>
                      <a:pt x="284" y="860"/>
                    </a:lnTo>
                    <a:lnTo>
                      <a:pt x="325" y="852"/>
                    </a:lnTo>
                    <a:lnTo>
                      <a:pt x="362" y="844"/>
                    </a:lnTo>
                    <a:lnTo>
                      <a:pt x="403" y="842"/>
                    </a:lnTo>
                    <a:lnTo>
                      <a:pt x="442" y="836"/>
                    </a:lnTo>
                    <a:lnTo>
                      <a:pt x="483" y="834"/>
                    </a:lnTo>
                    <a:lnTo>
                      <a:pt x="523" y="832"/>
                    </a:lnTo>
                    <a:lnTo>
                      <a:pt x="562" y="830"/>
                    </a:lnTo>
                    <a:lnTo>
                      <a:pt x="601" y="826"/>
                    </a:lnTo>
                    <a:lnTo>
                      <a:pt x="642" y="824"/>
                    </a:lnTo>
                    <a:lnTo>
                      <a:pt x="677" y="821"/>
                    </a:lnTo>
                    <a:lnTo>
                      <a:pt x="715" y="817"/>
                    </a:lnTo>
                    <a:lnTo>
                      <a:pt x="750" y="811"/>
                    </a:lnTo>
                    <a:lnTo>
                      <a:pt x="787" y="803"/>
                    </a:lnTo>
                    <a:lnTo>
                      <a:pt x="810" y="883"/>
                    </a:lnTo>
                    <a:lnTo>
                      <a:pt x="775" y="891"/>
                    </a:lnTo>
                    <a:lnTo>
                      <a:pt x="740" y="897"/>
                    </a:lnTo>
                    <a:lnTo>
                      <a:pt x="705" y="899"/>
                    </a:lnTo>
                    <a:lnTo>
                      <a:pt x="669" y="905"/>
                    </a:lnTo>
                    <a:lnTo>
                      <a:pt x="632" y="905"/>
                    </a:lnTo>
                    <a:lnTo>
                      <a:pt x="593" y="907"/>
                    </a:lnTo>
                    <a:lnTo>
                      <a:pt x="556" y="907"/>
                    </a:lnTo>
                    <a:lnTo>
                      <a:pt x="519" y="909"/>
                    </a:lnTo>
                    <a:lnTo>
                      <a:pt x="479" y="909"/>
                    </a:lnTo>
                    <a:lnTo>
                      <a:pt x="442" y="911"/>
                    </a:lnTo>
                    <a:lnTo>
                      <a:pt x="405" y="913"/>
                    </a:lnTo>
                    <a:lnTo>
                      <a:pt x="368" y="917"/>
                    </a:lnTo>
                    <a:lnTo>
                      <a:pt x="331" y="922"/>
                    </a:lnTo>
                    <a:lnTo>
                      <a:pt x="297" y="932"/>
                    </a:lnTo>
                    <a:lnTo>
                      <a:pt x="262" y="940"/>
                    </a:lnTo>
                    <a:lnTo>
                      <a:pt x="233" y="956"/>
                    </a:lnTo>
                    <a:lnTo>
                      <a:pt x="240" y="989"/>
                    </a:lnTo>
                    <a:lnTo>
                      <a:pt x="376" y="962"/>
                    </a:lnTo>
                    <a:lnTo>
                      <a:pt x="372" y="977"/>
                    </a:lnTo>
                    <a:lnTo>
                      <a:pt x="366" y="993"/>
                    </a:lnTo>
                    <a:lnTo>
                      <a:pt x="362" y="1009"/>
                    </a:lnTo>
                    <a:lnTo>
                      <a:pt x="356" y="1026"/>
                    </a:lnTo>
                    <a:lnTo>
                      <a:pt x="348" y="1040"/>
                    </a:lnTo>
                    <a:lnTo>
                      <a:pt x="342" y="1058"/>
                    </a:lnTo>
                    <a:lnTo>
                      <a:pt x="335" y="1071"/>
                    </a:lnTo>
                    <a:lnTo>
                      <a:pt x="329" y="1089"/>
                    </a:lnTo>
                    <a:lnTo>
                      <a:pt x="319" y="1103"/>
                    </a:lnTo>
                    <a:lnTo>
                      <a:pt x="309" y="1118"/>
                    </a:lnTo>
                    <a:lnTo>
                      <a:pt x="299" y="1132"/>
                    </a:lnTo>
                    <a:lnTo>
                      <a:pt x="293" y="1146"/>
                    </a:lnTo>
                    <a:lnTo>
                      <a:pt x="282" y="1159"/>
                    </a:lnTo>
                    <a:lnTo>
                      <a:pt x="272" y="1175"/>
                    </a:lnTo>
                    <a:lnTo>
                      <a:pt x="262" y="1189"/>
                    </a:lnTo>
                    <a:lnTo>
                      <a:pt x="252" y="1202"/>
                    </a:lnTo>
                    <a:lnTo>
                      <a:pt x="190" y="1226"/>
                    </a:lnTo>
                    <a:lnTo>
                      <a:pt x="121" y="1163"/>
                    </a:lnTo>
                    <a:lnTo>
                      <a:pt x="131" y="1159"/>
                    </a:lnTo>
                    <a:lnTo>
                      <a:pt x="105" y="1116"/>
                    </a:lnTo>
                    <a:lnTo>
                      <a:pt x="86" y="1075"/>
                    </a:lnTo>
                    <a:lnTo>
                      <a:pt x="68" y="1030"/>
                    </a:lnTo>
                    <a:lnTo>
                      <a:pt x="56" y="989"/>
                    </a:lnTo>
                    <a:lnTo>
                      <a:pt x="45" y="942"/>
                    </a:lnTo>
                    <a:lnTo>
                      <a:pt x="37" y="897"/>
                    </a:lnTo>
                    <a:lnTo>
                      <a:pt x="31" y="850"/>
                    </a:lnTo>
                    <a:lnTo>
                      <a:pt x="27" y="805"/>
                    </a:lnTo>
                    <a:lnTo>
                      <a:pt x="23" y="758"/>
                    </a:lnTo>
                    <a:lnTo>
                      <a:pt x="21" y="711"/>
                    </a:lnTo>
                    <a:lnTo>
                      <a:pt x="17" y="662"/>
                    </a:lnTo>
                    <a:lnTo>
                      <a:pt x="15" y="615"/>
                    </a:lnTo>
                    <a:lnTo>
                      <a:pt x="13" y="568"/>
                    </a:lnTo>
                    <a:lnTo>
                      <a:pt x="9" y="521"/>
                    </a:lnTo>
                    <a:lnTo>
                      <a:pt x="5" y="474"/>
                    </a:lnTo>
                    <a:lnTo>
                      <a:pt x="0" y="431"/>
                    </a:lnTo>
                    <a:lnTo>
                      <a:pt x="19" y="415"/>
                    </a:lnTo>
                    <a:lnTo>
                      <a:pt x="39" y="398"/>
                    </a:lnTo>
                    <a:lnTo>
                      <a:pt x="56" y="378"/>
                    </a:lnTo>
                    <a:lnTo>
                      <a:pt x="74" y="360"/>
                    </a:lnTo>
                    <a:lnTo>
                      <a:pt x="88" y="339"/>
                    </a:lnTo>
                    <a:lnTo>
                      <a:pt x="101" y="317"/>
                    </a:lnTo>
                    <a:lnTo>
                      <a:pt x="115" y="294"/>
                    </a:lnTo>
                    <a:lnTo>
                      <a:pt x="131" y="270"/>
                    </a:lnTo>
                    <a:lnTo>
                      <a:pt x="145" y="245"/>
                    </a:lnTo>
                    <a:lnTo>
                      <a:pt x="156" y="221"/>
                    </a:lnTo>
                    <a:lnTo>
                      <a:pt x="170" y="198"/>
                    </a:lnTo>
                    <a:lnTo>
                      <a:pt x="186" y="174"/>
                    </a:lnTo>
                    <a:lnTo>
                      <a:pt x="199" y="151"/>
                    </a:lnTo>
                    <a:lnTo>
                      <a:pt x="213" y="129"/>
                    </a:lnTo>
                    <a:lnTo>
                      <a:pt x="229" y="106"/>
                    </a:lnTo>
                    <a:lnTo>
                      <a:pt x="248" y="88"/>
                    </a:lnTo>
                    <a:lnTo>
                      <a:pt x="248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62" name="Freeform 150"/>
              <p:cNvSpPr>
                <a:spLocks/>
              </p:cNvSpPr>
              <p:nvPr/>
            </p:nvSpPr>
            <p:spPr bwMode="auto">
              <a:xfrm>
                <a:off x="5904" y="7488"/>
                <a:ext cx="862" cy="1954"/>
              </a:xfrm>
              <a:custGeom>
                <a:avLst/>
                <a:gdLst>
                  <a:gd name="T0" fmla="*/ 860 w 862"/>
                  <a:gd name="T1" fmla="*/ 449 h 1954"/>
                  <a:gd name="T2" fmla="*/ 848 w 862"/>
                  <a:gd name="T3" fmla="*/ 1093 h 1954"/>
                  <a:gd name="T4" fmla="*/ 819 w 862"/>
                  <a:gd name="T5" fmla="*/ 1725 h 1954"/>
                  <a:gd name="T6" fmla="*/ 732 w 862"/>
                  <a:gd name="T7" fmla="*/ 1857 h 1954"/>
                  <a:gd name="T8" fmla="*/ 740 w 862"/>
                  <a:gd name="T9" fmla="*/ 1622 h 1954"/>
                  <a:gd name="T10" fmla="*/ 742 w 862"/>
                  <a:gd name="T11" fmla="*/ 1385 h 1954"/>
                  <a:gd name="T12" fmla="*/ 707 w 862"/>
                  <a:gd name="T13" fmla="*/ 1220 h 1954"/>
                  <a:gd name="T14" fmla="*/ 519 w 862"/>
                  <a:gd name="T15" fmla="*/ 1287 h 1954"/>
                  <a:gd name="T16" fmla="*/ 325 w 862"/>
                  <a:gd name="T17" fmla="*/ 1328 h 1954"/>
                  <a:gd name="T18" fmla="*/ 131 w 862"/>
                  <a:gd name="T19" fmla="*/ 1363 h 1954"/>
                  <a:gd name="T20" fmla="*/ 237 w 862"/>
                  <a:gd name="T21" fmla="*/ 1263 h 1954"/>
                  <a:gd name="T22" fmla="*/ 399 w 862"/>
                  <a:gd name="T23" fmla="*/ 1230 h 1954"/>
                  <a:gd name="T24" fmla="*/ 554 w 862"/>
                  <a:gd name="T25" fmla="*/ 1179 h 1954"/>
                  <a:gd name="T26" fmla="*/ 562 w 862"/>
                  <a:gd name="T27" fmla="*/ 1140 h 1954"/>
                  <a:gd name="T28" fmla="*/ 425 w 862"/>
                  <a:gd name="T29" fmla="*/ 1163 h 1954"/>
                  <a:gd name="T30" fmla="*/ 286 w 862"/>
                  <a:gd name="T31" fmla="*/ 1171 h 1954"/>
                  <a:gd name="T32" fmla="*/ 206 w 862"/>
                  <a:gd name="T33" fmla="*/ 1163 h 1954"/>
                  <a:gd name="T34" fmla="*/ 351 w 862"/>
                  <a:gd name="T35" fmla="*/ 1116 h 1954"/>
                  <a:gd name="T36" fmla="*/ 497 w 862"/>
                  <a:gd name="T37" fmla="*/ 1063 h 1954"/>
                  <a:gd name="T38" fmla="*/ 640 w 862"/>
                  <a:gd name="T39" fmla="*/ 1003 h 1954"/>
                  <a:gd name="T40" fmla="*/ 595 w 862"/>
                  <a:gd name="T41" fmla="*/ 969 h 1954"/>
                  <a:gd name="T42" fmla="*/ 407 w 862"/>
                  <a:gd name="T43" fmla="*/ 1022 h 1954"/>
                  <a:gd name="T44" fmla="*/ 221 w 862"/>
                  <a:gd name="T45" fmla="*/ 1060 h 1954"/>
                  <a:gd name="T46" fmla="*/ 270 w 862"/>
                  <a:gd name="T47" fmla="*/ 1022 h 1954"/>
                  <a:gd name="T48" fmla="*/ 433 w 862"/>
                  <a:gd name="T49" fmla="*/ 962 h 1954"/>
                  <a:gd name="T50" fmla="*/ 586 w 862"/>
                  <a:gd name="T51" fmla="*/ 883 h 1954"/>
                  <a:gd name="T52" fmla="*/ 652 w 862"/>
                  <a:gd name="T53" fmla="*/ 809 h 1954"/>
                  <a:gd name="T54" fmla="*/ 531 w 862"/>
                  <a:gd name="T55" fmla="*/ 856 h 1954"/>
                  <a:gd name="T56" fmla="*/ 407 w 862"/>
                  <a:gd name="T57" fmla="*/ 891 h 1954"/>
                  <a:gd name="T58" fmla="*/ 286 w 862"/>
                  <a:gd name="T59" fmla="*/ 915 h 1954"/>
                  <a:gd name="T60" fmla="*/ 580 w 862"/>
                  <a:gd name="T61" fmla="*/ 709 h 1954"/>
                  <a:gd name="T62" fmla="*/ 423 w 862"/>
                  <a:gd name="T63" fmla="*/ 750 h 1954"/>
                  <a:gd name="T64" fmla="*/ 262 w 862"/>
                  <a:gd name="T65" fmla="*/ 781 h 1954"/>
                  <a:gd name="T66" fmla="*/ 225 w 862"/>
                  <a:gd name="T67" fmla="*/ 766 h 1954"/>
                  <a:gd name="T68" fmla="*/ 382 w 862"/>
                  <a:gd name="T69" fmla="*/ 703 h 1954"/>
                  <a:gd name="T70" fmla="*/ 539 w 862"/>
                  <a:gd name="T71" fmla="*/ 642 h 1954"/>
                  <a:gd name="T72" fmla="*/ 656 w 862"/>
                  <a:gd name="T73" fmla="*/ 554 h 1954"/>
                  <a:gd name="T74" fmla="*/ 511 w 862"/>
                  <a:gd name="T75" fmla="*/ 601 h 1954"/>
                  <a:gd name="T76" fmla="*/ 360 w 862"/>
                  <a:gd name="T77" fmla="*/ 640 h 1954"/>
                  <a:gd name="T78" fmla="*/ 209 w 862"/>
                  <a:gd name="T79" fmla="*/ 666 h 1954"/>
                  <a:gd name="T80" fmla="*/ 429 w 862"/>
                  <a:gd name="T81" fmla="*/ 517 h 1954"/>
                  <a:gd name="T82" fmla="*/ 315 w 862"/>
                  <a:gd name="T83" fmla="*/ 554 h 1954"/>
                  <a:gd name="T84" fmla="*/ 200 w 862"/>
                  <a:gd name="T85" fmla="*/ 586 h 1954"/>
                  <a:gd name="T86" fmla="*/ 178 w 862"/>
                  <a:gd name="T87" fmla="*/ 523 h 1954"/>
                  <a:gd name="T88" fmla="*/ 131 w 862"/>
                  <a:gd name="T89" fmla="*/ 539 h 1954"/>
                  <a:gd name="T90" fmla="*/ 86 w 862"/>
                  <a:gd name="T91" fmla="*/ 552 h 1954"/>
                  <a:gd name="T92" fmla="*/ 39 w 862"/>
                  <a:gd name="T93" fmla="*/ 558 h 1954"/>
                  <a:gd name="T94" fmla="*/ 67 w 862"/>
                  <a:gd name="T95" fmla="*/ 464 h 1954"/>
                  <a:gd name="T96" fmla="*/ 343 w 862"/>
                  <a:gd name="T97" fmla="*/ 394 h 1954"/>
                  <a:gd name="T98" fmla="*/ 638 w 862"/>
                  <a:gd name="T99" fmla="*/ 298 h 1954"/>
                  <a:gd name="T100" fmla="*/ 748 w 862"/>
                  <a:gd name="T101" fmla="*/ 237 h 1954"/>
                  <a:gd name="T102" fmla="*/ 766 w 862"/>
                  <a:gd name="T103" fmla="*/ 143 h 1954"/>
                  <a:gd name="T104" fmla="*/ 787 w 862"/>
                  <a:gd name="T105" fmla="*/ 39 h 1954"/>
                  <a:gd name="T106" fmla="*/ 803 w 862"/>
                  <a:gd name="T107" fmla="*/ 0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2" h="1954">
                    <a:moveTo>
                      <a:pt x="803" y="0"/>
                    </a:moveTo>
                    <a:lnTo>
                      <a:pt x="823" y="104"/>
                    </a:lnTo>
                    <a:lnTo>
                      <a:pt x="840" y="212"/>
                    </a:lnTo>
                    <a:lnTo>
                      <a:pt x="852" y="327"/>
                    </a:lnTo>
                    <a:lnTo>
                      <a:pt x="860" y="449"/>
                    </a:lnTo>
                    <a:lnTo>
                      <a:pt x="862" y="572"/>
                    </a:lnTo>
                    <a:lnTo>
                      <a:pt x="862" y="701"/>
                    </a:lnTo>
                    <a:lnTo>
                      <a:pt x="858" y="828"/>
                    </a:lnTo>
                    <a:lnTo>
                      <a:pt x="854" y="962"/>
                    </a:lnTo>
                    <a:lnTo>
                      <a:pt x="848" y="1093"/>
                    </a:lnTo>
                    <a:lnTo>
                      <a:pt x="840" y="1224"/>
                    </a:lnTo>
                    <a:lnTo>
                      <a:pt x="830" y="1351"/>
                    </a:lnTo>
                    <a:lnTo>
                      <a:pt x="827" y="1481"/>
                    </a:lnTo>
                    <a:lnTo>
                      <a:pt x="821" y="1604"/>
                    </a:lnTo>
                    <a:lnTo>
                      <a:pt x="819" y="1725"/>
                    </a:lnTo>
                    <a:lnTo>
                      <a:pt x="817" y="1843"/>
                    </a:lnTo>
                    <a:lnTo>
                      <a:pt x="823" y="1954"/>
                    </a:lnTo>
                    <a:lnTo>
                      <a:pt x="732" y="1947"/>
                    </a:lnTo>
                    <a:lnTo>
                      <a:pt x="732" y="1902"/>
                    </a:lnTo>
                    <a:lnTo>
                      <a:pt x="732" y="1857"/>
                    </a:lnTo>
                    <a:lnTo>
                      <a:pt x="734" y="1810"/>
                    </a:lnTo>
                    <a:lnTo>
                      <a:pt x="736" y="1763"/>
                    </a:lnTo>
                    <a:lnTo>
                      <a:pt x="736" y="1716"/>
                    </a:lnTo>
                    <a:lnTo>
                      <a:pt x="738" y="1669"/>
                    </a:lnTo>
                    <a:lnTo>
                      <a:pt x="740" y="1622"/>
                    </a:lnTo>
                    <a:lnTo>
                      <a:pt x="742" y="1575"/>
                    </a:lnTo>
                    <a:lnTo>
                      <a:pt x="742" y="1526"/>
                    </a:lnTo>
                    <a:lnTo>
                      <a:pt x="742" y="1479"/>
                    </a:lnTo>
                    <a:lnTo>
                      <a:pt x="742" y="1432"/>
                    </a:lnTo>
                    <a:lnTo>
                      <a:pt x="742" y="1385"/>
                    </a:lnTo>
                    <a:lnTo>
                      <a:pt x="742" y="1338"/>
                    </a:lnTo>
                    <a:lnTo>
                      <a:pt x="742" y="1291"/>
                    </a:lnTo>
                    <a:lnTo>
                      <a:pt x="742" y="1248"/>
                    </a:lnTo>
                    <a:lnTo>
                      <a:pt x="742" y="1204"/>
                    </a:lnTo>
                    <a:lnTo>
                      <a:pt x="707" y="1220"/>
                    </a:lnTo>
                    <a:lnTo>
                      <a:pt x="670" y="1236"/>
                    </a:lnTo>
                    <a:lnTo>
                      <a:pt x="633" y="1249"/>
                    </a:lnTo>
                    <a:lnTo>
                      <a:pt x="595" y="1265"/>
                    </a:lnTo>
                    <a:lnTo>
                      <a:pt x="556" y="1275"/>
                    </a:lnTo>
                    <a:lnTo>
                      <a:pt x="519" y="1287"/>
                    </a:lnTo>
                    <a:lnTo>
                      <a:pt x="480" y="1296"/>
                    </a:lnTo>
                    <a:lnTo>
                      <a:pt x="443" y="1304"/>
                    </a:lnTo>
                    <a:lnTo>
                      <a:pt x="403" y="1312"/>
                    </a:lnTo>
                    <a:lnTo>
                      <a:pt x="364" y="1320"/>
                    </a:lnTo>
                    <a:lnTo>
                      <a:pt x="325" y="1328"/>
                    </a:lnTo>
                    <a:lnTo>
                      <a:pt x="286" y="1336"/>
                    </a:lnTo>
                    <a:lnTo>
                      <a:pt x="247" y="1340"/>
                    </a:lnTo>
                    <a:lnTo>
                      <a:pt x="208" y="1347"/>
                    </a:lnTo>
                    <a:lnTo>
                      <a:pt x="168" y="1355"/>
                    </a:lnTo>
                    <a:lnTo>
                      <a:pt x="131" y="1363"/>
                    </a:lnTo>
                    <a:lnTo>
                      <a:pt x="110" y="1283"/>
                    </a:lnTo>
                    <a:lnTo>
                      <a:pt x="141" y="1277"/>
                    </a:lnTo>
                    <a:lnTo>
                      <a:pt x="172" y="1273"/>
                    </a:lnTo>
                    <a:lnTo>
                      <a:pt x="206" y="1267"/>
                    </a:lnTo>
                    <a:lnTo>
                      <a:pt x="237" y="1263"/>
                    </a:lnTo>
                    <a:lnTo>
                      <a:pt x="270" y="1257"/>
                    </a:lnTo>
                    <a:lnTo>
                      <a:pt x="302" y="1251"/>
                    </a:lnTo>
                    <a:lnTo>
                      <a:pt x="335" y="1246"/>
                    </a:lnTo>
                    <a:lnTo>
                      <a:pt x="368" y="1240"/>
                    </a:lnTo>
                    <a:lnTo>
                      <a:pt x="399" y="1230"/>
                    </a:lnTo>
                    <a:lnTo>
                      <a:pt x="431" y="1222"/>
                    </a:lnTo>
                    <a:lnTo>
                      <a:pt x="462" y="1212"/>
                    </a:lnTo>
                    <a:lnTo>
                      <a:pt x="494" y="1202"/>
                    </a:lnTo>
                    <a:lnTo>
                      <a:pt x="523" y="1191"/>
                    </a:lnTo>
                    <a:lnTo>
                      <a:pt x="554" y="1179"/>
                    </a:lnTo>
                    <a:lnTo>
                      <a:pt x="586" y="1165"/>
                    </a:lnTo>
                    <a:lnTo>
                      <a:pt x="617" y="1152"/>
                    </a:lnTo>
                    <a:lnTo>
                      <a:pt x="617" y="1126"/>
                    </a:lnTo>
                    <a:lnTo>
                      <a:pt x="590" y="1132"/>
                    </a:lnTo>
                    <a:lnTo>
                      <a:pt x="562" y="1140"/>
                    </a:lnTo>
                    <a:lnTo>
                      <a:pt x="537" y="1146"/>
                    </a:lnTo>
                    <a:lnTo>
                      <a:pt x="509" y="1152"/>
                    </a:lnTo>
                    <a:lnTo>
                      <a:pt x="480" y="1155"/>
                    </a:lnTo>
                    <a:lnTo>
                      <a:pt x="452" y="1159"/>
                    </a:lnTo>
                    <a:lnTo>
                      <a:pt x="425" y="1163"/>
                    </a:lnTo>
                    <a:lnTo>
                      <a:pt x="398" y="1167"/>
                    </a:lnTo>
                    <a:lnTo>
                      <a:pt x="368" y="1167"/>
                    </a:lnTo>
                    <a:lnTo>
                      <a:pt x="341" y="1169"/>
                    </a:lnTo>
                    <a:lnTo>
                      <a:pt x="311" y="1169"/>
                    </a:lnTo>
                    <a:lnTo>
                      <a:pt x="286" y="1171"/>
                    </a:lnTo>
                    <a:lnTo>
                      <a:pt x="257" y="1171"/>
                    </a:lnTo>
                    <a:lnTo>
                      <a:pt x="229" y="1171"/>
                    </a:lnTo>
                    <a:lnTo>
                      <a:pt x="204" y="1171"/>
                    </a:lnTo>
                    <a:lnTo>
                      <a:pt x="178" y="1173"/>
                    </a:lnTo>
                    <a:lnTo>
                      <a:pt x="206" y="1163"/>
                    </a:lnTo>
                    <a:lnTo>
                      <a:pt x="235" y="1154"/>
                    </a:lnTo>
                    <a:lnTo>
                      <a:pt x="264" y="1144"/>
                    </a:lnTo>
                    <a:lnTo>
                      <a:pt x="294" y="1136"/>
                    </a:lnTo>
                    <a:lnTo>
                      <a:pt x="323" y="1126"/>
                    </a:lnTo>
                    <a:lnTo>
                      <a:pt x="351" y="1116"/>
                    </a:lnTo>
                    <a:lnTo>
                      <a:pt x="382" y="1107"/>
                    </a:lnTo>
                    <a:lnTo>
                      <a:pt x="411" y="1097"/>
                    </a:lnTo>
                    <a:lnTo>
                      <a:pt x="441" y="1085"/>
                    </a:lnTo>
                    <a:lnTo>
                      <a:pt x="468" y="1075"/>
                    </a:lnTo>
                    <a:lnTo>
                      <a:pt x="497" y="1063"/>
                    </a:lnTo>
                    <a:lnTo>
                      <a:pt x="527" y="1052"/>
                    </a:lnTo>
                    <a:lnTo>
                      <a:pt x="554" y="1040"/>
                    </a:lnTo>
                    <a:lnTo>
                      <a:pt x="584" y="1026"/>
                    </a:lnTo>
                    <a:lnTo>
                      <a:pt x="611" y="1015"/>
                    </a:lnTo>
                    <a:lnTo>
                      <a:pt x="640" y="1003"/>
                    </a:lnTo>
                    <a:lnTo>
                      <a:pt x="660" y="950"/>
                    </a:lnTo>
                    <a:lnTo>
                      <a:pt x="654" y="950"/>
                    </a:lnTo>
                    <a:lnTo>
                      <a:pt x="642" y="954"/>
                    </a:lnTo>
                    <a:lnTo>
                      <a:pt x="621" y="960"/>
                    </a:lnTo>
                    <a:lnTo>
                      <a:pt x="595" y="969"/>
                    </a:lnTo>
                    <a:lnTo>
                      <a:pt x="564" y="979"/>
                    </a:lnTo>
                    <a:lnTo>
                      <a:pt x="531" y="989"/>
                    </a:lnTo>
                    <a:lnTo>
                      <a:pt x="490" y="1001"/>
                    </a:lnTo>
                    <a:lnTo>
                      <a:pt x="450" y="1013"/>
                    </a:lnTo>
                    <a:lnTo>
                      <a:pt x="407" y="1022"/>
                    </a:lnTo>
                    <a:lnTo>
                      <a:pt x="368" y="1034"/>
                    </a:lnTo>
                    <a:lnTo>
                      <a:pt x="327" y="1044"/>
                    </a:lnTo>
                    <a:lnTo>
                      <a:pt x="288" y="1052"/>
                    </a:lnTo>
                    <a:lnTo>
                      <a:pt x="253" y="1056"/>
                    </a:lnTo>
                    <a:lnTo>
                      <a:pt x="221" y="1060"/>
                    </a:lnTo>
                    <a:lnTo>
                      <a:pt x="192" y="1060"/>
                    </a:lnTo>
                    <a:lnTo>
                      <a:pt x="172" y="1058"/>
                    </a:lnTo>
                    <a:lnTo>
                      <a:pt x="206" y="1044"/>
                    </a:lnTo>
                    <a:lnTo>
                      <a:pt x="237" y="1034"/>
                    </a:lnTo>
                    <a:lnTo>
                      <a:pt x="270" y="1022"/>
                    </a:lnTo>
                    <a:lnTo>
                      <a:pt x="304" y="1011"/>
                    </a:lnTo>
                    <a:lnTo>
                      <a:pt x="335" y="999"/>
                    </a:lnTo>
                    <a:lnTo>
                      <a:pt x="368" y="987"/>
                    </a:lnTo>
                    <a:lnTo>
                      <a:pt x="399" y="973"/>
                    </a:lnTo>
                    <a:lnTo>
                      <a:pt x="433" y="962"/>
                    </a:lnTo>
                    <a:lnTo>
                      <a:pt x="464" y="946"/>
                    </a:lnTo>
                    <a:lnTo>
                      <a:pt x="495" y="930"/>
                    </a:lnTo>
                    <a:lnTo>
                      <a:pt x="525" y="915"/>
                    </a:lnTo>
                    <a:lnTo>
                      <a:pt x="556" y="901"/>
                    </a:lnTo>
                    <a:lnTo>
                      <a:pt x="586" y="883"/>
                    </a:lnTo>
                    <a:lnTo>
                      <a:pt x="615" y="866"/>
                    </a:lnTo>
                    <a:lnTo>
                      <a:pt x="644" y="848"/>
                    </a:lnTo>
                    <a:lnTo>
                      <a:pt x="676" y="832"/>
                    </a:lnTo>
                    <a:lnTo>
                      <a:pt x="676" y="799"/>
                    </a:lnTo>
                    <a:lnTo>
                      <a:pt x="652" y="809"/>
                    </a:lnTo>
                    <a:lnTo>
                      <a:pt x="627" y="821"/>
                    </a:lnTo>
                    <a:lnTo>
                      <a:pt x="603" y="830"/>
                    </a:lnTo>
                    <a:lnTo>
                      <a:pt x="580" y="840"/>
                    </a:lnTo>
                    <a:lnTo>
                      <a:pt x="554" y="848"/>
                    </a:lnTo>
                    <a:lnTo>
                      <a:pt x="531" y="856"/>
                    </a:lnTo>
                    <a:lnTo>
                      <a:pt x="507" y="864"/>
                    </a:lnTo>
                    <a:lnTo>
                      <a:pt x="484" y="874"/>
                    </a:lnTo>
                    <a:lnTo>
                      <a:pt x="458" y="879"/>
                    </a:lnTo>
                    <a:lnTo>
                      <a:pt x="433" y="887"/>
                    </a:lnTo>
                    <a:lnTo>
                      <a:pt x="407" y="891"/>
                    </a:lnTo>
                    <a:lnTo>
                      <a:pt x="384" y="897"/>
                    </a:lnTo>
                    <a:lnTo>
                      <a:pt x="360" y="903"/>
                    </a:lnTo>
                    <a:lnTo>
                      <a:pt x="335" y="907"/>
                    </a:lnTo>
                    <a:lnTo>
                      <a:pt x="309" y="911"/>
                    </a:lnTo>
                    <a:lnTo>
                      <a:pt x="286" y="915"/>
                    </a:lnTo>
                    <a:lnTo>
                      <a:pt x="672" y="709"/>
                    </a:lnTo>
                    <a:lnTo>
                      <a:pt x="676" y="686"/>
                    </a:lnTo>
                    <a:lnTo>
                      <a:pt x="642" y="693"/>
                    </a:lnTo>
                    <a:lnTo>
                      <a:pt x="611" y="701"/>
                    </a:lnTo>
                    <a:lnTo>
                      <a:pt x="580" y="709"/>
                    </a:lnTo>
                    <a:lnTo>
                      <a:pt x="548" y="719"/>
                    </a:lnTo>
                    <a:lnTo>
                      <a:pt x="515" y="727"/>
                    </a:lnTo>
                    <a:lnTo>
                      <a:pt x="486" y="734"/>
                    </a:lnTo>
                    <a:lnTo>
                      <a:pt x="452" y="742"/>
                    </a:lnTo>
                    <a:lnTo>
                      <a:pt x="423" y="750"/>
                    </a:lnTo>
                    <a:lnTo>
                      <a:pt x="390" y="758"/>
                    </a:lnTo>
                    <a:lnTo>
                      <a:pt x="358" y="764"/>
                    </a:lnTo>
                    <a:lnTo>
                      <a:pt x="327" y="770"/>
                    </a:lnTo>
                    <a:lnTo>
                      <a:pt x="294" y="776"/>
                    </a:lnTo>
                    <a:lnTo>
                      <a:pt x="262" y="781"/>
                    </a:lnTo>
                    <a:lnTo>
                      <a:pt x="229" y="785"/>
                    </a:lnTo>
                    <a:lnTo>
                      <a:pt x="196" y="789"/>
                    </a:lnTo>
                    <a:lnTo>
                      <a:pt x="164" y="797"/>
                    </a:lnTo>
                    <a:lnTo>
                      <a:pt x="194" y="780"/>
                    </a:lnTo>
                    <a:lnTo>
                      <a:pt x="225" y="766"/>
                    </a:lnTo>
                    <a:lnTo>
                      <a:pt x="255" y="752"/>
                    </a:lnTo>
                    <a:lnTo>
                      <a:pt x="288" y="740"/>
                    </a:lnTo>
                    <a:lnTo>
                      <a:pt x="319" y="725"/>
                    </a:lnTo>
                    <a:lnTo>
                      <a:pt x="351" y="715"/>
                    </a:lnTo>
                    <a:lnTo>
                      <a:pt x="382" y="703"/>
                    </a:lnTo>
                    <a:lnTo>
                      <a:pt x="415" y="691"/>
                    </a:lnTo>
                    <a:lnTo>
                      <a:pt x="445" y="680"/>
                    </a:lnTo>
                    <a:lnTo>
                      <a:pt x="476" y="668"/>
                    </a:lnTo>
                    <a:lnTo>
                      <a:pt x="507" y="654"/>
                    </a:lnTo>
                    <a:lnTo>
                      <a:pt x="539" y="642"/>
                    </a:lnTo>
                    <a:lnTo>
                      <a:pt x="570" y="627"/>
                    </a:lnTo>
                    <a:lnTo>
                      <a:pt x="599" y="611"/>
                    </a:lnTo>
                    <a:lnTo>
                      <a:pt x="629" y="595"/>
                    </a:lnTo>
                    <a:lnTo>
                      <a:pt x="660" y="578"/>
                    </a:lnTo>
                    <a:lnTo>
                      <a:pt x="656" y="554"/>
                    </a:lnTo>
                    <a:lnTo>
                      <a:pt x="627" y="564"/>
                    </a:lnTo>
                    <a:lnTo>
                      <a:pt x="597" y="574"/>
                    </a:lnTo>
                    <a:lnTo>
                      <a:pt x="570" y="584"/>
                    </a:lnTo>
                    <a:lnTo>
                      <a:pt x="541" y="593"/>
                    </a:lnTo>
                    <a:lnTo>
                      <a:pt x="511" y="601"/>
                    </a:lnTo>
                    <a:lnTo>
                      <a:pt x="480" y="611"/>
                    </a:lnTo>
                    <a:lnTo>
                      <a:pt x="450" y="619"/>
                    </a:lnTo>
                    <a:lnTo>
                      <a:pt x="423" y="627"/>
                    </a:lnTo>
                    <a:lnTo>
                      <a:pt x="392" y="635"/>
                    </a:lnTo>
                    <a:lnTo>
                      <a:pt x="360" y="640"/>
                    </a:lnTo>
                    <a:lnTo>
                      <a:pt x="329" y="646"/>
                    </a:lnTo>
                    <a:lnTo>
                      <a:pt x="302" y="652"/>
                    </a:lnTo>
                    <a:lnTo>
                      <a:pt x="270" y="658"/>
                    </a:lnTo>
                    <a:lnTo>
                      <a:pt x="239" y="662"/>
                    </a:lnTo>
                    <a:lnTo>
                      <a:pt x="209" y="666"/>
                    </a:lnTo>
                    <a:lnTo>
                      <a:pt x="180" y="670"/>
                    </a:lnTo>
                    <a:lnTo>
                      <a:pt x="482" y="529"/>
                    </a:lnTo>
                    <a:lnTo>
                      <a:pt x="474" y="503"/>
                    </a:lnTo>
                    <a:lnTo>
                      <a:pt x="450" y="509"/>
                    </a:lnTo>
                    <a:lnTo>
                      <a:pt x="429" y="517"/>
                    </a:lnTo>
                    <a:lnTo>
                      <a:pt x="407" y="525"/>
                    </a:lnTo>
                    <a:lnTo>
                      <a:pt x="384" y="533"/>
                    </a:lnTo>
                    <a:lnTo>
                      <a:pt x="360" y="539"/>
                    </a:lnTo>
                    <a:lnTo>
                      <a:pt x="339" y="546"/>
                    </a:lnTo>
                    <a:lnTo>
                      <a:pt x="315" y="554"/>
                    </a:lnTo>
                    <a:lnTo>
                      <a:pt x="294" y="562"/>
                    </a:lnTo>
                    <a:lnTo>
                      <a:pt x="270" y="570"/>
                    </a:lnTo>
                    <a:lnTo>
                      <a:pt x="245" y="576"/>
                    </a:lnTo>
                    <a:lnTo>
                      <a:pt x="221" y="580"/>
                    </a:lnTo>
                    <a:lnTo>
                      <a:pt x="200" y="586"/>
                    </a:lnTo>
                    <a:lnTo>
                      <a:pt x="176" y="590"/>
                    </a:lnTo>
                    <a:lnTo>
                      <a:pt x="155" y="595"/>
                    </a:lnTo>
                    <a:lnTo>
                      <a:pt x="131" y="597"/>
                    </a:lnTo>
                    <a:lnTo>
                      <a:pt x="110" y="601"/>
                    </a:lnTo>
                    <a:lnTo>
                      <a:pt x="178" y="523"/>
                    </a:lnTo>
                    <a:lnTo>
                      <a:pt x="168" y="527"/>
                    </a:lnTo>
                    <a:lnTo>
                      <a:pt x="159" y="529"/>
                    </a:lnTo>
                    <a:lnTo>
                      <a:pt x="149" y="533"/>
                    </a:lnTo>
                    <a:lnTo>
                      <a:pt x="141" y="537"/>
                    </a:lnTo>
                    <a:lnTo>
                      <a:pt x="131" y="539"/>
                    </a:lnTo>
                    <a:lnTo>
                      <a:pt x="123" y="543"/>
                    </a:lnTo>
                    <a:lnTo>
                      <a:pt x="114" y="545"/>
                    </a:lnTo>
                    <a:lnTo>
                      <a:pt x="106" y="548"/>
                    </a:lnTo>
                    <a:lnTo>
                      <a:pt x="96" y="550"/>
                    </a:lnTo>
                    <a:lnTo>
                      <a:pt x="86" y="552"/>
                    </a:lnTo>
                    <a:lnTo>
                      <a:pt x="76" y="552"/>
                    </a:lnTo>
                    <a:lnTo>
                      <a:pt x="67" y="556"/>
                    </a:lnTo>
                    <a:lnTo>
                      <a:pt x="59" y="556"/>
                    </a:lnTo>
                    <a:lnTo>
                      <a:pt x="49" y="558"/>
                    </a:lnTo>
                    <a:lnTo>
                      <a:pt x="39" y="558"/>
                    </a:lnTo>
                    <a:lnTo>
                      <a:pt x="31" y="560"/>
                    </a:lnTo>
                    <a:lnTo>
                      <a:pt x="0" y="472"/>
                    </a:lnTo>
                    <a:lnTo>
                      <a:pt x="10" y="472"/>
                    </a:lnTo>
                    <a:lnTo>
                      <a:pt x="33" y="470"/>
                    </a:lnTo>
                    <a:lnTo>
                      <a:pt x="67" y="464"/>
                    </a:lnTo>
                    <a:lnTo>
                      <a:pt x="112" y="454"/>
                    </a:lnTo>
                    <a:lnTo>
                      <a:pt x="162" y="439"/>
                    </a:lnTo>
                    <a:lnTo>
                      <a:pt x="219" y="427"/>
                    </a:lnTo>
                    <a:lnTo>
                      <a:pt x="278" y="409"/>
                    </a:lnTo>
                    <a:lnTo>
                      <a:pt x="343" y="394"/>
                    </a:lnTo>
                    <a:lnTo>
                      <a:pt x="407" y="374"/>
                    </a:lnTo>
                    <a:lnTo>
                      <a:pt x="470" y="355"/>
                    </a:lnTo>
                    <a:lnTo>
                      <a:pt x="531" y="335"/>
                    </a:lnTo>
                    <a:lnTo>
                      <a:pt x="588" y="317"/>
                    </a:lnTo>
                    <a:lnTo>
                      <a:pt x="638" y="298"/>
                    </a:lnTo>
                    <a:lnTo>
                      <a:pt x="685" y="282"/>
                    </a:lnTo>
                    <a:lnTo>
                      <a:pt x="721" y="266"/>
                    </a:lnTo>
                    <a:lnTo>
                      <a:pt x="748" y="259"/>
                    </a:lnTo>
                    <a:lnTo>
                      <a:pt x="748" y="249"/>
                    </a:lnTo>
                    <a:lnTo>
                      <a:pt x="748" y="237"/>
                    </a:lnTo>
                    <a:lnTo>
                      <a:pt x="750" y="223"/>
                    </a:lnTo>
                    <a:lnTo>
                      <a:pt x="754" y="206"/>
                    </a:lnTo>
                    <a:lnTo>
                      <a:pt x="758" y="186"/>
                    </a:lnTo>
                    <a:lnTo>
                      <a:pt x="760" y="165"/>
                    </a:lnTo>
                    <a:lnTo>
                      <a:pt x="766" y="143"/>
                    </a:lnTo>
                    <a:lnTo>
                      <a:pt x="770" y="120"/>
                    </a:lnTo>
                    <a:lnTo>
                      <a:pt x="774" y="96"/>
                    </a:lnTo>
                    <a:lnTo>
                      <a:pt x="778" y="77"/>
                    </a:lnTo>
                    <a:lnTo>
                      <a:pt x="781" y="55"/>
                    </a:lnTo>
                    <a:lnTo>
                      <a:pt x="787" y="39"/>
                    </a:lnTo>
                    <a:lnTo>
                      <a:pt x="789" y="22"/>
                    </a:lnTo>
                    <a:lnTo>
                      <a:pt x="795" y="10"/>
                    </a:lnTo>
                    <a:lnTo>
                      <a:pt x="797" y="2"/>
                    </a:lnTo>
                    <a:lnTo>
                      <a:pt x="803" y="0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63" name="Freeform 151"/>
              <p:cNvSpPr>
                <a:spLocks/>
              </p:cNvSpPr>
              <p:nvPr/>
            </p:nvSpPr>
            <p:spPr bwMode="auto">
              <a:xfrm>
                <a:off x="4643" y="8402"/>
                <a:ext cx="829" cy="905"/>
              </a:xfrm>
              <a:custGeom>
                <a:avLst/>
                <a:gdLst>
                  <a:gd name="T0" fmla="*/ 398 w 829"/>
                  <a:gd name="T1" fmla="*/ 267 h 905"/>
                  <a:gd name="T2" fmla="*/ 274 w 829"/>
                  <a:gd name="T3" fmla="*/ 371 h 905"/>
                  <a:gd name="T4" fmla="*/ 311 w 829"/>
                  <a:gd name="T5" fmla="*/ 367 h 905"/>
                  <a:gd name="T6" fmla="*/ 349 w 829"/>
                  <a:gd name="T7" fmla="*/ 357 h 905"/>
                  <a:gd name="T8" fmla="*/ 384 w 829"/>
                  <a:gd name="T9" fmla="*/ 349 h 905"/>
                  <a:gd name="T10" fmla="*/ 419 w 829"/>
                  <a:gd name="T11" fmla="*/ 343 h 905"/>
                  <a:gd name="T12" fmla="*/ 458 w 829"/>
                  <a:gd name="T13" fmla="*/ 345 h 905"/>
                  <a:gd name="T14" fmla="*/ 437 w 829"/>
                  <a:gd name="T15" fmla="*/ 353 h 905"/>
                  <a:gd name="T16" fmla="*/ 404 w 829"/>
                  <a:gd name="T17" fmla="*/ 369 h 905"/>
                  <a:gd name="T18" fmla="*/ 364 w 829"/>
                  <a:gd name="T19" fmla="*/ 388 h 905"/>
                  <a:gd name="T20" fmla="*/ 341 w 829"/>
                  <a:gd name="T21" fmla="*/ 410 h 905"/>
                  <a:gd name="T22" fmla="*/ 541 w 829"/>
                  <a:gd name="T23" fmla="*/ 396 h 905"/>
                  <a:gd name="T24" fmla="*/ 429 w 829"/>
                  <a:gd name="T25" fmla="*/ 574 h 905"/>
                  <a:gd name="T26" fmla="*/ 413 w 829"/>
                  <a:gd name="T27" fmla="*/ 608 h 905"/>
                  <a:gd name="T28" fmla="*/ 499 w 829"/>
                  <a:gd name="T29" fmla="*/ 641 h 905"/>
                  <a:gd name="T30" fmla="*/ 437 w 829"/>
                  <a:gd name="T31" fmla="*/ 666 h 905"/>
                  <a:gd name="T32" fmla="*/ 368 w 829"/>
                  <a:gd name="T33" fmla="*/ 684 h 905"/>
                  <a:gd name="T34" fmla="*/ 300 w 829"/>
                  <a:gd name="T35" fmla="*/ 705 h 905"/>
                  <a:gd name="T36" fmla="*/ 235 w 829"/>
                  <a:gd name="T37" fmla="*/ 733 h 905"/>
                  <a:gd name="T38" fmla="*/ 180 w 829"/>
                  <a:gd name="T39" fmla="*/ 776 h 905"/>
                  <a:gd name="T40" fmla="*/ 210 w 829"/>
                  <a:gd name="T41" fmla="*/ 772 h 905"/>
                  <a:gd name="T42" fmla="*/ 272 w 829"/>
                  <a:gd name="T43" fmla="*/ 758 h 905"/>
                  <a:gd name="T44" fmla="*/ 349 w 829"/>
                  <a:gd name="T45" fmla="*/ 741 h 905"/>
                  <a:gd name="T46" fmla="*/ 419 w 829"/>
                  <a:gd name="T47" fmla="*/ 725 h 905"/>
                  <a:gd name="T48" fmla="*/ 460 w 829"/>
                  <a:gd name="T49" fmla="*/ 717 h 905"/>
                  <a:gd name="T50" fmla="*/ 429 w 829"/>
                  <a:gd name="T51" fmla="*/ 731 h 905"/>
                  <a:gd name="T52" fmla="*/ 372 w 829"/>
                  <a:gd name="T53" fmla="*/ 752 h 905"/>
                  <a:gd name="T54" fmla="*/ 315 w 829"/>
                  <a:gd name="T55" fmla="*/ 778 h 905"/>
                  <a:gd name="T56" fmla="*/ 257 w 829"/>
                  <a:gd name="T57" fmla="*/ 797 h 905"/>
                  <a:gd name="T58" fmla="*/ 200 w 829"/>
                  <a:gd name="T59" fmla="*/ 819 h 905"/>
                  <a:gd name="T60" fmla="*/ 161 w 829"/>
                  <a:gd name="T61" fmla="*/ 833 h 905"/>
                  <a:gd name="T62" fmla="*/ 202 w 829"/>
                  <a:gd name="T63" fmla="*/ 829 h 905"/>
                  <a:gd name="T64" fmla="*/ 288 w 829"/>
                  <a:gd name="T65" fmla="*/ 809 h 905"/>
                  <a:gd name="T66" fmla="*/ 388 w 829"/>
                  <a:gd name="T67" fmla="*/ 788 h 905"/>
                  <a:gd name="T68" fmla="*/ 476 w 829"/>
                  <a:gd name="T69" fmla="*/ 772 h 905"/>
                  <a:gd name="T70" fmla="*/ 521 w 829"/>
                  <a:gd name="T71" fmla="*/ 772 h 905"/>
                  <a:gd name="T72" fmla="*/ 460 w 829"/>
                  <a:gd name="T73" fmla="*/ 839 h 905"/>
                  <a:gd name="T74" fmla="*/ 517 w 829"/>
                  <a:gd name="T75" fmla="*/ 823 h 905"/>
                  <a:gd name="T76" fmla="*/ 586 w 829"/>
                  <a:gd name="T77" fmla="*/ 803 h 905"/>
                  <a:gd name="T78" fmla="*/ 650 w 829"/>
                  <a:gd name="T79" fmla="*/ 778 h 905"/>
                  <a:gd name="T80" fmla="*/ 707 w 829"/>
                  <a:gd name="T81" fmla="*/ 756 h 905"/>
                  <a:gd name="T82" fmla="*/ 742 w 829"/>
                  <a:gd name="T83" fmla="*/ 750 h 905"/>
                  <a:gd name="T84" fmla="*/ 778 w 829"/>
                  <a:gd name="T85" fmla="*/ 778 h 905"/>
                  <a:gd name="T86" fmla="*/ 817 w 829"/>
                  <a:gd name="T87" fmla="*/ 797 h 905"/>
                  <a:gd name="T88" fmla="*/ 731 w 829"/>
                  <a:gd name="T89" fmla="*/ 835 h 905"/>
                  <a:gd name="T90" fmla="*/ 574 w 829"/>
                  <a:gd name="T91" fmla="*/ 874 h 905"/>
                  <a:gd name="T92" fmla="*/ 409 w 829"/>
                  <a:gd name="T93" fmla="*/ 901 h 905"/>
                  <a:gd name="T94" fmla="*/ 241 w 829"/>
                  <a:gd name="T95" fmla="*/ 905 h 905"/>
                  <a:gd name="T96" fmla="*/ 84 w 829"/>
                  <a:gd name="T97" fmla="*/ 884 h 905"/>
                  <a:gd name="T98" fmla="*/ 4 w 829"/>
                  <a:gd name="T99" fmla="*/ 831 h 905"/>
                  <a:gd name="T100" fmla="*/ 63 w 829"/>
                  <a:gd name="T101" fmla="*/ 772 h 905"/>
                  <a:gd name="T102" fmla="*/ 129 w 829"/>
                  <a:gd name="T103" fmla="*/ 717 h 905"/>
                  <a:gd name="T104" fmla="*/ 200 w 829"/>
                  <a:gd name="T105" fmla="*/ 660 h 905"/>
                  <a:gd name="T106" fmla="*/ 268 w 829"/>
                  <a:gd name="T107" fmla="*/ 604 h 905"/>
                  <a:gd name="T108" fmla="*/ 335 w 829"/>
                  <a:gd name="T109" fmla="*/ 545 h 905"/>
                  <a:gd name="T110" fmla="*/ 292 w 829"/>
                  <a:gd name="T111" fmla="*/ 508 h 905"/>
                  <a:gd name="T112" fmla="*/ 235 w 829"/>
                  <a:gd name="T113" fmla="*/ 470 h 905"/>
                  <a:gd name="T114" fmla="*/ 168 w 829"/>
                  <a:gd name="T115" fmla="*/ 439 h 905"/>
                  <a:gd name="T116" fmla="*/ 104 w 829"/>
                  <a:gd name="T117" fmla="*/ 414 h 905"/>
                  <a:gd name="T118" fmla="*/ 43 w 829"/>
                  <a:gd name="T119" fmla="*/ 402 h 905"/>
                  <a:gd name="T120" fmla="*/ 633 w 829"/>
                  <a:gd name="T121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29" h="905">
                    <a:moveTo>
                      <a:pt x="633" y="0"/>
                    </a:moveTo>
                    <a:lnTo>
                      <a:pt x="642" y="106"/>
                    </a:lnTo>
                    <a:lnTo>
                      <a:pt x="398" y="267"/>
                    </a:lnTo>
                    <a:lnTo>
                      <a:pt x="458" y="259"/>
                    </a:lnTo>
                    <a:lnTo>
                      <a:pt x="264" y="373"/>
                    </a:lnTo>
                    <a:lnTo>
                      <a:pt x="274" y="371"/>
                    </a:lnTo>
                    <a:lnTo>
                      <a:pt x="288" y="371"/>
                    </a:lnTo>
                    <a:lnTo>
                      <a:pt x="300" y="369"/>
                    </a:lnTo>
                    <a:lnTo>
                      <a:pt x="311" y="367"/>
                    </a:lnTo>
                    <a:lnTo>
                      <a:pt x="323" y="365"/>
                    </a:lnTo>
                    <a:lnTo>
                      <a:pt x="335" y="361"/>
                    </a:lnTo>
                    <a:lnTo>
                      <a:pt x="349" y="357"/>
                    </a:lnTo>
                    <a:lnTo>
                      <a:pt x="360" y="357"/>
                    </a:lnTo>
                    <a:lnTo>
                      <a:pt x="372" y="351"/>
                    </a:lnTo>
                    <a:lnTo>
                      <a:pt x="384" y="349"/>
                    </a:lnTo>
                    <a:lnTo>
                      <a:pt x="396" y="347"/>
                    </a:lnTo>
                    <a:lnTo>
                      <a:pt x="407" y="345"/>
                    </a:lnTo>
                    <a:lnTo>
                      <a:pt x="419" y="343"/>
                    </a:lnTo>
                    <a:lnTo>
                      <a:pt x="431" y="341"/>
                    </a:lnTo>
                    <a:lnTo>
                      <a:pt x="445" y="341"/>
                    </a:lnTo>
                    <a:lnTo>
                      <a:pt x="458" y="345"/>
                    </a:lnTo>
                    <a:lnTo>
                      <a:pt x="452" y="345"/>
                    </a:lnTo>
                    <a:lnTo>
                      <a:pt x="445" y="349"/>
                    </a:lnTo>
                    <a:lnTo>
                      <a:pt x="437" y="353"/>
                    </a:lnTo>
                    <a:lnTo>
                      <a:pt x="427" y="357"/>
                    </a:lnTo>
                    <a:lnTo>
                      <a:pt x="413" y="363"/>
                    </a:lnTo>
                    <a:lnTo>
                      <a:pt x="404" y="369"/>
                    </a:lnTo>
                    <a:lnTo>
                      <a:pt x="390" y="374"/>
                    </a:lnTo>
                    <a:lnTo>
                      <a:pt x="380" y="382"/>
                    </a:lnTo>
                    <a:lnTo>
                      <a:pt x="364" y="388"/>
                    </a:lnTo>
                    <a:lnTo>
                      <a:pt x="356" y="396"/>
                    </a:lnTo>
                    <a:lnTo>
                      <a:pt x="347" y="402"/>
                    </a:lnTo>
                    <a:lnTo>
                      <a:pt x="341" y="410"/>
                    </a:lnTo>
                    <a:lnTo>
                      <a:pt x="331" y="421"/>
                    </a:lnTo>
                    <a:lnTo>
                      <a:pt x="339" y="435"/>
                    </a:lnTo>
                    <a:lnTo>
                      <a:pt x="541" y="396"/>
                    </a:lnTo>
                    <a:lnTo>
                      <a:pt x="429" y="490"/>
                    </a:lnTo>
                    <a:lnTo>
                      <a:pt x="556" y="496"/>
                    </a:lnTo>
                    <a:lnTo>
                      <a:pt x="429" y="574"/>
                    </a:lnTo>
                    <a:lnTo>
                      <a:pt x="423" y="582"/>
                    </a:lnTo>
                    <a:lnTo>
                      <a:pt x="417" y="594"/>
                    </a:lnTo>
                    <a:lnTo>
                      <a:pt x="413" y="608"/>
                    </a:lnTo>
                    <a:lnTo>
                      <a:pt x="413" y="621"/>
                    </a:lnTo>
                    <a:lnTo>
                      <a:pt x="521" y="633"/>
                    </a:lnTo>
                    <a:lnTo>
                      <a:pt x="499" y="641"/>
                    </a:lnTo>
                    <a:lnTo>
                      <a:pt x="478" y="651"/>
                    </a:lnTo>
                    <a:lnTo>
                      <a:pt x="456" y="658"/>
                    </a:lnTo>
                    <a:lnTo>
                      <a:pt x="437" y="666"/>
                    </a:lnTo>
                    <a:lnTo>
                      <a:pt x="413" y="672"/>
                    </a:lnTo>
                    <a:lnTo>
                      <a:pt x="390" y="678"/>
                    </a:lnTo>
                    <a:lnTo>
                      <a:pt x="368" y="684"/>
                    </a:lnTo>
                    <a:lnTo>
                      <a:pt x="347" y="692"/>
                    </a:lnTo>
                    <a:lnTo>
                      <a:pt x="323" y="698"/>
                    </a:lnTo>
                    <a:lnTo>
                      <a:pt x="300" y="705"/>
                    </a:lnTo>
                    <a:lnTo>
                      <a:pt x="278" y="713"/>
                    </a:lnTo>
                    <a:lnTo>
                      <a:pt x="259" y="725"/>
                    </a:lnTo>
                    <a:lnTo>
                      <a:pt x="235" y="733"/>
                    </a:lnTo>
                    <a:lnTo>
                      <a:pt x="217" y="747"/>
                    </a:lnTo>
                    <a:lnTo>
                      <a:pt x="198" y="758"/>
                    </a:lnTo>
                    <a:lnTo>
                      <a:pt x="180" y="776"/>
                    </a:lnTo>
                    <a:lnTo>
                      <a:pt x="186" y="774"/>
                    </a:lnTo>
                    <a:lnTo>
                      <a:pt x="194" y="774"/>
                    </a:lnTo>
                    <a:lnTo>
                      <a:pt x="210" y="772"/>
                    </a:lnTo>
                    <a:lnTo>
                      <a:pt x="227" y="768"/>
                    </a:lnTo>
                    <a:lnTo>
                      <a:pt x="249" y="764"/>
                    </a:lnTo>
                    <a:lnTo>
                      <a:pt x="272" y="758"/>
                    </a:lnTo>
                    <a:lnTo>
                      <a:pt x="298" y="752"/>
                    </a:lnTo>
                    <a:lnTo>
                      <a:pt x="323" y="749"/>
                    </a:lnTo>
                    <a:lnTo>
                      <a:pt x="349" y="741"/>
                    </a:lnTo>
                    <a:lnTo>
                      <a:pt x="372" y="735"/>
                    </a:lnTo>
                    <a:lnTo>
                      <a:pt x="398" y="731"/>
                    </a:lnTo>
                    <a:lnTo>
                      <a:pt x="419" y="725"/>
                    </a:lnTo>
                    <a:lnTo>
                      <a:pt x="437" y="721"/>
                    </a:lnTo>
                    <a:lnTo>
                      <a:pt x="451" y="717"/>
                    </a:lnTo>
                    <a:lnTo>
                      <a:pt x="460" y="717"/>
                    </a:lnTo>
                    <a:lnTo>
                      <a:pt x="466" y="717"/>
                    </a:lnTo>
                    <a:lnTo>
                      <a:pt x="447" y="723"/>
                    </a:lnTo>
                    <a:lnTo>
                      <a:pt x="429" y="731"/>
                    </a:lnTo>
                    <a:lnTo>
                      <a:pt x="409" y="737"/>
                    </a:lnTo>
                    <a:lnTo>
                      <a:pt x="390" y="747"/>
                    </a:lnTo>
                    <a:lnTo>
                      <a:pt x="372" y="752"/>
                    </a:lnTo>
                    <a:lnTo>
                      <a:pt x="353" y="760"/>
                    </a:lnTo>
                    <a:lnTo>
                      <a:pt x="333" y="768"/>
                    </a:lnTo>
                    <a:lnTo>
                      <a:pt x="315" y="778"/>
                    </a:lnTo>
                    <a:lnTo>
                      <a:pt x="294" y="784"/>
                    </a:lnTo>
                    <a:lnTo>
                      <a:pt x="274" y="792"/>
                    </a:lnTo>
                    <a:lnTo>
                      <a:pt x="257" y="797"/>
                    </a:lnTo>
                    <a:lnTo>
                      <a:pt x="237" y="807"/>
                    </a:lnTo>
                    <a:lnTo>
                      <a:pt x="217" y="813"/>
                    </a:lnTo>
                    <a:lnTo>
                      <a:pt x="200" y="819"/>
                    </a:lnTo>
                    <a:lnTo>
                      <a:pt x="182" y="825"/>
                    </a:lnTo>
                    <a:lnTo>
                      <a:pt x="165" y="831"/>
                    </a:lnTo>
                    <a:lnTo>
                      <a:pt x="161" y="833"/>
                    </a:lnTo>
                    <a:lnTo>
                      <a:pt x="168" y="833"/>
                    </a:lnTo>
                    <a:lnTo>
                      <a:pt x="182" y="831"/>
                    </a:lnTo>
                    <a:lnTo>
                      <a:pt x="202" y="829"/>
                    </a:lnTo>
                    <a:lnTo>
                      <a:pt x="225" y="823"/>
                    </a:lnTo>
                    <a:lnTo>
                      <a:pt x="257" y="815"/>
                    </a:lnTo>
                    <a:lnTo>
                      <a:pt x="288" y="809"/>
                    </a:lnTo>
                    <a:lnTo>
                      <a:pt x="323" y="803"/>
                    </a:lnTo>
                    <a:lnTo>
                      <a:pt x="356" y="795"/>
                    </a:lnTo>
                    <a:lnTo>
                      <a:pt x="388" y="788"/>
                    </a:lnTo>
                    <a:lnTo>
                      <a:pt x="421" y="782"/>
                    </a:lnTo>
                    <a:lnTo>
                      <a:pt x="452" y="776"/>
                    </a:lnTo>
                    <a:lnTo>
                      <a:pt x="476" y="772"/>
                    </a:lnTo>
                    <a:lnTo>
                      <a:pt x="498" y="768"/>
                    </a:lnTo>
                    <a:lnTo>
                      <a:pt x="511" y="768"/>
                    </a:lnTo>
                    <a:lnTo>
                      <a:pt x="521" y="772"/>
                    </a:lnTo>
                    <a:lnTo>
                      <a:pt x="429" y="846"/>
                    </a:lnTo>
                    <a:lnTo>
                      <a:pt x="443" y="842"/>
                    </a:lnTo>
                    <a:lnTo>
                      <a:pt x="460" y="839"/>
                    </a:lnTo>
                    <a:lnTo>
                      <a:pt x="478" y="833"/>
                    </a:lnTo>
                    <a:lnTo>
                      <a:pt x="498" y="829"/>
                    </a:lnTo>
                    <a:lnTo>
                      <a:pt x="517" y="823"/>
                    </a:lnTo>
                    <a:lnTo>
                      <a:pt x="541" y="815"/>
                    </a:lnTo>
                    <a:lnTo>
                      <a:pt x="562" y="809"/>
                    </a:lnTo>
                    <a:lnTo>
                      <a:pt x="586" y="803"/>
                    </a:lnTo>
                    <a:lnTo>
                      <a:pt x="607" y="794"/>
                    </a:lnTo>
                    <a:lnTo>
                      <a:pt x="631" y="788"/>
                    </a:lnTo>
                    <a:lnTo>
                      <a:pt x="650" y="778"/>
                    </a:lnTo>
                    <a:lnTo>
                      <a:pt x="672" y="772"/>
                    </a:lnTo>
                    <a:lnTo>
                      <a:pt x="689" y="764"/>
                    </a:lnTo>
                    <a:lnTo>
                      <a:pt x="707" y="756"/>
                    </a:lnTo>
                    <a:lnTo>
                      <a:pt x="723" y="750"/>
                    </a:lnTo>
                    <a:lnTo>
                      <a:pt x="738" y="745"/>
                    </a:lnTo>
                    <a:lnTo>
                      <a:pt x="742" y="750"/>
                    </a:lnTo>
                    <a:lnTo>
                      <a:pt x="752" y="760"/>
                    </a:lnTo>
                    <a:lnTo>
                      <a:pt x="762" y="768"/>
                    </a:lnTo>
                    <a:lnTo>
                      <a:pt x="778" y="778"/>
                    </a:lnTo>
                    <a:lnTo>
                      <a:pt x="789" y="784"/>
                    </a:lnTo>
                    <a:lnTo>
                      <a:pt x="803" y="792"/>
                    </a:lnTo>
                    <a:lnTo>
                      <a:pt x="817" y="797"/>
                    </a:lnTo>
                    <a:lnTo>
                      <a:pt x="829" y="803"/>
                    </a:lnTo>
                    <a:lnTo>
                      <a:pt x="780" y="819"/>
                    </a:lnTo>
                    <a:lnTo>
                      <a:pt x="731" y="835"/>
                    </a:lnTo>
                    <a:lnTo>
                      <a:pt x="680" y="848"/>
                    </a:lnTo>
                    <a:lnTo>
                      <a:pt x="629" y="864"/>
                    </a:lnTo>
                    <a:lnTo>
                      <a:pt x="574" y="874"/>
                    </a:lnTo>
                    <a:lnTo>
                      <a:pt x="519" y="886"/>
                    </a:lnTo>
                    <a:lnTo>
                      <a:pt x="464" y="893"/>
                    </a:lnTo>
                    <a:lnTo>
                      <a:pt x="409" y="901"/>
                    </a:lnTo>
                    <a:lnTo>
                      <a:pt x="353" y="905"/>
                    </a:lnTo>
                    <a:lnTo>
                      <a:pt x="298" y="905"/>
                    </a:lnTo>
                    <a:lnTo>
                      <a:pt x="241" y="905"/>
                    </a:lnTo>
                    <a:lnTo>
                      <a:pt x="188" y="901"/>
                    </a:lnTo>
                    <a:lnTo>
                      <a:pt x="135" y="893"/>
                    </a:lnTo>
                    <a:lnTo>
                      <a:pt x="84" y="884"/>
                    </a:lnTo>
                    <a:lnTo>
                      <a:pt x="33" y="870"/>
                    </a:lnTo>
                    <a:lnTo>
                      <a:pt x="0" y="854"/>
                    </a:lnTo>
                    <a:lnTo>
                      <a:pt x="4" y="831"/>
                    </a:lnTo>
                    <a:lnTo>
                      <a:pt x="24" y="811"/>
                    </a:lnTo>
                    <a:lnTo>
                      <a:pt x="41" y="790"/>
                    </a:lnTo>
                    <a:lnTo>
                      <a:pt x="63" y="772"/>
                    </a:lnTo>
                    <a:lnTo>
                      <a:pt x="84" y="752"/>
                    </a:lnTo>
                    <a:lnTo>
                      <a:pt x="106" y="733"/>
                    </a:lnTo>
                    <a:lnTo>
                      <a:pt x="129" y="717"/>
                    </a:lnTo>
                    <a:lnTo>
                      <a:pt x="153" y="700"/>
                    </a:lnTo>
                    <a:lnTo>
                      <a:pt x="176" y="680"/>
                    </a:lnTo>
                    <a:lnTo>
                      <a:pt x="200" y="660"/>
                    </a:lnTo>
                    <a:lnTo>
                      <a:pt x="223" y="643"/>
                    </a:lnTo>
                    <a:lnTo>
                      <a:pt x="247" y="625"/>
                    </a:lnTo>
                    <a:lnTo>
                      <a:pt x="268" y="604"/>
                    </a:lnTo>
                    <a:lnTo>
                      <a:pt x="292" y="586"/>
                    </a:lnTo>
                    <a:lnTo>
                      <a:pt x="313" y="564"/>
                    </a:lnTo>
                    <a:lnTo>
                      <a:pt x="335" y="545"/>
                    </a:lnTo>
                    <a:lnTo>
                      <a:pt x="321" y="533"/>
                    </a:lnTo>
                    <a:lnTo>
                      <a:pt x="308" y="519"/>
                    </a:lnTo>
                    <a:lnTo>
                      <a:pt x="292" y="508"/>
                    </a:lnTo>
                    <a:lnTo>
                      <a:pt x="274" y="496"/>
                    </a:lnTo>
                    <a:lnTo>
                      <a:pt x="255" y="482"/>
                    </a:lnTo>
                    <a:lnTo>
                      <a:pt x="235" y="470"/>
                    </a:lnTo>
                    <a:lnTo>
                      <a:pt x="214" y="459"/>
                    </a:lnTo>
                    <a:lnTo>
                      <a:pt x="194" y="449"/>
                    </a:lnTo>
                    <a:lnTo>
                      <a:pt x="168" y="439"/>
                    </a:lnTo>
                    <a:lnTo>
                      <a:pt x="147" y="429"/>
                    </a:lnTo>
                    <a:lnTo>
                      <a:pt x="123" y="420"/>
                    </a:lnTo>
                    <a:lnTo>
                      <a:pt x="104" y="414"/>
                    </a:lnTo>
                    <a:lnTo>
                      <a:pt x="80" y="408"/>
                    </a:lnTo>
                    <a:lnTo>
                      <a:pt x="63" y="406"/>
                    </a:lnTo>
                    <a:lnTo>
                      <a:pt x="43" y="402"/>
                    </a:lnTo>
                    <a:lnTo>
                      <a:pt x="27" y="404"/>
                    </a:lnTo>
                    <a:lnTo>
                      <a:pt x="633" y="0"/>
                    </a:lnTo>
                    <a:lnTo>
                      <a:pt x="6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64" name="Freeform 152"/>
              <p:cNvSpPr>
                <a:spLocks/>
              </p:cNvSpPr>
              <p:nvPr/>
            </p:nvSpPr>
            <p:spPr bwMode="auto">
              <a:xfrm>
                <a:off x="5509" y="8111"/>
                <a:ext cx="827" cy="707"/>
              </a:xfrm>
              <a:custGeom>
                <a:avLst/>
                <a:gdLst>
                  <a:gd name="T0" fmla="*/ 672 w 827"/>
                  <a:gd name="T1" fmla="*/ 23 h 707"/>
                  <a:gd name="T2" fmla="*/ 470 w 827"/>
                  <a:gd name="T3" fmla="*/ 39 h 707"/>
                  <a:gd name="T4" fmla="*/ 543 w 827"/>
                  <a:gd name="T5" fmla="*/ 0 h 707"/>
                  <a:gd name="T6" fmla="*/ 275 w 827"/>
                  <a:gd name="T7" fmla="*/ 15 h 707"/>
                  <a:gd name="T8" fmla="*/ 376 w 827"/>
                  <a:gd name="T9" fmla="*/ 51 h 707"/>
                  <a:gd name="T10" fmla="*/ 175 w 827"/>
                  <a:gd name="T11" fmla="*/ 125 h 707"/>
                  <a:gd name="T12" fmla="*/ 316 w 827"/>
                  <a:gd name="T13" fmla="*/ 121 h 707"/>
                  <a:gd name="T14" fmla="*/ 106 w 827"/>
                  <a:gd name="T15" fmla="*/ 239 h 707"/>
                  <a:gd name="T16" fmla="*/ 292 w 827"/>
                  <a:gd name="T17" fmla="*/ 248 h 707"/>
                  <a:gd name="T18" fmla="*/ 83 w 827"/>
                  <a:gd name="T19" fmla="*/ 385 h 707"/>
                  <a:gd name="T20" fmla="*/ 245 w 827"/>
                  <a:gd name="T21" fmla="*/ 382 h 707"/>
                  <a:gd name="T22" fmla="*/ 0 w 827"/>
                  <a:gd name="T23" fmla="*/ 532 h 707"/>
                  <a:gd name="T24" fmla="*/ 202 w 827"/>
                  <a:gd name="T25" fmla="*/ 528 h 707"/>
                  <a:gd name="T26" fmla="*/ 47 w 827"/>
                  <a:gd name="T27" fmla="*/ 652 h 707"/>
                  <a:gd name="T28" fmla="*/ 233 w 827"/>
                  <a:gd name="T29" fmla="*/ 628 h 707"/>
                  <a:gd name="T30" fmla="*/ 136 w 827"/>
                  <a:gd name="T31" fmla="*/ 707 h 707"/>
                  <a:gd name="T32" fmla="*/ 615 w 827"/>
                  <a:gd name="T33" fmla="*/ 660 h 707"/>
                  <a:gd name="T34" fmla="*/ 819 w 827"/>
                  <a:gd name="T35" fmla="*/ 622 h 707"/>
                  <a:gd name="T36" fmla="*/ 521 w 827"/>
                  <a:gd name="T37" fmla="*/ 615 h 707"/>
                  <a:gd name="T38" fmla="*/ 729 w 827"/>
                  <a:gd name="T39" fmla="*/ 513 h 707"/>
                  <a:gd name="T40" fmla="*/ 470 w 827"/>
                  <a:gd name="T41" fmla="*/ 509 h 707"/>
                  <a:gd name="T42" fmla="*/ 786 w 827"/>
                  <a:gd name="T43" fmla="*/ 374 h 707"/>
                  <a:gd name="T44" fmla="*/ 621 w 827"/>
                  <a:gd name="T45" fmla="*/ 366 h 707"/>
                  <a:gd name="T46" fmla="*/ 827 w 827"/>
                  <a:gd name="T47" fmla="*/ 223 h 707"/>
                  <a:gd name="T48" fmla="*/ 521 w 827"/>
                  <a:gd name="T49" fmla="*/ 288 h 707"/>
                  <a:gd name="T50" fmla="*/ 566 w 827"/>
                  <a:gd name="T51" fmla="*/ 207 h 707"/>
                  <a:gd name="T52" fmla="*/ 737 w 827"/>
                  <a:gd name="T53" fmla="*/ 117 h 707"/>
                  <a:gd name="T54" fmla="*/ 514 w 827"/>
                  <a:gd name="T55" fmla="*/ 125 h 707"/>
                  <a:gd name="T56" fmla="*/ 672 w 827"/>
                  <a:gd name="T57" fmla="*/ 23 h 707"/>
                  <a:gd name="T58" fmla="*/ 672 w 827"/>
                  <a:gd name="T59" fmla="*/ 23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27" h="707">
                    <a:moveTo>
                      <a:pt x="672" y="23"/>
                    </a:moveTo>
                    <a:lnTo>
                      <a:pt x="470" y="39"/>
                    </a:lnTo>
                    <a:lnTo>
                      <a:pt x="543" y="0"/>
                    </a:lnTo>
                    <a:lnTo>
                      <a:pt x="275" y="15"/>
                    </a:lnTo>
                    <a:lnTo>
                      <a:pt x="376" y="51"/>
                    </a:lnTo>
                    <a:lnTo>
                      <a:pt x="175" y="125"/>
                    </a:lnTo>
                    <a:lnTo>
                      <a:pt x="316" y="121"/>
                    </a:lnTo>
                    <a:lnTo>
                      <a:pt x="106" y="239"/>
                    </a:lnTo>
                    <a:lnTo>
                      <a:pt x="292" y="248"/>
                    </a:lnTo>
                    <a:lnTo>
                      <a:pt x="83" y="385"/>
                    </a:lnTo>
                    <a:lnTo>
                      <a:pt x="245" y="382"/>
                    </a:lnTo>
                    <a:lnTo>
                      <a:pt x="0" y="532"/>
                    </a:lnTo>
                    <a:lnTo>
                      <a:pt x="202" y="528"/>
                    </a:lnTo>
                    <a:lnTo>
                      <a:pt x="47" y="652"/>
                    </a:lnTo>
                    <a:lnTo>
                      <a:pt x="233" y="628"/>
                    </a:lnTo>
                    <a:lnTo>
                      <a:pt x="136" y="707"/>
                    </a:lnTo>
                    <a:lnTo>
                      <a:pt x="615" y="660"/>
                    </a:lnTo>
                    <a:lnTo>
                      <a:pt x="819" y="622"/>
                    </a:lnTo>
                    <a:lnTo>
                      <a:pt x="521" y="615"/>
                    </a:lnTo>
                    <a:lnTo>
                      <a:pt x="729" y="513"/>
                    </a:lnTo>
                    <a:lnTo>
                      <a:pt x="470" y="509"/>
                    </a:lnTo>
                    <a:lnTo>
                      <a:pt x="786" y="374"/>
                    </a:lnTo>
                    <a:lnTo>
                      <a:pt x="621" y="366"/>
                    </a:lnTo>
                    <a:lnTo>
                      <a:pt x="827" y="223"/>
                    </a:lnTo>
                    <a:lnTo>
                      <a:pt x="521" y="288"/>
                    </a:lnTo>
                    <a:lnTo>
                      <a:pt x="566" y="207"/>
                    </a:lnTo>
                    <a:lnTo>
                      <a:pt x="737" y="117"/>
                    </a:lnTo>
                    <a:lnTo>
                      <a:pt x="514" y="125"/>
                    </a:lnTo>
                    <a:lnTo>
                      <a:pt x="672" y="23"/>
                    </a:lnTo>
                    <a:lnTo>
                      <a:pt x="672" y="23"/>
                    </a:lnTo>
                    <a:close/>
                  </a:path>
                </a:pathLst>
              </a:custGeom>
              <a:solidFill>
                <a:srgbClr val="B3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65" name="Freeform 153"/>
              <p:cNvSpPr>
                <a:spLocks/>
              </p:cNvSpPr>
              <p:nvPr/>
            </p:nvSpPr>
            <p:spPr bwMode="auto">
              <a:xfrm>
                <a:off x="5079" y="8589"/>
                <a:ext cx="249" cy="624"/>
              </a:xfrm>
              <a:custGeom>
                <a:avLst/>
                <a:gdLst>
                  <a:gd name="T0" fmla="*/ 147 w 249"/>
                  <a:gd name="T1" fmla="*/ 0 h 624"/>
                  <a:gd name="T2" fmla="*/ 167 w 249"/>
                  <a:gd name="T3" fmla="*/ 178 h 624"/>
                  <a:gd name="T4" fmla="*/ 194 w 249"/>
                  <a:gd name="T5" fmla="*/ 364 h 624"/>
                  <a:gd name="T6" fmla="*/ 249 w 249"/>
                  <a:gd name="T7" fmla="*/ 546 h 624"/>
                  <a:gd name="T8" fmla="*/ 128 w 249"/>
                  <a:gd name="T9" fmla="*/ 624 h 624"/>
                  <a:gd name="T10" fmla="*/ 167 w 249"/>
                  <a:gd name="T11" fmla="*/ 526 h 624"/>
                  <a:gd name="T12" fmla="*/ 34 w 249"/>
                  <a:gd name="T13" fmla="*/ 577 h 624"/>
                  <a:gd name="T14" fmla="*/ 81 w 249"/>
                  <a:gd name="T15" fmla="*/ 513 h 624"/>
                  <a:gd name="T16" fmla="*/ 8 w 249"/>
                  <a:gd name="T17" fmla="*/ 526 h 624"/>
                  <a:gd name="T18" fmla="*/ 167 w 249"/>
                  <a:gd name="T19" fmla="*/ 407 h 624"/>
                  <a:gd name="T20" fmla="*/ 57 w 249"/>
                  <a:gd name="T21" fmla="*/ 407 h 624"/>
                  <a:gd name="T22" fmla="*/ 163 w 249"/>
                  <a:gd name="T23" fmla="*/ 280 h 624"/>
                  <a:gd name="T24" fmla="*/ 84 w 249"/>
                  <a:gd name="T25" fmla="*/ 283 h 624"/>
                  <a:gd name="T26" fmla="*/ 139 w 249"/>
                  <a:gd name="T27" fmla="*/ 158 h 624"/>
                  <a:gd name="T28" fmla="*/ 34 w 249"/>
                  <a:gd name="T29" fmla="*/ 197 h 624"/>
                  <a:gd name="T30" fmla="*/ 120 w 249"/>
                  <a:gd name="T31" fmla="*/ 119 h 624"/>
                  <a:gd name="T32" fmla="*/ 0 w 249"/>
                  <a:gd name="T33" fmla="*/ 135 h 624"/>
                  <a:gd name="T34" fmla="*/ 147 w 249"/>
                  <a:gd name="T35" fmla="*/ 0 h 624"/>
                  <a:gd name="T36" fmla="*/ 147 w 249"/>
                  <a:gd name="T3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9" h="624">
                    <a:moveTo>
                      <a:pt x="147" y="0"/>
                    </a:moveTo>
                    <a:lnTo>
                      <a:pt x="167" y="178"/>
                    </a:lnTo>
                    <a:lnTo>
                      <a:pt x="194" y="364"/>
                    </a:lnTo>
                    <a:lnTo>
                      <a:pt x="249" y="546"/>
                    </a:lnTo>
                    <a:lnTo>
                      <a:pt x="128" y="624"/>
                    </a:lnTo>
                    <a:lnTo>
                      <a:pt x="167" y="526"/>
                    </a:lnTo>
                    <a:lnTo>
                      <a:pt x="34" y="577"/>
                    </a:lnTo>
                    <a:lnTo>
                      <a:pt x="81" y="513"/>
                    </a:lnTo>
                    <a:lnTo>
                      <a:pt x="8" y="526"/>
                    </a:lnTo>
                    <a:lnTo>
                      <a:pt x="167" y="407"/>
                    </a:lnTo>
                    <a:lnTo>
                      <a:pt x="57" y="407"/>
                    </a:lnTo>
                    <a:lnTo>
                      <a:pt x="163" y="280"/>
                    </a:lnTo>
                    <a:lnTo>
                      <a:pt x="84" y="283"/>
                    </a:lnTo>
                    <a:lnTo>
                      <a:pt x="139" y="158"/>
                    </a:lnTo>
                    <a:lnTo>
                      <a:pt x="34" y="197"/>
                    </a:lnTo>
                    <a:lnTo>
                      <a:pt x="120" y="119"/>
                    </a:lnTo>
                    <a:lnTo>
                      <a:pt x="0" y="135"/>
                    </a:lnTo>
                    <a:lnTo>
                      <a:pt x="147" y="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B3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25466" name="WordArt 154"/>
            <p:cNvSpPr>
              <a:spLocks noChangeArrowheads="1" noChangeShapeType="1" noTextEdit="1"/>
            </p:cNvSpPr>
            <p:nvPr/>
          </p:nvSpPr>
          <p:spPr bwMode="auto">
            <a:xfrm rot="3264337">
              <a:off x="3524" y="1281"/>
              <a:ext cx="94" cy="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Wave1">
                <a:avLst>
                  <a:gd name="adj1" fmla="val 13005"/>
                  <a:gd name="adj2" fmla="val 0"/>
                </a:avLst>
              </a:prstTxWarp>
            </a:bodyPr>
            <a:lstStyle/>
            <a:p>
              <a:pPr algn="ctr"/>
              <a:r>
                <a:rPr lang="en-GB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/>
                </a:rPr>
                <a:t>flag</a:t>
              </a:r>
              <a:endParaRPr lang="bg-BG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endParaRPr>
            </a:p>
          </p:txBody>
        </p:sp>
      </p:grpSp>
      <p:grpSp>
        <p:nvGrpSpPr>
          <p:cNvPr id="525467" name="Group 155"/>
          <p:cNvGrpSpPr>
            <a:grpSpLocks/>
          </p:cNvGrpSpPr>
          <p:nvPr/>
        </p:nvGrpSpPr>
        <p:grpSpPr bwMode="auto">
          <a:xfrm>
            <a:off x="6370638" y="2278063"/>
            <a:ext cx="198437" cy="268287"/>
            <a:chOff x="4055" y="1267"/>
            <a:chExt cx="125" cy="169"/>
          </a:xfrm>
        </p:grpSpPr>
        <p:grpSp>
          <p:nvGrpSpPr>
            <p:cNvPr id="525468" name="Group 156"/>
            <p:cNvGrpSpPr>
              <a:grpSpLocks/>
            </p:cNvGrpSpPr>
            <p:nvPr/>
          </p:nvGrpSpPr>
          <p:grpSpPr bwMode="auto">
            <a:xfrm rot="2274891" flipH="1">
              <a:off x="4055" y="1274"/>
              <a:ext cx="114" cy="162"/>
              <a:chOff x="4643" y="7488"/>
              <a:chExt cx="2125" cy="1954"/>
            </a:xfrm>
          </p:grpSpPr>
          <p:sp>
            <p:nvSpPr>
              <p:cNvPr id="525469" name="Freeform 157"/>
              <p:cNvSpPr>
                <a:spLocks/>
              </p:cNvSpPr>
              <p:nvPr/>
            </p:nvSpPr>
            <p:spPr bwMode="auto">
              <a:xfrm>
                <a:off x="4702" y="7848"/>
                <a:ext cx="1922" cy="1436"/>
              </a:xfrm>
              <a:custGeom>
                <a:avLst/>
                <a:gdLst>
                  <a:gd name="T0" fmla="*/ 1908 w 1922"/>
                  <a:gd name="T1" fmla="*/ 0 h 1436"/>
                  <a:gd name="T2" fmla="*/ 1170 w 1922"/>
                  <a:gd name="T3" fmla="*/ 198 h 1436"/>
                  <a:gd name="T4" fmla="*/ 762 w 1922"/>
                  <a:gd name="T5" fmla="*/ 278 h 1436"/>
                  <a:gd name="T6" fmla="*/ 584 w 1922"/>
                  <a:gd name="T7" fmla="*/ 590 h 1436"/>
                  <a:gd name="T8" fmla="*/ 122 w 1922"/>
                  <a:gd name="T9" fmla="*/ 899 h 1436"/>
                  <a:gd name="T10" fmla="*/ 339 w 1922"/>
                  <a:gd name="T11" fmla="*/ 1075 h 1436"/>
                  <a:gd name="T12" fmla="*/ 0 w 1922"/>
                  <a:gd name="T13" fmla="*/ 1404 h 1436"/>
                  <a:gd name="T14" fmla="*/ 257 w 1922"/>
                  <a:gd name="T15" fmla="*/ 1436 h 1436"/>
                  <a:gd name="T16" fmla="*/ 525 w 1922"/>
                  <a:gd name="T17" fmla="*/ 1408 h 1436"/>
                  <a:gd name="T18" fmla="*/ 743 w 1922"/>
                  <a:gd name="T19" fmla="*/ 1326 h 1436"/>
                  <a:gd name="T20" fmla="*/ 704 w 1922"/>
                  <a:gd name="T21" fmla="*/ 1044 h 1436"/>
                  <a:gd name="T22" fmla="*/ 980 w 1922"/>
                  <a:gd name="T23" fmla="*/ 1017 h 1436"/>
                  <a:gd name="T24" fmla="*/ 1395 w 1922"/>
                  <a:gd name="T25" fmla="*/ 985 h 1436"/>
                  <a:gd name="T26" fmla="*/ 1922 w 1922"/>
                  <a:gd name="T27" fmla="*/ 831 h 1436"/>
                  <a:gd name="T28" fmla="*/ 1908 w 1922"/>
                  <a:gd name="T29" fmla="*/ 0 h 1436"/>
                  <a:gd name="T30" fmla="*/ 1908 w 1922"/>
                  <a:gd name="T31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22" h="1436">
                    <a:moveTo>
                      <a:pt x="1908" y="0"/>
                    </a:moveTo>
                    <a:lnTo>
                      <a:pt x="1170" y="198"/>
                    </a:lnTo>
                    <a:lnTo>
                      <a:pt x="762" y="278"/>
                    </a:lnTo>
                    <a:lnTo>
                      <a:pt x="584" y="590"/>
                    </a:lnTo>
                    <a:lnTo>
                      <a:pt x="122" y="899"/>
                    </a:lnTo>
                    <a:lnTo>
                      <a:pt x="339" y="1075"/>
                    </a:lnTo>
                    <a:lnTo>
                      <a:pt x="0" y="1404"/>
                    </a:lnTo>
                    <a:lnTo>
                      <a:pt x="257" y="1436"/>
                    </a:lnTo>
                    <a:lnTo>
                      <a:pt x="525" y="1408"/>
                    </a:lnTo>
                    <a:lnTo>
                      <a:pt x="743" y="1326"/>
                    </a:lnTo>
                    <a:lnTo>
                      <a:pt x="704" y="1044"/>
                    </a:lnTo>
                    <a:lnTo>
                      <a:pt x="980" y="1017"/>
                    </a:lnTo>
                    <a:lnTo>
                      <a:pt x="1395" y="985"/>
                    </a:lnTo>
                    <a:lnTo>
                      <a:pt x="1922" y="831"/>
                    </a:lnTo>
                    <a:lnTo>
                      <a:pt x="1908" y="0"/>
                    </a:lnTo>
                    <a:lnTo>
                      <a:pt x="1908" y="0"/>
                    </a:lnTo>
                    <a:close/>
                  </a:path>
                </a:pathLst>
              </a:custGeom>
              <a:solidFill>
                <a:srgbClr val="9CB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70" name="Freeform 158"/>
              <p:cNvSpPr>
                <a:spLocks/>
              </p:cNvSpPr>
              <p:nvPr/>
            </p:nvSpPr>
            <p:spPr bwMode="auto">
              <a:xfrm>
                <a:off x="6104" y="7824"/>
                <a:ext cx="376" cy="96"/>
              </a:xfrm>
              <a:custGeom>
                <a:avLst/>
                <a:gdLst>
                  <a:gd name="T0" fmla="*/ 376 w 376"/>
                  <a:gd name="T1" fmla="*/ 32 h 96"/>
                  <a:gd name="T2" fmla="*/ 357 w 376"/>
                  <a:gd name="T3" fmla="*/ 35 h 96"/>
                  <a:gd name="T4" fmla="*/ 341 w 376"/>
                  <a:gd name="T5" fmla="*/ 39 h 96"/>
                  <a:gd name="T6" fmla="*/ 324 w 376"/>
                  <a:gd name="T7" fmla="*/ 41 h 96"/>
                  <a:gd name="T8" fmla="*/ 306 w 376"/>
                  <a:gd name="T9" fmla="*/ 47 h 96"/>
                  <a:gd name="T10" fmla="*/ 288 w 376"/>
                  <a:gd name="T11" fmla="*/ 49 h 96"/>
                  <a:gd name="T12" fmla="*/ 271 w 376"/>
                  <a:gd name="T13" fmla="*/ 55 h 96"/>
                  <a:gd name="T14" fmla="*/ 253 w 376"/>
                  <a:gd name="T15" fmla="*/ 59 h 96"/>
                  <a:gd name="T16" fmla="*/ 235 w 376"/>
                  <a:gd name="T17" fmla="*/ 65 h 96"/>
                  <a:gd name="T18" fmla="*/ 218 w 376"/>
                  <a:gd name="T19" fmla="*/ 67 h 96"/>
                  <a:gd name="T20" fmla="*/ 200 w 376"/>
                  <a:gd name="T21" fmla="*/ 71 h 96"/>
                  <a:gd name="T22" fmla="*/ 182 w 376"/>
                  <a:gd name="T23" fmla="*/ 73 h 96"/>
                  <a:gd name="T24" fmla="*/ 165 w 376"/>
                  <a:gd name="T25" fmla="*/ 79 h 96"/>
                  <a:gd name="T26" fmla="*/ 147 w 376"/>
                  <a:gd name="T27" fmla="*/ 81 h 96"/>
                  <a:gd name="T28" fmla="*/ 130 w 376"/>
                  <a:gd name="T29" fmla="*/ 84 h 96"/>
                  <a:gd name="T30" fmla="*/ 112 w 376"/>
                  <a:gd name="T31" fmla="*/ 88 h 96"/>
                  <a:gd name="T32" fmla="*/ 96 w 376"/>
                  <a:gd name="T33" fmla="*/ 90 h 96"/>
                  <a:gd name="T34" fmla="*/ 87 w 376"/>
                  <a:gd name="T35" fmla="*/ 90 h 96"/>
                  <a:gd name="T36" fmla="*/ 75 w 376"/>
                  <a:gd name="T37" fmla="*/ 88 h 96"/>
                  <a:gd name="T38" fmla="*/ 61 w 376"/>
                  <a:gd name="T39" fmla="*/ 86 h 96"/>
                  <a:gd name="T40" fmla="*/ 47 w 376"/>
                  <a:gd name="T41" fmla="*/ 86 h 96"/>
                  <a:gd name="T42" fmla="*/ 32 w 376"/>
                  <a:gd name="T43" fmla="*/ 86 h 96"/>
                  <a:gd name="T44" fmla="*/ 20 w 376"/>
                  <a:gd name="T45" fmla="*/ 88 h 96"/>
                  <a:gd name="T46" fmla="*/ 6 w 376"/>
                  <a:gd name="T47" fmla="*/ 90 h 96"/>
                  <a:gd name="T48" fmla="*/ 0 w 376"/>
                  <a:gd name="T49" fmla="*/ 96 h 96"/>
                  <a:gd name="T50" fmla="*/ 12 w 376"/>
                  <a:gd name="T51" fmla="*/ 84 h 96"/>
                  <a:gd name="T52" fmla="*/ 28 w 376"/>
                  <a:gd name="T53" fmla="*/ 75 h 96"/>
                  <a:gd name="T54" fmla="*/ 41 w 376"/>
                  <a:gd name="T55" fmla="*/ 65 h 96"/>
                  <a:gd name="T56" fmla="*/ 61 w 376"/>
                  <a:gd name="T57" fmla="*/ 57 h 96"/>
                  <a:gd name="T58" fmla="*/ 79 w 376"/>
                  <a:gd name="T59" fmla="*/ 47 h 96"/>
                  <a:gd name="T60" fmla="*/ 96 w 376"/>
                  <a:gd name="T61" fmla="*/ 37 h 96"/>
                  <a:gd name="T62" fmla="*/ 118 w 376"/>
                  <a:gd name="T63" fmla="*/ 30 h 96"/>
                  <a:gd name="T64" fmla="*/ 139 w 376"/>
                  <a:gd name="T65" fmla="*/ 24 h 96"/>
                  <a:gd name="T66" fmla="*/ 159 w 376"/>
                  <a:gd name="T67" fmla="*/ 16 h 96"/>
                  <a:gd name="T68" fmla="*/ 179 w 376"/>
                  <a:gd name="T69" fmla="*/ 10 h 96"/>
                  <a:gd name="T70" fmla="*/ 198 w 376"/>
                  <a:gd name="T71" fmla="*/ 4 h 96"/>
                  <a:gd name="T72" fmla="*/ 218 w 376"/>
                  <a:gd name="T73" fmla="*/ 2 h 96"/>
                  <a:gd name="T74" fmla="*/ 235 w 376"/>
                  <a:gd name="T75" fmla="*/ 0 h 96"/>
                  <a:gd name="T76" fmla="*/ 253 w 376"/>
                  <a:gd name="T77" fmla="*/ 0 h 96"/>
                  <a:gd name="T78" fmla="*/ 269 w 376"/>
                  <a:gd name="T79" fmla="*/ 2 h 96"/>
                  <a:gd name="T80" fmla="*/ 284 w 376"/>
                  <a:gd name="T81" fmla="*/ 8 h 96"/>
                  <a:gd name="T82" fmla="*/ 296 w 376"/>
                  <a:gd name="T83" fmla="*/ 12 h 96"/>
                  <a:gd name="T84" fmla="*/ 308 w 376"/>
                  <a:gd name="T85" fmla="*/ 16 h 96"/>
                  <a:gd name="T86" fmla="*/ 318 w 376"/>
                  <a:gd name="T87" fmla="*/ 18 h 96"/>
                  <a:gd name="T88" fmla="*/ 331 w 376"/>
                  <a:gd name="T89" fmla="*/ 24 h 96"/>
                  <a:gd name="T90" fmla="*/ 341 w 376"/>
                  <a:gd name="T91" fmla="*/ 24 h 96"/>
                  <a:gd name="T92" fmla="*/ 353 w 376"/>
                  <a:gd name="T93" fmla="*/ 28 h 96"/>
                  <a:gd name="T94" fmla="*/ 365 w 376"/>
                  <a:gd name="T95" fmla="*/ 30 h 96"/>
                  <a:gd name="T96" fmla="*/ 376 w 376"/>
                  <a:gd name="T97" fmla="*/ 32 h 96"/>
                  <a:gd name="T98" fmla="*/ 376 w 376"/>
                  <a:gd name="T99" fmla="*/ 3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76" h="96">
                    <a:moveTo>
                      <a:pt x="376" y="32"/>
                    </a:moveTo>
                    <a:lnTo>
                      <a:pt x="357" y="35"/>
                    </a:lnTo>
                    <a:lnTo>
                      <a:pt x="341" y="39"/>
                    </a:lnTo>
                    <a:lnTo>
                      <a:pt x="324" y="41"/>
                    </a:lnTo>
                    <a:lnTo>
                      <a:pt x="306" y="47"/>
                    </a:lnTo>
                    <a:lnTo>
                      <a:pt x="288" y="49"/>
                    </a:lnTo>
                    <a:lnTo>
                      <a:pt x="271" y="55"/>
                    </a:lnTo>
                    <a:lnTo>
                      <a:pt x="253" y="59"/>
                    </a:lnTo>
                    <a:lnTo>
                      <a:pt x="235" y="65"/>
                    </a:lnTo>
                    <a:lnTo>
                      <a:pt x="218" y="67"/>
                    </a:lnTo>
                    <a:lnTo>
                      <a:pt x="200" y="71"/>
                    </a:lnTo>
                    <a:lnTo>
                      <a:pt x="182" y="73"/>
                    </a:lnTo>
                    <a:lnTo>
                      <a:pt x="165" y="79"/>
                    </a:lnTo>
                    <a:lnTo>
                      <a:pt x="147" y="81"/>
                    </a:lnTo>
                    <a:lnTo>
                      <a:pt x="130" y="84"/>
                    </a:lnTo>
                    <a:lnTo>
                      <a:pt x="112" y="88"/>
                    </a:lnTo>
                    <a:lnTo>
                      <a:pt x="96" y="90"/>
                    </a:lnTo>
                    <a:lnTo>
                      <a:pt x="87" y="90"/>
                    </a:lnTo>
                    <a:lnTo>
                      <a:pt x="75" y="88"/>
                    </a:lnTo>
                    <a:lnTo>
                      <a:pt x="61" y="86"/>
                    </a:lnTo>
                    <a:lnTo>
                      <a:pt x="47" y="86"/>
                    </a:lnTo>
                    <a:lnTo>
                      <a:pt x="32" y="86"/>
                    </a:lnTo>
                    <a:lnTo>
                      <a:pt x="20" y="88"/>
                    </a:lnTo>
                    <a:lnTo>
                      <a:pt x="6" y="90"/>
                    </a:lnTo>
                    <a:lnTo>
                      <a:pt x="0" y="96"/>
                    </a:lnTo>
                    <a:lnTo>
                      <a:pt x="12" y="84"/>
                    </a:lnTo>
                    <a:lnTo>
                      <a:pt x="28" y="75"/>
                    </a:lnTo>
                    <a:lnTo>
                      <a:pt x="41" y="65"/>
                    </a:lnTo>
                    <a:lnTo>
                      <a:pt x="61" y="57"/>
                    </a:lnTo>
                    <a:lnTo>
                      <a:pt x="79" y="47"/>
                    </a:lnTo>
                    <a:lnTo>
                      <a:pt x="96" y="37"/>
                    </a:lnTo>
                    <a:lnTo>
                      <a:pt x="118" y="30"/>
                    </a:lnTo>
                    <a:lnTo>
                      <a:pt x="139" y="24"/>
                    </a:lnTo>
                    <a:lnTo>
                      <a:pt x="159" y="16"/>
                    </a:lnTo>
                    <a:lnTo>
                      <a:pt x="179" y="10"/>
                    </a:lnTo>
                    <a:lnTo>
                      <a:pt x="198" y="4"/>
                    </a:lnTo>
                    <a:lnTo>
                      <a:pt x="218" y="2"/>
                    </a:lnTo>
                    <a:lnTo>
                      <a:pt x="235" y="0"/>
                    </a:lnTo>
                    <a:lnTo>
                      <a:pt x="253" y="0"/>
                    </a:lnTo>
                    <a:lnTo>
                      <a:pt x="269" y="2"/>
                    </a:lnTo>
                    <a:lnTo>
                      <a:pt x="284" y="8"/>
                    </a:lnTo>
                    <a:lnTo>
                      <a:pt x="296" y="12"/>
                    </a:lnTo>
                    <a:lnTo>
                      <a:pt x="308" y="16"/>
                    </a:lnTo>
                    <a:lnTo>
                      <a:pt x="318" y="18"/>
                    </a:lnTo>
                    <a:lnTo>
                      <a:pt x="331" y="24"/>
                    </a:lnTo>
                    <a:lnTo>
                      <a:pt x="341" y="24"/>
                    </a:lnTo>
                    <a:lnTo>
                      <a:pt x="353" y="28"/>
                    </a:lnTo>
                    <a:lnTo>
                      <a:pt x="365" y="30"/>
                    </a:lnTo>
                    <a:lnTo>
                      <a:pt x="376" y="32"/>
                    </a:lnTo>
                    <a:lnTo>
                      <a:pt x="376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71" name="Freeform 159"/>
              <p:cNvSpPr>
                <a:spLocks/>
              </p:cNvSpPr>
              <p:nvPr/>
            </p:nvSpPr>
            <p:spPr bwMode="auto">
              <a:xfrm>
                <a:off x="6331" y="7768"/>
                <a:ext cx="437" cy="72"/>
              </a:xfrm>
              <a:custGeom>
                <a:avLst/>
                <a:gdLst>
                  <a:gd name="T0" fmla="*/ 437 w 437"/>
                  <a:gd name="T1" fmla="*/ 14 h 72"/>
                  <a:gd name="T2" fmla="*/ 394 w 437"/>
                  <a:gd name="T3" fmla="*/ 25 h 72"/>
                  <a:gd name="T4" fmla="*/ 357 w 437"/>
                  <a:gd name="T5" fmla="*/ 35 h 72"/>
                  <a:gd name="T6" fmla="*/ 324 w 437"/>
                  <a:gd name="T7" fmla="*/ 43 h 72"/>
                  <a:gd name="T8" fmla="*/ 296 w 437"/>
                  <a:gd name="T9" fmla="*/ 53 h 72"/>
                  <a:gd name="T10" fmla="*/ 271 w 437"/>
                  <a:gd name="T11" fmla="*/ 59 h 72"/>
                  <a:gd name="T12" fmla="*/ 249 w 437"/>
                  <a:gd name="T13" fmla="*/ 65 h 72"/>
                  <a:gd name="T14" fmla="*/ 230 w 437"/>
                  <a:gd name="T15" fmla="*/ 67 h 72"/>
                  <a:gd name="T16" fmla="*/ 210 w 437"/>
                  <a:gd name="T17" fmla="*/ 72 h 72"/>
                  <a:gd name="T18" fmla="*/ 190 w 437"/>
                  <a:gd name="T19" fmla="*/ 71 h 72"/>
                  <a:gd name="T20" fmla="*/ 171 w 437"/>
                  <a:gd name="T21" fmla="*/ 71 h 72"/>
                  <a:gd name="T22" fmla="*/ 151 w 437"/>
                  <a:gd name="T23" fmla="*/ 69 h 72"/>
                  <a:gd name="T24" fmla="*/ 128 w 437"/>
                  <a:gd name="T25" fmla="*/ 67 h 72"/>
                  <a:gd name="T26" fmla="*/ 102 w 437"/>
                  <a:gd name="T27" fmla="*/ 59 h 72"/>
                  <a:gd name="T28" fmla="*/ 71 w 437"/>
                  <a:gd name="T29" fmla="*/ 55 h 72"/>
                  <a:gd name="T30" fmla="*/ 40 w 437"/>
                  <a:gd name="T31" fmla="*/ 45 h 72"/>
                  <a:gd name="T32" fmla="*/ 0 w 437"/>
                  <a:gd name="T33" fmla="*/ 37 h 72"/>
                  <a:gd name="T34" fmla="*/ 8 w 437"/>
                  <a:gd name="T35" fmla="*/ 29 h 72"/>
                  <a:gd name="T36" fmla="*/ 26 w 437"/>
                  <a:gd name="T37" fmla="*/ 24 h 72"/>
                  <a:gd name="T38" fmla="*/ 47 w 437"/>
                  <a:gd name="T39" fmla="*/ 18 h 72"/>
                  <a:gd name="T40" fmla="*/ 79 w 437"/>
                  <a:gd name="T41" fmla="*/ 14 h 72"/>
                  <a:gd name="T42" fmla="*/ 110 w 437"/>
                  <a:gd name="T43" fmla="*/ 10 h 72"/>
                  <a:gd name="T44" fmla="*/ 147 w 437"/>
                  <a:gd name="T45" fmla="*/ 6 h 72"/>
                  <a:gd name="T46" fmla="*/ 187 w 437"/>
                  <a:gd name="T47" fmla="*/ 2 h 72"/>
                  <a:gd name="T48" fmla="*/ 228 w 437"/>
                  <a:gd name="T49" fmla="*/ 2 h 72"/>
                  <a:gd name="T50" fmla="*/ 267 w 437"/>
                  <a:gd name="T51" fmla="*/ 0 h 72"/>
                  <a:gd name="T52" fmla="*/ 306 w 437"/>
                  <a:gd name="T53" fmla="*/ 0 h 72"/>
                  <a:gd name="T54" fmla="*/ 339 w 437"/>
                  <a:gd name="T55" fmla="*/ 0 h 72"/>
                  <a:gd name="T56" fmla="*/ 373 w 437"/>
                  <a:gd name="T57" fmla="*/ 2 h 72"/>
                  <a:gd name="T58" fmla="*/ 398 w 437"/>
                  <a:gd name="T59" fmla="*/ 2 h 72"/>
                  <a:gd name="T60" fmla="*/ 420 w 437"/>
                  <a:gd name="T61" fmla="*/ 4 h 72"/>
                  <a:gd name="T62" fmla="*/ 431 w 437"/>
                  <a:gd name="T63" fmla="*/ 10 h 72"/>
                  <a:gd name="T64" fmla="*/ 437 w 437"/>
                  <a:gd name="T65" fmla="*/ 14 h 72"/>
                  <a:gd name="T66" fmla="*/ 437 w 437"/>
                  <a:gd name="T67" fmla="*/ 1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7" h="72">
                    <a:moveTo>
                      <a:pt x="437" y="14"/>
                    </a:moveTo>
                    <a:lnTo>
                      <a:pt x="394" y="25"/>
                    </a:lnTo>
                    <a:lnTo>
                      <a:pt x="357" y="35"/>
                    </a:lnTo>
                    <a:lnTo>
                      <a:pt x="324" y="43"/>
                    </a:lnTo>
                    <a:lnTo>
                      <a:pt x="296" y="53"/>
                    </a:lnTo>
                    <a:lnTo>
                      <a:pt x="271" y="59"/>
                    </a:lnTo>
                    <a:lnTo>
                      <a:pt x="249" y="65"/>
                    </a:lnTo>
                    <a:lnTo>
                      <a:pt x="230" y="67"/>
                    </a:lnTo>
                    <a:lnTo>
                      <a:pt x="210" y="72"/>
                    </a:lnTo>
                    <a:lnTo>
                      <a:pt x="190" y="71"/>
                    </a:lnTo>
                    <a:lnTo>
                      <a:pt x="171" y="71"/>
                    </a:lnTo>
                    <a:lnTo>
                      <a:pt x="151" y="69"/>
                    </a:lnTo>
                    <a:lnTo>
                      <a:pt x="128" y="67"/>
                    </a:lnTo>
                    <a:lnTo>
                      <a:pt x="102" y="59"/>
                    </a:lnTo>
                    <a:lnTo>
                      <a:pt x="71" y="55"/>
                    </a:lnTo>
                    <a:lnTo>
                      <a:pt x="40" y="45"/>
                    </a:lnTo>
                    <a:lnTo>
                      <a:pt x="0" y="37"/>
                    </a:lnTo>
                    <a:lnTo>
                      <a:pt x="8" y="29"/>
                    </a:lnTo>
                    <a:lnTo>
                      <a:pt x="26" y="24"/>
                    </a:lnTo>
                    <a:lnTo>
                      <a:pt x="47" y="18"/>
                    </a:lnTo>
                    <a:lnTo>
                      <a:pt x="79" y="14"/>
                    </a:lnTo>
                    <a:lnTo>
                      <a:pt x="110" y="10"/>
                    </a:lnTo>
                    <a:lnTo>
                      <a:pt x="147" y="6"/>
                    </a:lnTo>
                    <a:lnTo>
                      <a:pt x="187" y="2"/>
                    </a:lnTo>
                    <a:lnTo>
                      <a:pt x="228" y="2"/>
                    </a:lnTo>
                    <a:lnTo>
                      <a:pt x="267" y="0"/>
                    </a:lnTo>
                    <a:lnTo>
                      <a:pt x="306" y="0"/>
                    </a:lnTo>
                    <a:lnTo>
                      <a:pt x="339" y="0"/>
                    </a:lnTo>
                    <a:lnTo>
                      <a:pt x="373" y="2"/>
                    </a:lnTo>
                    <a:lnTo>
                      <a:pt x="398" y="2"/>
                    </a:lnTo>
                    <a:lnTo>
                      <a:pt x="420" y="4"/>
                    </a:lnTo>
                    <a:lnTo>
                      <a:pt x="431" y="10"/>
                    </a:lnTo>
                    <a:lnTo>
                      <a:pt x="437" y="14"/>
                    </a:lnTo>
                    <a:lnTo>
                      <a:pt x="437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72" name="Freeform 160"/>
              <p:cNvSpPr>
                <a:spLocks/>
              </p:cNvSpPr>
              <p:nvPr/>
            </p:nvSpPr>
            <p:spPr bwMode="auto">
              <a:xfrm>
                <a:off x="5238" y="7999"/>
                <a:ext cx="810" cy="1226"/>
              </a:xfrm>
              <a:custGeom>
                <a:avLst/>
                <a:gdLst>
                  <a:gd name="T0" fmla="*/ 297 w 810"/>
                  <a:gd name="T1" fmla="*/ 67 h 1226"/>
                  <a:gd name="T2" fmla="*/ 382 w 810"/>
                  <a:gd name="T3" fmla="*/ 41 h 1226"/>
                  <a:gd name="T4" fmla="*/ 470 w 810"/>
                  <a:gd name="T5" fmla="*/ 26 h 1226"/>
                  <a:gd name="T6" fmla="*/ 554 w 810"/>
                  <a:gd name="T7" fmla="*/ 12 h 1226"/>
                  <a:gd name="T8" fmla="*/ 640 w 810"/>
                  <a:gd name="T9" fmla="*/ 4 h 1226"/>
                  <a:gd name="T10" fmla="*/ 707 w 810"/>
                  <a:gd name="T11" fmla="*/ 88 h 1226"/>
                  <a:gd name="T12" fmla="*/ 252 w 810"/>
                  <a:gd name="T13" fmla="*/ 272 h 1226"/>
                  <a:gd name="T14" fmla="*/ 311 w 810"/>
                  <a:gd name="T15" fmla="*/ 415 h 1226"/>
                  <a:gd name="T16" fmla="*/ 280 w 810"/>
                  <a:gd name="T17" fmla="*/ 435 h 1226"/>
                  <a:gd name="T18" fmla="*/ 250 w 810"/>
                  <a:gd name="T19" fmla="*/ 458 h 1226"/>
                  <a:gd name="T20" fmla="*/ 217 w 810"/>
                  <a:gd name="T21" fmla="*/ 476 h 1226"/>
                  <a:gd name="T22" fmla="*/ 186 w 810"/>
                  <a:gd name="T23" fmla="*/ 496 h 1226"/>
                  <a:gd name="T24" fmla="*/ 152 w 810"/>
                  <a:gd name="T25" fmla="*/ 511 h 1226"/>
                  <a:gd name="T26" fmla="*/ 131 w 810"/>
                  <a:gd name="T27" fmla="*/ 638 h 1226"/>
                  <a:gd name="T28" fmla="*/ 113 w 810"/>
                  <a:gd name="T29" fmla="*/ 811 h 1226"/>
                  <a:gd name="T30" fmla="*/ 109 w 810"/>
                  <a:gd name="T31" fmla="*/ 824 h 1226"/>
                  <a:gd name="T32" fmla="*/ 133 w 810"/>
                  <a:gd name="T33" fmla="*/ 826 h 1226"/>
                  <a:gd name="T34" fmla="*/ 170 w 810"/>
                  <a:gd name="T35" fmla="*/ 823 h 1226"/>
                  <a:gd name="T36" fmla="*/ 219 w 810"/>
                  <a:gd name="T37" fmla="*/ 813 h 1226"/>
                  <a:gd name="T38" fmla="*/ 250 w 810"/>
                  <a:gd name="T39" fmla="*/ 811 h 1226"/>
                  <a:gd name="T40" fmla="*/ 207 w 810"/>
                  <a:gd name="T41" fmla="*/ 846 h 1226"/>
                  <a:gd name="T42" fmla="*/ 176 w 810"/>
                  <a:gd name="T43" fmla="*/ 887 h 1226"/>
                  <a:gd name="T44" fmla="*/ 248 w 810"/>
                  <a:gd name="T45" fmla="*/ 871 h 1226"/>
                  <a:gd name="T46" fmla="*/ 362 w 810"/>
                  <a:gd name="T47" fmla="*/ 844 h 1226"/>
                  <a:gd name="T48" fmla="*/ 483 w 810"/>
                  <a:gd name="T49" fmla="*/ 834 h 1226"/>
                  <a:gd name="T50" fmla="*/ 601 w 810"/>
                  <a:gd name="T51" fmla="*/ 826 h 1226"/>
                  <a:gd name="T52" fmla="*/ 715 w 810"/>
                  <a:gd name="T53" fmla="*/ 817 h 1226"/>
                  <a:gd name="T54" fmla="*/ 810 w 810"/>
                  <a:gd name="T55" fmla="*/ 883 h 1226"/>
                  <a:gd name="T56" fmla="*/ 705 w 810"/>
                  <a:gd name="T57" fmla="*/ 899 h 1226"/>
                  <a:gd name="T58" fmla="*/ 593 w 810"/>
                  <a:gd name="T59" fmla="*/ 907 h 1226"/>
                  <a:gd name="T60" fmla="*/ 479 w 810"/>
                  <a:gd name="T61" fmla="*/ 909 h 1226"/>
                  <a:gd name="T62" fmla="*/ 368 w 810"/>
                  <a:gd name="T63" fmla="*/ 917 h 1226"/>
                  <a:gd name="T64" fmla="*/ 262 w 810"/>
                  <a:gd name="T65" fmla="*/ 940 h 1226"/>
                  <a:gd name="T66" fmla="*/ 376 w 810"/>
                  <a:gd name="T67" fmla="*/ 962 h 1226"/>
                  <a:gd name="T68" fmla="*/ 362 w 810"/>
                  <a:gd name="T69" fmla="*/ 1009 h 1226"/>
                  <a:gd name="T70" fmla="*/ 342 w 810"/>
                  <a:gd name="T71" fmla="*/ 1058 h 1226"/>
                  <a:gd name="T72" fmla="*/ 319 w 810"/>
                  <a:gd name="T73" fmla="*/ 1103 h 1226"/>
                  <a:gd name="T74" fmla="*/ 293 w 810"/>
                  <a:gd name="T75" fmla="*/ 1146 h 1226"/>
                  <a:gd name="T76" fmla="*/ 262 w 810"/>
                  <a:gd name="T77" fmla="*/ 1189 h 1226"/>
                  <a:gd name="T78" fmla="*/ 121 w 810"/>
                  <a:gd name="T79" fmla="*/ 1163 h 1226"/>
                  <a:gd name="T80" fmla="*/ 86 w 810"/>
                  <a:gd name="T81" fmla="*/ 1075 h 1226"/>
                  <a:gd name="T82" fmla="*/ 45 w 810"/>
                  <a:gd name="T83" fmla="*/ 942 h 1226"/>
                  <a:gd name="T84" fmla="*/ 27 w 810"/>
                  <a:gd name="T85" fmla="*/ 805 h 1226"/>
                  <a:gd name="T86" fmla="*/ 17 w 810"/>
                  <a:gd name="T87" fmla="*/ 662 h 1226"/>
                  <a:gd name="T88" fmla="*/ 9 w 810"/>
                  <a:gd name="T89" fmla="*/ 521 h 1226"/>
                  <a:gd name="T90" fmla="*/ 19 w 810"/>
                  <a:gd name="T91" fmla="*/ 415 h 1226"/>
                  <a:gd name="T92" fmla="*/ 74 w 810"/>
                  <a:gd name="T93" fmla="*/ 360 h 1226"/>
                  <a:gd name="T94" fmla="*/ 115 w 810"/>
                  <a:gd name="T95" fmla="*/ 294 h 1226"/>
                  <a:gd name="T96" fmla="*/ 156 w 810"/>
                  <a:gd name="T97" fmla="*/ 221 h 1226"/>
                  <a:gd name="T98" fmla="*/ 199 w 810"/>
                  <a:gd name="T99" fmla="*/ 151 h 1226"/>
                  <a:gd name="T100" fmla="*/ 248 w 810"/>
                  <a:gd name="T101" fmla="*/ 88 h 1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0" h="1226">
                    <a:moveTo>
                      <a:pt x="248" y="88"/>
                    </a:moveTo>
                    <a:lnTo>
                      <a:pt x="272" y="76"/>
                    </a:lnTo>
                    <a:lnTo>
                      <a:pt x="297" y="67"/>
                    </a:lnTo>
                    <a:lnTo>
                      <a:pt x="325" y="57"/>
                    </a:lnTo>
                    <a:lnTo>
                      <a:pt x="352" y="51"/>
                    </a:lnTo>
                    <a:lnTo>
                      <a:pt x="382" y="41"/>
                    </a:lnTo>
                    <a:lnTo>
                      <a:pt x="409" y="35"/>
                    </a:lnTo>
                    <a:lnTo>
                      <a:pt x="438" y="31"/>
                    </a:lnTo>
                    <a:lnTo>
                      <a:pt x="470" y="26"/>
                    </a:lnTo>
                    <a:lnTo>
                      <a:pt x="497" y="22"/>
                    </a:lnTo>
                    <a:lnTo>
                      <a:pt x="526" y="16"/>
                    </a:lnTo>
                    <a:lnTo>
                      <a:pt x="554" y="12"/>
                    </a:lnTo>
                    <a:lnTo>
                      <a:pt x="585" y="10"/>
                    </a:lnTo>
                    <a:lnTo>
                      <a:pt x="611" y="6"/>
                    </a:lnTo>
                    <a:lnTo>
                      <a:pt x="640" y="4"/>
                    </a:lnTo>
                    <a:lnTo>
                      <a:pt x="666" y="0"/>
                    </a:lnTo>
                    <a:lnTo>
                      <a:pt x="695" y="0"/>
                    </a:lnTo>
                    <a:lnTo>
                      <a:pt x="707" y="88"/>
                    </a:lnTo>
                    <a:lnTo>
                      <a:pt x="380" y="127"/>
                    </a:lnTo>
                    <a:lnTo>
                      <a:pt x="474" y="139"/>
                    </a:lnTo>
                    <a:lnTo>
                      <a:pt x="252" y="272"/>
                    </a:lnTo>
                    <a:lnTo>
                      <a:pt x="407" y="253"/>
                    </a:lnTo>
                    <a:lnTo>
                      <a:pt x="170" y="411"/>
                    </a:lnTo>
                    <a:lnTo>
                      <a:pt x="311" y="415"/>
                    </a:lnTo>
                    <a:lnTo>
                      <a:pt x="299" y="421"/>
                    </a:lnTo>
                    <a:lnTo>
                      <a:pt x="291" y="429"/>
                    </a:lnTo>
                    <a:lnTo>
                      <a:pt x="280" y="435"/>
                    </a:lnTo>
                    <a:lnTo>
                      <a:pt x="270" y="443"/>
                    </a:lnTo>
                    <a:lnTo>
                      <a:pt x="260" y="449"/>
                    </a:lnTo>
                    <a:lnTo>
                      <a:pt x="250" y="458"/>
                    </a:lnTo>
                    <a:lnTo>
                      <a:pt x="239" y="464"/>
                    </a:lnTo>
                    <a:lnTo>
                      <a:pt x="229" y="472"/>
                    </a:lnTo>
                    <a:lnTo>
                      <a:pt x="217" y="476"/>
                    </a:lnTo>
                    <a:lnTo>
                      <a:pt x="207" y="482"/>
                    </a:lnTo>
                    <a:lnTo>
                      <a:pt x="193" y="490"/>
                    </a:lnTo>
                    <a:lnTo>
                      <a:pt x="186" y="496"/>
                    </a:lnTo>
                    <a:lnTo>
                      <a:pt x="174" y="499"/>
                    </a:lnTo>
                    <a:lnTo>
                      <a:pt x="162" y="507"/>
                    </a:lnTo>
                    <a:lnTo>
                      <a:pt x="152" y="511"/>
                    </a:lnTo>
                    <a:lnTo>
                      <a:pt x="143" y="517"/>
                    </a:lnTo>
                    <a:lnTo>
                      <a:pt x="260" y="539"/>
                    </a:lnTo>
                    <a:lnTo>
                      <a:pt x="131" y="638"/>
                    </a:lnTo>
                    <a:lnTo>
                      <a:pt x="111" y="727"/>
                    </a:lnTo>
                    <a:lnTo>
                      <a:pt x="244" y="709"/>
                    </a:lnTo>
                    <a:lnTo>
                      <a:pt x="113" y="811"/>
                    </a:lnTo>
                    <a:lnTo>
                      <a:pt x="105" y="817"/>
                    </a:lnTo>
                    <a:lnTo>
                      <a:pt x="105" y="824"/>
                    </a:lnTo>
                    <a:lnTo>
                      <a:pt x="109" y="824"/>
                    </a:lnTo>
                    <a:lnTo>
                      <a:pt x="115" y="824"/>
                    </a:lnTo>
                    <a:lnTo>
                      <a:pt x="121" y="824"/>
                    </a:lnTo>
                    <a:lnTo>
                      <a:pt x="133" y="826"/>
                    </a:lnTo>
                    <a:lnTo>
                      <a:pt x="143" y="824"/>
                    </a:lnTo>
                    <a:lnTo>
                      <a:pt x="154" y="824"/>
                    </a:lnTo>
                    <a:lnTo>
                      <a:pt x="170" y="823"/>
                    </a:lnTo>
                    <a:lnTo>
                      <a:pt x="186" y="821"/>
                    </a:lnTo>
                    <a:lnTo>
                      <a:pt x="201" y="817"/>
                    </a:lnTo>
                    <a:lnTo>
                      <a:pt x="219" y="813"/>
                    </a:lnTo>
                    <a:lnTo>
                      <a:pt x="239" y="809"/>
                    </a:lnTo>
                    <a:lnTo>
                      <a:pt x="260" y="803"/>
                    </a:lnTo>
                    <a:lnTo>
                      <a:pt x="250" y="811"/>
                    </a:lnTo>
                    <a:lnTo>
                      <a:pt x="237" y="821"/>
                    </a:lnTo>
                    <a:lnTo>
                      <a:pt x="221" y="832"/>
                    </a:lnTo>
                    <a:lnTo>
                      <a:pt x="207" y="846"/>
                    </a:lnTo>
                    <a:lnTo>
                      <a:pt x="193" y="858"/>
                    </a:lnTo>
                    <a:lnTo>
                      <a:pt x="182" y="873"/>
                    </a:lnTo>
                    <a:lnTo>
                      <a:pt x="176" y="887"/>
                    </a:lnTo>
                    <a:lnTo>
                      <a:pt x="178" y="901"/>
                    </a:lnTo>
                    <a:lnTo>
                      <a:pt x="211" y="883"/>
                    </a:lnTo>
                    <a:lnTo>
                      <a:pt x="248" y="871"/>
                    </a:lnTo>
                    <a:lnTo>
                      <a:pt x="284" y="860"/>
                    </a:lnTo>
                    <a:lnTo>
                      <a:pt x="325" y="852"/>
                    </a:lnTo>
                    <a:lnTo>
                      <a:pt x="362" y="844"/>
                    </a:lnTo>
                    <a:lnTo>
                      <a:pt x="403" y="842"/>
                    </a:lnTo>
                    <a:lnTo>
                      <a:pt x="442" y="836"/>
                    </a:lnTo>
                    <a:lnTo>
                      <a:pt x="483" y="834"/>
                    </a:lnTo>
                    <a:lnTo>
                      <a:pt x="523" y="832"/>
                    </a:lnTo>
                    <a:lnTo>
                      <a:pt x="562" y="830"/>
                    </a:lnTo>
                    <a:lnTo>
                      <a:pt x="601" y="826"/>
                    </a:lnTo>
                    <a:lnTo>
                      <a:pt x="642" y="824"/>
                    </a:lnTo>
                    <a:lnTo>
                      <a:pt x="677" y="821"/>
                    </a:lnTo>
                    <a:lnTo>
                      <a:pt x="715" y="817"/>
                    </a:lnTo>
                    <a:lnTo>
                      <a:pt x="750" y="811"/>
                    </a:lnTo>
                    <a:lnTo>
                      <a:pt x="787" y="803"/>
                    </a:lnTo>
                    <a:lnTo>
                      <a:pt x="810" y="883"/>
                    </a:lnTo>
                    <a:lnTo>
                      <a:pt x="775" y="891"/>
                    </a:lnTo>
                    <a:lnTo>
                      <a:pt x="740" y="897"/>
                    </a:lnTo>
                    <a:lnTo>
                      <a:pt x="705" y="899"/>
                    </a:lnTo>
                    <a:lnTo>
                      <a:pt x="669" y="905"/>
                    </a:lnTo>
                    <a:lnTo>
                      <a:pt x="632" y="905"/>
                    </a:lnTo>
                    <a:lnTo>
                      <a:pt x="593" y="907"/>
                    </a:lnTo>
                    <a:lnTo>
                      <a:pt x="556" y="907"/>
                    </a:lnTo>
                    <a:lnTo>
                      <a:pt x="519" y="909"/>
                    </a:lnTo>
                    <a:lnTo>
                      <a:pt x="479" y="909"/>
                    </a:lnTo>
                    <a:lnTo>
                      <a:pt x="442" y="911"/>
                    </a:lnTo>
                    <a:lnTo>
                      <a:pt x="405" y="913"/>
                    </a:lnTo>
                    <a:lnTo>
                      <a:pt x="368" y="917"/>
                    </a:lnTo>
                    <a:lnTo>
                      <a:pt x="331" y="922"/>
                    </a:lnTo>
                    <a:lnTo>
                      <a:pt x="297" y="932"/>
                    </a:lnTo>
                    <a:lnTo>
                      <a:pt x="262" y="940"/>
                    </a:lnTo>
                    <a:lnTo>
                      <a:pt x="233" y="956"/>
                    </a:lnTo>
                    <a:lnTo>
                      <a:pt x="240" y="989"/>
                    </a:lnTo>
                    <a:lnTo>
                      <a:pt x="376" y="962"/>
                    </a:lnTo>
                    <a:lnTo>
                      <a:pt x="372" y="977"/>
                    </a:lnTo>
                    <a:lnTo>
                      <a:pt x="366" y="993"/>
                    </a:lnTo>
                    <a:lnTo>
                      <a:pt x="362" y="1009"/>
                    </a:lnTo>
                    <a:lnTo>
                      <a:pt x="356" y="1026"/>
                    </a:lnTo>
                    <a:lnTo>
                      <a:pt x="348" y="1040"/>
                    </a:lnTo>
                    <a:lnTo>
                      <a:pt x="342" y="1058"/>
                    </a:lnTo>
                    <a:lnTo>
                      <a:pt x="335" y="1071"/>
                    </a:lnTo>
                    <a:lnTo>
                      <a:pt x="329" y="1089"/>
                    </a:lnTo>
                    <a:lnTo>
                      <a:pt x="319" y="1103"/>
                    </a:lnTo>
                    <a:lnTo>
                      <a:pt x="309" y="1118"/>
                    </a:lnTo>
                    <a:lnTo>
                      <a:pt x="299" y="1132"/>
                    </a:lnTo>
                    <a:lnTo>
                      <a:pt x="293" y="1146"/>
                    </a:lnTo>
                    <a:lnTo>
                      <a:pt x="282" y="1159"/>
                    </a:lnTo>
                    <a:lnTo>
                      <a:pt x="272" y="1175"/>
                    </a:lnTo>
                    <a:lnTo>
                      <a:pt x="262" y="1189"/>
                    </a:lnTo>
                    <a:lnTo>
                      <a:pt x="252" y="1202"/>
                    </a:lnTo>
                    <a:lnTo>
                      <a:pt x="190" y="1226"/>
                    </a:lnTo>
                    <a:lnTo>
                      <a:pt x="121" y="1163"/>
                    </a:lnTo>
                    <a:lnTo>
                      <a:pt x="131" y="1159"/>
                    </a:lnTo>
                    <a:lnTo>
                      <a:pt x="105" y="1116"/>
                    </a:lnTo>
                    <a:lnTo>
                      <a:pt x="86" y="1075"/>
                    </a:lnTo>
                    <a:lnTo>
                      <a:pt x="68" y="1030"/>
                    </a:lnTo>
                    <a:lnTo>
                      <a:pt x="56" y="989"/>
                    </a:lnTo>
                    <a:lnTo>
                      <a:pt x="45" y="942"/>
                    </a:lnTo>
                    <a:lnTo>
                      <a:pt x="37" y="897"/>
                    </a:lnTo>
                    <a:lnTo>
                      <a:pt x="31" y="850"/>
                    </a:lnTo>
                    <a:lnTo>
                      <a:pt x="27" y="805"/>
                    </a:lnTo>
                    <a:lnTo>
                      <a:pt x="23" y="758"/>
                    </a:lnTo>
                    <a:lnTo>
                      <a:pt x="21" y="711"/>
                    </a:lnTo>
                    <a:lnTo>
                      <a:pt x="17" y="662"/>
                    </a:lnTo>
                    <a:lnTo>
                      <a:pt x="15" y="615"/>
                    </a:lnTo>
                    <a:lnTo>
                      <a:pt x="13" y="568"/>
                    </a:lnTo>
                    <a:lnTo>
                      <a:pt x="9" y="521"/>
                    </a:lnTo>
                    <a:lnTo>
                      <a:pt x="5" y="474"/>
                    </a:lnTo>
                    <a:lnTo>
                      <a:pt x="0" y="431"/>
                    </a:lnTo>
                    <a:lnTo>
                      <a:pt x="19" y="415"/>
                    </a:lnTo>
                    <a:lnTo>
                      <a:pt x="39" y="398"/>
                    </a:lnTo>
                    <a:lnTo>
                      <a:pt x="56" y="378"/>
                    </a:lnTo>
                    <a:lnTo>
                      <a:pt x="74" y="360"/>
                    </a:lnTo>
                    <a:lnTo>
                      <a:pt x="88" y="339"/>
                    </a:lnTo>
                    <a:lnTo>
                      <a:pt x="101" y="317"/>
                    </a:lnTo>
                    <a:lnTo>
                      <a:pt x="115" y="294"/>
                    </a:lnTo>
                    <a:lnTo>
                      <a:pt x="131" y="270"/>
                    </a:lnTo>
                    <a:lnTo>
                      <a:pt x="145" y="245"/>
                    </a:lnTo>
                    <a:lnTo>
                      <a:pt x="156" y="221"/>
                    </a:lnTo>
                    <a:lnTo>
                      <a:pt x="170" y="198"/>
                    </a:lnTo>
                    <a:lnTo>
                      <a:pt x="186" y="174"/>
                    </a:lnTo>
                    <a:lnTo>
                      <a:pt x="199" y="151"/>
                    </a:lnTo>
                    <a:lnTo>
                      <a:pt x="213" y="129"/>
                    </a:lnTo>
                    <a:lnTo>
                      <a:pt x="229" y="106"/>
                    </a:lnTo>
                    <a:lnTo>
                      <a:pt x="248" y="88"/>
                    </a:lnTo>
                    <a:lnTo>
                      <a:pt x="248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73" name="Freeform 161"/>
              <p:cNvSpPr>
                <a:spLocks/>
              </p:cNvSpPr>
              <p:nvPr/>
            </p:nvSpPr>
            <p:spPr bwMode="auto">
              <a:xfrm>
                <a:off x="5904" y="7488"/>
                <a:ext cx="862" cy="1954"/>
              </a:xfrm>
              <a:custGeom>
                <a:avLst/>
                <a:gdLst>
                  <a:gd name="T0" fmla="*/ 860 w 862"/>
                  <a:gd name="T1" fmla="*/ 449 h 1954"/>
                  <a:gd name="T2" fmla="*/ 848 w 862"/>
                  <a:gd name="T3" fmla="*/ 1093 h 1954"/>
                  <a:gd name="T4" fmla="*/ 819 w 862"/>
                  <a:gd name="T5" fmla="*/ 1725 h 1954"/>
                  <a:gd name="T6" fmla="*/ 732 w 862"/>
                  <a:gd name="T7" fmla="*/ 1857 h 1954"/>
                  <a:gd name="T8" fmla="*/ 740 w 862"/>
                  <a:gd name="T9" fmla="*/ 1622 h 1954"/>
                  <a:gd name="T10" fmla="*/ 742 w 862"/>
                  <a:gd name="T11" fmla="*/ 1385 h 1954"/>
                  <a:gd name="T12" fmla="*/ 707 w 862"/>
                  <a:gd name="T13" fmla="*/ 1220 h 1954"/>
                  <a:gd name="T14" fmla="*/ 519 w 862"/>
                  <a:gd name="T15" fmla="*/ 1287 h 1954"/>
                  <a:gd name="T16" fmla="*/ 325 w 862"/>
                  <a:gd name="T17" fmla="*/ 1328 h 1954"/>
                  <a:gd name="T18" fmla="*/ 131 w 862"/>
                  <a:gd name="T19" fmla="*/ 1363 h 1954"/>
                  <a:gd name="T20" fmla="*/ 237 w 862"/>
                  <a:gd name="T21" fmla="*/ 1263 h 1954"/>
                  <a:gd name="T22" fmla="*/ 399 w 862"/>
                  <a:gd name="T23" fmla="*/ 1230 h 1954"/>
                  <a:gd name="T24" fmla="*/ 554 w 862"/>
                  <a:gd name="T25" fmla="*/ 1179 h 1954"/>
                  <a:gd name="T26" fmla="*/ 562 w 862"/>
                  <a:gd name="T27" fmla="*/ 1140 h 1954"/>
                  <a:gd name="T28" fmla="*/ 425 w 862"/>
                  <a:gd name="T29" fmla="*/ 1163 h 1954"/>
                  <a:gd name="T30" fmla="*/ 286 w 862"/>
                  <a:gd name="T31" fmla="*/ 1171 h 1954"/>
                  <a:gd name="T32" fmla="*/ 206 w 862"/>
                  <a:gd name="T33" fmla="*/ 1163 h 1954"/>
                  <a:gd name="T34" fmla="*/ 351 w 862"/>
                  <a:gd name="T35" fmla="*/ 1116 h 1954"/>
                  <a:gd name="T36" fmla="*/ 497 w 862"/>
                  <a:gd name="T37" fmla="*/ 1063 h 1954"/>
                  <a:gd name="T38" fmla="*/ 640 w 862"/>
                  <a:gd name="T39" fmla="*/ 1003 h 1954"/>
                  <a:gd name="T40" fmla="*/ 595 w 862"/>
                  <a:gd name="T41" fmla="*/ 969 h 1954"/>
                  <a:gd name="T42" fmla="*/ 407 w 862"/>
                  <a:gd name="T43" fmla="*/ 1022 h 1954"/>
                  <a:gd name="T44" fmla="*/ 221 w 862"/>
                  <a:gd name="T45" fmla="*/ 1060 h 1954"/>
                  <a:gd name="T46" fmla="*/ 270 w 862"/>
                  <a:gd name="T47" fmla="*/ 1022 h 1954"/>
                  <a:gd name="T48" fmla="*/ 433 w 862"/>
                  <a:gd name="T49" fmla="*/ 962 h 1954"/>
                  <a:gd name="T50" fmla="*/ 586 w 862"/>
                  <a:gd name="T51" fmla="*/ 883 h 1954"/>
                  <a:gd name="T52" fmla="*/ 652 w 862"/>
                  <a:gd name="T53" fmla="*/ 809 h 1954"/>
                  <a:gd name="T54" fmla="*/ 531 w 862"/>
                  <a:gd name="T55" fmla="*/ 856 h 1954"/>
                  <a:gd name="T56" fmla="*/ 407 w 862"/>
                  <a:gd name="T57" fmla="*/ 891 h 1954"/>
                  <a:gd name="T58" fmla="*/ 286 w 862"/>
                  <a:gd name="T59" fmla="*/ 915 h 1954"/>
                  <a:gd name="T60" fmla="*/ 580 w 862"/>
                  <a:gd name="T61" fmla="*/ 709 h 1954"/>
                  <a:gd name="T62" fmla="*/ 423 w 862"/>
                  <a:gd name="T63" fmla="*/ 750 h 1954"/>
                  <a:gd name="T64" fmla="*/ 262 w 862"/>
                  <a:gd name="T65" fmla="*/ 781 h 1954"/>
                  <a:gd name="T66" fmla="*/ 225 w 862"/>
                  <a:gd name="T67" fmla="*/ 766 h 1954"/>
                  <a:gd name="T68" fmla="*/ 382 w 862"/>
                  <a:gd name="T69" fmla="*/ 703 h 1954"/>
                  <a:gd name="T70" fmla="*/ 539 w 862"/>
                  <a:gd name="T71" fmla="*/ 642 h 1954"/>
                  <a:gd name="T72" fmla="*/ 656 w 862"/>
                  <a:gd name="T73" fmla="*/ 554 h 1954"/>
                  <a:gd name="T74" fmla="*/ 511 w 862"/>
                  <a:gd name="T75" fmla="*/ 601 h 1954"/>
                  <a:gd name="T76" fmla="*/ 360 w 862"/>
                  <a:gd name="T77" fmla="*/ 640 h 1954"/>
                  <a:gd name="T78" fmla="*/ 209 w 862"/>
                  <a:gd name="T79" fmla="*/ 666 h 1954"/>
                  <a:gd name="T80" fmla="*/ 429 w 862"/>
                  <a:gd name="T81" fmla="*/ 517 h 1954"/>
                  <a:gd name="T82" fmla="*/ 315 w 862"/>
                  <a:gd name="T83" fmla="*/ 554 h 1954"/>
                  <a:gd name="T84" fmla="*/ 200 w 862"/>
                  <a:gd name="T85" fmla="*/ 586 h 1954"/>
                  <a:gd name="T86" fmla="*/ 178 w 862"/>
                  <a:gd name="T87" fmla="*/ 523 h 1954"/>
                  <a:gd name="T88" fmla="*/ 131 w 862"/>
                  <a:gd name="T89" fmla="*/ 539 h 1954"/>
                  <a:gd name="T90" fmla="*/ 86 w 862"/>
                  <a:gd name="T91" fmla="*/ 552 h 1954"/>
                  <a:gd name="T92" fmla="*/ 39 w 862"/>
                  <a:gd name="T93" fmla="*/ 558 h 1954"/>
                  <a:gd name="T94" fmla="*/ 67 w 862"/>
                  <a:gd name="T95" fmla="*/ 464 h 1954"/>
                  <a:gd name="T96" fmla="*/ 343 w 862"/>
                  <a:gd name="T97" fmla="*/ 394 h 1954"/>
                  <a:gd name="T98" fmla="*/ 638 w 862"/>
                  <a:gd name="T99" fmla="*/ 298 h 1954"/>
                  <a:gd name="T100" fmla="*/ 748 w 862"/>
                  <a:gd name="T101" fmla="*/ 237 h 1954"/>
                  <a:gd name="T102" fmla="*/ 766 w 862"/>
                  <a:gd name="T103" fmla="*/ 143 h 1954"/>
                  <a:gd name="T104" fmla="*/ 787 w 862"/>
                  <a:gd name="T105" fmla="*/ 39 h 1954"/>
                  <a:gd name="T106" fmla="*/ 803 w 862"/>
                  <a:gd name="T107" fmla="*/ 0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2" h="1954">
                    <a:moveTo>
                      <a:pt x="803" y="0"/>
                    </a:moveTo>
                    <a:lnTo>
                      <a:pt x="823" y="104"/>
                    </a:lnTo>
                    <a:lnTo>
                      <a:pt x="840" y="212"/>
                    </a:lnTo>
                    <a:lnTo>
                      <a:pt x="852" y="327"/>
                    </a:lnTo>
                    <a:lnTo>
                      <a:pt x="860" y="449"/>
                    </a:lnTo>
                    <a:lnTo>
                      <a:pt x="862" y="572"/>
                    </a:lnTo>
                    <a:lnTo>
                      <a:pt x="862" y="701"/>
                    </a:lnTo>
                    <a:lnTo>
                      <a:pt x="858" y="828"/>
                    </a:lnTo>
                    <a:lnTo>
                      <a:pt x="854" y="962"/>
                    </a:lnTo>
                    <a:lnTo>
                      <a:pt x="848" y="1093"/>
                    </a:lnTo>
                    <a:lnTo>
                      <a:pt x="840" y="1224"/>
                    </a:lnTo>
                    <a:lnTo>
                      <a:pt x="830" y="1351"/>
                    </a:lnTo>
                    <a:lnTo>
                      <a:pt x="827" y="1481"/>
                    </a:lnTo>
                    <a:lnTo>
                      <a:pt x="821" y="1604"/>
                    </a:lnTo>
                    <a:lnTo>
                      <a:pt x="819" y="1725"/>
                    </a:lnTo>
                    <a:lnTo>
                      <a:pt x="817" y="1843"/>
                    </a:lnTo>
                    <a:lnTo>
                      <a:pt x="823" y="1954"/>
                    </a:lnTo>
                    <a:lnTo>
                      <a:pt x="732" y="1947"/>
                    </a:lnTo>
                    <a:lnTo>
                      <a:pt x="732" y="1902"/>
                    </a:lnTo>
                    <a:lnTo>
                      <a:pt x="732" y="1857"/>
                    </a:lnTo>
                    <a:lnTo>
                      <a:pt x="734" y="1810"/>
                    </a:lnTo>
                    <a:lnTo>
                      <a:pt x="736" y="1763"/>
                    </a:lnTo>
                    <a:lnTo>
                      <a:pt x="736" y="1716"/>
                    </a:lnTo>
                    <a:lnTo>
                      <a:pt x="738" y="1669"/>
                    </a:lnTo>
                    <a:lnTo>
                      <a:pt x="740" y="1622"/>
                    </a:lnTo>
                    <a:lnTo>
                      <a:pt x="742" y="1575"/>
                    </a:lnTo>
                    <a:lnTo>
                      <a:pt x="742" y="1526"/>
                    </a:lnTo>
                    <a:lnTo>
                      <a:pt x="742" y="1479"/>
                    </a:lnTo>
                    <a:lnTo>
                      <a:pt x="742" y="1432"/>
                    </a:lnTo>
                    <a:lnTo>
                      <a:pt x="742" y="1385"/>
                    </a:lnTo>
                    <a:lnTo>
                      <a:pt x="742" y="1338"/>
                    </a:lnTo>
                    <a:lnTo>
                      <a:pt x="742" y="1291"/>
                    </a:lnTo>
                    <a:lnTo>
                      <a:pt x="742" y="1248"/>
                    </a:lnTo>
                    <a:lnTo>
                      <a:pt x="742" y="1204"/>
                    </a:lnTo>
                    <a:lnTo>
                      <a:pt x="707" y="1220"/>
                    </a:lnTo>
                    <a:lnTo>
                      <a:pt x="670" y="1236"/>
                    </a:lnTo>
                    <a:lnTo>
                      <a:pt x="633" y="1249"/>
                    </a:lnTo>
                    <a:lnTo>
                      <a:pt x="595" y="1265"/>
                    </a:lnTo>
                    <a:lnTo>
                      <a:pt x="556" y="1275"/>
                    </a:lnTo>
                    <a:lnTo>
                      <a:pt x="519" y="1287"/>
                    </a:lnTo>
                    <a:lnTo>
                      <a:pt x="480" y="1296"/>
                    </a:lnTo>
                    <a:lnTo>
                      <a:pt x="443" y="1304"/>
                    </a:lnTo>
                    <a:lnTo>
                      <a:pt x="403" y="1312"/>
                    </a:lnTo>
                    <a:lnTo>
                      <a:pt x="364" y="1320"/>
                    </a:lnTo>
                    <a:lnTo>
                      <a:pt x="325" y="1328"/>
                    </a:lnTo>
                    <a:lnTo>
                      <a:pt x="286" y="1336"/>
                    </a:lnTo>
                    <a:lnTo>
                      <a:pt x="247" y="1340"/>
                    </a:lnTo>
                    <a:lnTo>
                      <a:pt x="208" y="1347"/>
                    </a:lnTo>
                    <a:lnTo>
                      <a:pt x="168" y="1355"/>
                    </a:lnTo>
                    <a:lnTo>
                      <a:pt x="131" y="1363"/>
                    </a:lnTo>
                    <a:lnTo>
                      <a:pt x="110" y="1283"/>
                    </a:lnTo>
                    <a:lnTo>
                      <a:pt x="141" y="1277"/>
                    </a:lnTo>
                    <a:lnTo>
                      <a:pt x="172" y="1273"/>
                    </a:lnTo>
                    <a:lnTo>
                      <a:pt x="206" y="1267"/>
                    </a:lnTo>
                    <a:lnTo>
                      <a:pt x="237" y="1263"/>
                    </a:lnTo>
                    <a:lnTo>
                      <a:pt x="270" y="1257"/>
                    </a:lnTo>
                    <a:lnTo>
                      <a:pt x="302" y="1251"/>
                    </a:lnTo>
                    <a:lnTo>
                      <a:pt x="335" y="1246"/>
                    </a:lnTo>
                    <a:lnTo>
                      <a:pt x="368" y="1240"/>
                    </a:lnTo>
                    <a:lnTo>
                      <a:pt x="399" y="1230"/>
                    </a:lnTo>
                    <a:lnTo>
                      <a:pt x="431" y="1222"/>
                    </a:lnTo>
                    <a:lnTo>
                      <a:pt x="462" y="1212"/>
                    </a:lnTo>
                    <a:lnTo>
                      <a:pt x="494" y="1202"/>
                    </a:lnTo>
                    <a:lnTo>
                      <a:pt x="523" y="1191"/>
                    </a:lnTo>
                    <a:lnTo>
                      <a:pt x="554" y="1179"/>
                    </a:lnTo>
                    <a:lnTo>
                      <a:pt x="586" y="1165"/>
                    </a:lnTo>
                    <a:lnTo>
                      <a:pt x="617" y="1152"/>
                    </a:lnTo>
                    <a:lnTo>
                      <a:pt x="617" y="1126"/>
                    </a:lnTo>
                    <a:lnTo>
                      <a:pt x="590" y="1132"/>
                    </a:lnTo>
                    <a:lnTo>
                      <a:pt x="562" y="1140"/>
                    </a:lnTo>
                    <a:lnTo>
                      <a:pt x="537" y="1146"/>
                    </a:lnTo>
                    <a:lnTo>
                      <a:pt x="509" y="1152"/>
                    </a:lnTo>
                    <a:lnTo>
                      <a:pt x="480" y="1155"/>
                    </a:lnTo>
                    <a:lnTo>
                      <a:pt x="452" y="1159"/>
                    </a:lnTo>
                    <a:lnTo>
                      <a:pt x="425" y="1163"/>
                    </a:lnTo>
                    <a:lnTo>
                      <a:pt x="398" y="1167"/>
                    </a:lnTo>
                    <a:lnTo>
                      <a:pt x="368" y="1167"/>
                    </a:lnTo>
                    <a:lnTo>
                      <a:pt x="341" y="1169"/>
                    </a:lnTo>
                    <a:lnTo>
                      <a:pt x="311" y="1169"/>
                    </a:lnTo>
                    <a:lnTo>
                      <a:pt x="286" y="1171"/>
                    </a:lnTo>
                    <a:lnTo>
                      <a:pt x="257" y="1171"/>
                    </a:lnTo>
                    <a:lnTo>
                      <a:pt x="229" y="1171"/>
                    </a:lnTo>
                    <a:lnTo>
                      <a:pt x="204" y="1171"/>
                    </a:lnTo>
                    <a:lnTo>
                      <a:pt x="178" y="1173"/>
                    </a:lnTo>
                    <a:lnTo>
                      <a:pt x="206" y="1163"/>
                    </a:lnTo>
                    <a:lnTo>
                      <a:pt x="235" y="1154"/>
                    </a:lnTo>
                    <a:lnTo>
                      <a:pt x="264" y="1144"/>
                    </a:lnTo>
                    <a:lnTo>
                      <a:pt x="294" y="1136"/>
                    </a:lnTo>
                    <a:lnTo>
                      <a:pt x="323" y="1126"/>
                    </a:lnTo>
                    <a:lnTo>
                      <a:pt x="351" y="1116"/>
                    </a:lnTo>
                    <a:lnTo>
                      <a:pt x="382" y="1107"/>
                    </a:lnTo>
                    <a:lnTo>
                      <a:pt x="411" y="1097"/>
                    </a:lnTo>
                    <a:lnTo>
                      <a:pt x="441" y="1085"/>
                    </a:lnTo>
                    <a:lnTo>
                      <a:pt x="468" y="1075"/>
                    </a:lnTo>
                    <a:lnTo>
                      <a:pt x="497" y="1063"/>
                    </a:lnTo>
                    <a:lnTo>
                      <a:pt x="527" y="1052"/>
                    </a:lnTo>
                    <a:lnTo>
                      <a:pt x="554" y="1040"/>
                    </a:lnTo>
                    <a:lnTo>
                      <a:pt x="584" y="1026"/>
                    </a:lnTo>
                    <a:lnTo>
                      <a:pt x="611" y="1015"/>
                    </a:lnTo>
                    <a:lnTo>
                      <a:pt x="640" y="1003"/>
                    </a:lnTo>
                    <a:lnTo>
                      <a:pt x="660" y="950"/>
                    </a:lnTo>
                    <a:lnTo>
                      <a:pt x="654" y="950"/>
                    </a:lnTo>
                    <a:lnTo>
                      <a:pt x="642" y="954"/>
                    </a:lnTo>
                    <a:lnTo>
                      <a:pt x="621" y="960"/>
                    </a:lnTo>
                    <a:lnTo>
                      <a:pt x="595" y="969"/>
                    </a:lnTo>
                    <a:lnTo>
                      <a:pt x="564" y="979"/>
                    </a:lnTo>
                    <a:lnTo>
                      <a:pt x="531" y="989"/>
                    </a:lnTo>
                    <a:lnTo>
                      <a:pt x="490" y="1001"/>
                    </a:lnTo>
                    <a:lnTo>
                      <a:pt x="450" y="1013"/>
                    </a:lnTo>
                    <a:lnTo>
                      <a:pt x="407" y="1022"/>
                    </a:lnTo>
                    <a:lnTo>
                      <a:pt x="368" y="1034"/>
                    </a:lnTo>
                    <a:lnTo>
                      <a:pt x="327" y="1044"/>
                    </a:lnTo>
                    <a:lnTo>
                      <a:pt x="288" y="1052"/>
                    </a:lnTo>
                    <a:lnTo>
                      <a:pt x="253" y="1056"/>
                    </a:lnTo>
                    <a:lnTo>
                      <a:pt x="221" y="1060"/>
                    </a:lnTo>
                    <a:lnTo>
                      <a:pt x="192" y="1060"/>
                    </a:lnTo>
                    <a:lnTo>
                      <a:pt x="172" y="1058"/>
                    </a:lnTo>
                    <a:lnTo>
                      <a:pt x="206" y="1044"/>
                    </a:lnTo>
                    <a:lnTo>
                      <a:pt x="237" y="1034"/>
                    </a:lnTo>
                    <a:lnTo>
                      <a:pt x="270" y="1022"/>
                    </a:lnTo>
                    <a:lnTo>
                      <a:pt x="304" y="1011"/>
                    </a:lnTo>
                    <a:lnTo>
                      <a:pt x="335" y="999"/>
                    </a:lnTo>
                    <a:lnTo>
                      <a:pt x="368" y="987"/>
                    </a:lnTo>
                    <a:lnTo>
                      <a:pt x="399" y="973"/>
                    </a:lnTo>
                    <a:lnTo>
                      <a:pt x="433" y="962"/>
                    </a:lnTo>
                    <a:lnTo>
                      <a:pt x="464" y="946"/>
                    </a:lnTo>
                    <a:lnTo>
                      <a:pt x="495" y="930"/>
                    </a:lnTo>
                    <a:lnTo>
                      <a:pt x="525" y="915"/>
                    </a:lnTo>
                    <a:lnTo>
                      <a:pt x="556" y="901"/>
                    </a:lnTo>
                    <a:lnTo>
                      <a:pt x="586" y="883"/>
                    </a:lnTo>
                    <a:lnTo>
                      <a:pt x="615" y="866"/>
                    </a:lnTo>
                    <a:lnTo>
                      <a:pt x="644" y="848"/>
                    </a:lnTo>
                    <a:lnTo>
                      <a:pt x="676" y="832"/>
                    </a:lnTo>
                    <a:lnTo>
                      <a:pt x="676" y="799"/>
                    </a:lnTo>
                    <a:lnTo>
                      <a:pt x="652" y="809"/>
                    </a:lnTo>
                    <a:lnTo>
                      <a:pt x="627" y="821"/>
                    </a:lnTo>
                    <a:lnTo>
                      <a:pt x="603" y="830"/>
                    </a:lnTo>
                    <a:lnTo>
                      <a:pt x="580" y="840"/>
                    </a:lnTo>
                    <a:lnTo>
                      <a:pt x="554" y="848"/>
                    </a:lnTo>
                    <a:lnTo>
                      <a:pt x="531" y="856"/>
                    </a:lnTo>
                    <a:lnTo>
                      <a:pt x="507" y="864"/>
                    </a:lnTo>
                    <a:lnTo>
                      <a:pt x="484" y="874"/>
                    </a:lnTo>
                    <a:lnTo>
                      <a:pt x="458" y="879"/>
                    </a:lnTo>
                    <a:lnTo>
                      <a:pt x="433" y="887"/>
                    </a:lnTo>
                    <a:lnTo>
                      <a:pt x="407" y="891"/>
                    </a:lnTo>
                    <a:lnTo>
                      <a:pt x="384" y="897"/>
                    </a:lnTo>
                    <a:lnTo>
                      <a:pt x="360" y="903"/>
                    </a:lnTo>
                    <a:lnTo>
                      <a:pt x="335" y="907"/>
                    </a:lnTo>
                    <a:lnTo>
                      <a:pt x="309" y="911"/>
                    </a:lnTo>
                    <a:lnTo>
                      <a:pt x="286" y="915"/>
                    </a:lnTo>
                    <a:lnTo>
                      <a:pt x="672" y="709"/>
                    </a:lnTo>
                    <a:lnTo>
                      <a:pt x="676" y="686"/>
                    </a:lnTo>
                    <a:lnTo>
                      <a:pt x="642" y="693"/>
                    </a:lnTo>
                    <a:lnTo>
                      <a:pt x="611" y="701"/>
                    </a:lnTo>
                    <a:lnTo>
                      <a:pt x="580" y="709"/>
                    </a:lnTo>
                    <a:lnTo>
                      <a:pt x="548" y="719"/>
                    </a:lnTo>
                    <a:lnTo>
                      <a:pt x="515" y="727"/>
                    </a:lnTo>
                    <a:lnTo>
                      <a:pt x="486" y="734"/>
                    </a:lnTo>
                    <a:lnTo>
                      <a:pt x="452" y="742"/>
                    </a:lnTo>
                    <a:lnTo>
                      <a:pt x="423" y="750"/>
                    </a:lnTo>
                    <a:lnTo>
                      <a:pt x="390" y="758"/>
                    </a:lnTo>
                    <a:lnTo>
                      <a:pt x="358" y="764"/>
                    </a:lnTo>
                    <a:lnTo>
                      <a:pt x="327" y="770"/>
                    </a:lnTo>
                    <a:lnTo>
                      <a:pt x="294" y="776"/>
                    </a:lnTo>
                    <a:lnTo>
                      <a:pt x="262" y="781"/>
                    </a:lnTo>
                    <a:lnTo>
                      <a:pt x="229" y="785"/>
                    </a:lnTo>
                    <a:lnTo>
                      <a:pt x="196" y="789"/>
                    </a:lnTo>
                    <a:lnTo>
                      <a:pt x="164" y="797"/>
                    </a:lnTo>
                    <a:lnTo>
                      <a:pt x="194" y="780"/>
                    </a:lnTo>
                    <a:lnTo>
                      <a:pt x="225" y="766"/>
                    </a:lnTo>
                    <a:lnTo>
                      <a:pt x="255" y="752"/>
                    </a:lnTo>
                    <a:lnTo>
                      <a:pt x="288" y="740"/>
                    </a:lnTo>
                    <a:lnTo>
                      <a:pt x="319" y="725"/>
                    </a:lnTo>
                    <a:lnTo>
                      <a:pt x="351" y="715"/>
                    </a:lnTo>
                    <a:lnTo>
                      <a:pt x="382" y="703"/>
                    </a:lnTo>
                    <a:lnTo>
                      <a:pt x="415" y="691"/>
                    </a:lnTo>
                    <a:lnTo>
                      <a:pt x="445" y="680"/>
                    </a:lnTo>
                    <a:lnTo>
                      <a:pt x="476" y="668"/>
                    </a:lnTo>
                    <a:lnTo>
                      <a:pt x="507" y="654"/>
                    </a:lnTo>
                    <a:lnTo>
                      <a:pt x="539" y="642"/>
                    </a:lnTo>
                    <a:lnTo>
                      <a:pt x="570" y="627"/>
                    </a:lnTo>
                    <a:lnTo>
                      <a:pt x="599" y="611"/>
                    </a:lnTo>
                    <a:lnTo>
                      <a:pt x="629" y="595"/>
                    </a:lnTo>
                    <a:lnTo>
                      <a:pt x="660" y="578"/>
                    </a:lnTo>
                    <a:lnTo>
                      <a:pt x="656" y="554"/>
                    </a:lnTo>
                    <a:lnTo>
                      <a:pt x="627" y="564"/>
                    </a:lnTo>
                    <a:lnTo>
                      <a:pt x="597" y="574"/>
                    </a:lnTo>
                    <a:lnTo>
                      <a:pt x="570" y="584"/>
                    </a:lnTo>
                    <a:lnTo>
                      <a:pt x="541" y="593"/>
                    </a:lnTo>
                    <a:lnTo>
                      <a:pt x="511" y="601"/>
                    </a:lnTo>
                    <a:lnTo>
                      <a:pt x="480" y="611"/>
                    </a:lnTo>
                    <a:lnTo>
                      <a:pt x="450" y="619"/>
                    </a:lnTo>
                    <a:lnTo>
                      <a:pt x="423" y="627"/>
                    </a:lnTo>
                    <a:lnTo>
                      <a:pt x="392" y="635"/>
                    </a:lnTo>
                    <a:lnTo>
                      <a:pt x="360" y="640"/>
                    </a:lnTo>
                    <a:lnTo>
                      <a:pt x="329" y="646"/>
                    </a:lnTo>
                    <a:lnTo>
                      <a:pt x="302" y="652"/>
                    </a:lnTo>
                    <a:lnTo>
                      <a:pt x="270" y="658"/>
                    </a:lnTo>
                    <a:lnTo>
                      <a:pt x="239" y="662"/>
                    </a:lnTo>
                    <a:lnTo>
                      <a:pt x="209" y="666"/>
                    </a:lnTo>
                    <a:lnTo>
                      <a:pt x="180" y="670"/>
                    </a:lnTo>
                    <a:lnTo>
                      <a:pt x="482" y="529"/>
                    </a:lnTo>
                    <a:lnTo>
                      <a:pt x="474" y="503"/>
                    </a:lnTo>
                    <a:lnTo>
                      <a:pt x="450" y="509"/>
                    </a:lnTo>
                    <a:lnTo>
                      <a:pt x="429" y="517"/>
                    </a:lnTo>
                    <a:lnTo>
                      <a:pt x="407" y="525"/>
                    </a:lnTo>
                    <a:lnTo>
                      <a:pt x="384" y="533"/>
                    </a:lnTo>
                    <a:lnTo>
                      <a:pt x="360" y="539"/>
                    </a:lnTo>
                    <a:lnTo>
                      <a:pt x="339" y="546"/>
                    </a:lnTo>
                    <a:lnTo>
                      <a:pt x="315" y="554"/>
                    </a:lnTo>
                    <a:lnTo>
                      <a:pt x="294" y="562"/>
                    </a:lnTo>
                    <a:lnTo>
                      <a:pt x="270" y="570"/>
                    </a:lnTo>
                    <a:lnTo>
                      <a:pt x="245" y="576"/>
                    </a:lnTo>
                    <a:lnTo>
                      <a:pt x="221" y="580"/>
                    </a:lnTo>
                    <a:lnTo>
                      <a:pt x="200" y="586"/>
                    </a:lnTo>
                    <a:lnTo>
                      <a:pt x="176" y="590"/>
                    </a:lnTo>
                    <a:lnTo>
                      <a:pt x="155" y="595"/>
                    </a:lnTo>
                    <a:lnTo>
                      <a:pt x="131" y="597"/>
                    </a:lnTo>
                    <a:lnTo>
                      <a:pt x="110" y="601"/>
                    </a:lnTo>
                    <a:lnTo>
                      <a:pt x="178" y="523"/>
                    </a:lnTo>
                    <a:lnTo>
                      <a:pt x="168" y="527"/>
                    </a:lnTo>
                    <a:lnTo>
                      <a:pt x="159" y="529"/>
                    </a:lnTo>
                    <a:lnTo>
                      <a:pt x="149" y="533"/>
                    </a:lnTo>
                    <a:lnTo>
                      <a:pt x="141" y="537"/>
                    </a:lnTo>
                    <a:lnTo>
                      <a:pt x="131" y="539"/>
                    </a:lnTo>
                    <a:lnTo>
                      <a:pt x="123" y="543"/>
                    </a:lnTo>
                    <a:lnTo>
                      <a:pt x="114" y="545"/>
                    </a:lnTo>
                    <a:lnTo>
                      <a:pt x="106" y="548"/>
                    </a:lnTo>
                    <a:lnTo>
                      <a:pt x="96" y="550"/>
                    </a:lnTo>
                    <a:lnTo>
                      <a:pt x="86" y="552"/>
                    </a:lnTo>
                    <a:lnTo>
                      <a:pt x="76" y="552"/>
                    </a:lnTo>
                    <a:lnTo>
                      <a:pt x="67" y="556"/>
                    </a:lnTo>
                    <a:lnTo>
                      <a:pt x="59" y="556"/>
                    </a:lnTo>
                    <a:lnTo>
                      <a:pt x="49" y="558"/>
                    </a:lnTo>
                    <a:lnTo>
                      <a:pt x="39" y="558"/>
                    </a:lnTo>
                    <a:lnTo>
                      <a:pt x="31" y="560"/>
                    </a:lnTo>
                    <a:lnTo>
                      <a:pt x="0" y="472"/>
                    </a:lnTo>
                    <a:lnTo>
                      <a:pt x="10" y="472"/>
                    </a:lnTo>
                    <a:lnTo>
                      <a:pt x="33" y="470"/>
                    </a:lnTo>
                    <a:lnTo>
                      <a:pt x="67" y="464"/>
                    </a:lnTo>
                    <a:lnTo>
                      <a:pt x="112" y="454"/>
                    </a:lnTo>
                    <a:lnTo>
                      <a:pt x="162" y="439"/>
                    </a:lnTo>
                    <a:lnTo>
                      <a:pt x="219" y="427"/>
                    </a:lnTo>
                    <a:lnTo>
                      <a:pt x="278" y="409"/>
                    </a:lnTo>
                    <a:lnTo>
                      <a:pt x="343" y="394"/>
                    </a:lnTo>
                    <a:lnTo>
                      <a:pt x="407" y="374"/>
                    </a:lnTo>
                    <a:lnTo>
                      <a:pt x="470" y="355"/>
                    </a:lnTo>
                    <a:lnTo>
                      <a:pt x="531" y="335"/>
                    </a:lnTo>
                    <a:lnTo>
                      <a:pt x="588" y="317"/>
                    </a:lnTo>
                    <a:lnTo>
                      <a:pt x="638" y="298"/>
                    </a:lnTo>
                    <a:lnTo>
                      <a:pt x="685" y="282"/>
                    </a:lnTo>
                    <a:lnTo>
                      <a:pt x="721" y="266"/>
                    </a:lnTo>
                    <a:lnTo>
                      <a:pt x="748" y="259"/>
                    </a:lnTo>
                    <a:lnTo>
                      <a:pt x="748" y="249"/>
                    </a:lnTo>
                    <a:lnTo>
                      <a:pt x="748" y="237"/>
                    </a:lnTo>
                    <a:lnTo>
                      <a:pt x="750" y="223"/>
                    </a:lnTo>
                    <a:lnTo>
                      <a:pt x="754" y="206"/>
                    </a:lnTo>
                    <a:lnTo>
                      <a:pt x="758" y="186"/>
                    </a:lnTo>
                    <a:lnTo>
                      <a:pt x="760" y="165"/>
                    </a:lnTo>
                    <a:lnTo>
                      <a:pt x="766" y="143"/>
                    </a:lnTo>
                    <a:lnTo>
                      <a:pt x="770" y="120"/>
                    </a:lnTo>
                    <a:lnTo>
                      <a:pt x="774" y="96"/>
                    </a:lnTo>
                    <a:lnTo>
                      <a:pt x="778" y="77"/>
                    </a:lnTo>
                    <a:lnTo>
                      <a:pt x="781" y="55"/>
                    </a:lnTo>
                    <a:lnTo>
                      <a:pt x="787" y="39"/>
                    </a:lnTo>
                    <a:lnTo>
                      <a:pt x="789" y="22"/>
                    </a:lnTo>
                    <a:lnTo>
                      <a:pt x="795" y="10"/>
                    </a:lnTo>
                    <a:lnTo>
                      <a:pt x="797" y="2"/>
                    </a:lnTo>
                    <a:lnTo>
                      <a:pt x="803" y="0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74" name="Freeform 162"/>
              <p:cNvSpPr>
                <a:spLocks/>
              </p:cNvSpPr>
              <p:nvPr/>
            </p:nvSpPr>
            <p:spPr bwMode="auto">
              <a:xfrm>
                <a:off x="4643" y="8402"/>
                <a:ext cx="829" cy="905"/>
              </a:xfrm>
              <a:custGeom>
                <a:avLst/>
                <a:gdLst>
                  <a:gd name="T0" fmla="*/ 398 w 829"/>
                  <a:gd name="T1" fmla="*/ 267 h 905"/>
                  <a:gd name="T2" fmla="*/ 274 w 829"/>
                  <a:gd name="T3" fmla="*/ 371 h 905"/>
                  <a:gd name="T4" fmla="*/ 311 w 829"/>
                  <a:gd name="T5" fmla="*/ 367 h 905"/>
                  <a:gd name="T6" fmla="*/ 349 w 829"/>
                  <a:gd name="T7" fmla="*/ 357 h 905"/>
                  <a:gd name="T8" fmla="*/ 384 w 829"/>
                  <a:gd name="T9" fmla="*/ 349 h 905"/>
                  <a:gd name="T10" fmla="*/ 419 w 829"/>
                  <a:gd name="T11" fmla="*/ 343 h 905"/>
                  <a:gd name="T12" fmla="*/ 458 w 829"/>
                  <a:gd name="T13" fmla="*/ 345 h 905"/>
                  <a:gd name="T14" fmla="*/ 437 w 829"/>
                  <a:gd name="T15" fmla="*/ 353 h 905"/>
                  <a:gd name="T16" fmla="*/ 404 w 829"/>
                  <a:gd name="T17" fmla="*/ 369 h 905"/>
                  <a:gd name="T18" fmla="*/ 364 w 829"/>
                  <a:gd name="T19" fmla="*/ 388 h 905"/>
                  <a:gd name="T20" fmla="*/ 341 w 829"/>
                  <a:gd name="T21" fmla="*/ 410 h 905"/>
                  <a:gd name="T22" fmla="*/ 541 w 829"/>
                  <a:gd name="T23" fmla="*/ 396 h 905"/>
                  <a:gd name="T24" fmla="*/ 429 w 829"/>
                  <a:gd name="T25" fmla="*/ 574 h 905"/>
                  <a:gd name="T26" fmla="*/ 413 w 829"/>
                  <a:gd name="T27" fmla="*/ 608 h 905"/>
                  <a:gd name="T28" fmla="*/ 499 w 829"/>
                  <a:gd name="T29" fmla="*/ 641 h 905"/>
                  <a:gd name="T30" fmla="*/ 437 w 829"/>
                  <a:gd name="T31" fmla="*/ 666 h 905"/>
                  <a:gd name="T32" fmla="*/ 368 w 829"/>
                  <a:gd name="T33" fmla="*/ 684 h 905"/>
                  <a:gd name="T34" fmla="*/ 300 w 829"/>
                  <a:gd name="T35" fmla="*/ 705 h 905"/>
                  <a:gd name="T36" fmla="*/ 235 w 829"/>
                  <a:gd name="T37" fmla="*/ 733 h 905"/>
                  <a:gd name="T38" fmla="*/ 180 w 829"/>
                  <a:gd name="T39" fmla="*/ 776 h 905"/>
                  <a:gd name="T40" fmla="*/ 210 w 829"/>
                  <a:gd name="T41" fmla="*/ 772 h 905"/>
                  <a:gd name="T42" fmla="*/ 272 w 829"/>
                  <a:gd name="T43" fmla="*/ 758 h 905"/>
                  <a:gd name="T44" fmla="*/ 349 w 829"/>
                  <a:gd name="T45" fmla="*/ 741 h 905"/>
                  <a:gd name="T46" fmla="*/ 419 w 829"/>
                  <a:gd name="T47" fmla="*/ 725 h 905"/>
                  <a:gd name="T48" fmla="*/ 460 w 829"/>
                  <a:gd name="T49" fmla="*/ 717 h 905"/>
                  <a:gd name="T50" fmla="*/ 429 w 829"/>
                  <a:gd name="T51" fmla="*/ 731 h 905"/>
                  <a:gd name="T52" fmla="*/ 372 w 829"/>
                  <a:gd name="T53" fmla="*/ 752 h 905"/>
                  <a:gd name="T54" fmla="*/ 315 w 829"/>
                  <a:gd name="T55" fmla="*/ 778 h 905"/>
                  <a:gd name="T56" fmla="*/ 257 w 829"/>
                  <a:gd name="T57" fmla="*/ 797 h 905"/>
                  <a:gd name="T58" fmla="*/ 200 w 829"/>
                  <a:gd name="T59" fmla="*/ 819 h 905"/>
                  <a:gd name="T60" fmla="*/ 161 w 829"/>
                  <a:gd name="T61" fmla="*/ 833 h 905"/>
                  <a:gd name="T62" fmla="*/ 202 w 829"/>
                  <a:gd name="T63" fmla="*/ 829 h 905"/>
                  <a:gd name="T64" fmla="*/ 288 w 829"/>
                  <a:gd name="T65" fmla="*/ 809 h 905"/>
                  <a:gd name="T66" fmla="*/ 388 w 829"/>
                  <a:gd name="T67" fmla="*/ 788 h 905"/>
                  <a:gd name="T68" fmla="*/ 476 w 829"/>
                  <a:gd name="T69" fmla="*/ 772 h 905"/>
                  <a:gd name="T70" fmla="*/ 521 w 829"/>
                  <a:gd name="T71" fmla="*/ 772 h 905"/>
                  <a:gd name="T72" fmla="*/ 460 w 829"/>
                  <a:gd name="T73" fmla="*/ 839 h 905"/>
                  <a:gd name="T74" fmla="*/ 517 w 829"/>
                  <a:gd name="T75" fmla="*/ 823 h 905"/>
                  <a:gd name="T76" fmla="*/ 586 w 829"/>
                  <a:gd name="T77" fmla="*/ 803 h 905"/>
                  <a:gd name="T78" fmla="*/ 650 w 829"/>
                  <a:gd name="T79" fmla="*/ 778 h 905"/>
                  <a:gd name="T80" fmla="*/ 707 w 829"/>
                  <a:gd name="T81" fmla="*/ 756 h 905"/>
                  <a:gd name="T82" fmla="*/ 742 w 829"/>
                  <a:gd name="T83" fmla="*/ 750 h 905"/>
                  <a:gd name="T84" fmla="*/ 778 w 829"/>
                  <a:gd name="T85" fmla="*/ 778 h 905"/>
                  <a:gd name="T86" fmla="*/ 817 w 829"/>
                  <a:gd name="T87" fmla="*/ 797 h 905"/>
                  <a:gd name="T88" fmla="*/ 731 w 829"/>
                  <a:gd name="T89" fmla="*/ 835 h 905"/>
                  <a:gd name="T90" fmla="*/ 574 w 829"/>
                  <a:gd name="T91" fmla="*/ 874 h 905"/>
                  <a:gd name="T92" fmla="*/ 409 w 829"/>
                  <a:gd name="T93" fmla="*/ 901 h 905"/>
                  <a:gd name="T94" fmla="*/ 241 w 829"/>
                  <a:gd name="T95" fmla="*/ 905 h 905"/>
                  <a:gd name="T96" fmla="*/ 84 w 829"/>
                  <a:gd name="T97" fmla="*/ 884 h 905"/>
                  <a:gd name="T98" fmla="*/ 4 w 829"/>
                  <a:gd name="T99" fmla="*/ 831 h 905"/>
                  <a:gd name="T100" fmla="*/ 63 w 829"/>
                  <a:gd name="T101" fmla="*/ 772 h 905"/>
                  <a:gd name="T102" fmla="*/ 129 w 829"/>
                  <a:gd name="T103" fmla="*/ 717 h 905"/>
                  <a:gd name="T104" fmla="*/ 200 w 829"/>
                  <a:gd name="T105" fmla="*/ 660 h 905"/>
                  <a:gd name="T106" fmla="*/ 268 w 829"/>
                  <a:gd name="T107" fmla="*/ 604 h 905"/>
                  <a:gd name="T108" fmla="*/ 335 w 829"/>
                  <a:gd name="T109" fmla="*/ 545 h 905"/>
                  <a:gd name="T110" fmla="*/ 292 w 829"/>
                  <a:gd name="T111" fmla="*/ 508 h 905"/>
                  <a:gd name="T112" fmla="*/ 235 w 829"/>
                  <a:gd name="T113" fmla="*/ 470 h 905"/>
                  <a:gd name="T114" fmla="*/ 168 w 829"/>
                  <a:gd name="T115" fmla="*/ 439 h 905"/>
                  <a:gd name="T116" fmla="*/ 104 w 829"/>
                  <a:gd name="T117" fmla="*/ 414 h 905"/>
                  <a:gd name="T118" fmla="*/ 43 w 829"/>
                  <a:gd name="T119" fmla="*/ 402 h 905"/>
                  <a:gd name="T120" fmla="*/ 633 w 829"/>
                  <a:gd name="T121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29" h="905">
                    <a:moveTo>
                      <a:pt x="633" y="0"/>
                    </a:moveTo>
                    <a:lnTo>
                      <a:pt x="642" y="106"/>
                    </a:lnTo>
                    <a:lnTo>
                      <a:pt x="398" y="267"/>
                    </a:lnTo>
                    <a:lnTo>
                      <a:pt x="458" y="259"/>
                    </a:lnTo>
                    <a:lnTo>
                      <a:pt x="264" y="373"/>
                    </a:lnTo>
                    <a:lnTo>
                      <a:pt x="274" y="371"/>
                    </a:lnTo>
                    <a:lnTo>
                      <a:pt x="288" y="371"/>
                    </a:lnTo>
                    <a:lnTo>
                      <a:pt x="300" y="369"/>
                    </a:lnTo>
                    <a:lnTo>
                      <a:pt x="311" y="367"/>
                    </a:lnTo>
                    <a:lnTo>
                      <a:pt x="323" y="365"/>
                    </a:lnTo>
                    <a:lnTo>
                      <a:pt x="335" y="361"/>
                    </a:lnTo>
                    <a:lnTo>
                      <a:pt x="349" y="357"/>
                    </a:lnTo>
                    <a:lnTo>
                      <a:pt x="360" y="357"/>
                    </a:lnTo>
                    <a:lnTo>
                      <a:pt x="372" y="351"/>
                    </a:lnTo>
                    <a:lnTo>
                      <a:pt x="384" y="349"/>
                    </a:lnTo>
                    <a:lnTo>
                      <a:pt x="396" y="347"/>
                    </a:lnTo>
                    <a:lnTo>
                      <a:pt x="407" y="345"/>
                    </a:lnTo>
                    <a:lnTo>
                      <a:pt x="419" y="343"/>
                    </a:lnTo>
                    <a:lnTo>
                      <a:pt x="431" y="341"/>
                    </a:lnTo>
                    <a:lnTo>
                      <a:pt x="445" y="341"/>
                    </a:lnTo>
                    <a:lnTo>
                      <a:pt x="458" y="345"/>
                    </a:lnTo>
                    <a:lnTo>
                      <a:pt x="452" y="345"/>
                    </a:lnTo>
                    <a:lnTo>
                      <a:pt x="445" y="349"/>
                    </a:lnTo>
                    <a:lnTo>
                      <a:pt x="437" y="353"/>
                    </a:lnTo>
                    <a:lnTo>
                      <a:pt x="427" y="357"/>
                    </a:lnTo>
                    <a:lnTo>
                      <a:pt x="413" y="363"/>
                    </a:lnTo>
                    <a:lnTo>
                      <a:pt x="404" y="369"/>
                    </a:lnTo>
                    <a:lnTo>
                      <a:pt x="390" y="374"/>
                    </a:lnTo>
                    <a:lnTo>
                      <a:pt x="380" y="382"/>
                    </a:lnTo>
                    <a:lnTo>
                      <a:pt x="364" y="388"/>
                    </a:lnTo>
                    <a:lnTo>
                      <a:pt x="356" y="396"/>
                    </a:lnTo>
                    <a:lnTo>
                      <a:pt x="347" y="402"/>
                    </a:lnTo>
                    <a:lnTo>
                      <a:pt x="341" y="410"/>
                    </a:lnTo>
                    <a:lnTo>
                      <a:pt x="331" y="421"/>
                    </a:lnTo>
                    <a:lnTo>
                      <a:pt x="339" y="435"/>
                    </a:lnTo>
                    <a:lnTo>
                      <a:pt x="541" y="396"/>
                    </a:lnTo>
                    <a:lnTo>
                      <a:pt x="429" y="490"/>
                    </a:lnTo>
                    <a:lnTo>
                      <a:pt x="556" y="496"/>
                    </a:lnTo>
                    <a:lnTo>
                      <a:pt x="429" y="574"/>
                    </a:lnTo>
                    <a:lnTo>
                      <a:pt x="423" y="582"/>
                    </a:lnTo>
                    <a:lnTo>
                      <a:pt x="417" y="594"/>
                    </a:lnTo>
                    <a:lnTo>
                      <a:pt x="413" y="608"/>
                    </a:lnTo>
                    <a:lnTo>
                      <a:pt x="413" y="621"/>
                    </a:lnTo>
                    <a:lnTo>
                      <a:pt x="521" y="633"/>
                    </a:lnTo>
                    <a:lnTo>
                      <a:pt x="499" y="641"/>
                    </a:lnTo>
                    <a:lnTo>
                      <a:pt x="478" y="651"/>
                    </a:lnTo>
                    <a:lnTo>
                      <a:pt x="456" y="658"/>
                    </a:lnTo>
                    <a:lnTo>
                      <a:pt x="437" y="666"/>
                    </a:lnTo>
                    <a:lnTo>
                      <a:pt x="413" y="672"/>
                    </a:lnTo>
                    <a:lnTo>
                      <a:pt x="390" y="678"/>
                    </a:lnTo>
                    <a:lnTo>
                      <a:pt x="368" y="684"/>
                    </a:lnTo>
                    <a:lnTo>
                      <a:pt x="347" y="692"/>
                    </a:lnTo>
                    <a:lnTo>
                      <a:pt x="323" y="698"/>
                    </a:lnTo>
                    <a:lnTo>
                      <a:pt x="300" y="705"/>
                    </a:lnTo>
                    <a:lnTo>
                      <a:pt x="278" y="713"/>
                    </a:lnTo>
                    <a:lnTo>
                      <a:pt x="259" y="725"/>
                    </a:lnTo>
                    <a:lnTo>
                      <a:pt x="235" y="733"/>
                    </a:lnTo>
                    <a:lnTo>
                      <a:pt x="217" y="747"/>
                    </a:lnTo>
                    <a:lnTo>
                      <a:pt x="198" y="758"/>
                    </a:lnTo>
                    <a:lnTo>
                      <a:pt x="180" y="776"/>
                    </a:lnTo>
                    <a:lnTo>
                      <a:pt x="186" y="774"/>
                    </a:lnTo>
                    <a:lnTo>
                      <a:pt x="194" y="774"/>
                    </a:lnTo>
                    <a:lnTo>
                      <a:pt x="210" y="772"/>
                    </a:lnTo>
                    <a:lnTo>
                      <a:pt x="227" y="768"/>
                    </a:lnTo>
                    <a:lnTo>
                      <a:pt x="249" y="764"/>
                    </a:lnTo>
                    <a:lnTo>
                      <a:pt x="272" y="758"/>
                    </a:lnTo>
                    <a:lnTo>
                      <a:pt x="298" y="752"/>
                    </a:lnTo>
                    <a:lnTo>
                      <a:pt x="323" y="749"/>
                    </a:lnTo>
                    <a:lnTo>
                      <a:pt x="349" y="741"/>
                    </a:lnTo>
                    <a:lnTo>
                      <a:pt x="372" y="735"/>
                    </a:lnTo>
                    <a:lnTo>
                      <a:pt x="398" y="731"/>
                    </a:lnTo>
                    <a:lnTo>
                      <a:pt x="419" y="725"/>
                    </a:lnTo>
                    <a:lnTo>
                      <a:pt x="437" y="721"/>
                    </a:lnTo>
                    <a:lnTo>
                      <a:pt x="451" y="717"/>
                    </a:lnTo>
                    <a:lnTo>
                      <a:pt x="460" y="717"/>
                    </a:lnTo>
                    <a:lnTo>
                      <a:pt x="466" y="717"/>
                    </a:lnTo>
                    <a:lnTo>
                      <a:pt x="447" y="723"/>
                    </a:lnTo>
                    <a:lnTo>
                      <a:pt x="429" y="731"/>
                    </a:lnTo>
                    <a:lnTo>
                      <a:pt x="409" y="737"/>
                    </a:lnTo>
                    <a:lnTo>
                      <a:pt x="390" y="747"/>
                    </a:lnTo>
                    <a:lnTo>
                      <a:pt x="372" y="752"/>
                    </a:lnTo>
                    <a:lnTo>
                      <a:pt x="353" y="760"/>
                    </a:lnTo>
                    <a:lnTo>
                      <a:pt x="333" y="768"/>
                    </a:lnTo>
                    <a:lnTo>
                      <a:pt x="315" y="778"/>
                    </a:lnTo>
                    <a:lnTo>
                      <a:pt x="294" y="784"/>
                    </a:lnTo>
                    <a:lnTo>
                      <a:pt x="274" y="792"/>
                    </a:lnTo>
                    <a:lnTo>
                      <a:pt x="257" y="797"/>
                    </a:lnTo>
                    <a:lnTo>
                      <a:pt x="237" y="807"/>
                    </a:lnTo>
                    <a:lnTo>
                      <a:pt x="217" y="813"/>
                    </a:lnTo>
                    <a:lnTo>
                      <a:pt x="200" y="819"/>
                    </a:lnTo>
                    <a:lnTo>
                      <a:pt x="182" y="825"/>
                    </a:lnTo>
                    <a:lnTo>
                      <a:pt x="165" y="831"/>
                    </a:lnTo>
                    <a:lnTo>
                      <a:pt x="161" y="833"/>
                    </a:lnTo>
                    <a:lnTo>
                      <a:pt x="168" y="833"/>
                    </a:lnTo>
                    <a:lnTo>
                      <a:pt x="182" y="831"/>
                    </a:lnTo>
                    <a:lnTo>
                      <a:pt x="202" y="829"/>
                    </a:lnTo>
                    <a:lnTo>
                      <a:pt x="225" y="823"/>
                    </a:lnTo>
                    <a:lnTo>
                      <a:pt x="257" y="815"/>
                    </a:lnTo>
                    <a:lnTo>
                      <a:pt x="288" y="809"/>
                    </a:lnTo>
                    <a:lnTo>
                      <a:pt x="323" y="803"/>
                    </a:lnTo>
                    <a:lnTo>
                      <a:pt x="356" y="795"/>
                    </a:lnTo>
                    <a:lnTo>
                      <a:pt x="388" y="788"/>
                    </a:lnTo>
                    <a:lnTo>
                      <a:pt x="421" y="782"/>
                    </a:lnTo>
                    <a:lnTo>
                      <a:pt x="452" y="776"/>
                    </a:lnTo>
                    <a:lnTo>
                      <a:pt x="476" y="772"/>
                    </a:lnTo>
                    <a:lnTo>
                      <a:pt x="498" y="768"/>
                    </a:lnTo>
                    <a:lnTo>
                      <a:pt x="511" y="768"/>
                    </a:lnTo>
                    <a:lnTo>
                      <a:pt x="521" y="772"/>
                    </a:lnTo>
                    <a:lnTo>
                      <a:pt x="429" y="846"/>
                    </a:lnTo>
                    <a:lnTo>
                      <a:pt x="443" y="842"/>
                    </a:lnTo>
                    <a:lnTo>
                      <a:pt x="460" y="839"/>
                    </a:lnTo>
                    <a:lnTo>
                      <a:pt x="478" y="833"/>
                    </a:lnTo>
                    <a:lnTo>
                      <a:pt x="498" y="829"/>
                    </a:lnTo>
                    <a:lnTo>
                      <a:pt x="517" y="823"/>
                    </a:lnTo>
                    <a:lnTo>
                      <a:pt x="541" y="815"/>
                    </a:lnTo>
                    <a:lnTo>
                      <a:pt x="562" y="809"/>
                    </a:lnTo>
                    <a:lnTo>
                      <a:pt x="586" y="803"/>
                    </a:lnTo>
                    <a:lnTo>
                      <a:pt x="607" y="794"/>
                    </a:lnTo>
                    <a:lnTo>
                      <a:pt x="631" y="788"/>
                    </a:lnTo>
                    <a:lnTo>
                      <a:pt x="650" y="778"/>
                    </a:lnTo>
                    <a:lnTo>
                      <a:pt x="672" y="772"/>
                    </a:lnTo>
                    <a:lnTo>
                      <a:pt x="689" y="764"/>
                    </a:lnTo>
                    <a:lnTo>
                      <a:pt x="707" y="756"/>
                    </a:lnTo>
                    <a:lnTo>
                      <a:pt x="723" y="750"/>
                    </a:lnTo>
                    <a:lnTo>
                      <a:pt x="738" y="745"/>
                    </a:lnTo>
                    <a:lnTo>
                      <a:pt x="742" y="750"/>
                    </a:lnTo>
                    <a:lnTo>
                      <a:pt x="752" y="760"/>
                    </a:lnTo>
                    <a:lnTo>
                      <a:pt x="762" y="768"/>
                    </a:lnTo>
                    <a:lnTo>
                      <a:pt x="778" y="778"/>
                    </a:lnTo>
                    <a:lnTo>
                      <a:pt x="789" y="784"/>
                    </a:lnTo>
                    <a:lnTo>
                      <a:pt x="803" y="792"/>
                    </a:lnTo>
                    <a:lnTo>
                      <a:pt x="817" y="797"/>
                    </a:lnTo>
                    <a:lnTo>
                      <a:pt x="829" y="803"/>
                    </a:lnTo>
                    <a:lnTo>
                      <a:pt x="780" y="819"/>
                    </a:lnTo>
                    <a:lnTo>
                      <a:pt x="731" y="835"/>
                    </a:lnTo>
                    <a:lnTo>
                      <a:pt x="680" y="848"/>
                    </a:lnTo>
                    <a:lnTo>
                      <a:pt x="629" y="864"/>
                    </a:lnTo>
                    <a:lnTo>
                      <a:pt x="574" y="874"/>
                    </a:lnTo>
                    <a:lnTo>
                      <a:pt x="519" y="886"/>
                    </a:lnTo>
                    <a:lnTo>
                      <a:pt x="464" y="893"/>
                    </a:lnTo>
                    <a:lnTo>
                      <a:pt x="409" y="901"/>
                    </a:lnTo>
                    <a:lnTo>
                      <a:pt x="353" y="905"/>
                    </a:lnTo>
                    <a:lnTo>
                      <a:pt x="298" y="905"/>
                    </a:lnTo>
                    <a:lnTo>
                      <a:pt x="241" y="905"/>
                    </a:lnTo>
                    <a:lnTo>
                      <a:pt x="188" y="901"/>
                    </a:lnTo>
                    <a:lnTo>
                      <a:pt x="135" y="893"/>
                    </a:lnTo>
                    <a:lnTo>
                      <a:pt x="84" y="884"/>
                    </a:lnTo>
                    <a:lnTo>
                      <a:pt x="33" y="870"/>
                    </a:lnTo>
                    <a:lnTo>
                      <a:pt x="0" y="854"/>
                    </a:lnTo>
                    <a:lnTo>
                      <a:pt x="4" y="831"/>
                    </a:lnTo>
                    <a:lnTo>
                      <a:pt x="24" y="811"/>
                    </a:lnTo>
                    <a:lnTo>
                      <a:pt x="41" y="790"/>
                    </a:lnTo>
                    <a:lnTo>
                      <a:pt x="63" y="772"/>
                    </a:lnTo>
                    <a:lnTo>
                      <a:pt x="84" y="752"/>
                    </a:lnTo>
                    <a:lnTo>
                      <a:pt x="106" y="733"/>
                    </a:lnTo>
                    <a:lnTo>
                      <a:pt x="129" y="717"/>
                    </a:lnTo>
                    <a:lnTo>
                      <a:pt x="153" y="700"/>
                    </a:lnTo>
                    <a:lnTo>
                      <a:pt x="176" y="680"/>
                    </a:lnTo>
                    <a:lnTo>
                      <a:pt x="200" y="660"/>
                    </a:lnTo>
                    <a:lnTo>
                      <a:pt x="223" y="643"/>
                    </a:lnTo>
                    <a:lnTo>
                      <a:pt x="247" y="625"/>
                    </a:lnTo>
                    <a:lnTo>
                      <a:pt x="268" y="604"/>
                    </a:lnTo>
                    <a:lnTo>
                      <a:pt x="292" y="586"/>
                    </a:lnTo>
                    <a:lnTo>
                      <a:pt x="313" y="564"/>
                    </a:lnTo>
                    <a:lnTo>
                      <a:pt x="335" y="545"/>
                    </a:lnTo>
                    <a:lnTo>
                      <a:pt x="321" y="533"/>
                    </a:lnTo>
                    <a:lnTo>
                      <a:pt x="308" y="519"/>
                    </a:lnTo>
                    <a:lnTo>
                      <a:pt x="292" y="508"/>
                    </a:lnTo>
                    <a:lnTo>
                      <a:pt x="274" y="496"/>
                    </a:lnTo>
                    <a:lnTo>
                      <a:pt x="255" y="482"/>
                    </a:lnTo>
                    <a:lnTo>
                      <a:pt x="235" y="470"/>
                    </a:lnTo>
                    <a:lnTo>
                      <a:pt x="214" y="459"/>
                    </a:lnTo>
                    <a:lnTo>
                      <a:pt x="194" y="449"/>
                    </a:lnTo>
                    <a:lnTo>
                      <a:pt x="168" y="439"/>
                    </a:lnTo>
                    <a:lnTo>
                      <a:pt x="147" y="429"/>
                    </a:lnTo>
                    <a:lnTo>
                      <a:pt x="123" y="420"/>
                    </a:lnTo>
                    <a:lnTo>
                      <a:pt x="104" y="414"/>
                    </a:lnTo>
                    <a:lnTo>
                      <a:pt x="80" y="408"/>
                    </a:lnTo>
                    <a:lnTo>
                      <a:pt x="63" y="406"/>
                    </a:lnTo>
                    <a:lnTo>
                      <a:pt x="43" y="402"/>
                    </a:lnTo>
                    <a:lnTo>
                      <a:pt x="27" y="404"/>
                    </a:lnTo>
                    <a:lnTo>
                      <a:pt x="633" y="0"/>
                    </a:lnTo>
                    <a:lnTo>
                      <a:pt x="6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75" name="Freeform 163"/>
              <p:cNvSpPr>
                <a:spLocks/>
              </p:cNvSpPr>
              <p:nvPr/>
            </p:nvSpPr>
            <p:spPr bwMode="auto">
              <a:xfrm>
                <a:off x="5509" y="8111"/>
                <a:ext cx="827" cy="707"/>
              </a:xfrm>
              <a:custGeom>
                <a:avLst/>
                <a:gdLst>
                  <a:gd name="T0" fmla="*/ 672 w 827"/>
                  <a:gd name="T1" fmla="*/ 23 h 707"/>
                  <a:gd name="T2" fmla="*/ 470 w 827"/>
                  <a:gd name="T3" fmla="*/ 39 h 707"/>
                  <a:gd name="T4" fmla="*/ 543 w 827"/>
                  <a:gd name="T5" fmla="*/ 0 h 707"/>
                  <a:gd name="T6" fmla="*/ 275 w 827"/>
                  <a:gd name="T7" fmla="*/ 15 h 707"/>
                  <a:gd name="T8" fmla="*/ 376 w 827"/>
                  <a:gd name="T9" fmla="*/ 51 h 707"/>
                  <a:gd name="T10" fmla="*/ 175 w 827"/>
                  <a:gd name="T11" fmla="*/ 125 h 707"/>
                  <a:gd name="T12" fmla="*/ 316 w 827"/>
                  <a:gd name="T13" fmla="*/ 121 h 707"/>
                  <a:gd name="T14" fmla="*/ 106 w 827"/>
                  <a:gd name="T15" fmla="*/ 239 h 707"/>
                  <a:gd name="T16" fmla="*/ 292 w 827"/>
                  <a:gd name="T17" fmla="*/ 248 h 707"/>
                  <a:gd name="T18" fmla="*/ 83 w 827"/>
                  <a:gd name="T19" fmla="*/ 385 h 707"/>
                  <a:gd name="T20" fmla="*/ 245 w 827"/>
                  <a:gd name="T21" fmla="*/ 382 h 707"/>
                  <a:gd name="T22" fmla="*/ 0 w 827"/>
                  <a:gd name="T23" fmla="*/ 532 h 707"/>
                  <a:gd name="T24" fmla="*/ 202 w 827"/>
                  <a:gd name="T25" fmla="*/ 528 h 707"/>
                  <a:gd name="T26" fmla="*/ 47 w 827"/>
                  <a:gd name="T27" fmla="*/ 652 h 707"/>
                  <a:gd name="T28" fmla="*/ 233 w 827"/>
                  <a:gd name="T29" fmla="*/ 628 h 707"/>
                  <a:gd name="T30" fmla="*/ 136 w 827"/>
                  <a:gd name="T31" fmla="*/ 707 h 707"/>
                  <a:gd name="T32" fmla="*/ 615 w 827"/>
                  <a:gd name="T33" fmla="*/ 660 h 707"/>
                  <a:gd name="T34" fmla="*/ 819 w 827"/>
                  <a:gd name="T35" fmla="*/ 622 h 707"/>
                  <a:gd name="T36" fmla="*/ 521 w 827"/>
                  <a:gd name="T37" fmla="*/ 615 h 707"/>
                  <a:gd name="T38" fmla="*/ 729 w 827"/>
                  <a:gd name="T39" fmla="*/ 513 h 707"/>
                  <a:gd name="T40" fmla="*/ 470 w 827"/>
                  <a:gd name="T41" fmla="*/ 509 h 707"/>
                  <a:gd name="T42" fmla="*/ 786 w 827"/>
                  <a:gd name="T43" fmla="*/ 374 h 707"/>
                  <a:gd name="T44" fmla="*/ 621 w 827"/>
                  <a:gd name="T45" fmla="*/ 366 h 707"/>
                  <a:gd name="T46" fmla="*/ 827 w 827"/>
                  <a:gd name="T47" fmla="*/ 223 h 707"/>
                  <a:gd name="T48" fmla="*/ 521 w 827"/>
                  <a:gd name="T49" fmla="*/ 288 h 707"/>
                  <a:gd name="T50" fmla="*/ 566 w 827"/>
                  <a:gd name="T51" fmla="*/ 207 h 707"/>
                  <a:gd name="T52" fmla="*/ 737 w 827"/>
                  <a:gd name="T53" fmla="*/ 117 h 707"/>
                  <a:gd name="T54" fmla="*/ 514 w 827"/>
                  <a:gd name="T55" fmla="*/ 125 h 707"/>
                  <a:gd name="T56" fmla="*/ 672 w 827"/>
                  <a:gd name="T57" fmla="*/ 23 h 707"/>
                  <a:gd name="T58" fmla="*/ 672 w 827"/>
                  <a:gd name="T59" fmla="*/ 23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27" h="707">
                    <a:moveTo>
                      <a:pt x="672" y="23"/>
                    </a:moveTo>
                    <a:lnTo>
                      <a:pt x="470" y="39"/>
                    </a:lnTo>
                    <a:lnTo>
                      <a:pt x="543" y="0"/>
                    </a:lnTo>
                    <a:lnTo>
                      <a:pt x="275" y="15"/>
                    </a:lnTo>
                    <a:lnTo>
                      <a:pt x="376" y="51"/>
                    </a:lnTo>
                    <a:lnTo>
                      <a:pt x="175" y="125"/>
                    </a:lnTo>
                    <a:lnTo>
                      <a:pt x="316" y="121"/>
                    </a:lnTo>
                    <a:lnTo>
                      <a:pt x="106" y="239"/>
                    </a:lnTo>
                    <a:lnTo>
                      <a:pt x="292" y="248"/>
                    </a:lnTo>
                    <a:lnTo>
                      <a:pt x="83" y="385"/>
                    </a:lnTo>
                    <a:lnTo>
                      <a:pt x="245" y="382"/>
                    </a:lnTo>
                    <a:lnTo>
                      <a:pt x="0" y="532"/>
                    </a:lnTo>
                    <a:lnTo>
                      <a:pt x="202" y="528"/>
                    </a:lnTo>
                    <a:lnTo>
                      <a:pt x="47" y="652"/>
                    </a:lnTo>
                    <a:lnTo>
                      <a:pt x="233" y="628"/>
                    </a:lnTo>
                    <a:lnTo>
                      <a:pt x="136" y="707"/>
                    </a:lnTo>
                    <a:lnTo>
                      <a:pt x="615" y="660"/>
                    </a:lnTo>
                    <a:lnTo>
                      <a:pt x="819" y="622"/>
                    </a:lnTo>
                    <a:lnTo>
                      <a:pt x="521" y="615"/>
                    </a:lnTo>
                    <a:lnTo>
                      <a:pt x="729" y="513"/>
                    </a:lnTo>
                    <a:lnTo>
                      <a:pt x="470" y="509"/>
                    </a:lnTo>
                    <a:lnTo>
                      <a:pt x="786" y="374"/>
                    </a:lnTo>
                    <a:lnTo>
                      <a:pt x="621" y="366"/>
                    </a:lnTo>
                    <a:lnTo>
                      <a:pt x="827" y="223"/>
                    </a:lnTo>
                    <a:lnTo>
                      <a:pt x="521" y="288"/>
                    </a:lnTo>
                    <a:lnTo>
                      <a:pt x="566" y="207"/>
                    </a:lnTo>
                    <a:lnTo>
                      <a:pt x="737" y="117"/>
                    </a:lnTo>
                    <a:lnTo>
                      <a:pt x="514" y="125"/>
                    </a:lnTo>
                    <a:lnTo>
                      <a:pt x="672" y="23"/>
                    </a:lnTo>
                    <a:lnTo>
                      <a:pt x="672" y="23"/>
                    </a:lnTo>
                    <a:close/>
                  </a:path>
                </a:pathLst>
              </a:custGeom>
              <a:solidFill>
                <a:srgbClr val="B3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25476" name="Freeform 164"/>
              <p:cNvSpPr>
                <a:spLocks/>
              </p:cNvSpPr>
              <p:nvPr/>
            </p:nvSpPr>
            <p:spPr bwMode="auto">
              <a:xfrm>
                <a:off x="5079" y="8589"/>
                <a:ext cx="249" cy="624"/>
              </a:xfrm>
              <a:custGeom>
                <a:avLst/>
                <a:gdLst>
                  <a:gd name="T0" fmla="*/ 147 w 249"/>
                  <a:gd name="T1" fmla="*/ 0 h 624"/>
                  <a:gd name="T2" fmla="*/ 167 w 249"/>
                  <a:gd name="T3" fmla="*/ 178 h 624"/>
                  <a:gd name="T4" fmla="*/ 194 w 249"/>
                  <a:gd name="T5" fmla="*/ 364 h 624"/>
                  <a:gd name="T6" fmla="*/ 249 w 249"/>
                  <a:gd name="T7" fmla="*/ 546 h 624"/>
                  <a:gd name="T8" fmla="*/ 128 w 249"/>
                  <a:gd name="T9" fmla="*/ 624 h 624"/>
                  <a:gd name="T10" fmla="*/ 167 w 249"/>
                  <a:gd name="T11" fmla="*/ 526 h 624"/>
                  <a:gd name="T12" fmla="*/ 34 w 249"/>
                  <a:gd name="T13" fmla="*/ 577 h 624"/>
                  <a:gd name="T14" fmla="*/ 81 w 249"/>
                  <a:gd name="T15" fmla="*/ 513 h 624"/>
                  <a:gd name="T16" fmla="*/ 8 w 249"/>
                  <a:gd name="T17" fmla="*/ 526 h 624"/>
                  <a:gd name="T18" fmla="*/ 167 w 249"/>
                  <a:gd name="T19" fmla="*/ 407 h 624"/>
                  <a:gd name="T20" fmla="*/ 57 w 249"/>
                  <a:gd name="T21" fmla="*/ 407 h 624"/>
                  <a:gd name="T22" fmla="*/ 163 w 249"/>
                  <a:gd name="T23" fmla="*/ 280 h 624"/>
                  <a:gd name="T24" fmla="*/ 84 w 249"/>
                  <a:gd name="T25" fmla="*/ 283 h 624"/>
                  <a:gd name="T26" fmla="*/ 139 w 249"/>
                  <a:gd name="T27" fmla="*/ 158 h 624"/>
                  <a:gd name="T28" fmla="*/ 34 w 249"/>
                  <a:gd name="T29" fmla="*/ 197 h 624"/>
                  <a:gd name="T30" fmla="*/ 120 w 249"/>
                  <a:gd name="T31" fmla="*/ 119 h 624"/>
                  <a:gd name="T32" fmla="*/ 0 w 249"/>
                  <a:gd name="T33" fmla="*/ 135 h 624"/>
                  <a:gd name="T34" fmla="*/ 147 w 249"/>
                  <a:gd name="T35" fmla="*/ 0 h 624"/>
                  <a:gd name="T36" fmla="*/ 147 w 249"/>
                  <a:gd name="T3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9" h="624">
                    <a:moveTo>
                      <a:pt x="147" y="0"/>
                    </a:moveTo>
                    <a:lnTo>
                      <a:pt x="167" y="178"/>
                    </a:lnTo>
                    <a:lnTo>
                      <a:pt x="194" y="364"/>
                    </a:lnTo>
                    <a:lnTo>
                      <a:pt x="249" y="546"/>
                    </a:lnTo>
                    <a:lnTo>
                      <a:pt x="128" y="624"/>
                    </a:lnTo>
                    <a:lnTo>
                      <a:pt x="167" y="526"/>
                    </a:lnTo>
                    <a:lnTo>
                      <a:pt x="34" y="577"/>
                    </a:lnTo>
                    <a:lnTo>
                      <a:pt x="81" y="513"/>
                    </a:lnTo>
                    <a:lnTo>
                      <a:pt x="8" y="526"/>
                    </a:lnTo>
                    <a:lnTo>
                      <a:pt x="167" y="407"/>
                    </a:lnTo>
                    <a:lnTo>
                      <a:pt x="57" y="407"/>
                    </a:lnTo>
                    <a:lnTo>
                      <a:pt x="163" y="280"/>
                    </a:lnTo>
                    <a:lnTo>
                      <a:pt x="84" y="283"/>
                    </a:lnTo>
                    <a:lnTo>
                      <a:pt x="139" y="158"/>
                    </a:lnTo>
                    <a:lnTo>
                      <a:pt x="34" y="197"/>
                    </a:lnTo>
                    <a:lnTo>
                      <a:pt x="120" y="119"/>
                    </a:lnTo>
                    <a:lnTo>
                      <a:pt x="0" y="135"/>
                    </a:lnTo>
                    <a:lnTo>
                      <a:pt x="147" y="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B3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25477" name="WordArt 165"/>
            <p:cNvSpPr>
              <a:spLocks noChangeArrowheads="1" noChangeShapeType="1" noTextEdit="1"/>
            </p:cNvSpPr>
            <p:nvPr/>
          </p:nvSpPr>
          <p:spPr bwMode="auto">
            <a:xfrm rot="3264337">
              <a:off x="4111" y="1290"/>
              <a:ext cx="91" cy="4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Wave1">
                <a:avLst>
                  <a:gd name="adj1" fmla="val 13005"/>
                  <a:gd name="adj2" fmla="val 0"/>
                </a:avLst>
              </a:prstTxWarp>
            </a:bodyPr>
            <a:lstStyle/>
            <a:p>
              <a:pPr algn="ctr"/>
              <a:r>
                <a:rPr lang="en-GB" sz="1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/>
                </a:rPr>
                <a:t>flag</a:t>
              </a:r>
              <a:endParaRPr lang="bg-BG" sz="1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endParaRPr>
            </a:p>
          </p:txBody>
        </p:sp>
      </p:grpSp>
      <p:sp>
        <p:nvSpPr>
          <p:cNvPr id="525478" name="Freeform 166"/>
          <p:cNvSpPr>
            <a:spLocks/>
          </p:cNvSpPr>
          <p:nvPr/>
        </p:nvSpPr>
        <p:spPr bwMode="auto">
          <a:xfrm>
            <a:off x="1873250" y="1343025"/>
            <a:ext cx="1017588" cy="2724150"/>
          </a:xfrm>
          <a:custGeom>
            <a:avLst/>
            <a:gdLst>
              <a:gd name="T0" fmla="*/ 0 w 1400"/>
              <a:gd name="T1" fmla="*/ 150 h 3710"/>
              <a:gd name="T2" fmla="*/ 180 w 1400"/>
              <a:gd name="T3" fmla="*/ 50 h 3710"/>
              <a:gd name="T4" fmla="*/ 440 w 1400"/>
              <a:gd name="T5" fmla="*/ 50 h 3710"/>
              <a:gd name="T6" fmla="*/ 560 w 1400"/>
              <a:gd name="T7" fmla="*/ 350 h 3710"/>
              <a:gd name="T8" fmla="*/ 700 w 1400"/>
              <a:gd name="T9" fmla="*/ 1250 h 3710"/>
              <a:gd name="T10" fmla="*/ 680 w 1400"/>
              <a:gd name="T11" fmla="*/ 2750 h 3710"/>
              <a:gd name="T12" fmla="*/ 720 w 1400"/>
              <a:gd name="T13" fmla="*/ 3450 h 3710"/>
              <a:gd name="T14" fmla="*/ 1400 w 1400"/>
              <a:gd name="T15" fmla="*/ 3710 h 3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0" h="3710">
                <a:moveTo>
                  <a:pt x="0" y="150"/>
                </a:moveTo>
                <a:cubicBezTo>
                  <a:pt x="53" y="108"/>
                  <a:pt x="107" y="67"/>
                  <a:pt x="180" y="50"/>
                </a:cubicBezTo>
                <a:cubicBezTo>
                  <a:pt x="253" y="33"/>
                  <a:pt x="377" y="0"/>
                  <a:pt x="440" y="50"/>
                </a:cubicBezTo>
                <a:cubicBezTo>
                  <a:pt x="503" y="100"/>
                  <a:pt x="517" y="150"/>
                  <a:pt x="560" y="350"/>
                </a:cubicBezTo>
                <a:cubicBezTo>
                  <a:pt x="603" y="550"/>
                  <a:pt x="680" y="850"/>
                  <a:pt x="700" y="1250"/>
                </a:cubicBezTo>
                <a:cubicBezTo>
                  <a:pt x="720" y="1650"/>
                  <a:pt x="677" y="2383"/>
                  <a:pt x="680" y="2750"/>
                </a:cubicBezTo>
                <a:cubicBezTo>
                  <a:pt x="683" y="3117"/>
                  <a:pt x="600" y="3290"/>
                  <a:pt x="720" y="3450"/>
                </a:cubicBezTo>
                <a:cubicBezTo>
                  <a:pt x="840" y="3610"/>
                  <a:pt x="1120" y="3660"/>
                  <a:pt x="1400" y="371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479" name="Freeform 167"/>
          <p:cNvSpPr>
            <a:spLocks/>
          </p:cNvSpPr>
          <p:nvPr/>
        </p:nvSpPr>
        <p:spPr bwMode="auto">
          <a:xfrm>
            <a:off x="1292225" y="3937000"/>
            <a:ext cx="1479550" cy="42863"/>
          </a:xfrm>
          <a:custGeom>
            <a:avLst/>
            <a:gdLst>
              <a:gd name="T0" fmla="*/ 0 w 2060"/>
              <a:gd name="T1" fmla="*/ 1743 h 1743"/>
              <a:gd name="T2" fmla="*/ 280 w 2060"/>
              <a:gd name="T3" fmla="*/ 1303 h 1743"/>
              <a:gd name="T4" fmla="*/ 860 w 2060"/>
              <a:gd name="T5" fmla="*/ 923 h 1743"/>
              <a:gd name="T6" fmla="*/ 1140 w 2060"/>
              <a:gd name="T7" fmla="*/ 303 h 1743"/>
              <a:gd name="T8" fmla="*/ 1260 w 2060"/>
              <a:gd name="T9" fmla="*/ 43 h 1743"/>
              <a:gd name="T10" fmla="*/ 2060 w 2060"/>
              <a:gd name="T11" fmla="*/ 43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60" h="1743">
                <a:moveTo>
                  <a:pt x="0" y="1743"/>
                </a:moveTo>
                <a:cubicBezTo>
                  <a:pt x="68" y="1591"/>
                  <a:pt x="137" y="1439"/>
                  <a:pt x="280" y="1303"/>
                </a:cubicBezTo>
                <a:cubicBezTo>
                  <a:pt x="423" y="1167"/>
                  <a:pt x="717" y="1090"/>
                  <a:pt x="860" y="923"/>
                </a:cubicBezTo>
                <a:cubicBezTo>
                  <a:pt x="1003" y="756"/>
                  <a:pt x="1073" y="450"/>
                  <a:pt x="1140" y="303"/>
                </a:cubicBezTo>
                <a:cubicBezTo>
                  <a:pt x="1207" y="156"/>
                  <a:pt x="1107" y="86"/>
                  <a:pt x="1260" y="43"/>
                </a:cubicBezTo>
                <a:cubicBezTo>
                  <a:pt x="1413" y="0"/>
                  <a:pt x="1736" y="21"/>
                  <a:pt x="2060" y="43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480" name="AutoShape 168"/>
          <p:cNvSpPr>
            <a:spLocks noChangeArrowheads="1"/>
          </p:cNvSpPr>
          <p:nvPr/>
        </p:nvSpPr>
        <p:spPr bwMode="auto">
          <a:xfrm>
            <a:off x="2895600" y="1466850"/>
            <a:ext cx="512763" cy="411163"/>
          </a:xfrm>
          <a:prstGeom prst="cube">
            <a:avLst>
              <a:gd name="adj" fmla="val 2312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481" name="Oval 169"/>
          <p:cNvSpPr>
            <a:spLocks noChangeArrowheads="1"/>
          </p:cNvSpPr>
          <p:nvPr/>
        </p:nvSpPr>
        <p:spPr bwMode="auto">
          <a:xfrm>
            <a:off x="3067050" y="1471613"/>
            <a:ext cx="153988" cy="1254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483" name="AutoShape 171"/>
          <p:cNvSpPr>
            <a:spLocks noChangeArrowheads="1"/>
          </p:cNvSpPr>
          <p:nvPr/>
        </p:nvSpPr>
        <p:spPr bwMode="auto">
          <a:xfrm>
            <a:off x="1616075" y="1436688"/>
            <a:ext cx="512763" cy="411162"/>
          </a:xfrm>
          <a:prstGeom prst="cube">
            <a:avLst>
              <a:gd name="adj" fmla="val 2312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484" name="Line 172"/>
          <p:cNvSpPr>
            <a:spLocks noChangeShapeType="1"/>
          </p:cNvSpPr>
          <p:nvPr/>
        </p:nvSpPr>
        <p:spPr bwMode="auto">
          <a:xfrm>
            <a:off x="1744663" y="1436688"/>
            <a:ext cx="0" cy="103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485" name="Oval 173"/>
          <p:cNvSpPr>
            <a:spLocks noChangeArrowheads="1"/>
          </p:cNvSpPr>
          <p:nvPr/>
        </p:nvSpPr>
        <p:spPr bwMode="auto">
          <a:xfrm>
            <a:off x="1808163" y="1430338"/>
            <a:ext cx="101600" cy="1031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25486" name="Freeform 174"/>
          <p:cNvSpPr>
            <a:spLocks/>
          </p:cNvSpPr>
          <p:nvPr/>
        </p:nvSpPr>
        <p:spPr bwMode="auto">
          <a:xfrm flipV="1">
            <a:off x="2914650" y="3678238"/>
            <a:ext cx="846138" cy="80962"/>
          </a:xfrm>
          <a:custGeom>
            <a:avLst/>
            <a:gdLst>
              <a:gd name="T0" fmla="*/ 0 w 1020"/>
              <a:gd name="T1" fmla="*/ 2128 h 2158"/>
              <a:gd name="T2" fmla="*/ 255 w 1020"/>
              <a:gd name="T3" fmla="*/ 2083 h 2158"/>
              <a:gd name="T4" fmla="*/ 360 w 1020"/>
              <a:gd name="T5" fmla="*/ 1678 h 2158"/>
              <a:gd name="T6" fmla="*/ 375 w 1020"/>
              <a:gd name="T7" fmla="*/ 478 h 2158"/>
              <a:gd name="T8" fmla="*/ 465 w 1020"/>
              <a:gd name="T9" fmla="*/ 73 h 2158"/>
              <a:gd name="T10" fmla="*/ 1020 w 1020"/>
              <a:gd name="T11" fmla="*/ 43 h 2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0" h="2158">
                <a:moveTo>
                  <a:pt x="0" y="2128"/>
                </a:moveTo>
                <a:cubicBezTo>
                  <a:pt x="97" y="2143"/>
                  <a:pt x="195" y="2158"/>
                  <a:pt x="255" y="2083"/>
                </a:cubicBezTo>
                <a:cubicBezTo>
                  <a:pt x="315" y="2008"/>
                  <a:pt x="340" y="1945"/>
                  <a:pt x="360" y="1678"/>
                </a:cubicBezTo>
                <a:cubicBezTo>
                  <a:pt x="380" y="1411"/>
                  <a:pt x="358" y="745"/>
                  <a:pt x="375" y="478"/>
                </a:cubicBezTo>
                <a:cubicBezTo>
                  <a:pt x="392" y="211"/>
                  <a:pt x="357" y="146"/>
                  <a:pt x="465" y="73"/>
                </a:cubicBezTo>
                <a:cubicBezTo>
                  <a:pt x="573" y="0"/>
                  <a:pt x="796" y="21"/>
                  <a:pt x="1020" y="43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487" name="Freeform 175"/>
          <p:cNvSpPr>
            <a:spLocks/>
          </p:cNvSpPr>
          <p:nvPr/>
        </p:nvSpPr>
        <p:spPr bwMode="auto">
          <a:xfrm>
            <a:off x="4092575" y="1419225"/>
            <a:ext cx="436563" cy="1990725"/>
          </a:xfrm>
          <a:custGeom>
            <a:avLst/>
            <a:gdLst>
              <a:gd name="T0" fmla="*/ 0 w 600"/>
              <a:gd name="T1" fmla="*/ 132 h 2712"/>
              <a:gd name="T2" fmla="*/ 135 w 600"/>
              <a:gd name="T3" fmla="*/ 42 h 2712"/>
              <a:gd name="T4" fmla="*/ 405 w 600"/>
              <a:gd name="T5" fmla="*/ 102 h 2712"/>
              <a:gd name="T6" fmla="*/ 420 w 600"/>
              <a:gd name="T7" fmla="*/ 657 h 2712"/>
              <a:gd name="T8" fmla="*/ 300 w 600"/>
              <a:gd name="T9" fmla="*/ 1377 h 2712"/>
              <a:gd name="T10" fmla="*/ 195 w 600"/>
              <a:gd name="T11" fmla="*/ 2307 h 2712"/>
              <a:gd name="T12" fmla="*/ 240 w 600"/>
              <a:gd name="T13" fmla="*/ 2622 h 2712"/>
              <a:gd name="T14" fmla="*/ 600 w 600"/>
              <a:gd name="T15" fmla="*/ 2712 h 2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0" h="2712">
                <a:moveTo>
                  <a:pt x="0" y="132"/>
                </a:moveTo>
                <a:cubicBezTo>
                  <a:pt x="34" y="89"/>
                  <a:pt x="68" y="47"/>
                  <a:pt x="135" y="42"/>
                </a:cubicBezTo>
                <a:cubicBezTo>
                  <a:pt x="202" y="37"/>
                  <a:pt x="358" y="0"/>
                  <a:pt x="405" y="102"/>
                </a:cubicBezTo>
                <a:cubicBezTo>
                  <a:pt x="452" y="204"/>
                  <a:pt x="437" y="445"/>
                  <a:pt x="420" y="657"/>
                </a:cubicBezTo>
                <a:cubicBezTo>
                  <a:pt x="403" y="869"/>
                  <a:pt x="337" y="1102"/>
                  <a:pt x="300" y="1377"/>
                </a:cubicBezTo>
                <a:cubicBezTo>
                  <a:pt x="263" y="1652"/>
                  <a:pt x="205" y="2100"/>
                  <a:pt x="195" y="2307"/>
                </a:cubicBezTo>
                <a:cubicBezTo>
                  <a:pt x="185" y="2514"/>
                  <a:pt x="173" y="2555"/>
                  <a:pt x="240" y="2622"/>
                </a:cubicBezTo>
                <a:cubicBezTo>
                  <a:pt x="307" y="2689"/>
                  <a:pt x="453" y="2700"/>
                  <a:pt x="600" y="271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488" name="Freeform 176"/>
          <p:cNvSpPr>
            <a:spLocks/>
          </p:cNvSpPr>
          <p:nvPr/>
        </p:nvSpPr>
        <p:spPr bwMode="auto">
          <a:xfrm>
            <a:off x="3841750" y="3340100"/>
            <a:ext cx="755650" cy="100013"/>
          </a:xfrm>
          <a:custGeom>
            <a:avLst/>
            <a:gdLst>
              <a:gd name="T0" fmla="*/ 0 w 975"/>
              <a:gd name="T1" fmla="*/ 890 h 897"/>
              <a:gd name="T2" fmla="*/ 375 w 975"/>
              <a:gd name="T3" fmla="*/ 830 h 897"/>
              <a:gd name="T4" fmla="*/ 465 w 975"/>
              <a:gd name="T5" fmla="*/ 485 h 897"/>
              <a:gd name="T6" fmla="*/ 525 w 975"/>
              <a:gd name="T7" fmla="*/ 80 h 897"/>
              <a:gd name="T8" fmla="*/ 975 w 975"/>
              <a:gd name="T9" fmla="*/ 5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5" h="897">
                <a:moveTo>
                  <a:pt x="0" y="890"/>
                </a:moveTo>
                <a:cubicBezTo>
                  <a:pt x="149" y="893"/>
                  <a:pt x="298" y="897"/>
                  <a:pt x="375" y="830"/>
                </a:cubicBezTo>
                <a:cubicBezTo>
                  <a:pt x="452" y="763"/>
                  <a:pt x="440" y="610"/>
                  <a:pt x="465" y="485"/>
                </a:cubicBezTo>
                <a:cubicBezTo>
                  <a:pt x="490" y="360"/>
                  <a:pt x="440" y="160"/>
                  <a:pt x="525" y="80"/>
                </a:cubicBezTo>
                <a:cubicBezTo>
                  <a:pt x="610" y="0"/>
                  <a:pt x="792" y="2"/>
                  <a:pt x="975" y="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489" name="Freeform 177"/>
          <p:cNvSpPr>
            <a:spLocks/>
          </p:cNvSpPr>
          <p:nvPr/>
        </p:nvSpPr>
        <p:spPr bwMode="auto">
          <a:xfrm>
            <a:off x="4941888" y="1428750"/>
            <a:ext cx="512762" cy="1665288"/>
          </a:xfrm>
          <a:custGeom>
            <a:avLst/>
            <a:gdLst>
              <a:gd name="T0" fmla="*/ 0 w 705"/>
              <a:gd name="T1" fmla="*/ 77 h 2267"/>
              <a:gd name="T2" fmla="*/ 120 w 705"/>
              <a:gd name="T3" fmla="*/ 17 h 2267"/>
              <a:gd name="T4" fmla="*/ 240 w 705"/>
              <a:gd name="T5" fmla="*/ 2 h 2267"/>
              <a:gd name="T6" fmla="*/ 375 w 705"/>
              <a:gd name="T7" fmla="*/ 32 h 2267"/>
              <a:gd name="T8" fmla="*/ 450 w 705"/>
              <a:gd name="T9" fmla="*/ 107 h 2267"/>
              <a:gd name="T10" fmla="*/ 525 w 705"/>
              <a:gd name="T11" fmla="*/ 392 h 2267"/>
              <a:gd name="T12" fmla="*/ 375 w 705"/>
              <a:gd name="T13" fmla="*/ 1052 h 2267"/>
              <a:gd name="T14" fmla="*/ 300 w 705"/>
              <a:gd name="T15" fmla="*/ 1517 h 2267"/>
              <a:gd name="T16" fmla="*/ 225 w 705"/>
              <a:gd name="T17" fmla="*/ 2027 h 2267"/>
              <a:gd name="T18" fmla="*/ 390 w 705"/>
              <a:gd name="T19" fmla="*/ 2207 h 2267"/>
              <a:gd name="T20" fmla="*/ 705 w 705"/>
              <a:gd name="T21" fmla="*/ 2267 h 2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05" h="2267">
                <a:moveTo>
                  <a:pt x="0" y="77"/>
                </a:moveTo>
                <a:cubicBezTo>
                  <a:pt x="40" y="53"/>
                  <a:pt x="80" y="29"/>
                  <a:pt x="120" y="17"/>
                </a:cubicBezTo>
                <a:cubicBezTo>
                  <a:pt x="160" y="5"/>
                  <a:pt x="198" y="0"/>
                  <a:pt x="240" y="2"/>
                </a:cubicBezTo>
                <a:cubicBezTo>
                  <a:pt x="282" y="4"/>
                  <a:pt x="340" y="15"/>
                  <a:pt x="375" y="32"/>
                </a:cubicBezTo>
                <a:cubicBezTo>
                  <a:pt x="410" y="49"/>
                  <a:pt x="425" y="47"/>
                  <a:pt x="450" y="107"/>
                </a:cubicBezTo>
                <a:cubicBezTo>
                  <a:pt x="475" y="167"/>
                  <a:pt x="537" y="235"/>
                  <a:pt x="525" y="392"/>
                </a:cubicBezTo>
                <a:cubicBezTo>
                  <a:pt x="513" y="549"/>
                  <a:pt x="412" y="865"/>
                  <a:pt x="375" y="1052"/>
                </a:cubicBezTo>
                <a:cubicBezTo>
                  <a:pt x="338" y="1239"/>
                  <a:pt x="325" y="1355"/>
                  <a:pt x="300" y="1517"/>
                </a:cubicBezTo>
                <a:cubicBezTo>
                  <a:pt x="275" y="1679"/>
                  <a:pt x="210" y="1912"/>
                  <a:pt x="225" y="2027"/>
                </a:cubicBezTo>
                <a:cubicBezTo>
                  <a:pt x="240" y="2142"/>
                  <a:pt x="310" y="2167"/>
                  <a:pt x="390" y="2207"/>
                </a:cubicBezTo>
                <a:cubicBezTo>
                  <a:pt x="470" y="2247"/>
                  <a:pt x="587" y="2257"/>
                  <a:pt x="705" y="226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490" name="Freeform 178"/>
          <p:cNvSpPr>
            <a:spLocks/>
          </p:cNvSpPr>
          <p:nvPr/>
        </p:nvSpPr>
        <p:spPr bwMode="auto">
          <a:xfrm>
            <a:off x="4681538" y="3008313"/>
            <a:ext cx="809625" cy="119062"/>
          </a:xfrm>
          <a:custGeom>
            <a:avLst/>
            <a:gdLst>
              <a:gd name="T0" fmla="*/ 0 w 1035"/>
              <a:gd name="T1" fmla="*/ 1343 h 1418"/>
              <a:gd name="T2" fmla="*/ 285 w 1035"/>
              <a:gd name="T3" fmla="*/ 1343 h 1418"/>
              <a:gd name="T4" fmla="*/ 420 w 1035"/>
              <a:gd name="T5" fmla="*/ 893 h 1418"/>
              <a:gd name="T6" fmla="*/ 510 w 1035"/>
              <a:gd name="T7" fmla="*/ 143 h 1418"/>
              <a:gd name="T8" fmla="*/ 1035 w 1035"/>
              <a:gd name="T9" fmla="*/ 38 h 1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5" h="1418">
                <a:moveTo>
                  <a:pt x="0" y="1343"/>
                </a:moveTo>
                <a:cubicBezTo>
                  <a:pt x="107" y="1380"/>
                  <a:pt x="215" y="1418"/>
                  <a:pt x="285" y="1343"/>
                </a:cubicBezTo>
                <a:cubicBezTo>
                  <a:pt x="355" y="1268"/>
                  <a:pt x="383" y="1093"/>
                  <a:pt x="420" y="893"/>
                </a:cubicBezTo>
                <a:cubicBezTo>
                  <a:pt x="457" y="693"/>
                  <a:pt x="407" y="286"/>
                  <a:pt x="510" y="143"/>
                </a:cubicBezTo>
                <a:cubicBezTo>
                  <a:pt x="613" y="0"/>
                  <a:pt x="948" y="55"/>
                  <a:pt x="1035" y="3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491" name="Freeform 179"/>
          <p:cNvSpPr>
            <a:spLocks/>
          </p:cNvSpPr>
          <p:nvPr/>
        </p:nvSpPr>
        <p:spPr bwMode="auto">
          <a:xfrm>
            <a:off x="5859463" y="1360488"/>
            <a:ext cx="468312" cy="1414462"/>
          </a:xfrm>
          <a:custGeom>
            <a:avLst/>
            <a:gdLst>
              <a:gd name="T0" fmla="*/ 0 w 645"/>
              <a:gd name="T1" fmla="*/ 142 h 1927"/>
              <a:gd name="T2" fmla="*/ 75 w 645"/>
              <a:gd name="T3" fmla="*/ 37 h 1927"/>
              <a:gd name="T4" fmla="*/ 195 w 645"/>
              <a:gd name="T5" fmla="*/ 22 h 1927"/>
              <a:gd name="T6" fmla="*/ 405 w 645"/>
              <a:gd name="T7" fmla="*/ 172 h 1927"/>
              <a:gd name="T8" fmla="*/ 390 w 645"/>
              <a:gd name="T9" fmla="*/ 667 h 1927"/>
              <a:gd name="T10" fmla="*/ 315 w 645"/>
              <a:gd name="T11" fmla="*/ 1192 h 1927"/>
              <a:gd name="T12" fmla="*/ 210 w 645"/>
              <a:gd name="T13" fmla="*/ 1672 h 1927"/>
              <a:gd name="T14" fmla="*/ 255 w 645"/>
              <a:gd name="T15" fmla="*/ 1882 h 1927"/>
              <a:gd name="T16" fmla="*/ 645 w 645"/>
              <a:gd name="T17" fmla="*/ 1927 h 1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5" h="1927">
                <a:moveTo>
                  <a:pt x="0" y="142"/>
                </a:moveTo>
                <a:cubicBezTo>
                  <a:pt x="21" y="99"/>
                  <a:pt x="43" y="57"/>
                  <a:pt x="75" y="37"/>
                </a:cubicBezTo>
                <a:cubicBezTo>
                  <a:pt x="107" y="17"/>
                  <a:pt x="140" y="0"/>
                  <a:pt x="195" y="22"/>
                </a:cubicBezTo>
                <a:cubicBezTo>
                  <a:pt x="250" y="44"/>
                  <a:pt x="373" y="65"/>
                  <a:pt x="405" y="172"/>
                </a:cubicBezTo>
                <a:cubicBezTo>
                  <a:pt x="437" y="279"/>
                  <a:pt x="405" y="497"/>
                  <a:pt x="390" y="667"/>
                </a:cubicBezTo>
                <a:cubicBezTo>
                  <a:pt x="375" y="837"/>
                  <a:pt x="345" y="1025"/>
                  <a:pt x="315" y="1192"/>
                </a:cubicBezTo>
                <a:cubicBezTo>
                  <a:pt x="285" y="1359"/>
                  <a:pt x="220" y="1557"/>
                  <a:pt x="210" y="1672"/>
                </a:cubicBezTo>
                <a:cubicBezTo>
                  <a:pt x="200" y="1787"/>
                  <a:pt x="182" y="1839"/>
                  <a:pt x="255" y="1882"/>
                </a:cubicBezTo>
                <a:cubicBezTo>
                  <a:pt x="328" y="1925"/>
                  <a:pt x="486" y="1926"/>
                  <a:pt x="645" y="192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492" name="Freeform 180"/>
          <p:cNvSpPr>
            <a:spLocks/>
          </p:cNvSpPr>
          <p:nvPr/>
        </p:nvSpPr>
        <p:spPr bwMode="auto">
          <a:xfrm>
            <a:off x="5530850" y="2679700"/>
            <a:ext cx="774700" cy="88900"/>
          </a:xfrm>
          <a:custGeom>
            <a:avLst/>
            <a:gdLst>
              <a:gd name="T0" fmla="*/ 0 w 1065"/>
              <a:gd name="T1" fmla="*/ 872 h 924"/>
              <a:gd name="T2" fmla="*/ 240 w 1065"/>
              <a:gd name="T3" fmla="*/ 872 h 924"/>
              <a:gd name="T4" fmla="*/ 360 w 1065"/>
              <a:gd name="T5" fmla="*/ 557 h 924"/>
              <a:gd name="T6" fmla="*/ 465 w 1065"/>
              <a:gd name="T7" fmla="*/ 92 h 924"/>
              <a:gd name="T8" fmla="*/ 1065 w 1065"/>
              <a:gd name="T9" fmla="*/ 2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5" h="924">
                <a:moveTo>
                  <a:pt x="0" y="872"/>
                </a:moveTo>
                <a:cubicBezTo>
                  <a:pt x="90" y="898"/>
                  <a:pt x="180" y="924"/>
                  <a:pt x="240" y="872"/>
                </a:cubicBezTo>
                <a:cubicBezTo>
                  <a:pt x="300" y="820"/>
                  <a:pt x="323" y="687"/>
                  <a:pt x="360" y="557"/>
                </a:cubicBezTo>
                <a:cubicBezTo>
                  <a:pt x="397" y="427"/>
                  <a:pt x="347" y="184"/>
                  <a:pt x="465" y="92"/>
                </a:cubicBezTo>
                <a:cubicBezTo>
                  <a:pt x="583" y="0"/>
                  <a:pt x="824" y="1"/>
                  <a:pt x="1065" y="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493" name="Freeform 181"/>
          <p:cNvSpPr>
            <a:spLocks/>
          </p:cNvSpPr>
          <p:nvPr/>
        </p:nvSpPr>
        <p:spPr bwMode="auto">
          <a:xfrm>
            <a:off x="6664325" y="1287463"/>
            <a:ext cx="393700" cy="1077912"/>
          </a:xfrm>
          <a:custGeom>
            <a:avLst/>
            <a:gdLst>
              <a:gd name="T0" fmla="*/ 0 w 540"/>
              <a:gd name="T1" fmla="*/ 120 h 1093"/>
              <a:gd name="T2" fmla="*/ 150 w 540"/>
              <a:gd name="T3" fmla="*/ 15 h 1093"/>
              <a:gd name="T4" fmla="*/ 330 w 540"/>
              <a:gd name="T5" fmla="*/ 60 h 1093"/>
              <a:gd name="T6" fmla="*/ 465 w 540"/>
              <a:gd name="T7" fmla="*/ 375 h 1093"/>
              <a:gd name="T8" fmla="*/ 375 w 540"/>
              <a:gd name="T9" fmla="*/ 765 h 1093"/>
              <a:gd name="T10" fmla="*/ 210 w 540"/>
              <a:gd name="T11" fmla="*/ 1005 h 1093"/>
              <a:gd name="T12" fmla="*/ 315 w 540"/>
              <a:gd name="T13" fmla="*/ 1080 h 1093"/>
              <a:gd name="T14" fmla="*/ 540 w 540"/>
              <a:gd name="T15" fmla="*/ 1080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0" h="1093">
                <a:moveTo>
                  <a:pt x="0" y="120"/>
                </a:moveTo>
                <a:cubicBezTo>
                  <a:pt x="47" y="72"/>
                  <a:pt x="95" y="25"/>
                  <a:pt x="150" y="15"/>
                </a:cubicBezTo>
                <a:cubicBezTo>
                  <a:pt x="205" y="5"/>
                  <a:pt x="277" y="0"/>
                  <a:pt x="330" y="60"/>
                </a:cubicBezTo>
                <a:cubicBezTo>
                  <a:pt x="383" y="120"/>
                  <a:pt x="458" y="258"/>
                  <a:pt x="465" y="375"/>
                </a:cubicBezTo>
                <a:cubicBezTo>
                  <a:pt x="472" y="492"/>
                  <a:pt x="417" y="660"/>
                  <a:pt x="375" y="765"/>
                </a:cubicBezTo>
                <a:cubicBezTo>
                  <a:pt x="333" y="870"/>
                  <a:pt x="220" y="953"/>
                  <a:pt x="210" y="1005"/>
                </a:cubicBezTo>
                <a:cubicBezTo>
                  <a:pt x="200" y="1057"/>
                  <a:pt x="260" y="1067"/>
                  <a:pt x="315" y="1080"/>
                </a:cubicBezTo>
                <a:cubicBezTo>
                  <a:pt x="370" y="1093"/>
                  <a:pt x="455" y="1086"/>
                  <a:pt x="540" y="108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494" name="Freeform 182"/>
          <p:cNvSpPr>
            <a:spLocks/>
          </p:cNvSpPr>
          <p:nvPr/>
        </p:nvSpPr>
        <p:spPr bwMode="auto">
          <a:xfrm>
            <a:off x="6359525" y="2366963"/>
            <a:ext cx="741363" cy="68262"/>
          </a:xfrm>
          <a:custGeom>
            <a:avLst/>
            <a:gdLst>
              <a:gd name="T0" fmla="*/ 0 w 1020"/>
              <a:gd name="T1" fmla="*/ 445 h 507"/>
              <a:gd name="T2" fmla="*/ 435 w 1020"/>
              <a:gd name="T3" fmla="*/ 445 h 507"/>
              <a:gd name="T4" fmla="*/ 540 w 1020"/>
              <a:gd name="T5" fmla="*/ 70 h 507"/>
              <a:gd name="T6" fmla="*/ 1020 w 1020"/>
              <a:gd name="T7" fmla="*/ 25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0" h="507">
                <a:moveTo>
                  <a:pt x="0" y="445"/>
                </a:moveTo>
                <a:cubicBezTo>
                  <a:pt x="172" y="476"/>
                  <a:pt x="345" y="507"/>
                  <a:pt x="435" y="445"/>
                </a:cubicBezTo>
                <a:cubicBezTo>
                  <a:pt x="525" y="383"/>
                  <a:pt x="443" y="140"/>
                  <a:pt x="540" y="70"/>
                </a:cubicBezTo>
                <a:cubicBezTo>
                  <a:pt x="637" y="0"/>
                  <a:pt x="828" y="12"/>
                  <a:pt x="1020" y="2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495" name="Freeform 183"/>
          <p:cNvSpPr>
            <a:spLocks/>
          </p:cNvSpPr>
          <p:nvPr/>
        </p:nvSpPr>
        <p:spPr bwMode="auto">
          <a:xfrm>
            <a:off x="3154363" y="1377950"/>
            <a:ext cx="600075" cy="2338388"/>
          </a:xfrm>
          <a:custGeom>
            <a:avLst/>
            <a:gdLst>
              <a:gd name="T0" fmla="*/ 0 w 825"/>
              <a:gd name="T1" fmla="*/ 192 h 3184"/>
              <a:gd name="T2" fmla="*/ 105 w 825"/>
              <a:gd name="T3" fmla="*/ 42 h 3184"/>
              <a:gd name="T4" fmla="*/ 315 w 825"/>
              <a:gd name="T5" fmla="*/ 12 h 3184"/>
              <a:gd name="T6" fmla="*/ 525 w 825"/>
              <a:gd name="T7" fmla="*/ 117 h 3184"/>
              <a:gd name="T8" fmla="*/ 540 w 825"/>
              <a:gd name="T9" fmla="*/ 537 h 3184"/>
              <a:gd name="T10" fmla="*/ 360 w 825"/>
              <a:gd name="T11" fmla="*/ 1242 h 3184"/>
              <a:gd name="T12" fmla="*/ 195 w 825"/>
              <a:gd name="T13" fmla="*/ 2412 h 3184"/>
              <a:gd name="T14" fmla="*/ 270 w 825"/>
              <a:gd name="T15" fmla="*/ 3057 h 3184"/>
              <a:gd name="T16" fmla="*/ 825 w 825"/>
              <a:gd name="T17" fmla="*/ 3177 h 3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5" h="3184">
                <a:moveTo>
                  <a:pt x="0" y="192"/>
                </a:moveTo>
                <a:cubicBezTo>
                  <a:pt x="26" y="132"/>
                  <a:pt x="53" y="72"/>
                  <a:pt x="105" y="42"/>
                </a:cubicBezTo>
                <a:cubicBezTo>
                  <a:pt x="157" y="12"/>
                  <a:pt x="245" y="0"/>
                  <a:pt x="315" y="12"/>
                </a:cubicBezTo>
                <a:cubicBezTo>
                  <a:pt x="385" y="24"/>
                  <a:pt x="487" y="30"/>
                  <a:pt x="525" y="117"/>
                </a:cubicBezTo>
                <a:cubicBezTo>
                  <a:pt x="563" y="204"/>
                  <a:pt x="567" y="350"/>
                  <a:pt x="540" y="537"/>
                </a:cubicBezTo>
                <a:cubicBezTo>
                  <a:pt x="513" y="724"/>
                  <a:pt x="417" y="930"/>
                  <a:pt x="360" y="1242"/>
                </a:cubicBezTo>
                <a:cubicBezTo>
                  <a:pt x="303" y="1554"/>
                  <a:pt x="210" y="2110"/>
                  <a:pt x="195" y="2412"/>
                </a:cubicBezTo>
                <a:cubicBezTo>
                  <a:pt x="180" y="2714"/>
                  <a:pt x="165" y="2930"/>
                  <a:pt x="270" y="3057"/>
                </a:cubicBezTo>
                <a:cubicBezTo>
                  <a:pt x="375" y="3184"/>
                  <a:pt x="600" y="3180"/>
                  <a:pt x="825" y="3177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25496" name="Text Box 184"/>
          <p:cNvSpPr txBox="1">
            <a:spLocks noChangeArrowheads="1"/>
          </p:cNvSpPr>
          <p:nvPr/>
        </p:nvSpPr>
        <p:spPr bwMode="auto">
          <a:xfrm>
            <a:off x="2895600" y="1552575"/>
            <a:ext cx="473075" cy="315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bg-BG" sz="1000"/>
              <a:t>min</a:t>
            </a:r>
            <a:endParaRPr lang="en-US" altLang="bg-BG"/>
          </a:p>
        </p:txBody>
      </p:sp>
      <p:sp>
        <p:nvSpPr>
          <p:cNvPr id="525497" name="Text Box 185"/>
          <p:cNvSpPr txBox="1">
            <a:spLocks noChangeArrowheads="1"/>
          </p:cNvSpPr>
          <p:nvPr/>
        </p:nvSpPr>
        <p:spPr bwMode="auto">
          <a:xfrm>
            <a:off x="1617663" y="1539875"/>
            <a:ext cx="452437" cy="307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000" b="1"/>
              <a:t>min</a:t>
            </a:r>
            <a:endParaRPr lang="en-US" altLang="bg-BG"/>
          </a:p>
        </p:txBody>
      </p:sp>
      <p:sp>
        <p:nvSpPr>
          <p:cNvPr id="525498" name="Rectangle 186"/>
          <p:cNvSpPr>
            <a:spLocks noChangeArrowheads="1"/>
          </p:cNvSpPr>
          <p:nvPr/>
        </p:nvSpPr>
        <p:spPr bwMode="auto">
          <a:xfrm>
            <a:off x="-65565" y="0"/>
            <a:ext cx="9222742" cy="74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57056" tIns="152352" bIns="38088" anchor="ctr">
            <a:spAutoFit/>
          </a:bodyPr>
          <a:lstStyle/>
          <a:p>
            <a:pPr lvl="2">
              <a:buFontTx/>
              <a:buChar char="•"/>
            </a:pPr>
            <a:r>
              <a:rPr lang="bg-BG" altLang="bg-BG" b="1" dirty="0"/>
              <a:t>Сортиране по метода “</a:t>
            </a:r>
            <a:r>
              <a:rPr lang="bg-BG" altLang="bg-BG" b="1" i="1" dirty="0"/>
              <a:t>пряка селекция</a:t>
            </a:r>
            <a:r>
              <a:rPr lang="bg-BG" altLang="bg-BG" b="1" dirty="0" smtClean="0"/>
              <a:t>”</a:t>
            </a:r>
            <a:r>
              <a:rPr lang="en-US" altLang="bg-BG" b="1" dirty="0" smtClean="0"/>
              <a:t> </a:t>
            </a:r>
            <a:r>
              <a:rPr lang="bg-BG" altLang="bg-BG" b="1" dirty="0" smtClean="0"/>
              <a:t>при нареден входен масив</a:t>
            </a:r>
            <a:endParaRPr lang="bg-BG" altLang="bg-BG" b="1" dirty="0"/>
          </a:p>
          <a:p>
            <a:pPr eaLnBrk="0" hangingPunct="0"/>
            <a:endParaRPr lang="bg-BG" altLang="bg-BG" sz="1800" dirty="0"/>
          </a:p>
        </p:txBody>
      </p:sp>
      <p:sp>
        <p:nvSpPr>
          <p:cNvPr id="186" name="Rectangle 185"/>
          <p:cNvSpPr/>
          <p:nvPr/>
        </p:nvSpPr>
        <p:spPr>
          <a:xfrm>
            <a:off x="754537" y="5589690"/>
            <a:ext cx="695446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2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Добре, че масивът беше нареден...</a:t>
            </a:r>
          </a:p>
          <a:p>
            <a:pPr algn="ctr"/>
            <a:r>
              <a:rPr lang="bg-BG" sz="2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1 + 2 + 3 + ... </a:t>
            </a:r>
            <a:r>
              <a:rPr lang="en-US" sz="2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+</a:t>
            </a:r>
            <a:r>
              <a:rPr lang="bg-BG" sz="2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n-US" sz="2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n-1   </a:t>
            </a:r>
            <a:r>
              <a:rPr lang="bg-BG" sz="2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Абе,  </a:t>
            </a:r>
            <a:endParaRPr lang="en-US" sz="28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140897"/>
              </p:ext>
            </p:extLst>
          </p:nvPr>
        </p:nvGraphicFramePr>
        <p:xfrm>
          <a:off x="7004050" y="6066743"/>
          <a:ext cx="88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Уравнение" r:id="rId3" imgW="381000" imgH="228600" progId="Equation.3">
                  <p:embed/>
                </p:oleObj>
              </mc:Choice>
              <mc:Fallback>
                <p:oleObj name="Уравнение" r:id="rId3" imgW="381000" imgH="22860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6066743"/>
                        <a:ext cx="889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149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5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5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25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5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5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5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25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5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5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5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525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5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54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5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525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5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5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5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5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5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5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25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25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5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25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25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2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25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25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2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254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25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525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5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6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25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25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900" decel="100000" fill="hold"/>
                                        <p:tgtEl>
                                          <p:spTgt spid="525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5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254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25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00" decel="100000" fill="hold"/>
                                        <p:tgtEl>
                                          <p:spTgt spid="525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5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254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25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00" decel="100000" fill="hold"/>
                                        <p:tgtEl>
                                          <p:spTgt spid="525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5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25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25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25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5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25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25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2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9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25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25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2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254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25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900" decel="100000" fill="hold"/>
                                        <p:tgtEl>
                                          <p:spTgt spid="525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5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withGroup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25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25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900" decel="100000" fill="hold"/>
                                        <p:tgtEl>
                                          <p:spTgt spid="525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5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18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25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25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25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25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25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25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2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3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25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25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2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3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254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25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900" decel="100000" fill="hold"/>
                                        <p:tgtEl>
                                          <p:spTgt spid="525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5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withGroup">
                            <p:stCondLst>
                              <p:cond delay="14000"/>
                            </p:stCondLst>
                            <p:childTnLst>
                              <p:par>
                                <p:cTn id="14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525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25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900" decel="100000" fill="hold"/>
                                        <p:tgtEl>
                                          <p:spTgt spid="525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5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51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25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25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25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25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5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25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25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52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6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25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25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52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17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525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25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900" decel="100000" fill="hold"/>
                                        <p:tgtEl>
                                          <p:spTgt spid="525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5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withGroup">
                            <p:stCondLst>
                              <p:cond delay="18500"/>
                            </p:stCondLst>
                            <p:childTnLst>
                              <p:par>
                                <p:cTn id="17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525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900" decel="100000" fill="hold"/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184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525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525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525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25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9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25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25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52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19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25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25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52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20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5254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25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900" decel="100000" fill="hold"/>
                                        <p:tgtEl>
                                          <p:spTgt spid="525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5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 nodeType="withGroup">
                            <p:stCondLst>
                              <p:cond delay="23000"/>
                            </p:stCondLst>
                            <p:childTnLst>
                              <p:par>
                                <p:cTn id="21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525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900" decel="1000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217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525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25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525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525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2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25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525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52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23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525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525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52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withGroup">
                            <p:stCondLst>
                              <p:cond delay="26500"/>
                            </p:stCondLst>
                            <p:childTnLst>
                              <p:par>
                                <p:cTn id="2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 nodeType="afterGroup">
                            <p:stCondLst>
                              <p:cond delay="26500"/>
                            </p:stCondLst>
                            <p:childTnLst>
                              <p:par>
                                <p:cTn id="23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525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525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52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525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525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52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525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525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52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525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525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52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525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525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52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525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525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52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525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525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52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81" grpId="0" animBg="1"/>
      <p:bldP spid="525382" grpId="0" animBg="1"/>
      <p:bldP spid="525383" grpId="0" animBg="1"/>
      <p:bldP spid="525384" grpId="0" animBg="1"/>
      <p:bldP spid="525385" grpId="0" animBg="1"/>
      <p:bldP spid="525386" grpId="0" animBg="1"/>
      <p:bldP spid="525387" grpId="0" animBg="1"/>
      <p:bldP spid="525398" grpId="0" animBg="1"/>
      <p:bldP spid="525427" grpId="0" animBg="1"/>
      <p:bldP spid="525428" grpId="0" animBg="1"/>
      <p:bldP spid="525429" grpId="0" animBg="1"/>
      <p:bldP spid="525430" grpId="0" animBg="1"/>
      <p:bldP spid="525431" grpId="0" animBg="1"/>
      <p:bldP spid="525432" grpId="0" animBg="1"/>
      <p:bldP spid="525433" grpId="0" animBg="1"/>
      <p:bldP spid="525478" grpId="0" animBg="1"/>
      <p:bldP spid="525479" grpId="0" animBg="1"/>
      <p:bldP spid="525480" grpId="0" animBg="1"/>
      <p:bldP spid="525481" grpId="0" animBg="1"/>
      <p:bldP spid="525483" grpId="0" animBg="1"/>
      <p:bldP spid="525484" grpId="0" animBg="1"/>
      <p:bldP spid="525485" grpId="0" animBg="1"/>
      <p:bldP spid="525486" grpId="0" animBg="1"/>
      <p:bldP spid="525487" grpId="0" animBg="1"/>
      <p:bldP spid="525488" grpId="0" animBg="1"/>
      <p:bldP spid="525489" grpId="0" animBg="1"/>
      <p:bldP spid="525490" grpId="0" animBg="1"/>
      <p:bldP spid="525491" grpId="0" animBg="1"/>
      <p:bldP spid="525492" grpId="0" animBg="1"/>
      <p:bldP spid="525493" grpId="0" animBg="1"/>
      <p:bldP spid="525494" grpId="0" animBg="1"/>
      <p:bldP spid="525495" grpId="0" animBg="1"/>
      <p:bldP spid="525496" grpId="0" animBg="1"/>
      <p:bldP spid="525497" grpId="0" animBg="1"/>
      <p:bldP spid="18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812800" y="500063"/>
            <a:ext cx="6567488" cy="67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056" tIns="152352" bIns="38088" anchor="ctr">
            <a:spAutoFit/>
          </a:bodyPr>
          <a:lstStyle/>
          <a:p>
            <a:pPr lvl="2">
              <a:buFontTx/>
              <a:buChar char="•"/>
            </a:pPr>
            <a:r>
              <a:rPr lang="bg-BG" altLang="bg-BG" b="1" dirty="0"/>
              <a:t>Сортиране по метода на пряката размяна (на мехурчето)</a:t>
            </a:r>
          </a:p>
          <a:p>
            <a:pPr eaLnBrk="0" hangingPunct="0"/>
            <a:endParaRPr lang="bg-BG" altLang="bg-BG" sz="1800" dirty="0"/>
          </a:p>
        </p:txBody>
      </p:sp>
      <p:sp>
        <p:nvSpPr>
          <p:cNvPr id="517126" name="Text Box 6"/>
          <p:cNvSpPr txBox="1">
            <a:spLocks noChangeArrowheads="1"/>
          </p:cNvSpPr>
          <p:nvPr/>
        </p:nvSpPr>
        <p:spPr bwMode="auto">
          <a:xfrm>
            <a:off x="1898650" y="2298700"/>
            <a:ext cx="1063625" cy="498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000" b="1">
                <a:latin typeface="Times New Roman" pitchFamily="18" charset="0"/>
              </a:rPr>
              <a:t>Подредена</a:t>
            </a:r>
            <a:r>
              <a:rPr lang="en-US" altLang="bg-BG" sz="1000" b="1">
                <a:latin typeface="Tahoma" pitchFamily="34" charset="0"/>
              </a:rPr>
              <a:t> </a:t>
            </a:r>
            <a:r>
              <a:rPr lang="en-US" altLang="bg-BG" sz="1000" b="1">
                <a:latin typeface="Times New Roman" pitchFamily="18" charset="0"/>
              </a:rPr>
              <a:t>част</a:t>
            </a:r>
            <a:endParaRPr lang="en-US" altLang="bg-BG"/>
          </a:p>
        </p:txBody>
      </p:sp>
      <p:sp>
        <p:nvSpPr>
          <p:cNvPr id="517127" name="Text Box 7"/>
          <p:cNvSpPr txBox="1">
            <a:spLocks noChangeArrowheads="1"/>
          </p:cNvSpPr>
          <p:nvPr/>
        </p:nvSpPr>
        <p:spPr bwMode="auto">
          <a:xfrm>
            <a:off x="2433638" y="3736975"/>
            <a:ext cx="1208087" cy="10493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000" b="1">
                <a:latin typeface="Times New Roman" pitchFamily="18" charset="0"/>
              </a:rPr>
              <a:t>Проверка за инверсия и евентуална  размяна на местата</a:t>
            </a:r>
            <a:endParaRPr lang="en-US" altLang="bg-BG"/>
          </a:p>
        </p:txBody>
      </p:sp>
      <p:sp>
        <p:nvSpPr>
          <p:cNvPr id="517129" name="Line 9"/>
          <p:cNvSpPr>
            <a:spLocks noChangeShapeType="1"/>
          </p:cNvSpPr>
          <p:nvPr/>
        </p:nvSpPr>
        <p:spPr bwMode="auto">
          <a:xfrm>
            <a:off x="1268413" y="3014663"/>
            <a:ext cx="16906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7130" name="Text Box 10"/>
          <p:cNvSpPr txBox="1">
            <a:spLocks noChangeArrowheads="1"/>
          </p:cNvSpPr>
          <p:nvPr/>
        </p:nvSpPr>
        <p:spPr bwMode="auto">
          <a:xfrm>
            <a:off x="919163" y="3343275"/>
            <a:ext cx="300037" cy="346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 b="1">
                <a:latin typeface="Tahoma" pitchFamily="34" charset="0"/>
              </a:rPr>
              <a:t>?</a:t>
            </a:r>
            <a:endParaRPr lang="en-US" altLang="bg-BG"/>
          </a:p>
        </p:txBody>
      </p:sp>
      <p:grpSp>
        <p:nvGrpSpPr>
          <p:cNvPr id="517131" name="Group 11"/>
          <p:cNvGrpSpPr>
            <a:grpSpLocks/>
          </p:cNvGrpSpPr>
          <p:nvPr/>
        </p:nvGrpSpPr>
        <p:grpSpPr bwMode="auto">
          <a:xfrm>
            <a:off x="1268413" y="2946400"/>
            <a:ext cx="500062" cy="2897188"/>
            <a:chOff x="1152" y="6048"/>
            <a:chExt cx="1440" cy="7776"/>
          </a:xfrm>
        </p:grpSpPr>
        <p:sp>
          <p:nvSpPr>
            <p:cNvPr id="517132" name="Rectangle 12"/>
            <p:cNvSpPr>
              <a:spLocks noChangeArrowheads="1"/>
            </p:cNvSpPr>
            <p:nvPr/>
          </p:nvSpPr>
          <p:spPr bwMode="auto">
            <a:xfrm>
              <a:off x="1152" y="7344"/>
              <a:ext cx="1440" cy="1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17133" name="Rectangle 13"/>
            <p:cNvSpPr>
              <a:spLocks noChangeArrowheads="1"/>
            </p:cNvSpPr>
            <p:nvPr/>
          </p:nvSpPr>
          <p:spPr bwMode="auto">
            <a:xfrm>
              <a:off x="1152" y="8640"/>
              <a:ext cx="1440" cy="1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17134" name="Rectangle 14"/>
            <p:cNvSpPr>
              <a:spLocks noChangeArrowheads="1"/>
            </p:cNvSpPr>
            <p:nvPr/>
          </p:nvSpPr>
          <p:spPr bwMode="auto">
            <a:xfrm>
              <a:off x="1152" y="9936"/>
              <a:ext cx="1440" cy="1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17135" name="Rectangle 15"/>
            <p:cNvSpPr>
              <a:spLocks noChangeArrowheads="1"/>
            </p:cNvSpPr>
            <p:nvPr/>
          </p:nvSpPr>
          <p:spPr bwMode="auto">
            <a:xfrm>
              <a:off x="1152" y="11232"/>
              <a:ext cx="1440" cy="1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17136" name="Rectangle 16"/>
            <p:cNvSpPr>
              <a:spLocks noChangeArrowheads="1"/>
            </p:cNvSpPr>
            <p:nvPr/>
          </p:nvSpPr>
          <p:spPr bwMode="auto">
            <a:xfrm>
              <a:off x="1152" y="12528"/>
              <a:ext cx="1440" cy="1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17137" name="Rectangle 17"/>
            <p:cNvSpPr>
              <a:spLocks noChangeArrowheads="1"/>
            </p:cNvSpPr>
            <p:nvPr/>
          </p:nvSpPr>
          <p:spPr bwMode="auto">
            <a:xfrm>
              <a:off x="1152" y="6048"/>
              <a:ext cx="1440" cy="1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17138" name="Oval 18"/>
          <p:cNvSpPr>
            <a:spLocks noChangeArrowheads="1"/>
          </p:cNvSpPr>
          <p:nvPr/>
        </p:nvSpPr>
        <p:spPr bwMode="auto">
          <a:xfrm>
            <a:off x="1468438" y="5611813"/>
            <a:ext cx="46037" cy="5556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6392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7139" name="Oval 19"/>
          <p:cNvSpPr>
            <a:spLocks noChangeArrowheads="1"/>
          </p:cNvSpPr>
          <p:nvPr/>
        </p:nvSpPr>
        <p:spPr bwMode="auto">
          <a:xfrm>
            <a:off x="1468438" y="4567238"/>
            <a:ext cx="92075" cy="1127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6392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7140" name="Oval 20"/>
          <p:cNvSpPr>
            <a:spLocks noChangeArrowheads="1"/>
          </p:cNvSpPr>
          <p:nvPr/>
        </p:nvSpPr>
        <p:spPr bwMode="auto">
          <a:xfrm>
            <a:off x="1460500" y="5041900"/>
            <a:ext cx="138113" cy="1666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6392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7141" name="Oval 21"/>
          <p:cNvSpPr>
            <a:spLocks noChangeArrowheads="1"/>
          </p:cNvSpPr>
          <p:nvPr/>
        </p:nvSpPr>
        <p:spPr bwMode="auto">
          <a:xfrm>
            <a:off x="1409700" y="4037013"/>
            <a:ext cx="185738" cy="22066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6392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7142" name="Oval 22"/>
          <p:cNvSpPr>
            <a:spLocks noChangeArrowheads="1"/>
          </p:cNvSpPr>
          <p:nvPr/>
        </p:nvSpPr>
        <p:spPr bwMode="auto">
          <a:xfrm>
            <a:off x="1368425" y="3062288"/>
            <a:ext cx="257175" cy="2762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6392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7143" name="Oval 23"/>
          <p:cNvSpPr>
            <a:spLocks noChangeArrowheads="1"/>
          </p:cNvSpPr>
          <p:nvPr/>
        </p:nvSpPr>
        <p:spPr bwMode="auto">
          <a:xfrm>
            <a:off x="1368425" y="3525838"/>
            <a:ext cx="323850" cy="330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6392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7144" name="Rectangle 24"/>
          <p:cNvSpPr>
            <a:spLocks noChangeArrowheads="1"/>
          </p:cNvSpPr>
          <p:nvPr/>
        </p:nvSpPr>
        <p:spPr bwMode="auto">
          <a:xfrm>
            <a:off x="1268413" y="1984375"/>
            <a:ext cx="500062" cy="1042988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17145" name="Line 25"/>
          <p:cNvSpPr>
            <a:spLocks noChangeShapeType="1"/>
          </p:cNvSpPr>
          <p:nvPr/>
        </p:nvSpPr>
        <p:spPr bwMode="auto">
          <a:xfrm flipV="1">
            <a:off x="1876425" y="2100263"/>
            <a:ext cx="0" cy="927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7146" name="Text Box 26"/>
          <p:cNvSpPr txBox="1">
            <a:spLocks noChangeArrowheads="1"/>
          </p:cNvSpPr>
          <p:nvPr/>
        </p:nvSpPr>
        <p:spPr bwMode="auto">
          <a:xfrm>
            <a:off x="1784350" y="3090863"/>
            <a:ext cx="741363" cy="231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bg-BG" altLang="bg-BG"/>
          </a:p>
        </p:txBody>
      </p:sp>
      <p:sp>
        <p:nvSpPr>
          <p:cNvPr id="517147" name="Text Box 27"/>
          <p:cNvSpPr txBox="1">
            <a:spLocks noChangeArrowheads="1"/>
          </p:cNvSpPr>
          <p:nvPr/>
        </p:nvSpPr>
        <p:spPr bwMode="auto">
          <a:xfrm>
            <a:off x="844550" y="4189413"/>
            <a:ext cx="298450" cy="347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 b="1">
                <a:latin typeface="Tahoma" pitchFamily="34" charset="0"/>
              </a:rPr>
              <a:t>?</a:t>
            </a:r>
            <a:endParaRPr lang="en-US" altLang="bg-BG"/>
          </a:p>
        </p:txBody>
      </p:sp>
      <p:sp>
        <p:nvSpPr>
          <p:cNvPr id="517148" name="Text Box 28"/>
          <p:cNvSpPr txBox="1">
            <a:spLocks noChangeArrowheads="1"/>
          </p:cNvSpPr>
          <p:nvPr/>
        </p:nvSpPr>
        <p:spPr bwMode="auto">
          <a:xfrm>
            <a:off x="1809750" y="4662488"/>
            <a:ext cx="300038" cy="347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 b="1">
                <a:latin typeface="Tahoma" pitchFamily="34" charset="0"/>
              </a:rPr>
              <a:t>?</a:t>
            </a:r>
            <a:endParaRPr lang="en-US" altLang="bg-BG"/>
          </a:p>
        </p:txBody>
      </p:sp>
      <p:sp>
        <p:nvSpPr>
          <p:cNvPr id="517149" name="Text Box 29"/>
          <p:cNvSpPr txBox="1">
            <a:spLocks noChangeArrowheads="1"/>
          </p:cNvSpPr>
          <p:nvPr/>
        </p:nvSpPr>
        <p:spPr bwMode="auto">
          <a:xfrm>
            <a:off x="868363" y="5278438"/>
            <a:ext cx="300037" cy="3476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 b="1">
                <a:latin typeface="Tahoma" pitchFamily="34" charset="0"/>
              </a:rPr>
              <a:t>?</a:t>
            </a:r>
            <a:endParaRPr lang="en-US" altLang="bg-BG"/>
          </a:p>
        </p:txBody>
      </p:sp>
      <p:sp>
        <p:nvSpPr>
          <p:cNvPr id="517150" name="Text Box 30"/>
          <p:cNvSpPr txBox="1">
            <a:spLocks noChangeArrowheads="1"/>
          </p:cNvSpPr>
          <p:nvPr/>
        </p:nvSpPr>
        <p:spPr bwMode="auto">
          <a:xfrm>
            <a:off x="1851025" y="3717925"/>
            <a:ext cx="300038" cy="3476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 b="1">
                <a:latin typeface="Tahoma" pitchFamily="34" charset="0"/>
              </a:rPr>
              <a:t>?</a:t>
            </a:r>
            <a:endParaRPr lang="en-US" altLang="bg-BG"/>
          </a:p>
        </p:txBody>
      </p:sp>
      <p:sp>
        <p:nvSpPr>
          <p:cNvPr id="517151" name="Arc 31"/>
          <p:cNvSpPr>
            <a:spLocks/>
          </p:cNvSpPr>
          <p:nvPr/>
        </p:nvSpPr>
        <p:spPr bwMode="auto">
          <a:xfrm>
            <a:off x="1747838" y="3633788"/>
            <a:ext cx="425450" cy="530225"/>
          </a:xfrm>
          <a:custGeom>
            <a:avLst/>
            <a:gdLst>
              <a:gd name="G0" fmla="+- 1573 0 0"/>
              <a:gd name="G1" fmla="+- 21600 0 0"/>
              <a:gd name="G2" fmla="+- 21600 0 0"/>
              <a:gd name="T0" fmla="*/ 1573 w 23173"/>
              <a:gd name="T1" fmla="*/ 0 h 43200"/>
              <a:gd name="T2" fmla="*/ 0 w 23173"/>
              <a:gd name="T3" fmla="*/ 43143 h 43200"/>
              <a:gd name="T4" fmla="*/ 1573 w 23173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173" h="43200" fill="none" extrusionOk="0">
                <a:moveTo>
                  <a:pt x="1572" y="0"/>
                </a:moveTo>
                <a:cubicBezTo>
                  <a:pt x="13502" y="0"/>
                  <a:pt x="23173" y="9670"/>
                  <a:pt x="23173" y="21600"/>
                </a:cubicBezTo>
                <a:cubicBezTo>
                  <a:pt x="23173" y="33529"/>
                  <a:pt x="13502" y="43200"/>
                  <a:pt x="1573" y="43200"/>
                </a:cubicBezTo>
                <a:cubicBezTo>
                  <a:pt x="1048" y="43200"/>
                  <a:pt x="523" y="43180"/>
                  <a:pt x="0" y="43142"/>
                </a:cubicBezTo>
              </a:path>
              <a:path w="23173" h="43200" stroke="0" extrusionOk="0">
                <a:moveTo>
                  <a:pt x="1572" y="0"/>
                </a:moveTo>
                <a:cubicBezTo>
                  <a:pt x="13502" y="0"/>
                  <a:pt x="23173" y="9670"/>
                  <a:pt x="23173" y="21600"/>
                </a:cubicBezTo>
                <a:cubicBezTo>
                  <a:pt x="23173" y="33529"/>
                  <a:pt x="13502" y="43200"/>
                  <a:pt x="1573" y="43200"/>
                </a:cubicBezTo>
                <a:cubicBezTo>
                  <a:pt x="1048" y="43200"/>
                  <a:pt x="523" y="43180"/>
                  <a:pt x="0" y="43142"/>
                </a:cubicBezTo>
                <a:lnTo>
                  <a:pt x="1573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7152" name="Arc 32"/>
          <p:cNvSpPr>
            <a:spLocks/>
          </p:cNvSpPr>
          <p:nvPr/>
        </p:nvSpPr>
        <p:spPr bwMode="auto">
          <a:xfrm>
            <a:off x="1722438" y="4578350"/>
            <a:ext cx="425450" cy="531813"/>
          </a:xfrm>
          <a:custGeom>
            <a:avLst/>
            <a:gdLst>
              <a:gd name="G0" fmla="+- 1573 0 0"/>
              <a:gd name="G1" fmla="+- 21600 0 0"/>
              <a:gd name="G2" fmla="+- 21600 0 0"/>
              <a:gd name="T0" fmla="*/ 1573 w 23173"/>
              <a:gd name="T1" fmla="*/ 0 h 43200"/>
              <a:gd name="T2" fmla="*/ 0 w 23173"/>
              <a:gd name="T3" fmla="*/ 43143 h 43200"/>
              <a:gd name="T4" fmla="*/ 1573 w 23173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173" h="43200" fill="none" extrusionOk="0">
                <a:moveTo>
                  <a:pt x="1572" y="0"/>
                </a:moveTo>
                <a:cubicBezTo>
                  <a:pt x="13502" y="0"/>
                  <a:pt x="23173" y="9670"/>
                  <a:pt x="23173" y="21600"/>
                </a:cubicBezTo>
                <a:cubicBezTo>
                  <a:pt x="23173" y="33529"/>
                  <a:pt x="13502" y="43200"/>
                  <a:pt x="1573" y="43200"/>
                </a:cubicBezTo>
                <a:cubicBezTo>
                  <a:pt x="1048" y="43200"/>
                  <a:pt x="523" y="43180"/>
                  <a:pt x="0" y="43142"/>
                </a:cubicBezTo>
              </a:path>
              <a:path w="23173" h="43200" stroke="0" extrusionOk="0">
                <a:moveTo>
                  <a:pt x="1572" y="0"/>
                </a:moveTo>
                <a:cubicBezTo>
                  <a:pt x="13502" y="0"/>
                  <a:pt x="23173" y="9670"/>
                  <a:pt x="23173" y="21600"/>
                </a:cubicBezTo>
                <a:cubicBezTo>
                  <a:pt x="23173" y="33529"/>
                  <a:pt x="13502" y="43200"/>
                  <a:pt x="1573" y="43200"/>
                </a:cubicBezTo>
                <a:cubicBezTo>
                  <a:pt x="1048" y="43200"/>
                  <a:pt x="523" y="43180"/>
                  <a:pt x="0" y="43142"/>
                </a:cubicBezTo>
                <a:lnTo>
                  <a:pt x="1573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7153" name="Arc 33"/>
          <p:cNvSpPr>
            <a:spLocks/>
          </p:cNvSpPr>
          <p:nvPr/>
        </p:nvSpPr>
        <p:spPr bwMode="auto">
          <a:xfrm flipH="1">
            <a:off x="839788" y="5178425"/>
            <a:ext cx="425450" cy="530225"/>
          </a:xfrm>
          <a:custGeom>
            <a:avLst/>
            <a:gdLst>
              <a:gd name="G0" fmla="+- 1573 0 0"/>
              <a:gd name="G1" fmla="+- 21600 0 0"/>
              <a:gd name="G2" fmla="+- 21600 0 0"/>
              <a:gd name="T0" fmla="*/ 1573 w 23173"/>
              <a:gd name="T1" fmla="*/ 0 h 43200"/>
              <a:gd name="T2" fmla="*/ 0 w 23173"/>
              <a:gd name="T3" fmla="*/ 43143 h 43200"/>
              <a:gd name="T4" fmla="*/ 1573 w 23173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173" h="43200" fill="none" extrusionOk="0">
                <a:moveTo>
                  <a:pt x="1572" y="0"/>
                </a:moveTo>
                <a:cubicBezTo>
                  <a:pt x="13502" y="0"/>
                  <a:pt x="23173" y="9670"/>
                  <a:pt x="23173" y="21600"/>
                </a:cubicBezTo>
                <a:cubicBezTo>
                  <a:pt x="23173" y="33529"/>
                  <a:pt x="13502" y="43200"/>
                  <a:pt x="1573" y="43200"/>
                </a:cubicBezTo>
                <a:cubicBezTo>
                  <a:pt x="1048" y="43200"/>
                  <a:pt x="523" y="43180"/>
                  <a:pt x="0" y="43142"/>
                </a:cubicBezTo>
              </a:path>
              <a:path w="23173" h="43200" stroke="0" extrusionOk="0">
                <a:moveTo>
                  <a:pt x="1572" y="0"/>
                </a:moveTo>
                <a:cubicBezTo>
                  <a:pt x="13502" y="0"/>
                  <a:pt x="23173" y="9670"/>
                  <a:pt x="23173" y="21600"/>
                </a:cubicBezTo>
                <a:cubicBezTo>
                  <a:pt x="23173" y="33529"/>
                  <a:pt x="13502" y="43200"/>
                  <a:pt x="1573" y="43200"/>
                </a:cubicBezTo>
                <a:cubicBezTo>
                  <a:pt x="1048" y="43200"/>
                  <a:pt x="523" y="43180"/>
                  <a:pt x="0" y="43142"/>
                </a:cubicBezTo>
                <a:lnTo>
                  <a:pt x="1573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7154" name="Arc 34"/>
          <p:cNvSpPr>
            <a:spLocks/>
          </p:cNvSpPr>
          <p:nvPr/>
        </p:nvSpPr>
        <p:spPr bwMode="auto">
          <a:xfrm flipH="1">
            <a:off x="831850" y="4086225"/>
            <a:ext cx="425450" cy="531813"/>
          </a:xfrm>
          <a:custGeom>
            <a:avLst/>
            <a:gdLst>
              <a:gd name="G0" fmla="+- 1573 0 0"/>
              <a:gd name="G1" fmla="+- 21600 0 0"/>
              <a:gd name="G2" fmla="+- 21600 0 0"/>
              <a:gd name="T0" fmla="*/ 1573 w 23173"/>
              <a:gd name="T1" fmla="*/ 0 h 43200"/>
              <a:gd name="T2" fmla="*/ 0 w 23173"/>
              <a:gd name="T3" fmla="*/ 43143 h 43200"/>
              <a:gd name="T4" fmla="*/ 1573 w 23173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173" h="43200" fill="none" extrusionOk="0">
                <a:moveTo>
                  <a:pt x="1572" y="0"/>
                </a:moveTo>
                <a:cubicBezTo>
                  <a:pt x="13502" y="0"/>
                  <a:pt x="23173" y="9670"/>
                  <a:pt x="23173" y="21600"/>
                </a:cubicBezTo>
                <a:cubicBezTo>
                  <a:pt x="23173" y="33529"/>
                  <a:pt x="13502" y="43200"/>
                  <a:pt x="1573" y="43200"/>
                </a:cubicBezTo>
                <a:cubicBezTo>
                  <a:pt x="1048" y="43200"/>
                  <a:pt x="523" y="43180"/>
                  <a:pt x="0" y="43142"/>
                </a:cubicBezTo>
              </a:path>
              <a:path w="23173" h="43200" stroke="0" extrusionOk="0">
                <a:moveTo>
                  <a:pt x="1572" y="0"/>
                </a:moveTo>
                <a:cubicBezTo>
                  <a:pt x="13502" y="0"/>
                  <a:pt x="23173" y="9670"/>
                  <a:pt x="23173" y="21600"/>
                </a:cubicBezTo>
                <a:cubicBezTo>
                  <a:pt x="23173" y="33529"/>
                  <a:pt x="13502" y="43200"/>
                  <a:pt x="1573" y="43200"/>
                </a:cubicBezTo>
                <a:cubicBezTo>
                  <a:pt x="1048" y="43200"/>
                  <a:pt x="523" y="43180"/>
                  <a:pt x="0" y="43142"/>
                </a:cubicBezTo>
                <a:lnTo>
                  <a:pt x="1573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7155" name="Arc 35"/>
          <p:cNvSpPr>
            <a:spLocks/>
          </p:cNvSpPr>
          <p:nvPr/>
        </p:nvSpPr>
        <p:spPr bwMode="auto">
          <a:xfrm flipH="1">
            <a:off x="873125" y="3217863"/>
            <a:ext cx="425450" cy="531812"/>
          </a:xfrm>
          <a:custGeom>
            <a:avLst/>
            <a:gdLst>
              <a:gd name="G0" fmla="+- 1573 0 0"/>
              <a:gd name="G1" fmla="+- 21600 0 0"/>
              <a:gd name="G2" fmla="+- 21600 0 0"/>
              <a:gd name="T0" fmla="*/ 1573 w 23173"/>
              <a:gd name="T1" fmla="*/ 0 h 43200"/>
              <a:gd name="T2" fmla="*/ 0 w 23173"/>
              <a:gd name="T3" fmla="*/ 43143 h 43200"/>
              <a:gd name="T4" fmla="*/ 1573 w 23173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173" h="43200" fill="none" extrusionOk="0">
                <a:moveTo>
                  <a:pt x="1572" y="0"/>
                </a:moveTo>
                <a:cubicBezTo>
                  <a:pt x="13502" y="0"/>
                  <a:pt x="23173" y="9670"/>
                  <a:pt x="23173" y="21600"/>
                </a:cubicBezTo>
                <a:cubicBezTo>
                  <a:pt x="23173" y="33529"/>
                  <a:pt x="13502" y="43200"/>
                  <a:pt x="1573" y="43200"/>
                </a:cubicBezTo>
                <a:cubicBezTo>
                  <a:pt x="1048" y="43200"/>
                  <a:pt x="523" y="43180"/>
                  <a:pt x="0" y="43142"/>
                </a:cubicBezTo>
              </a:path>
              <a:path w="23173" h="43200" stroke="0" extrusionOk="0">
                <a:moveTo>
                  <a:pt x="1572" y="0"/>
                </a:moveTo>
                <a:cubicBezTo>
                  <a:pt x="13502" y="0"/>
                  <a:pt x="23173" y="9670"/>
                  <a:pt x="23173" y="21600"/>
                </a:cubicBezTo>
                <a:cubicBezTo>
                  <a:pt x="23173" y="33529"/>
                  <a:pt x="13502" y="43200"/>
                  <a:pt x="1573" y="43200"/>
                </a:cubicBezTo>
                <a:cubicBezTo>
                  <a:pt x="1048" y="43200"/>
                  <a:pt x="523" y="43180"/>
                  <a:pt x="0" y="43142"/>
                </a:cubicBezTo>
                <a:lnTo>
                  <a:pt x="1573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17156" name="Text Box 36"/>
          <p:cNvSpPr txBox="1">
            <a:spLocks noChangeArrowheads="1"/>
          </p:cNvSpPr>
          <p:nvPr/>
        </p:nvSpPr>
        <p:spPr bwMode="auto">
          <a:xfrm>
            <a:off x="1143000" y="5895975"/>
            <a:ext cx="20161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000" b="1"/>
              <a:t>i-</a:t>
            </a:r>
            <a:r>
              <a:rPr lang="en-US" altLang="bg-BG" sz="1000" b="1">
                <a:latin typeface="Times New Roman" pitchFamily="18" charset="0"/>
              </a:rPr>
              <a:t>то състояние</a:t>
            </a:r>
            <a:endParaRPr lang="en-US" altLang="bg-BG"/>
          </a:p>
        </p:txBody>
      </p:sp>
      <p:grpSp>
        <p:nvGrpSpPr>
          <p:cNvPr id="517167" name="Group 47"/>
          <p:cNvGrpSpPr>
            <a:grpSpLocks/>
          </p:cNvGrpSpPr>
          <p:nvPr/>
        </p:nvGrpSpPr>
        <p:grpSpPr bwMode="auto">
          <a:xfrm>
            <a:off x="4743948" y="1677320"/>
            <a:ext cx="4203700" cy="1600200"/>
            <a:chOff x="2954" y="3006"/>
            <a:chExt cx="2648" cy="1008"/>
          </a:xfrm>
        </p:grpSpPr>
        <p:sp>
          <p:nvSpPr>
            <p:cNvPr id="517162" name="Text Box 42"/>
            <p:cNvSpPr txBox="1">
              <a:spLocks noChangeArrowheads="1"/>
            </p:cNvSpPr>
            <p:nvPr/>
          </p:nvSpPr>
          <p:spPr bwMode="auto">
            <a:xfrm>
              <a:off x="2954" y="3006"/>
              <a:ext cx="1888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000" b="1">
                  <a:solidFill>
                    <a:srgbClr val="002060"/>
                  </a:solidFill>
                </a:rPr>
                <a:t>for (j=0; j&lt; n-i ; j++)</a:t>
              </a:r>
            </a:p>
            <a:p>
              <a:r>
                <a:rPr lang="en-US" altLang="bg-BG" sz="1000" b="1">
                  <a:solidFill>
                    <a:srgbClr val="002060"/>
                  </a:solidFill>
                </a:rPr>
                <a:t>{</a:t>
              </a:r>
            </a:p>
            <a:p>
              <a:r>
                <a:rPr lang="en-US" altLang="bg-BG" sz="1000" b="1">
                  <a:solidFill>
                    <a:srgbClr val="002060"/>
                  </a:solidFill>
                </a:rPr>
                <a:t> </a:t>
              </a:r>
            </a:p>
            <a:p>
              <a:endParaRPr lang="en-US" altLang="bg-BG" sz="1000" b="1">
                <a:solidFill>
                  <a:srgbClr val="002060"/>
                </a:solidFill>
              </a:endParaRPr>
            </a:p>
            <a:p>
              <a:endParaRPr lang="en-US" altLang="bg-BG" sz="1000" b="1">
                <a:solidFill>
                  <a:srgbClr val="002060"/>
                </a:solidFill>
              </a:endParaRPr>
            </a:p>
            <a:p>
              <a:endParaRPr lang="en-US" altLang="bg-BG" sz="1000" b="1">
                <a:solidFill>
                  <a:srgbClr val="002060"/>
                </a:solidFill>
              </a:endParaRPr>
            </a:p>
            <a:p>
              <a:endParaRPr lang="en-US" altLang="bg-BG" sz="1000" b="1">
                <a:solidFill>
                  <a:srgbClr val="002060"/>
                </a:solidFill>
              </a:endParaRPr>
            </a:p>
            <a:p>
              <a:endParaRPr lang="en-US" altLang="bg-BG" sz="1000" b="1">
                <a:solidFill>
                  <a:srgbClr val="002060"/>
                </a:solidFill>
              </a:endParaRPr>
            </a:p>
            <a:p>
              <a:endParaRPr lang="en-US" altLang="bg-BG" sz="1000" b="1">
                <a:solidFill>
                  <a:srgbClr val="002060"/>
                </a:solidFill>
              </a:endParaRPr>
            </a:p>
            <a:p>
              <a:r>
                <a:rPr lang="en-US" altLang="bg-BG" sz="1000" b="1">
                  <a:solidFill>
                    <a:srgbClr val="002060"/>
                  </a:solidFill>
                </a:rPr>
                <a:t>}</a:t>
              </a:r>
              <a:endParaRPr lang="en-US" altLang="bg-BG">
                <a:solidFill>
                  <a:srgbClr val="002060"/>
                </a:solidFill>
              </a:endParaRPr>
            </a:p>
          </p:txBody>
        </p:sp>
        <p:sp>
          <p:nvSpPr>
            <p:cNvPr id="517163" name="Text Box 43"/>
            <p:cNvSpPr txBox="1">
              <a:spLocks noChangeArrowheads="1"/>
            </p:cNvSpPr>
            <p:nvPr/>
          </p:nvSpPr>
          <p:spPr bwMode="auto">
            <a:xfrm>
              <a:off x="3059" y="3250"/>
              <a:ext cx="707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000" b="1" dirty="0">
                  <a:solidFill>
                    <a:srgbClr val="002060"/>
                  </a:solidFill>
                </a:rPr>
                <a:t>if (A[j+1]&lt;A[j]) </a:t>
              </a:r>
            </a:p>
            <a:p>
              <a:r>
                <a:rPr lang="en-US" altLang="bg-BG" sz="1000" b="1" dirty="0">
                  <a:solidFill>
                    <a:srgbClr val="002060"/>
                  </a:solidFill>
                </a:rPr>
                <a:t>{</a:t>
              </a:r>
            </a:p>
            <a:p>
              <a:r>
                <a:rPr lang="en-US" altLang="bg-BG" sz="1000" b="1" dirty="0">
                  <a:solidFill>
                    <a:srgbClr val="002060"/>
                  </a:solidFill>
                </a:rPr>
                <a:t>Buffer=A[j];</a:t>
              </a:r>
            </a:p>
            <a:p>
              <a:r>
                <a:rPr lang="en-US" altLang="bg-BG" sz="1000" b="1" dirty="0">
                  <a:solidFill>
                    <a:srgbClr val="002060"/>
                  </a:solidFill>
                </a:rPr>
                <a:t>A[j]=A[j+1];</a:t>
              </a:r>
            </a:p>
            <a:p>
              <a:r>
                <a:rPr lang="en-US" altLang="bg-BG" sz="1000" b="1" dirty="0">
                  <a:solidFill>
                    <a:srgbClr val="002060"/>
                  </a:solidFill>
                </a:rPr>
                <a:t>A[j+1]=Buffer;</a:t>
              </a:r>
            </a:p>
            <a:p>
              <a:r>
                <a:rPr lang="en-US" altLang="bg-BG" sz="1000" b="1" dirty="0">
                  <a:solidFill>
                    <a:srgbClr val="002060"/>
                  </a:solidFill>
                </a:rPr>
                <a:t>}</a:t>
              </a:r>
            </a:p>
            <a:p>
              <a:endParaRPr lang="en-US" altLang="bg-BG" dirty="0">
                <a:solidFill>
                  <a:srgbClr val="002060"/>
                </a:solidFill>
              </a:endParaRPr>
            </a:p>
          </p:txBody>
        </p:sp>
        <p:sp>
          <p:nvSpPr>
            <p:cNvPr id="517164" name="Text Box 44"/>
            <p:cNvSpPr txBox="1">
              <a:spLocks noChangeArrowheads="1"/>
            </p:cNvSpPr>
            <p:nvPr/>
          </p:nvSpPr>
          <p:spPr bwMode="auto">
            <a:xfrm>
              <a:off x="3761" y="3250"/>
              <a:ext cx="617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000" b="1">
                  <a:solidFill>
                    <a:srgbClr val="002060"/>
                  </a:solidFill>
                  <a:latin typeface="Times New Roman" pitchFamily="18" charset="0"/>
                </a:rPr>
                <a:t>ПРОВЕРКА ЗА ИНВЕРСИЯ И</a:t>
              </a:r>
              <a:endParaRPr lang="en-US" altLang="bg-BG" sz="1000" b="1">
                <a:solidFill>
                  <a:srgbClr val="002060"/>
                </a:solidFill>
              </a:endParaRPr>
            </a:p>
            <a:p>
              <a:r>
                <a:rPr lang="en-US" altLang="bg-BG" sz="1000" b="1">
                  <a:solidFill>
                    <a:srgbClr val="002060"/>
                  </a:solidFill>
                  <a:latin typeface="Times New Roman" pitchFamily="18" charset="0"/>
                </a:rPr>
                <a:t>РАЗМЯНА</a:t>
              </a:r>
              <a:endParaRPr lang="en-US" altLang="bg-BG">
                <a:solidFill>
                  <a:srgbClr val="002060"/>
                </a:solidFill>
              </a:endParaRPr>
            </a:p>
          </p:txBody>
        </p:sp>
        <p:sp>
          <p:nvSpPr>
            <p:cNvPr id="517165" name="Text Box 45"/>
            <p:cNvSpPr txBox="1">
              <a:spLocks noChangeArrowheads="1"/>
            </p:cNvSpPr>
            <p:nvPr/>
          </p:nvSpPr>
          <p:spPr bwMode="auto">
            <a:xfrm>
              <a:off x="4439" y="3006"/>
              <a:ext cx="1163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1000" b="1" dirty="0" smtClean="0">
                <a:solidFill>
                  <a:srgbClr val="002060"/>
                </a:solidFill>
                <a:latin typeface="Times New Roman" pitchFamily="18" charset="0"/>
              </a:endParaRPr>
            </a:p>
            <a:p>
              <a:endParaRPr lang="bg-BG" altLang="bg-BG" sz="1000" b="1" dirty="0">
                <a:solidFill>
                  <a:srgbClr val="002060"/>
                </a:solidFill>
                <a:latin typeface="Times New Roman" pitchFamily="18" charset="0"/>
              </a:endParaRPr>
            </a:p>
            <a:p>
              <a:r>
                <a:rPr lang="en-US" altLang="bg-BG" sz="1000" b="1" dirty="0" smtClean="0">
                  <a:solidFill>
                    <a:srgbClr val="002060"/>
                  </a:solidFill>
                  <a:latin typeface="Times New Roman" pitchFamily="18" charset="0"/>
                </a:rPr>
                <a:t>ОБХОЖДАНЕ </a:t>
              </a:r>
              <a:r>
                <a:rPr lang="en-US" altLang="bg-BG" sz="1000" b="1" dirty="0">
                  <a:solidFill>
                    <a:srgbClr val="002060"/>
                  </a:solidFill>
                  <a:latin typeface="Times New Roman" pitchFamily="18" charset="0"/>
                </a:rPr>
                <a:t>НА НЕПОДРЕДЕНАТА ЧАСТ</a:t>
              </a:r>
              <a:endParaRPr lang="en-US" altLang="bg-BG" dirty="0">
                <a:solidFill>
                  <a:srgbClr val="002060"/>
                </a:solidFill>
              </a:endParaRPr>
            </a:p>
          </p:txBody>
        </p:sp>
      </p:grp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4078653" y="1177499"/>
            <a:ext cx="3608022" cy="46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056" tIns="152352" bIns="38088" anchor="ctr">
            <a:spAutoFit/>
          </a:bodyPr>
          <a:lstStyle/>
          <a:p>
            <a:pPr lvl="2">
              <a:buFontTx/>
              <a:buChar char="•"/>
            </a:pPr>
            <a:r>
              <a:rPr lang="bg-BG" altLang="bg-BG" b="1" dirty="0" smtClean="0"/>
              <a:t>ОБХВАЩАЩ ЦИКЪЛ</a:t>
            </a:r>
            <a:endParaRPr lang="bg-BG" altLang="bg-BG" sz="1800" dirty="0"/>
          </a:p>
        </p:txBody>
      </p:sp>
      <p:sp>
        <p:nvSpPr>
          <p:cNvPr id="3" name="Bent Arrow 2"/>
          <p:cNvSpPr/>
          <p:nvPr/>
        </p:nvSpPr>
        <p:spPr>
          <a:xfrm rot="16200000">
            <a:off x="4337040" y="2687605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>
            <a:off x="4337040" y="1283549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3908157" y="3121945"/>
            <a:ext cx="3778518" cy="46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056" tIns="152352" bIns="38088" anchor="ctr">
            <a:spAutoFit/>
          </a:bodyPr>
          <a:lstStyle/>
          <a:p>
            <a:pPr lvl="2">
              <a:buFontTx/>
              <a:buChar char="•"/>
            </a:pPr>
            <a:r>
              <a:rPr lang="bg-BG" altLang="bg-BG" b="1" dirty="0" smtClean="0"/>
              <a:t>Докато има инверсии</a:t>
            </a:r>
            <a:endParaRPr lang="bg-BG" altLang="bg-BG" sz="1800" dirty="0"/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4337040" y="4198014"/>
            <a:ext cx="4389784" cy="8121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lvl="2" algn="ctr"/>
            <a:r>
              <a:rPr lang="bg-BG" altLang="bg-BG" dirty="0" smtClean="0"/>
              <a:t>Ако няма инверсии във входния масив, това става ясно след </a:t>
            </a:r>
            <a:r>
              <a:rPr lang="fr-FR" altLang="bg-BG" dirty="0" smtClean="0"/>
              <a:t>n-1 </a:t>
            </a:r>
            <a:r>
              <a:rPr lang="bg-BG" altLang="bg-BG" dirty="0" smtClean="0"/>
              <a:t>проверки</a:t>
            </a:r>
            <a:endParaRPr lang="bg-BG" altLang="bg-BG" dirty="0"/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4337040" y="5281944"/>
            <a:ext cx="4389784" cy="9634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lvl="2" algn="ctr"/>
            <a:r>
              <a:rPr lang="bg-BG" altLang="bg-BG" dirty="0" smtClean="0"/>
              <a:t>Значи,</a:t>
            </a:r>
          </a:p>
          <a:p>
            <a:pPr marL="0" lvl="2" algn="ctr"/>
            <a:r>
              <a:rPr lang="en-US" altLang="bg-BG" dirty="0" smtClean="0"/>
              <a:t>T(n) = n-1 </a:t>
            </a:r>
          </a:p>
          <a:p>
            <a:pPr marL="0" lvl="2" algn="ctr"/>
            <a:r>
              <a:rPr lang="bg-BG" altLang="bg-BG" dirty="0" smtClean="0"/>
              <a:t>В най-добрия случай</a:t>
            </a:r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169369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7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7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7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7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7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7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7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7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7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7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7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7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7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7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7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7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7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7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7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7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517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517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5171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5171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5171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5171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517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517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517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517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5171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5171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5171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5171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5171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5171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5171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5171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5171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5171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6" grpId="0" animBg="1"/>
      <p:bldP spid="517127" grpId="0" animBg="1"/>
      <p:bldP spid="517129" grpId="0" animBg="1"/>
      <p:bldP spid="517130" grpId="0" animBg="1"/>
      <p:bldP spid="517138" grpId="0" animBg="1"/>
      <p:bldP spid="517138" grpId="1" animBg="1"/>
      <p:bldP spid="517139" grpId="0" animBg="1"/>
      <p:bldP spid="517139" grpId="1" animBg="1"/>
      <p:bldP spid="517139" grpId="2" animBg="1"/>
      <p:bldP spid="517140" grpId="0" animBg="1"/>
      <p:bldP spid="517140" grpId="1" animBg="1"/>
      <p:bldP spid="517140" grpId="2" animBg="1"/>
      <p:bldP spid="517141" grpId="0" animBg="1"/>
      <p:bldP spid="517141" grpId="1" animBg="1"/>
      <p:bldP spid="517141" grpId="2" animBg="1"/>
      <p:bldP spid="517142" grpId="0" animBg="1"/>
      <p:bldP spid="517142" grpId="1" animBg="1"/>
      <p:bldP spid="517143" grpId="0" animBg="1"/>
      <p:bldP spid="517143" grpId="1" animBg="1"/>
      <p:bldP spid="517143" grpId="2" animBg="1"/>
      <p:bldP spid="517144" grpId="0" animBg="1"/>
      <p:bldP spid="517145" grpId="0" animBg="1"/>
      <p:bldP spid="517147" grpId="0" animBg="1"/>
      <p:bldP spid="517148" grpId="0" animBg="1"/>
      <p:bldP spid="517149" grpId="0" animBg="1"/>
      <p:bldP spid="517150" grpId="0" animBg="1"/>
      <p:bldP spid="517151" grpId="0" animBg="1"/>
      <p:bldP spid="517152" grpId="0" animBg="1"/>
      <p:bldP spid="517153" grpId="0" animBg="1"/>
      <p:bldP spid="517154" grpId="0" animBg="1"/>
      <p:bldP spid="517155" grpId="0" animBg="1"/>
      <p:bldP spid="517156" grpId="0"/>
      <p:bldP spid="44" grpId="0"/>
      <p:bldP spid="3" grpId="0" animBg="1"/>
      <p:bldP spid="47" grpId="0" animBg="1"/>
      <p:bldP spid="48" grpId="0"/>
      <p:bldP spid="49" grpId="0" animBg="1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8" name="Line 6"/>
          <p:cNvSpPr>
            <a:spLocks noChangeShapeType="1"/>
          </p:cNvSpPr>
          <p:nvPr/>
        </p:nvSpPr>
        <p:spPr bwMode="auto">
          <a:xfrm flipV="1">
            <a:off x="5330820" y="3767243"/>
            <a:ext cx="3813180" cy="4365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0439" name="Line 7"/>
          <p:cNvSpPr>
            <a:spLocks noChangeShapeType="1"/>
          </p:cNvSpPr>
          <p:nvPr/>
        </p:nvSpPr>
        <p:spPr bwMode="auto">
          <a:xfrm flipV="1">
            <a:off x="5667370" y="908720"/>
            <a:ext cx="0" cy="309426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0440" name="Line 8"/>
          <p:cNvSpPr>
            <a:spLocks noChangeShapeType="1"/>
          </p:cNvSpPr>
          <p:nvPr/>
        </p:nvSpPr>
        <p:spPr bwMode="auto">
          <a:xfrm flipV="1">
            <a:off x="5667370" y="1484784"/>
            <a:ext cx="3297118" cy="233507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0441" name="Freeform 9"/>
          <p:cNvSpPr>
            <a:spLocks/>
          </p:cNvSpPr>
          <p:nvPr/>
        </p:nvSpPr>
        <p:spPr bwMode="auto">
          <a:xfrm>
            <a:off x="5667370" y="1340769"/>
            <a:ext cx="1208886" cy="2492358"/>
          </a:xfrm>
          <a:custGeom>
            <a:avLst/>
            <a:gdLst>
              <a:gd name="T0" fmla="*/ 0 w 1517"/>
              <a:gd name="T1" fmla="*/ 2906 h 2906"/>
              <a:gd name="T2" fmla="*/ 242 w 1517"/>
              <a:gd name="T3" fmla="*/ 2722 h 2906"/>
              <a:gd name="T4" fmla="*/ 392 w 1517"/>
              <a:gd name="T5" fmla="*/ 2572 h 2906"/>
              <a:gd name="T6" fmla="*/ 572 w 1517"/>
              <a:gd name="T7" fmla="*/ 2362 h 2906"/>
              <a:gd name="T8" fmla="*/ 729 w 1517"/>
              <a:gd name="T9" fmla="*/ 2130 h 2906"/>
              <a:gd name="T10" fmla="*/ 864 w 1517"/>
              <a:gd name="T11" fmla="*/ 1920 h 2906"/>
              <a:gd name="T12" fmla="*/ 1014 w 1517"/>
              <a:gd name="T13" fmla="*/ 1680 h 2906"/>
              <a:gd name="T14" fmla="*/ 1157 w 1517"/>
              <a:gd name="T15" fmla="*/ 1380 h 2906"/>
              <a:gd name="T16" fmla="*/ 1247 w 1517"/>
              <a:gd name="T17" fmla="*/ 1155 h 2906"/>
              <a:gd name="T18" fmla="*/ 1344 w 1517"/>
              <a:gd name="T19" fmla="*/ 892 h 2906"/>
              <a:gd name="T20" fmla="*/ 1464 w 1517"/>
              <a:gd name="T21" fmla="*/ 465 h 2906"/>
              <a:gd name="T22" fmla="*/ 1517 w 1517"/>
              <a:gd name="T23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17" h="2906">
                <a:moveTo>
                  <a:pt x="0" y="2906"/>
                </a:moveTo>
                <a:lnTo>
                  <a:pt x="242" y="2722"/>
                </a:lnTo>
                <a:lnTo>
                  <a:pt x="392" y="2572"/>
                </a:lnTo>
                <a:lnTo>
                  <a:pt x="572" y="2362"/>
                </a:lnTo>
                <a:lnTo>
                  <a:pt x="729" y="2130"/>
                </a:lnTo>
                <a:lnTo>
                  <a:pt x="864" y="1920"/>
                </a:lnTo>
                <a:lnTo>
                  <a:pt x="1014" y="1680"/>
                </a:lnTo>
                <a:lnTo>
                  <a:pt x="1157" y="1380"/>
                </a:lnTo>
                <a:lnTo>
                  <a:pt x="1247" y="1155"/>
                </a:lnTo>
                <a:lnTo>
                  <a:pt x="1344" y="892"/>
                </a:lnTo>
                <a:lnTo>
                  <a:pt x="1464" y="465"/>
                </a:lnTo>
                <a:lnTo>
                  <a:pt x="1517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0442" name="Text Box 10"/>
          <p:cNvSpPr txBox="1">
            <a:spLocks noChangeArrowheads="1"/>
          </p:cNvSpPr>
          <p:nvPr/>
        </p:nvSpPr>
        <p:spPr bwMode="auto">
          <a:xfrm>
            <a:off x="7080705" y="2747275"/>
            <a:ext cx="150365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 b="1" dirty="0"/>
              <a:t>n </a:t>
            </a:r>
            <a:r>
              <a:rPr lang="en-US" altLang="bg-BG" sz="1200" b="1" dirty="0" err="1">
                <a:latin typeface="Times New Roman" pitchFamily="18" charset="0"/>
              </a:rPr>
              <a:t>проверки</a:t>
            </a:r>
            <a:r>
              <a:rPr lang="en-US" altLang="bg-BG" sz="1200" b="1" dirty="0">
                <a:latin typeface="Times New Roman" pitchFamily="18" charset="0"/>
              </a:rPr>
              <a:t> </a:t>
            </a:r>
            <a:endParaRPr lang="en-US" altLang="bg-BG" sz="1200" b="1" dirty="0"/>
          </a:p>
          <a:p>
            <a:r>
              <a:rPr lang="en-US" altLang="bg-BG" sz="1200" b="1" dirty="0" err="1">
                <a:latin typeface="Times New Roman" pitchFamily="18" charset="0"/>
              </a:rPr>
              <a:t>най-добър</a:t>
            </a:r>
            <a:r>
              <a:rPr lang="en-US" altLang="bg-BG" sz="1200" b="1" dirty="0">
                <a:latin typeface="Times New Roman" pitchFamily="18" charset="0"/>
              </a:rPr>
              <a:t> </a:t>
            </a:r>
            <a:r>
              <a:rPr lang="en-US" altLang="bg-BG" sz="1200" b="1" dirty="0" err="1">
                <a:latin typeface="Times New Roman" pitchFamily="18" charset="0"/>
              </a:rPr>
              <a:t>случай</a:t>
            </a:r>
            <a:endParaRPr lang="en-US" altLang="bg-BG" sz="1200" dirty="0"/>
          </a:p>
        </p:txBody>
      </p:sp>
      <p:sp>
        <p:nvSpPr>
          <p:cNvPr id="530443" name="Text Box 11"/>
          <p:cNvSpPr txBox="1">
            <a:spLocks noChangeArrowheads="1"/>
          </p:cNvSpPr>
          <p:nvPr/>
        </p:nvSpPr>
        <p:spPr bwMode="auto">
          <a:xfrm>
            <a:off x="5761227" y="2088824"/>
            <a:ext cx="9445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 dirty="0" smtClean="0"/>
              <a:t>(</a:t>
            </a:r>
            <a:r>
              <a:rPr lang="en-US" altLang="bg-BG" sz="1400" b="1" dirty="0"/>
              <a:t>n</a:t>
            </a:r>
            <a:r>
              <a:rPr lang="en-US" altLang="bg-BG" sz="1400" b="1" baseline="30000" dirty="0"/>
              <a:t>2</a:t>
            </a:r>
            <a:r>
              <a:rPr lang="en-US" altLang="bg-BG" sz="1400" b="1" dirty="0"/>
              <a:t>)</a:t>
            </a:r>
          </a:p>
          <a:p>
            <a:r>
              <a:rPr lang="en-US" altLang="bg-BG" sz="1400" b="1" dirty="0" err="1">
                <a:latin typeface="Times New Roman" pitchFamily="18" charset="0"/>
              </a:rPr>
              <a:t>най-лош</a:t>
            </a:r>
            <a:r>
              <a:rPr lang="en-US" altLang="bg-BG" sz="1400" b="1" dirty="0">
                <a:latin typeface="Times New Roman" pitchFamily="18" charset="0"/>
              </a:rPr>
              <a:t> </a:t>
            </a:r>
            <a:r>
              <a:rPr lang="en-US" altLang="bg-BG" sz="1400" b="1" dirty="0" err="1">
                <a:latin typeface="Times New Roman" pitchFamily="18" charset="0"/>
              </a:rPr>
              <a:t>случай</a:t>
            </a:r>
            <a:endParaRPr lang="en-US" altLang="bg-BG" sz="1400" dirty="0"/>
          </a:p>
        </p:txBody>
      </p:sp>
      <p:grpSp>
        <p:nvGrpSpPr>
          <p:cNvPr id="530445" name="Group 13"/>
          <p:cNvGrpSpPr>
            <a:grpSpLocks/>
          </p:cNvGrpSpPr>
          <p:nvPr/>
        </p:nvGrpSpPr>
        <p:grpSpPr bwMode="auto">
          <a:xfrm>
            <a:off x="1235070" y="1621738"/>
            <a:ext cx="369887" cy="2012950"/>
            <a:chOff x="1152" y="6048"/>
            <a:chExt cx="1440" cy="7776"/>
          </a:xfrm>
        </p:grpSpPr>
        <p:sp>
          <p:nvSpPr>
            <p:cNvPr id="530446" name="Rectangle 14"/>
            <p:cNvSpPr>
              <a:spLocks noChangeArrowheads="1"/>
            </p:cNvSpPr>
            <p:nvPr/>
          </p:nvSpPr>
          <p:spPr bwMode="auto">
            <a:xfrm>
              <a:off x="1152" y="7344"/>
              <a:ext cx="1440" cy="1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0447" name="Rectangle 15"/>
            <p:cNvSpPr>
              <a:spLocks noChangeArrowheads="1"/>
            </p:cNvSpPr>
            <p:nvPr/>
          </p:nvSpPr>
          <p:spPr bwMode="auto">
            <a:xfrm>
              <a:off x="1152" y="8640"/>
              <a:ext cx="1440" cy="1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0448" name="Rectangle 16"/>
            <p:cNvSpPr>
              <a:spLocks noChangeArrowheads="1"/>
            </p:cNvSpPr>
            <p:nvPr/>
          </p:nvSpPr>
          <p:spPr bwMode="auto">
            <a:xfrm>
              <a:off x="1152" y="9936"/>
              <a:ext cx="1440" cy="1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0449" name="Rectangle 17"/>
            <p:cNvSpPr>
              <a:spLocks noChangeArrowheads="1"/>
            </p:cNvSpPr>
            <p:nvPr/>
          </p:nvSpPr>
          <p:spPr bwMode="auto">
            <a:xfrm>
              <a:off x="1152" y="11232"/>
              <a:ext cx="1440" cy="1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0450" name="Rectangle 18"/>
            <p:cNvSpPr>
              <a:spLocks noChangeArrowheads="1"/>
            </p:cNvSpPr>
            <p:nvPr/>
          </p:nvSpPr>
          <p:spPr bwMode="auto">
            <a:xfrm>
              <a:off x="1152" y="12528"/>
              <a:ext cx="1440" cy="1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0451" name="Rectangle 19"/>
            <p:cNvSpPr>
              <a:spLocks noChangeArrowheads="1"/>
            </p:cNvSpPr>
            <p:nvPr/>
          </p:nvSpPr>
          <p:spPr bwMode="auto">
            <a:xfrm>
              <a:off x="1152" y="6048"/>
              <a:ext cx="1440" cy="1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30452" name="Group 20"/>
          <p:cNvGrpSpPr>
            <a:grpSpLocks/>
          </p:cNvGrpSpPr>
          <p:nvPr/>
        </p:nvGrpSpPr>
        <p:grpSpPr bwMode="auto">
          <a:xfrm>
            <a:off x="1273170" y="1742388"/>
            <a:ext cx="263525" cy="1516063"/>
            <a:chOff x="1581" y="7987"/>
            <a:chExt cx="416" cy="2387"/>
          </a:xfrm>
        </p:grpSpPr>
        <p:sp>
          <p:nvSpPr>
            <p:cNvPr id="530453" name="Oval 21"/>
            <p:cNvSpPr>
              <a:spLocks noChangeArrowheads="1"/>
            </p:cNvSpPr>
            <p:nvPr/>
          </p:nvSpPr>
          <p:spPr bwMode="auto">
            <a:xfrm>
              <a:off x="1731" y="7987"/>
              <a:ext cx="83" cy="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117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0454" name="Oval 22"/>
            <p:cNvSpPr>
              <a:spLocks noChangeArrowheads="1"/>
            </p:cNvSpPr>
            <p:nvPr/>
          </p:nvSpPr>
          <p:spPr bwMode="auto">
            <a:xfrm>
              <a:off x="1686" y="8452"/>
              <a:ext cx="166" cy="16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117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0455" name="Oval 23"/>
            <p:cNvSpPr>
              <a:spLocks noChangeArrowheads="1"/>
            </p:cNvSpPr>
            <p:nvPr/>
          </p:nvSpPr>
          <p:spPr bwMode="auto">
            <a:xfrm>
              <a:off x="1656" y="8962"/>
              <a:ext cx="250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117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0456" name="Oval 24"/>
            <p:cNvSpPr>
              <a:spLocks noChangeArrowheads="1"/>
            </p:cNvSpPr>
            <p:nvPr/>
          </p:nvSpPr>
          <p:spPr bwMode="auto">
            <a:xfrm>
              <a:off x="1611" y="9457"/>
              <a:ext cx="333" cy="32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117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0457" name="Oval 25"/>
            <p:cNvSpPr>
              <a:spLocks noChangeArrowheads="1"/>
            </p:cNvSpPr>
            <p:nvPr/>
          </p:nvSpPr>
          <p:spPr bwMode="auto">
            <a:xfrm>
              <a:off x="1581" y="9967"/>
              <a:ext cx="416" cy="40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117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30458" name="Group 26"/>
          <p:cNvGrpSpPr>
            <a:grpSpLocks/>
          </p:cNvGrpSpPr>
          <p:nvPr/>
        </p:nvGrpSpPr>
        <p:grpSpPr bwMode="auto">
          <a:xfrm>
            <a:off x="2238370" y="1621738"/>
            <a:ext cx="371475" cy="2012950"/>
            <a:chOff x="1152" y="6048"/>
            <a:chExt cx="1440" cy="7776"/>
          </a:xfrm>
        </p:grpSpPr>
        <p:sp>
          <p:nvSpPr>
            <p:cNvPr id="530459" name="Rectangle 27"/>
            <p:cNvSpPr>
              <a:spLocks noChangeArrowheads="1"/>
            </p:cNvSpPr>
            <p:nvPr/>
          </p:nvSpPr>
          <p:spPr bwMode="auto">
            <a:xfrm>
              <a:off x="1152" y="7344"/>
              <a:ext cx="1440" cy="1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0460" name="Rectangle 28"/>
            <p:cNvSpPr>
              <a:spLocks noChangeArrowheads="1"/>
            </p:cNvSpPr>
            <p:nvPr/>
          </p:nvSpPr>
          <p:spPr bwMode="auto">
            <a:xfrm>
              <a:off x="1152" y="8640"/>
              <a:ext cx="1440" cy="1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0461" name="Rectangle 29"/>
            <p:cNvSpPr>
              <a:spLocks noChangeArrowheads="1"/>
            </p:cNvSpPr>
            <p:nvPr/>
          </p:nvSpPr>
          <p:spPr bwMode="auto">
            <a:xfrm>
              <a:off x="1152" y="9936"/>
              <a:ext cx="1440" cy="1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0462" name="Rectangle 30"/>
            <p:cNvSpPr>
              <a:spLocks noChangeArrowheads="1"/>
            </p:cNvSpPr>
            <p:nvPr/>
          </p:nvSpPr>
          <p:spPr bwMode="auto">
            <a:xfrm>
              <a:off x="1152" y="11232"/>
              <a:ext cx="1440" cy="1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0463" name="Rectangle 31"/>
            <p:cNvSpPr>
              <a:spLocks noChangeArrowheads="1"/>
            </p:cNvSpPr>
            <p:nvPr/>
          </p:nvSpPr>
          <p:spPr bwMode="auto">
            <a:xfrm>
              <a:off x="1152" y="12528"/>
              <a:ext cx="1440" cy="1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0464" name="Rectangle 32"/>
            <p:cNvSpPr>
              <a:spLocks noChangeArrowheads="1"/>
            </p:cNvSpPr>
            <p:nvPr/>
          </p:nvSpPr>
          <p:spPr bwMode="auto">
            <a:xfrm>
              <a:off x="1152" y="6048"/>
              <a:ext cx="1440" cy="1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530465" name="Group 33"/>
          <p:cNvGrpSpPr>
            <a:grpSpLocks/>
          </p:cNvGrpSpPr>
          <p:nvPr/>
        </p:nvGrpSpPr>
        <p:grpSpPr bwMode="auto">
          <a:xfrm>
            <a:off x="3243257" y="1621738"/>
            <a:ext cx="369888" cy="2012950"/>
            <a:chOff x="1152" y="6048"/>
            <a:chExt cx="1440" cy="7776"/>
          </a:xfrm>
        </p:grpSpPr>
        <p:sp>
          <p:nvSpPr>
            <p:cNvPr id="530466" name="Rectangle 34"/>
            <p:cNvSpPr>
              <a:spLocks noChangeArrowheads="1"/>
            </p:cNvSpPr>
            <p:nvPr/>
          </p:nvSpPr>
          <p:spPr bwMode="auto">
            <a:xfrm>
              <a:off x="1152" y="7344"/>
              <a:ext cx="1440" cy="1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0467" name="Rectangle 35"/>
            <p:cNvSpPr>
              <a:spLocks noChangeArrowheads="1"/>
            </p:cNvSpPr>
            <p:nvPr/>
          </p:nvSpPr>
          <p:spPr bwMode="auto">
            <a:xfrm>
              <a:off x="1152" y="8640"/>
              <a:ext cx="1440" cy="1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0468" name="Rectangle 36"/>
            <p:cNvSpPr>
              <a:spLocks noChangeArrowheads="1"/>
            </p:cNvSpPr>
            <p:nvPr/>
          </p:nvSpPr>
          <p:spPr bwMode="auto">
            <a:xfrm>
              <a:off x="1152" y="9936"/>
              <a:ext cx="1440" cy="1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0469" name="Rectangle 37"/>
            <p:cNvSpPr>
              <a:spLocks noChangeArrowheads="1"/>
            </p:cNvSpPr>
            <p:nvPr/>
          </p:nvSpPr>
          <p:spPr bwMode="auto">
            <a:xfrm>
              <a:off x="1152" y="11232"/>
              <a:ext cx="1440" cy="1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0470" name="Rectangle 38"/>
            <p:cNvSpPr>
              <a:spLocks noChangeArrowheads="1"/>
            </p:cNvSpPr>
            <p:nvPr/>
          </p:nvSpPr>
          <p:spPr bwMode="auto">
            <a:xfrm>
              <a:off x="1152" y="12528"/>
              <a:ext cx="1440" cy="1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0471" name="Rectangle 39"/>
            <p:cNvSpPr>
              <a:spLocks noChangeArrowheads="1"/>
            </p:cNvSpPr>
            <p:nvPr/>
          </p:nvSpPr>
          <p:spPr bwMode="auto">
            <a:xfrm>
              <a:off x="1152" y="6048"/>
              <a:ext cx="1440" cy="1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30472" name="Text Box 40"/>
          <p:cNvSpPr txBox="1">
            <a:spLocks noChangeArrowheads="1"/>
          </p:cNvSpPr>
          <p:nvPr/>
        </p:nvSpPr>
        <p:spPr bwMode="auto">
          <a:xfrm>
            <a:off x="1517645" y="3723588"/>
            <a:ext cx="4572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000" b="1"/>
              <a:t>i=1</a:t>
            </a:r>
            <a:endParaRPr lang="en-US" altLang="bg-BG"/>
          </a:p>
        </p:txBody>
      </p:sp>
      <p:sp>
        <p:nvSpPr>
          <p:cNvPr id="530473" name="Text Box 41"/>
          <p:cNvSpPr txBox="1">
            <a:spLocks noChangeArrowheads="1"/>
          </p:cNvSpPr>
          <p:nvPr/>
        </p:nvSpPr>
        <p:spPr bwMode="auto">
          <a:xfrm>
            <a:off x="2555870" y="3733113"/>
            <a:ext cx="4572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000" b="1"/>
              <a:t>i=2</a:t>
            </a:r>
            <a:endParaRPr lang="en-US" altLang="bg-BG"/>
          </a:p>
        </p:txBody>
      </p:sp>
      <p:sp>
        <p:nvSpPr>
          <p:cNvPr id="530474" name="Text Box 42"/>
          <p:cNvSpPr txBox="1">
            <a:spLocks noChangeArrowheads="1"/>
          </p:cNvSpPr>
          <p:nvPr/>
        </p:nvSpPr>
        <p:spPr bwMode="auto">
          <a:xfrm>
            <a:off x="3873495" y="2790138"/>
            <a:ext cx="590550" cy="504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000" b="1"/>
              <a:t>n-1</a:t>
            </a:r>
          </a:p>
          <a:p>
            <a:r>
              <a:rPr lang="en-US" altLang="bg-BG" sz="1000" b="1">
                <a:latin typeface="Times New Roman" pitchFamily="18" charset="0"/>
              </a:rPr>
              <a:t>пъти</a:t>
            </a:r>
            <a:endParaRPr lang="en-US" altLang="bg-BG"/>
          </a:p>
        </p:txBody>
      </p:sp>
      <p:sp>
        <p:nvSpPr>
          <p:cNvPr id="530475" name="Line 43"/>
          <p:cNvSpPr>
            <a:spLocks noChangeShapeType="1"/>
          </p:cNvSpPr>
          <p:nvPr/>
        </p:nvSpPr>
        <p:spPr bwMode="auto">
          <a:xfrm flipV="1">
            <a:off x="1920870" y="1551888"/>
            <a:ext cx="0" cy="2171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0476" name="Line 44"/>
          <p:cNvSpPr>
            <a:spLocks noChangeShapeType="1"/>
          </p:cNvSpPr>
          <p:nvPr/>
        </p:nvSpPr>
        <p:spPr bwMode="auto">
          <a:xfrm flipV="1">
            <a:off x="2949570" y="1618563"/>
            <a:ext cx="0" cy="2114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0477" name="Oval 45"/>
          <p:cNvSpPr>
            <a:spLocks noChangeArrowheads="1"/>
          </p:cNvSpPr>
          <p:nvPr/>
        </p:nvSpPr>
        <p:spPr bwMode="auto">
          <a:xfrm>
            <a:off x="1263645" y="3333063"/>
            <a:ext cx="304800" cy="2952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61176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30478" name="Line 46"/>
          <p:cNvSpPr>
            <a:spLocks noChangeShapeType="1"/>
          </p:cNvSpPr>
          <p:nvPr/>
        </p:nvSpPr>
        <p:spPr bwMode="auto">
          <a:xfrm>
            <a:off x="3863970" y="2694888"/>
            <a:ext cx="457200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30479" name="Text Box 47"/>
          <p:cNvSpPr txBox="1">
            <a:spLocks noChangeArrowheads="1"/>
          </p:cNvSpPr>
          <p:nvPr/>
        </p:nvSpPr>
        <p:spPr bwMode="auto">
          <a:xfrm>
            <a:off x="817274" y="4081700"/>
            <a:ext cx="3429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bg-BG" sz="1000" b="1" dirty="0" err="1">
                <a:latin typeface="Times New Roman" pitchFamily="18" charset="0"/>
              </a:rPr>
              <a:t>Мехурче</a:t>
            </a:r>
            <a:r>
              <a:rPr lang="en-US" altLang="bg-BG" sz="1000" b="1" dirty="0"/>
              <a:t> </a:t>
            </a:r>
            <a:r>
              <a:rPr lang="en-US" altLang="bg-BG" sz="1000" b="1" dirty="0" err="1">
                <a:latin typeface="Times New Roman" pitchFamily="18" charset="0"/>
              </a:rPr>
              <a:t>на</a:t>
            </a:r>
            <a:r>
              <a:rPr lang="en-US" altLang="bg-BG" sz="1000" b="1" dirty="0">
                <a:latin typeface="Times New Roman" pitchFamily="18" charset="0"/>
              </a:rPr>
              <a:t> </a:t>
            </a:r>
            <a:r>
              <a:rPr lang="en-US" altLang="bg-BG" sz="1000" b="1" dirty="0" err="1">
                <a:latin typeface="Times New Roman" pitchFamily="18" charset="0"/>
              </a:rPr>
              <a:t>обратно</a:t>
            </a:r>
            <a:r>
              <a:rPr lang="en-US" altLang="bg-BG" sz="1000" b="1" dirty="0">
                <a:latin typeface="Times New Roman" pitchFamily="18" charset="0"/>
              </a:rPr>
              <a:t> </a:t>
            </a:r>
            <a:r>
              <a:rPr lang="en-US" altLang="bg-BG" sz="1000" b="1" dirty="0" err="1">
                <a:latin typeface="Times New Roman" pitchFamily="18" charset="0"/>
              </a:rPr>
              <a:t>нареден</a:t>
            </a:r>
            <a:r>
              <a:rPr lang="en-US" altLang="bg-BG" sz="1000" b="1" dirty="0">
                <a:latin typeface="Times New Roman" pitchFamily="18" charset="0"/>
              </a:rPr>
              <a:t> </a:t>
            </a:r>
            <a:r>
              <a:rPr lang="en-US" altLang="bg-BG" sz="1000" b="1" dirty="0" err="1">
                <a:latin typeface="Times New Roman" pitchFamily="18" charset="0"/>
              </a:rPr>
              <a:t>масив</a:t>
            </a:r>
            <a:endParaRPr lang="en-US" altLang="bg-BG" dirty="0"/>
          </a:p>
        </p:txBody>
      </p:sp>
      <p:grpSp>
        <p:nvGrpSpPr>
          <p:cNvPr id="530480" name="Group 48"/>
          <p:cNvGrpSpPr>
            <a:grpSpLocks/>
          </p:cNvGrpSpPr>
          <p:nvPr/>
        </p:nvGrpSpPr>
        <p:grpSpPr bwMode="auto">
          <a:xfrm>
            <a:off x="2292345" y="2075763"/>
            <a:ext cx="263525" cy="1516063"/>
            <a:chOff x="1581" y="7987"/>
            <a:chExt cx="416" cy="2387"/>
          </a:xfrm>
        </p:grpSpPr>
        <p:sp>
          <p:nvSpPr>
            <p:cNvPr id="530481" name="Oval 49"/>
            <p:cNvSpPr>
              <a:spLocks noChangeArrowheads="1"/>
            </p:cNvSpPr>
            <p:nvPr/>
          </p:nvSpPr>
          <p:spPr bwMode="auto">
            <a:xfrm>
              <a:off x="1731" y="7987"/>
              <a:ext cx="83" cy="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117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0482" name="Oval 50"/>
            <p:cNvSpPr>
              <a:spLocks noChangeArrowheads="1"/>
            </p:cNvSpPr>
            <p:nvPr/>
          </p:nvSpPr>
          <p:spPr bwMode="auto">
            <a:xfrm>
              <a:off x="1686" y="8452"/>
              <a:ext cx="166" cy="16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117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0483" name="Oval 51"/>
            <p:cNvSpPr>
              <a:spLocks noChangeArrowheads="1"/>
            </p:cNvSpPr>
            <p:nvPr/>
          </p:nvSpPr>
          <p:spPr bwMode="auto">
            <a:xfrm>
              <a:off x="1656" y="8962"/>
              <a:ext cx="250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117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0484" name="Oval 52"/>
            <p:cNvSpPr>
              <a:spLocks noChangeArrowheads="1"/>
            </p:cNvSpPr>
            <p:nvPr/>
          </p:nvSpPr>
          <p:spPr bwMode="auto">
            <a:xfrm>
              <a:off x="1611" y="9457"/>
              <a:ext cx="333" cy="32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117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0485" name="Oval 53"/>
            <p:cNvSpPr>
              <a:spLocks noChangeArrowheads="1"/>
            </p:cNvSpPr>
            <p:nvPr/>
          </p:nvSpPr>
          <p:spPr bwMode="auto">
            <a:xfrm>
              <a:off x="1581" y="9967"/>
              <a:ext cx="416" cy="40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117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30486" name="Oval 54"/>
          <p:cNvSpPr>
            <a:spLocks noChangeArrowheads="1"/>
          </p:cNvSpPr>
          <p:nvPr/>
        </p:nvSpPr>
        <p:spPr bwMode="auto">
          <a:xfrm>
            <a:off x="2273295" y="1656663"/>
            <a:ext cx="304800" cy="2952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61176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30487" name="Freeform 55"/>
          <p:cNvSpPr>
            <a:spLocks/>
          </p:cNvSpPr>
          <p:nvPr/>
        </p:nvSpPr>
        <p:spPr bwMode="auto">
          <a:xfrm>
            <a:off x="1555745" y="1780488"/>
            <a:ext cx="781050" cy="1747838"/>
          </a:xfrm>
          <a:custGeom>
            <a:avLst/>
            <a:gdLst>
              <a:gd name="T0" fmla="*/ 0 w 1230"/>
              <a:gd name="T1" fmla="*/ 2737 h 2752"/>
              <a:gd name="T2" fmla="*/ 375 w 1230"/>
              <a:gd name="T3" fmla="*/ 2722 h 2752"/>
              <a:gd name="T4" fmla="*/ 720 w 1230"/>
              <a:gd name="T5" fmla="*/ 2557 h 2752"/>
              <a:gd name="T6" fmla="*/ 600 w 1230"/>
              <a:gd name="T7" fmla="*/ 2272 h 2752"/>
              <a:gd name="T8" fmla="*/ 375 w 1230"/>
              <a:gd name="T9" fmla="*/ 2212 h 2752"/>
              <a:gd name="T10" fmla="*/ 390 w 1230"/>
              <a:gd name="T11" fmla="*/ 2077 h 2752"/>
              <a:gd name="T12" fmla="*/ 660 w 1230"/>
              <a:gd name="T13" fmla="*/ 2032 h 2752"/>
              <a:gd name="T14" fmla="*/ 750 w 1230"/>
              <a:gd name="T15" fmla="*/ 1942 h 2752"/>
              <a:gd name="T16" fmla="*/ 555 w 1230"/>
              <a:gd name="T17" fmla="*/ 1837 h 2752"/>
              <a:gd name="T18" fmla="*/ 435 w 1230"/>
              <a:gd name="T19" fmla="*/ 1807 h 2752"/>
              <a:gd name="T20" fmla="*/ 480 w 1230"/>
              <a:gd name="T21" fmla="*/ 1687 h 2752"/>
              <a:gd name="T22" fmla="*/ 645 w 1230"/>
              <a:gd name="T23" fmla="*/ 1672 h 2752"/>
              <a:gd name="T24" fmla="*/ 735 w 1230"/>
              <a:gd name="T25" fmla="*/ 1567 h 2752"/>
              <a:gd name="T26" fmla="*/ 540 w 1230"/>
              <a:gd name="T27" fmla="*/ 1357 h 2752"/>
              <a:gd name="T28" fmla="*/ 420 w 1230"/>
              <a:gd name="T29" fmla="*/ 1222 h 2752"/>
              <a:gd name="T30" fmla="*/ 675 w 1230"/>
              <a:gd name="T31" fmla="*/ 1057 h 2752"/>
              <a:gd name="T32" fmla="*/ 750 w 1230"/>
              <a:gd name="T33" fmla="*/ 967 h 2752"/>
              <a:gd name="T34" fmla="*/ 570 w 1230"/>
              <a:gd name="T35" fmla="*/ 817 h 2752"/>
              <a:gd name="T36" fmla="*/ 435 w 1230"/>
              <a:gd name="T37" fmla="*/ 712 h 2752"/>
              <a:gd name="T38" fmla="*/ 495 w 1230"/>
              <a:gd name="T39" fmla="*/ 532 h 2752"/>
              <a:gd name="T40" fmla="*/ 795 w 1230"/>
              <a:gd name="T41" fmla="*/ 487 h 2752"/>
              <a:gd name="T42" fmla="*/ 735 w 1230"/>
              <a:gd name="T43" fmla="*/ 307 h 2752"/>
              <a:gd name="T44" fmla="*/ 495 w 1230"/>
              <a:gd name="T45" fmla="*/ 232 h 2752"/>
              <a:gd name="T46" fmla="*/ 525 w 1230"/>
              <a:gd name="T47" fmla="*/ 67 h 2752"/>
              <a:gd name="T48" fmla="*/ 825 w 1230"/>
              <a:gd name="T49" fmla="*/ 7 h 2752"/>
              <a:gd name="T50" fmla="*/ 1230 w 1230"/>
              <a:gd name="T51" fmla="*/ 22 h 2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30" h="2752">
                <a:moveTo>
                  <a:pt x="0" y="2737"/>
                </a:moveTo>
                <a:cubicBezTo>
                  <a:pt x="127" y="2744"/>
                  <a:pt x="255" y="2752"/>
                  <a:pt x="375" y="2722"/>
                </a:cubicBezTo>
                <a:cubicBezTo>
                  <a:pt x="495" y="2692"/>
                  <a:pt x="683" y="2632"/>
                  <a:pt x="720" y="2557"/>
                </a:cubicBezTo>
                <a:cubicBezTo>
                  <a:pt x="757" y="2482"/>
                  <a:pt x="657" y="2329"/>
                  <a:pt x="600" y="2272"/>
                </a:cubicBezTo>
                <a:cubicBezTo>
                  <a:pt x="543" y="2215"/>
                  <a:pt x="410" y="2244"/>
                  <a:pt x="375" y="2212"/>
                </a:cubicBezTo>
                <a:cubicBezTo>
                  <a:pt x="340" y="2180"/>
                  <a:pt x="343" y="2107"/>
                  <a:pt x="390" y="2077"/>
                </a:cubicBezTo>
                <a:cubicBezTo>
                  <a:pt x="437" y="2047"/>
                  <a:pt x="600" y="2054"/>
                  <a:pt x="660" y="2032"/>
                </a:cubicBezTo>
                <a:cubicBezTo>
                  <a:pt x="720" y="2010"/>
                  <a:pt x="767" y="1974"/>
                  <a:pt x="750" y="1942"/>
                </a:cubicBezTo>
                <a:cubicBezTo>
                  <a:pt x="733" y="1910"/>
                  <a:pt x="607" y="1859"/>
                  <a:pt x="555" y="1837"/>
                </a:cubicBezTo>
                <a:cubicBezTo>
                  <a:pt x="503" y="1815"/>
                  <a:pt x="447" y="1832"/>
                  <a:pt x="435" y="1807"/>
                </a:cubicBezTo>
                <a:cubicBezTo>
                  <a:pt x="423" y="1782"/>
                  <a:pt x="445" y="1709"/>
                  <a:pt x="480" y="1687"/>
                </a:cubicBezTo>
                <a:cubicBezTo>
                  <a:pt x="515" y="1665"/>
                  <a:pt x="603" y="1692"/>
                  <a:pt x="645" y="1672"/>
                </a:cubicBezTo>
                <a:cubicBezTo>
                  <a:pt x="687" y="1652"/>
                  <a:pt x="752" y="1619"/>
                  <a:pt x="735" y="1567"/>
                </a:cubicBezTo>
                <a:cubicBezTo>
                  <a:pt x="718" y="1515"/>
                  <a:pt x="593" y="1414"/>
                  <a:pt x="540" y="1357"/>
                </a:cubicBezTo>
                <a:cubicBezTo>
                  <a:pt x="487" y="1300"/>
                  <a:pt x="398" y="1272"/>
                  <a:pt x="420" y="1222"/>
                </a:cubicBezTo>
                <a:cubicBezTo>
                  <a:pt x="442" y="1172"/>
                  <a:pt x="620" y="1100"/>
                  <a:pt x="675" y="1057"/>
                </a:cubicBezTo>
                <a:cubicBezTo>
                  <a:pt x="730" y="1014"/>
                  <a:pt x="767" y="1007"/>
                  <a:pt x="750" y="967"/>
                </a:cubicBezTo>
                <a:cubicBezTo>
                  <a:pt x="733" y="927"/>
                  <a:pt x="623" y="860"/>
                  <a:pt x="570" y="817"/>
                </a:cubicBezTo>
                <a:cubicBezTo>
                  <a:pt x="517" y="774"/>
                  <a:pt x="447" y="759"/>
                  <a:pt x="435" y="712"/>
                </a:cubicBezTo>
                <a:cubicBezTo>
                  <a:pt x="423" y="665"/>
                  <a:pt x="435" y="570"/>
                  <a:pt x="495" y="532"/>
                </a:cubicBezTo>
                <a:cubicBezTo>
                  <a:pt x="555" y="494"/>
                  <a:pt x="755" y="524"/>
                  <a:pt x="795" y="487"/>
                </a:cubicBezTo>
                <a:cubicBezTo>
                  <a:pt x="835" y="450"/>
                  <a:pt x="785" y="349"/>
                  <a:pt x="735" y="307"/>
                </a:cubicBezTo>
                <a:cubicBezTo>
                  <a:pt x="685" y="265"/>
                  <a:pt x="530" y="272"/>
                  <a:pt x="495" y="232"/>
                </a:cubicBezTo>
                <a:cubicBezTo>
                  <a:pt x="460" y="192"/>
                  <a:pt x="470" y="104"/>
                  <a:pt x="525" y="67"/>
                </a:cubicBezTo>
                <a:cubicBezTo>
                  <a:pt x="580" y="30"/>
                  <a:pt x="708" y="14"/>
                  <a:pt x="825" y="7"/>
                </a:cubicBezTo>
                <a:cubicBezTo>
                  <a:pt x="942" y="0"/>
                  <a:pt x="1160" y="20"/>
                  <a:pt x="1230" y="2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530488" name="Group 56"/>
          <p:cNvGrpSpPr>
            <a:grpSpLocks/>
          </p:cNvGrpSpPr>
          <p:nvPr/>
        </p:nvGrpSpPr>
        <p:grpSpPr bwMode="auto">
          <a:xfrm>
            <a:off x="3311520" y="2447238"/>
            <a:ext cx="211137" cy="1139825"/>
            <a:chOff x="4791" y="9097"/>
            <a:chExt cx="333" cy="1795"/>
          </a:xfrm>
        </p:grpSpPr>
        <p:sp>
          <p:nvSpPr>
            <p:cNvPr id="530489" name="Oval 57"/>
            <p:cNvSpPr>
              <a:spLocks noChangeArrowheads="1"/>
            </p:cNvSpPr>
            <p:nvPr/>
          </p:nvSpPr>
          <p:spPr bwMode="auto">
            <a:xfrm>
              <a:off x="4911" y="9097"/>
              <a:ext cx="83" cy="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117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0490" name="Oval 58"/>
            <p:cNvSpPr>
              <a:spLocks noChangeArrowheads="1"/>
            </p:cNvSpPr>
            <p:nvPr/>
          </p:nvSpPr>
          <p:spPr bwMode="auto">
            <a:xfrm>
              <a:off x="4866" y="9562"/>
              <a:ext cx="166" cy="16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117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0491" name="Oval 59"/>
            <p:cNvSpPr>
              <a:spLocks noChangeArrowheads="1"/>
            </p:cNvSpPr>
            <p:nvPr/>
          </p:nvSpPr>
          <p:spPr bwMode="auto">
            <a:xfrm>
              <a:off x="4836" y="10072"/>
              <a:ext cx="250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117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0492" name="Oval 60"/>
            <p:cNvSpPr>
              <a:spLocks noChangeArrowheads="1"/>
            </p:cNvSpPr>
            <p:nvPr/>
          </p:nvSpPr>
          <p:spPr bwMode="auto">
            <a:xfrm>
              <a:off x="4791" y="10567"/>
              <a:ext cx="333" cy="32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6117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30493" name="Oval 61"/>
          <p:cNvSpPr>
            <a:spLocks noChangeArrowheads="1"/>
          </p:cNvSpPr>
          <p:nvPr/>
        </p:nvSpPr>
        <p:spPr bwMode="auto">
          <a:xfrm>
            <a:off x="3311520" y="1999563"/>
            <a:ext cx="263525" cy="2587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61176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30494" name="Oval 62"/>
          <p:cNvSpPr>
            <a:spLocks noChangeArrowheads="1"/>
          </p:cNvSpPr>
          <p:nvPr/>
        </p:nvSpPr>
        <p:spPr bwMode="auto">
          <a:xfrm>
            <a:off x="3273420" y="1656663"/>
            <a:ext cx="304800" cy="2952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61176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530495" name="Freeform 63"/>
          <p:cNvSpPr>
            <a:spLocks/>
          </p:cNvSpPr>
          <p:nvPr/>
        </p:nvSpPr>
        <p:spPr bwMode="auto">
          <a:xfrm>
            <a:off x="2470145" y="2066238"/>
            <a:ext cx="885825" cy="1423988"/>
          </a:xfrm>
          <a:custGeom>
            <a:avLst/>
            <a:gdLst>
              <a:gd name="T0" fmla="*/ 0 w 1395"/>
              <a:gd name="T1" fmla="*/ 2243 h 2243"/>
              <a:gd name="T2" fmla="*/ 825 w 1395"/>
              <a:gd name="T3" fmla="*/ 2153 h 2243"/>
              <a:gd name="T4" fmla="*/ 600 w 1395"/>
              <a:gd name="T5" fmla="*/ 1808 h 2243"/>
              <a:gd name="T6" fmla="*/ 840 w 1395"/>
              <a:gd name="T7" fmla="*/ 1628 h 2243"/>
              <a:gd name="T8" fmla="*/ 885 w 1395"/>
              <a:gd name="T9" fmla="*/ 1403 h 2243"/>
              <a:gd name="T10" fmla="*/ 585 w 1395"/>
              <a:gd name="T11" fmla="*/ 1328 h 2243"/>
              <a:gd name="T12" fmla="*/ 780 w 1395"/>
              <a:gd name="T13" fmla="*/ 1073 h 2243"/>
              <a:gd name="T14" fmla="*/ 945 w 1395"/>
              <a:gd name="T15" fmla="*/ 923 h 2243"/>
              <a:gd name="T16" fmla="*/ 450 w 1395"/>
              <a:gd name="T17" fmla="*/ 788 h 2243"/>
              <a:gd name="T18" fmla="*/ 675 w 1395"/>
              <a:gd name="T19" fmla="*/ 488 h 2243"/>
              <a:gd name="T20" fmla="*/ 930 w 1395"/>
              <a:gd name="T21" fmla="*/ 413 h 2243"/>
              <a:gd name="T22" fmla="*/ 600 w 1395"/>
              <a:gd name="T23" fmla="*/ 248 h 2243"/>
              <a:gd name="T24" fmla="*/ 750 w 1395"/>
              <a:gd name="T25" fmla="*/ 38 h 2243"/>
              <a:gd name="T26" fmla="*/ 1290 w 1395"/>
              <a:gd name="T27" fmla="*/ 23 h 2243"/>
              <a:gd name="T28" fmla="*/ 1380 w 1395"/>
              <a:gd name="T29" fmla="*/ 38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95" h="2243">
                <a:moveTo>
                  <a:pt x="0" y="2243"/>
                </a:moveTo>
                <a:cubicBezTo>
                  <a:pt x="362" y="2234"/>
                  <a:pt x="725" y="2225"/>
                  <a:pt x="825" y="2153"/>
                </a:cubicBezTo>
                <a:cubicBezTo>
                  <a:pt x="925" y="2081"/>
                  <a:pt x="598" y="1895"/>
                  <a:pt x="600" y="1808"/>
                </a:cubicBezTo>
                <a:cubicBezTo>
                  <a:pt x="602" y="1721"/>
                  <a:pt x="793" y="1695"/>
                  <a:pt x="840" y="1628"/>
                </a:cubicBezTo>
                <a:cubicBezTo>
                  <a:pt x="887" y="1561"/>
                  <a:pt x="927" y="1453"/>
                  <a:pt x="885" y="1403"/>
                </a:cubicBezTo>
                <a:cubicBezTo>
                  <a:pt x="843" y="1353"/>
                  <a:pt x="603" y="1383"/>
                  <a:pt x="585" y="1328"/>
                </a:cubicBezTo>
                <a:cubicBezTo>
                  <a:pt x="567" y="1273"/>
                  <a:pt x="720" y="1141"/>
                  <a:pt x="780" y="1073"/>
                </a:cubicBezTo>
                <a:cubicBezTo>
                  <a:pt x="840" y="1005"/>
                  <a:pt x="1000" y="970"/>
                  <a:pt x="945" y="923"/>
                </a:cubicBezTo>
                <a:cubicBezTo>
                  <a:pt x="890" y="876"/>
                  <a:pt x="495" y="860"/>
                  <a:pt x="450" y="788"/>
                </a:cubicBezTo>
                <a:cubicBezTo>
                  <a:pt x="405" y="716"/>
                  <a:pt x="595" y="551"/>
                  <a:pt x="675" y="488"/>
                </a:cubicBezTo>
                <a:cubicBezTo>
                  <a:pt x="755" y="425"/>
                  <a:pt x="942" y="453"/>
                  <a:pt x="930" y="413"/>
                </a:cubicBezTo>
                <a:cubicBezTo>
                  <a:pt x="918" y="373"/>
                  <a:pt x="630" y="310"/>
                  <a:pt x="600" y="248"/>
                </a:cubicBezTo>
                <a:cubicBezTo>
                  <a:pt x="570" y="186"/>
                  <a:pt x="635" y="76"/>
                  <a:pt x="750" y="38"/>
                </a:cubicBezTo>
                <a:cubicBezTo>
                  <a:pt x="865" y="0"/>
                  <a:pt x="1185" y="23"/>
                  <a:pt x="1290" y="23"/>
                </a:cubicBezTo>
                <a:cubicBezTo>
                  <a:pt x="1395" y="23"/>
                  <a:pt x="1363" y="33"/>
                  <a:pt x="1380" y="3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59" name="Text Box 47"/>
          <p:cNvSpPr txBox="1">
            <a:spLocks noChangeArrowheads="1"/>
          </p:cNvSpPr>
          <p:nvPr/>
        </p:nvSpPr>
        <p:spPr bwMode="auto">
          <a:xfrm>
            <a:off x="56245" y="109570"/>
            <a:ext cx="8528118" cy="5831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bg-BG" altLang="bg-BG" sz="2000" b="1" dirty="0" smtClean="0">
                <a:latin typeface="Times New Roman" pitchFamily="18" charset="0"/>
              </a:rPr>
              <a:t>Най-лошо е, когато масивът пристига нареден наопаки</a:t>
            </a:r>
            <a:endParaRPr lang="en-US" altLang="bg-BG" sz="2000" dirty="0"/>
          </a:p>
        </p:txBody>
      </p:sp>
      <p:sp>
        <p:nvSpPr>
          <p:cNvPr id="60" name="Text Box 47"/>
          <p:cNvSpPr txBox="1">
            <a:spLocks noChangeArrowheads="1"/>
          </p:cNvSpPr>
          <p:nvPr/>
        </p:nvSpPr>
        <p:spPr bwMode="auto">
          <a:xfrm>
            <a:off x="-247021" y="4540626"/>
            <a:ext cx="7539355" cy="648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bg-BG" altLang="bg-BG" sz="2000" b="1" dirty="0" smtClean="0">
                <a:latin typeface="Times New Roman" pitchFamily="18" charset="0"/>
              </a:rPr>
              <a:t>През колко състояния на масива ще се премине?</a:t>
            </a:r>
            <a:endParaRPr lang="en-US" altLang="bg-BG" sz="2000" dirty="0"/>
          </a:p>
        </p:txBody>
      </p:sp>
      <p:sp>
        <p:nvSpPr>
          <p:cNvPr id="61" name="Text Box 47"/>
          <p:cNvSpPr txBox="1">
            <a:spLocks noChangeArrowheads="1"/>
          </p:cNvSpPr>
          <p:nvPr/>
        </p:nvSpPr>
        <p:spPr bwMode="auto">
          <a:xfrm>
            <a:off x="-689014" y="5085184"/>
            <a:ext cx="8528118" cy="648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bg-BG" altLang="bg-BG" sz="2000" b="1" dirty="0" smtClean="0">
                <a:latin typeface="Times New Roman" pitchFamily="18" charset="0"/>
              </a:rPr>
              <a:t>Колко сравнения на стойности ще се направят?</a:t>
            </a:r>
            <a:endParaRPr lang="en-US" altLang="bg-BG" sz="2000" dirty="0"/>
          </a:p>
        </p:txBody>
      </p:sp>
      <p:sp>
        <p:nvSpPr>
          <p:cNvPr id="2" name="Rectangle 1"/>
          <p:cNvSpPr/>
          <p:nvPr/>
        </p:nvSpPr>
        <p:spPr>
          <a:xfrm>
            <a:off x="6557445" y="2345205"/>
            <a:ext cx="101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altLang="bg-BG" b="1" dirty="0" smtClean="0">
                <a:latin typeface="Times New Roman" pitchFamily="18" charset="0"/>
              </a:rPr>
              <a:t>мехурче</a:t>
            </a:r>
            <a:endParaRPr lang="bg-BG" dirty="0"/>
          </a:p>
        </p:txBody>
      </p:sp>
      <p:sp>
        <p:nvSpPr>
          <p:cNvPr id="63" name="Oval 54"/>
          <p:cNvSpPr>
            <a:spLocks noChangeArrowheads="1"/>
          </p:cNvSpPr>
          <p:nvPr/>
        </p:nvSpPr>
        <p:spPr bwMode="auto">
          <a:xfrm>
            <a:off x="6229600" y="3172725"/>
            <a:ext cx="152400" cy="2127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61176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524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0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0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30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30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30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30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3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30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30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3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30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30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3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30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30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3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30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30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3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30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30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3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30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30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3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9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30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30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3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30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30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3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withGroup">
                            <p:stCondLst>
                              <p:cond delay="11000"/>
                            </p:stCondLst>
                            <p:childTnLst>
                              <p:par>
                                <p:cTn id="10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304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12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30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30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30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30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-0.01249 C 0.00834 -0.01342 0.01198 -0.01249 0.02379 -0.01249 C 0.02657 -0.01712 0.02813 -0.0192 0.02691 -0.02383 C 0.02622 -0.02637 0.02639 -0.03239 0.02518 -0.03493 C 0.0217 -0.03933 0.02379 -0.03678 0.02066 -0.04141 C 0.01893 -0.05112 0.01632 -0.04881 0.01424 -0.05853 C 0.02379 -0.07426 0.03438 -0.05714 0.04289 -0.04765 C 0.04375 -0.04696 0.04983 -0.04395 0.05052 -0.04349 C 0.05382 -0.03863 0.05209 -0.0539 0.05643 -0.05043 C 0.05382 -0.06084 0.0573 -0.05899 0.05052 -0.06292 C 0.04775 -0.07102 0.04757 -0.07541 0.04289 -0.08027 C 0.0408 -0.09091 0.04236 -0.09322 0.03646 -0.09554 C 0.03334 -0.1034 0.03768 -0.1115 0.03299 -0.11636 C 0.03247 -0.11867 0.03473 -0.12214 0.03577 -0.12399 C 0.03664 -0.127 0.03802 -0.12445 0.03993 -0.12445 C 0.04549 -0.12445 0.03993 -0.12422 0.04549 -0.1233 C 0.04966 -0.12075 0.05174 -0.11705 0.05573 -0.11474 C 0.05677 -0.11312 0.05747 -0.1115 0.05851 -0.1108 C 0.05973 -0.10988 0.06129 -0.11011 0.06233 -0.10895 C 0.06355 -0.10641 0.06407 -0.10363 0.06511 -0.10178 C 0.0691 -0.09531 0.07396 -0.09045 0.07934 -0.08675 C 0.08282 -0.08073 0.09202 -0.08466 0.09705 -0.08212 C 0.1092 -0.08721 0.1033 -0.08998 0.10677 -0.10595 C 0.10504 -0.12746 0.10573 -0.1263 0.09497 -0.13185 C 0.09167 -0.13995 0.08872 -0.1418 0.08334 -0.1455 C 0.07674 -0.15314 0.0717 -0.161 0.06632 -0.17072 C 0.06389 -0.17511 0.05851 -0.18344 0.05851 -0.18344 C 0.05539 -0.1994 0.0566 -0.19223 0.05469 -0.2031 C 0.05504 -0.21027 0.05608 -0.21004 0.05816 -0.21675 C 0.0592 -0.21929 0.07049 -0.21444 0.07223 -0.21374 C 0.08004 -0.21027 0.07448 -0.20958 0.08195 -0.20541 C 0.08941 -0.19292 0.07934 -0.20796 0.08837 -0.1994 C 0.08941 -0.19778 0.09011 -0.1957 0.09115 -0.19431 C 0.09653 -0.18737 0.10261 -0.18344 0.10799 -0.17719 C 0.1125 -0.17234 0.1165 -0.1654 0.12101 -0.16008 C 0.12396 -0.14666 0.11997 -0.15938 0.12639 -0.15152 C 0.12761 -0.14967 0.12778 -0.14712 0.129 -0.1455 C 0.13004 -0.14411 0.1316 -0.14435 0.13282 -0.14273 C 0.13698 -0.13926 0.14011 -0.13625 0.14462 -0.13417 C 0.14688 -0.14527 0.14827 -0.15591 0.14983 -0.16632 C 0.15157 -0.19408 0.15452 -0.22253 0.13941 -0.23988 C 0.13473 -0.25098 0.12795 -0.25538 0.12101 -0.26116 C 0.11702 -0.26486 0.11511 -0.26972 0.11077 -0.27203 C 0.10556 -0.28036 0.10087 -0.2917 0.09497 -0.29794 C 0.09132 -0.3072 0.08577 -0.30974 0.08195 -0.31922 C 0.07882 -0.32801 0.08039 -0.32454 0.07674 -0.33079 L 0.07813 -0.37127 L 0.10677 -0.39278 L 0.22014 -0.2267 L 0.23473 -0.24613 L 0.15105 -0.44206 L 0.15365 -0.48022 L 0.06441 -0.13255 L 0.0783 -0.13139 " pathEditMode="relative" rAng="0" ptsTypes="fffffffffffffffffffffffffffffffffffffffffffffAAAAAAAAf">
                                      <p:cBhvr>
                                        <p:cTn id="13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80" y="-233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41" grpId="0" animBg="1"/>
      <p:bldP spid="530443" grpId="0"/>
      <p:bldP spid="530472" grpId="0" animBg="1"/>
      <p:bldP spid="530473" grpId="0" animBg="1"/>
      <p:bldP spid="530474" grpId="0" animBg="1"/>
      <p:bldP spid="530475" grpId="0" animBg="1"/>
      <p:bldP spid="530476" grpId="0" animBg="1"/>
      <p:bldP spid="530477" grpId="0" animBg="1"/>
      <p:bldP spid="530478" grpId="0" animBg="1"/>
      <p:bldP spid="530479" grpId="0" animBg="1"/>
      <p:bldP spid="530486" grpId="0" animBg="1"/>
      <p:bldP spid="530487" grpId="0" animBg="1"/>
      <p:bldP spid="530493" grpId="0" animBg="1"/>
      <p:bldP spid="530494" grpId="0" animBg="1"/>
      <p:bldP spid="530495" grpId="0" animBg="1"/>
      <p:bldP spid="59" grpId="0" animBg="1"/>
      <p:bldP spid="60" grpId="0" animBg="1"/>
      <p:bldP spid="61" grpId="0" animBg="1"/>
      <p:bldP spid="2" grpId="0"/>
      <p:bldP spid="63" grpId="0" animBg="1"/>
      <p:bldP spid="6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5138738" y="4997450"/>
            <a:ext cx="900112" cy="796925"/>
            <a:chOff x="3237" y="3148"/>
            <a:chExt cx="567" cy="502"/>
          </a:xfrm>
        </p:grpSpPr>
        <p:sp>
          <p:nvSpPr>
            <p:cNvPr id="6147" name="Line 3"/>
            <p:cNvSpPr>
              <a:spLocks noChangeShapeType="1"/>
            </p:cNvSpPr>
            <p:nvPr/>
          </p:nvSpPr>
          <p:spPr bwMode="auto">
            <a:xfrm flipH="1">
              <a:off x="3237" y="3148"/>
              <a:ext cx="126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48" name="Line 4"/>
            <p:cNvSpPr>
              <a:spLocks noChangeShapeType="1"/>
            </p:cNvSpPr>
            <p:nvPr/>
          </p:nvSpPr>
          <p:spPr bwMode="auto">
            <a:xfrm>
              <a:off x="3363" y="3148"/>
              <a:ext cx="4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49" name="AutoShape 5"/>
            <p:cNvSpPr>
              <a:spLocks noChangeArrowheads="1"/>
            </p:cNvSpPr>
            <p:nvPr/>
          </p:nvSpPr>
          <p:spPr bwMode="auto">
            <a:xfrm rot="16200000" flipV="1">
              <a:off x="3270" y="3115"/>
              <a:ext cx="502" cy="567"/>
            </a:xfrm>
            <a:prstGeom prst="cube">
              <a:avLst>
                <a:gd name="adj" fmla="val 2503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sy="50000" kx="-2453608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50" name="Line 6"/>
            <p:cNvSpPr>
              <a:spLocks noChangeShapeType="1"/>
            </p:cNvSpPr>
            <p:nvPr/>
          </p:nvSpPr>
          <p:spPr bwMode="auto">
            <a:xfrm flipH="1">
              <a:off x="3237" y="3148"/>
              <a:ext cx="126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51" name="Line 7"/>
            <p:cNvSpPr>
              <a:spLocks noChangeShapeType="1"/>
            </p:cNvSpPr>
            <p:nvPr/>
          </p:nvSpPr>
          <p:spPr bwMode="auto">
            <a:xfrm>
              <a:off x="3363" y="3148"/>
              <a:ext cx="4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52" name="Line 8"/>
            <p:cNvSpPr>
              <a:spLocks noChangeShapeType="1"/>
            </p:cNvSpPr>
            <p:nvPr/>
          </p:nvSpPr>
          <p:spPr bwMode="auto">
            <a:xfrm>
              <a:off x="3363" y="3148"/>
              <a:ext cx="0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3237" y="3270"/>
              <a:ext cx="441" cy="3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54" name="Line 10"/>
            <p:cNvSpPr>
              <a:spLocks noChangeShapeType="1"/>
            </p:cNvSpPr>
            <p:nvPr/>
          </p:nvSpPr>
          <p:spPr bwMode="auto">
            <a:xfrm>
              <a:off x="3237" y="3270"/>
              <a:ext cx="4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55" name="Line 11"/>
            <p:cNvSpPr>
              <a:spLocks noChangeShapeType="1"/>
            </p:cNvSpPr>
            <p:nvPr/>
          </p:nvSpPr>
          <p:spPr bwMode="auto">
            <a:xfrm flipV="1">
              <a:off x="3678" y="3270"/>
              <a:ext cx="0" cy="3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3237" y="3274"/>
              <a:ext cx="441" cy="3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600" b="1">
                  <a:latin typeface="Times New Roman" pitchFamily="18" charset="0"/>
                </a:rPr>
                <a:t>Min</a:t>
              </a:r>
              <a:endParaRPr lang="en-US" altLang="bg-BG" sz="1600" b="1"/>
            </a:p>
          </p:txBody>
        </p:sp>
      </p:grpSp>
      <p:sp>
        <p:nvSpPr>
          <p:cNvPr id="6157" name="AutoShape 13"/>
          <p:cNvSpPr>
            <a:spLocks noChangeArrowheads="1"/>
          </p:cNvSpPr>
          <p:nvPr/>
        </p:nvSpPr>
        <p:spPr bwMode="auto">
          <a:xfrm>
            <a:off x="3544888" y="3408363"/>
            <a:ext cx="746125" cy="747712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158" name="AutoShape 14"/>
          <p:cNvSpPr>
            <a:spLocks noChangeArrowheads="1"/>
          </p:cNvSpPr>
          <p:nvPr/>
        </p:nvSpPr>
        <p:spPr bwMode="auto">
          <a:xfrm>
            <a:off x="3403600" y="3492500"/>
            <a:ext cx="790575" cy="77787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159" name="AutoShape 15"/>
          <p:cNvSpPr>
            <a:spLocks noChangeArrowheads="1"/>
          </p:cNvSpPr>
          <p:nvPr/>
        </p:nvSpPr>
        <p:spPr bwMode="auto">
          <a:xfrm>
            <a:off x="3155950" y="3638550"/>
            <a:ext cx="776288" cy="8382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160" name="AutoShape 16"/>
          <p:cNvSpPr>
            <a:spLocks noChangeArrowheads="1"/>
          </p:cNvSpPr>
          <p:nvPr/>
        </p:nvSpPr>
        <p:spPr bwMode="auto">
          <a:xfrm>
            <a:off x="2925763" y="3798888"/>
            <a:ext cx="849312" cy="855662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161" name="AutoShape 17"/>
          <p:cNvSpPr>
            <a:spLocks noChangeArrowheads="1"/>
          </p:cNvSpPr>
          <p:nvPr/>
        </p:nvSpPr>
        <p:spPr bwMode="auto">
          <a:xfrm>
            <a:off x="2724150" y="3944938"/>
            <a:ext cx="865188" cy="915987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6162" name="AutoShape 18"/>
          <p:cNvSpPr>
            <a:spLocks noChangeArrowheads="1"/>
          </p:cNvSpPr>
          <p:nvPr/>
        </p:nvSpPr>
        <p:spPr bwMode="auto">
          <a:xfrm>
            <a:off x="2782888" y="3592513"/>
            <a:ext cx="563562" cy="546100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6941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6163" name="Group 19"/>
          <p:cNvGrpSpPr>
            <a:grpSpLocks/>
          </p:cNvGrpSpPr>
          <p:nvPr/>
        </p:nvGrpSpPr>
        <p:grpSpPr bwMode="auto">
          <a:xfrm>
            <a:off x="3425825" y="3990975"/>
            <a:ext cx="1243013" cy="2016125"/>
            <a:chOff x="694" y="2490"/>
            <a:chExt cx="783" cy="1270"/>
          </a:xfrm>
        </p:grpSpPr>
        <p:sp>
          <p:nvSpPr>
            <p:cNvPr id="6164" name="Freeform 20"/>
            <p:cNvSpPr>
              <a:spLocks/>
            </p:cNvSpPr>
            <p:nvPr/>
          </p:nvSpPr>
          <p:spPr bwMode="auto">
            <a:xfrm>
              <a:off x="1064" y="3616"/>
              <a:ext cx="293" cy="144"/>
            </a:xfrm>
            <a:custGeom>
              <a:avLst/>
              <a:gdLst>
                <a:gd name="T0" fmla="*/ 359 w 1028"/>
                <a:gd name="T1" fmla="*/ 70 h 618"/>
                <a:gd name="T2" fmla="*/ 220 w 1028"/>
                <a:gd name="T3" fmla="*/ 179 h 618"/>
                <a:gd name="T4" fmla="*/ 0 w 1028"/>
                <a:gd name="T5" fmla="*/ 279 h 618"/>
                <a:gd name="T6" fmla="*/ 0 w 1028"/>
                <a:gd name="T7" fmla="*/ 349 h 618"/>
                <a:gd name="T8" fmla="*/ 120 w 1028"/>
                <a:gd name="T9" fmla="*/ 389 h 618"/>
                <a:gd name="T10" fmla="*/ 319 w 1028"/>
                <a:gd name="T11" fmla="*/ 379 h 618"/>
                <a:gd name="T12" fmla="*/ 529 w 1028"/>
                <a:gd name="T13" fmla="*/ 339 h 618"/>
                <a:gd name="T14" fmla="*/ 669 w 1028"/>
                <a:gd name="T15" fmla="*/ 309 h 618"/>
                <a:gd name="T16" fmla="*/ 639 w 1028"/>
                <a:gd name="T17" fmla="*/ 459 h 618"/>
                <a:gd name="T18" fmla="*/ 609 w 1028"/>
                <a:gd name="T19" fmla="*/ 529 h 618"/>
                <a:gd name="T20" fmla="*/ 619 w 1028"/>
                <a:gd name="T21" fmla="*/ 579 h 618"/>
                <a:gd name="T22" fmla="*/ 778 w 1028"/>
                <a:gd name="T23" fmla="*/ 618 h 618"/>
                <a:gd name="T24" fmla="*/ 948 w 1028"/>
                <a:gd name="T25" fmla="*/ 529 h 618"/>
                <a:gd name="T26" fmla="*/ 988 w 1028"/>
                <a:gd name="T27" fmla="*/ 439 h 618"/>
                <a:gd name="T28" fmla="*/ 988 w 1028"/>
                <a:gd name="T29" fmla="*/ 359 h 618"/>
                <a:gd name="T30" fmla="*/ 1028 w 1028"/>
                <a:gd name="T31" fmla="*/ 299 h 618"/>
                <a:gd name="T32" fmla="*/ 1008 w 1028"/>
                <a:gd name="T33" fmla="*/ 0 h 618"/>
                <a:gd name="T34" fmla="*/ 359 w 1028"/>
                <a:gd name="T35" fmla="*/ 7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28" h="618">
                  <a:moveTo>
                    <a:pt x="359" y="70"/>
                  </a:moveTo>
                  <a:lnTo>
                    <a:pt x="220" y="179"/>
                  </a:lnTo>
                  <a:lnTo>
                    <a:pt x="0" y="279"/>
                  </a:lnTo>
                  <a:lnTo>
                    <a:pt x="0" y="349"/>
                  </a:lnTo>
                  <a:lnTo>
                    <a:pt x="120" y="389"/>
                  </a:lnTo>
                  <a:lnTo>
                    <a:pt x="319" y="379"/>
                  </a:lnTo>
                  <a:lnTo>
                    <a:pt x="529" y="339"/>
                  </a:lnTo>
                  <a:lnTo>
                    <a:pt x="669" y="309"/>
                  </a:lnTo>
                  <a:lnTo>
                    <a:pt x="639" y="459"/>
                  </a:lnTo>
                  <a:lnTo>
                    <a:pt x="609" y="529"/>
                  </a:lnTo>
                  <a:lnTo>
                    <a:pt x="619" y="579"/>
                  </a:lnTo>
                  <a:lnTo>
                    <a:pt x="778" y="618"/>
                  </a:lnTo>
                  <a:lnTo>
                    <a:pt x="948" y="529"/>
                  </a:lnTo>
                  <a:lnTo>
                    <a:pt x="988" y="439"/>
                  </a:lnTo>
                  <a:lnTo>
                    <a:pt x="988" y="359"/>
                  </a:lnTo>
                  <a:lnTo>
                    <a:pt x="1028" y="299"/>
                  </a:lnTo>
                  <a:lnTo>
                    <a:pt x="1008" y="0"/>
                  </a:lnTo>
                  <a:lnTo>
                    <a:pt x="359" y="7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 w="825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6165" name="Group 21"/>
            <p:cNvGrpSpPr>
              <a:grpSpLocks/>
            </p:cNvGrpSpPr>
            <p:nvPr/>
          </p:nvGrpSpPr>
          <p:grpSpPr bwMode="auto">
            <a:xfrm>
              <a:off x="1072" y="3646"/>
              <a:ext cx="261" cy="98"/>
              <a:chOff x="3877" y="9085"/>
              <a:chExt cx="916" cy="422"/>
            </a:xfrm>
          </p:grpSpPr>
          <p:sp>
            <p:nvSpPr>
              <p:cNvPr id="6166" name="Freeform 22"/>
              <p:cNvSpPr>
                <a:spLocks/>
              </p:cNvSpPr>
              <p:nvPr/>
            </p:nvSpPr>
            <p:spPr bwMode="auto">
              <a:xfrm>
                <a:off x="3877" y="9150"/>
                <a:ext cx="322" cy="103"/>
              </a:xfrm>
              <a:custGeom>
                <a:avLst/>
                <a:gdLst>
                  <a:gd name="T0" fmla="*/ 0 w 322"/>
                  <a:gd name="T1" fmla="*/ 95 h 103"/>
                  <a:gd name="T2" fmla="*/ 168 w 322"/>
                  <a:gd name="T3" fmla="*/ 103 h 103"/>
                  <a:gd name="T4" fmla="*/ 322 w 322"/>
                  <a:gd name="T5" fmla="*/ 63 h 103"/>
                  <a:gd name="T6" fmla="*/ 199 w 322"/>
                  <a:gd name="T7" fmla="*/ 0 h 103"/>
                  <a:gd name="T8" fmla="*/ 0 w 322"/>
                  <a:gd name="T9" fmla="*/ 9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" h="103">
                    <a:moveTo>
                      <a:pt x="0" y="95"/>
                    </a:moveTo>
                    <a:lnTo>
                      <a:pt x="168" y="103"/>
                    </a:lnTo>
                    <a:lnTo>
                      <a:pt x="322" y="63"/>
                    </a:lnTo>
                    <a:lnTo>
                      <a:pt x="199" y="0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67" name="Freeform 23"/>
              <p:cNvSpPr>
                <a:spLocks/>
              </p:cNvSpPr>
              <p:nvPr/>
            </p:nvSpPr>
            <p:spPr bwMode="auto">
              <a:xfrm>
                <a:off x="4091" y="9085"/>
                <a:ext cx="353" cy="113"/>
              </a:xfrm>
              <a:custGeom>
                <a:avLst/>
                <a:gdLst>
                  <a:gd name="T0" fmla="*/ 73 w 353"/>
                  <a:gd name="T1" fmla="*/ 0 h 113"/>
                  <a:gd name="T2" fmla="*/ 0 w 353"/>
                  <a:gd name="T3" fmla="*/ 58 h 113"/>
                  <a:gd name="T4" fmla="*/ 105 w 353"/>
                  <a:gd name="T5" fmla="*/ 113 h 113"/>
                  <a:gd name="T6" fmla="*/ 188 w 353"/>
                  <a:gd name="T7" fmla="*/ 98 h 113"/>
                  <a:gd name="T8" fmla="*/ 280 w 353"/>
                  <a:gd name="T9" fmla="*/ 73 h 113"/>
                  <a:gd name="T10" fmla="*/ 353 w 353"/>
                  <a:gd name="T11" fmla="*/ 53 h 113"/>
                  <a:gd name="T12" fmla="*/ 190 w 353"/>
                  <a:gd name="T13" fmla="*/ 40 h 113"/>
                  <a:gd name="T14" fmla="*/ 73 w 353"/>
                  <a:gd name="T15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3" h="113">
                    <a:moveTo>
                      <a:pt x="73" y="0"/>
                    </a:moveTo>
                    <a:lnTo>
                      <a:pt x="0" y="58"/>
                    </a:lnTo>
                    <a:lnTo>
                      <a:pt x="105" y="113"/>
                    </a:lnTo>
                    <a:lnTo>
                      <a:pt x="188" y="98"/>
                    </a:lnTo>
                    <a:lnTo>
                      <a:pt x="280" y="73"/>
                    </a:lnTo>
                    <a:lnTo>
                      <a:pt x="353" y="53"/>
                    </a:lnTo>
                    <a:lnTo>
                      <a:pt x="190" y="4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68" name="Freeform 24"/>
              <p:cNvSpPr>
                <a:spLocks/>
              </p:cNvSpPr>
              <p:nvPr/>
            </p:nvSpPr>
            <p:spPr bwMode="auto">
              <a:xfrm>
                <a:off x="4485" y="9308"/>
                <a:ext cx="308" cy="199"/>
              </a:xfrm>
              <a:custGeom>
                <a:avLst/>
                <a:gdLst>
                  <a:gd name="T0" fmla="*/ 45 w 308"/>
                  <a:gd name="T1" fmla="*/ 56 h 199"/>
                  <a:gd name="T2" fmla="*/ 35 w 308"/>
                  <a:gd name="T3" fmla="*/ 111 h 199"/>
                  <a:gd name="T4" fmla="*/ 0 w 308"/>
                  <a:gd name="T5" fmla="*/ 171 h 199"/>
                  <a:gd name="T6" fmla="*/ 90 w 308"/>
                  <a:gd name="T7" fmla="*/ 196 h 199"/>
                  <a:gd name="T8" fmla="*/ 175 w 308"/>
                  <a:gd name="T9" fmla="*/ 199 h 199"/>
                  <a:gd name="T10" fmla="*/ 253 w 308"/>
                  <a:gd name="T11" fmla="*/ 161 h 199"/>
                  <a:gd name="T12" fmla="*/ 290 w 308"/>
                  <a:gd name="T13" fmla="*/ 116 h 199"/>
                  <a:gd name="T14" fmla="*/ 308 w 308"/>
                  <a:gd name="T15" fmla="*/ 16 h 199"/>
                  <a:gd name="T16" fmla="*/ 220 w 308"/>
                  <a:gd name="T17" fmla="*/ 36 h 199"/>
                  <a:gd name="T18" fmla="*/ 128 w 308"/>
                  <a:gd name="T19" fmla="*/ 35 h 199"/>
                  <a:gd name="T20" fmla="*/ 54 w 308"/>
                  <a:gd name="T21" fmla="*/ 0 h 199"/>
                  <a:gd name="T22" fmla="*/ 45 w 308"/>
                  <a:gd name="T23" fmla="*/ 56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8" h="199">
                    <a:moveTo>
                      <a:pt x="45" y="56"/>
                    </a:moveTo>
                    <a:lnTo>
                      <a:pt x="35" y="111"/>
                    </a:lnTo>
                    <a:lnTo>
                      <a:pt x="0" y="171"/>
                    </a:lnTo>
                    <a:lnTo>
                      <a:pt x="90" y="196"/>
                    </a:lnTo>
                    <a:lnTo>
                      <a:pt x="175" y="199"/>
                    </a:lnTo>
                    <a:lnTo>
                      <a:pt x="253" y="161"/>
                    </a:lnTo>
                    <a:lnTo>
                      <a:pt x="290" y="116"/>
                    </a:lnTo>
                    <a:lnTo>
                      <a:pt x="308" y="16"/>
                    </a:lnTo>
                    <a:lnTo>
                      <a:pt x="220" y="36"/>
                    </a:lnTo>
                    <a:lnTo>
                      <a:pt x="128" y="35"/>
                    </a:lnTo>
                    <a:lnTo>
                      <a:pt x="54" y="0"/>
                    </a:lnTo>
                    <a:lnTo>
                      <a:pt x="45" y="56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69" name="Freeform 25"/>
              <p:cNvSpPr>
                <a:spLocks/>
              </p:cNvSpPr>
              <p:nvPr/>
            </p:nvSpPr>
            <p:spPr bwMode="auto">
              <a:xfrm>
                <a:off x="4544" y="9188"/>
                <a:ext cx="246" cy="146"/>
              </a:xfrm>
              <a:custGeom>
                <a:avLst/>
                <a:gdLst>
                  <a:gd name="T0" fmla="*/ 0 w 246"/>
                  <a:gd name="T1" fmla="*/ 110 h 146"/>
                  <a:gd name="T2" fmla="*/ 64 w 246"/>
                  <a:gd name="T3" fmla="*/ 141 h 146"/>
                  <a:gd name="T4" fmla="*/ 171 w 246"/>
                  <a:gd name="T5" fmla="*/ 146 h 146"/>
                  <a:gd name="T6" fmla="*/ 246 w 246"/>
                  <a:gd name="T7" fmla="*/ 130 h 146"/>
                  <a:gd name="T8" fmla="*/ 239 w 246"/>
                  <a:gd name="T9" fmla="*/ 57 h 146"/>
                  <a:gd name="T10" fmla="*/ 239 w 246"/>
                  <a:gd name="T11" fmla="*/ 0 h 146"/>
                  <a:gd name="T12" fmla="*/ 191 w 246"/>
                  <a:gd name="T13" fmla="*/ 25 h 146"/>
                  <a:gd name="T14" fmla="*/ 44 w 246"/>
                  <a:gd name="T15" fmla="*/ 47 h 146"/>
                  <a:gd name="T16" fmla="*/ 20 w 246"/>
                  <a:gd name="T17" fmla="*/ 32 h 146"/>
                  <a:gd name="T18" fmla="*/ 0 w 246"/>
                  <a:gd name="T19" fmla="*/ 11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6" h="146">
                    <a:moveTo>
                      <a:pt x="0" y="110"/>
                    </a:moveTo>
                    <a:lnTo>
                      <a:pt x="64" y="141"/>
                    </a:lnTo>
                    <a:lnTo>
                      <a:pt x="171" y="146"/>
                    </a:lnTo>
                    <a:lnTo>
                      <a:pt x="246" y="130"/>
                    </a:lnTo>
                    <a:lnTo>
                      <a:pt x="239" y="57"/>
                    </a:lnTo>
                    <a:lnTo>
                      <a:pt x="239" y="0"/>
                    </a:lnTo>
                    <a:lnTo>
                      <a:pt x="191" y="25"/>
                    </a:lnTo>
                    <a:lnTo>
                      <a:pt x="44" y="47"/>
                    </a:lnTo>
                    <a:lnTo>
                      <a:pt x="20" y="32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6170" name="Freeform 26"/>
            <p:cNvSpPr>
              <a:spLocks/>
            </p:cNvSpPr>
            <p:nvPr/>
          </p:nvSpPr>
          <p:spPr bwMode="auto">
            <a:xfrm>
              <a:off x="828" y="2681"/>
              <a:ext cx="649" cy="992"/>
            </a:xfrm>
            <a:custGeom>
              <a:avLst/>
              <a:gdLst>
                <a:gd name="T0" fmla="*/ 0 w 2279"/>
                <a:gd name="T1" fmla="*/ 480 h 4265"/>
                <a:gd name="T2" fmla="*/ 110 w 2279"/>
                <a:gd name="T3" fmla="*/ 434 h 4265"/>
                <a:gd name="T4" fmla="*/ 148 w 2279"/>
                <a:gd name="T5" fmla="*/ 326 h 4265"/>
                <a:gd name="T6" fmla="*/ 168 w 2279"/>
                <a:gd name="T7" fmla="*/ 298 h 4265"/>
                <a:gd name="T8" fmla="*/ 557 w 2279"/>
                <a:gd name="T9" fmla="*/ 564 h 4265"/>
                <a:gd name="T10" fmla="*/ 607 w 2279"/>
                <a:gd name="T11" fmla="*/ 554 h 4265"/>
                <a:gd name="T12" fmla="*/ 657 w 2279"/>
                <a:gd name="T13" fmla="*/ 534 h 4265"/>
                <a:gd name="T14" fmla="*/ 832 w 2279"/>
                <a:gd name="T15" fmla="*/ 329 h 4265"/>
                <a:gd name="T16" fmla="*/ 905 w 2279"/>
                <a:gd name="T17" fmla="*/ 219 h 4265"/>
                <a:gd name="T18" fmla="*/ 985 w 2279"/>
                <a:gd name="T19" fmla="*/ 140 h 4265"/>
                <a:gd name="T20" fmla="*/ 1144 w 2279"/>
                <a:gd name="T21" fmla="*/ 100 h 4265"/>
                <a:gd name="T22" fmla="*/ 1700 w 2279"/>
                <a:gd name="T23" fmla="*/ 0 h 4265"/>
                <a:gd name="T24" fmla="*/ 1861 w 2279"/>
                <a:gd name="T25" fmla="*/ 125 h 4265"/>
                <a:gd name="T26" fmla="*/ 2084 w 2279"/>
                <a:gd name="T27" fmla="*/ 214 h 4265"/>
                <a:gd name="T28" fmla="*/ 2129 w 2279"/>
                <a:gd name="T29" fmla="*/ 424 h 4265"/>
                <a:gd name="T30" fmla="*/ 2219 w 2279"/>
                <a:gd name="T31" fmla="*/ 776 h 4265"/>
                <a:gd name="T32" fmla="*/ 2279 w 2279"/>
                <a:gd name="T33" fmla="*/ 1126 h 4265"/>
                <a:gd name="T34" fmla="*/ 2249 w 2279"/>
                <a:gd name="T35" fmla="*/ 1525 h 4265"/>
                <a:gd name="T36" fmla="*/ 2084 w 2279"/>
                <a:gd name="T37" fmla="*/ 1776 h 4265"/>
                <a:gd name="T38" fmla="*/ 2004 w 2279"/>
                <a:gd name="T39" fmla="*/ 2187 h 4265"/>
                <a:gd name="T40" fmla="*/ 1916 w 2279"/>
                <a:gd name="T41" fmla="*/ 3572 h 4265"/>
                <a:gd name="T42" fmla="*/ 1896 w 2279"/>
                <a:gd name="T43" fmla="*/ 4011 h 4265"/>
                <a:gd name="T44" fmla="*/ 1717 w 2279"/>
                <a:gd name="T45" fmla="*/ 4245 h 4265"/>
                <a:gd name="T46" fmla="*/ 1522 w 2279"/>
                <a:gd name="T47" fmla="*/ 4161 h 4265"/>
                <a:gd name="T48" fmla="*/ 1272 w 2279"/>
                <a:gd name="T49" fmla="*/ 4151 h 4265"/>
                <a:gd name="T50" fmla="*/ 1123 w 2279"/>
                <a:gd name="T51" fmla="*/ 3971 h 4265"/>
                <a:gd name="T52" fmla="*/ 1015 w 2279"/>
                <a:gd name="T53" fmla="*/ 3043 h 4265"/>
                <a:gd name="T54" fmla="*/ 907 w 2279"/>
                <a:gd name="T55" fmla="*/ 2037 h 4265"/>
                <a:gd name="T56" fmla="*/ 991 w 2279"/>
                <a:gd name="T57" fmla="*/ 1137 h 4265"/>
                <a:gd name="T58" fmla="*/ 747 w 2279"/>
                <a:gd name="T59" fmla="*/ 963 h 4265"/>
                <a:gd name="T60" fmla="*/ 576 w 2279"/>
                <a:gd name="T61" fmla="*/ 983 h 4265"/>
                <a:gd name="T62" fmla="*/ 293 w 2279"/>
                <a:gd name="T63" fmla="*/ 783 h 4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79" h="4265">
                  <a:moveTo>
                    <a:pt x="5" y="504"/>
                  </a:moveTo>
                  <a:lnTo>
                    <a:pt x="0" y="480"/>
                  </a:lnTo>
                  <a:lnTo>
                    <a:pt x="50" y="479"/>
                  </a:lnTo>
                  <a:lnTo>
                    <a:pt x="110" y="434"/>
                  </a:lnTo>
                  <a:lnTo>
                    <a:pt x="148" y="369"/>
                  </a:lnTo>
                  <a:lnTo>
                    <a:pt x="148" y="326"/>
                  </a:lnTo>
                  <a:lnTo>
                    <a:pt x="142" y="308"/>
                  </a:lnTo>
                  <a:lnTo>
                    <a:pt x="168" y="298"/>
                  </a:lnTo>
                  <a:lnTo>
                    <a:pt x="537" y="569"/>
                  </a:lnTo>
                  <a:lnTo>
                    <a:pt x="557" y="564"/>
                  </a:lnTo>
                  <a:lnTo>
                    <a:pt x="607" y="579"/>
                  </a:lnTo>
                  <a:lnTo>
                    <a:pt x="607" y="554"/>
                  </a:lnTo>
                  <a:lnTo>
                    <a:pt x="652" y="554"/>
                  </a:lnTo>
                  <a:lnTo>
                    <a:pt x="657" y="534"/>
                  </a:lnTo>
                  <a:lnTo>
                    <a:pt x="722" y="459"/>
                  </a:lnTo>
                  <a:lnTo>
                    <a:pt x="832" y="329"/>
                  </a:lnTo>
                  <a:lnTo>
                    <a:pt x="860" y="299"/>
                  </a:lnTo>
                  <a:lnTo>
                    <a:pt x="905" y="219"/>
                  </a:lnTo>
                  <a:lnTo>
                    <a:pt x="940" y="170"/>
                  </a:lnTo>
                  <a:lnTo>
                    <a:pt x="985" y="140"/>
                  </a:lnTo>
                  <a:lnTo>
                    <a:pt x="1070" y="110"/>
                  </a:lnTo>
                  <a:lnTo>
                    <a:pt x="1144" y="100"/>
                  </a:lnTo>
                  <a:lnTo>
                    <a:pt x="1224" y="50"/>
                  </a:lnTo>
                  <a:lnTo>
                    <a:pt x="1700" y="0"/>
                  </a:lnTo>
                  <a:lnTo>
                    <a:pt x="1722" y="55"/>
                  </a:lnTo>
                  <a:lnTo>
                    <a:pt x="1861" y="125"/>
                  </a:lnTo>
                  <a:lnTo>
                    <a:pt x="2016" y="170"/>
                  </a:lnTo>
                  <a:lnTo>
                    <a:pt x="2084" y="214"/>
                  </a:lnTo>
                  <a:lnTo>
                    <a:pt x="2111" y="259"/>
                  </a:lnTo>
                  <a:lnTo>
                    <a:pt x="2129" y="424"/>
                  </a:lnTo>
                  <a:lnTo>
                    <a:pt x="2166" y="592"/>
                  </a:lnTo>
                  <a:lnTo>
                    <a:pt x="2219" y="776"/>
                  </a:lnTo>
                  <a:lnTo>
                    <a:pt x="2269" y="966"/>
                  </a:lnTo>
                  <a:lnTo>
                    <a:pt x="2279" y="1126"/>
                  </a:lnTo>
                  <a:lnTo>
                    <a:pt x="2259" y="1335"/>
                  </a:lnTo>
                  <a:lnTo>
                    <a:pt x="2249" y="1525"/>
                  </a:lnTo>
                  <a:lnTo>
                    <a:pt x="2194" y="1796"/>
                  </a:lnTo>
                  <a:lnTo>
                    <a:pt x="2084" y="1776"/>
                  </a:lnTo>
                  <a:lnTo>
                    <a:pt x="2094" y="2115"/>
                  </a:lnTo>
                  <a:lnTo>
                    <a:pt x="2004" y="2187"/>
                  </a:lnTo>
                  <a:lnTo>
                    <a:pt x="1963" y="3063"/>
                  </a:lnTo>
                  <a:lnTo>
                    <a:pt x="1916" y="3572"/>
                  </a:lnTo>
                  <a:lnTo>
                    <a:pt x="1886" y="3881"/>
                  </a:lnTo>
                  <a:lnTo>
                    <a:pt x="1896" y="4011"/>
                  </a:lnTo>
                  <a:lnTo>
                    <a:pt x="1886" y="4156"/>
                  </a:lnTo>
                  <a:lnTo>
                    <a:pt x="1717" y="4245"/>
                  </a:lnTo>
                  <a:lnTo>
                    <a:pt x="1582" y="4265"/>
                  </a:lnTo>
                  <a:lnTo>
                    <a:pt x="1522" y="4161"/>
                  </a:lnTo>
                  <a:lnTo>
                    <a:pt x="1442" y="4161"/>
                  </a:lnTo>
                  <a:lnTo>
                    <a:pt x="1272" y="4151"/>
                  </a:lnTo>
                  <a:lnTo>
                    <a:pt x="1148" y="4106"/>
                  </a:lnTo>
                  <a:lnTo>
                    <a:pt x="1123" y="3971"/>
                  </a:lnTo>
                  <a:lnTo>
                    <a:pt x="1128" y="3856"/>
                  </a:lnTo>
                  <a:lnTo>
                    <a:pt x="1015" y="3043"/>
                  </a:lnTo>
                  <a:lnTo>
                    <a:pt x="1016" y="2177"/>
                  </a:lnTo>
                  <a:lnTo>
                    <a:pt x="907" y="2037"/>
                  </a:lnTo>
                  <a:lnTo>
                    <a:pt x="1006" y="1305"/>
                  </a:lnTo>
                  <a:lnTo>
                    <a:pt x="991" y="1137"/>
                  </a:lnTo>
                  <a:lnTo>
                    <a:pt x="996" y="798"/>
                  </a:lnTo>
                  <a:lnTo>
                    <a:pt x="747" y="963"/>
                  </a:lnTo>
                  <a:lnTo>
                    <a:pt x="665" y="988"/>
                  </a:lnTo>
                  <a:lnTo>
                    <a:pt x="576" y="983"/>
                  </a:lnTo>
                  <a:lnTo>
                    <a:pt x="421" y="913"/>
                  </a:lnTo>
                  <a:lnTo>
                    <a:pt x="293" y="783"/>
                  </a:lnTo>
                  <a:lnTo>
                    <a:pt x="5" y="504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 w="825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71" name="Freeform 27"/>
            <p:cNvSpPr>
              <a:spLocks/>
            </p:cNvSpPr>
            <p:nvPr/>
          </p:nvSpPr>
          <p:spPr bwMode="auto">
            <a:xfrm>
              <a:off x="1191" y="2664"/>
              <a:ext cx="118" cy="251"/>
            </a:xfrm>
            <a:custGeom>
              <a:avLst/>
              <a:gdLst>
                <a:gd name="T0" fmla="*/ 0 w 414"/>
                <a:gd name="T1" fmla="*/ 217 h 1080"/>
                <a:gd name="T2" fmla="*/ 0 w 414"/>
                <a:gd name="T3" fmla="*/ 411 h 1080"/>
                <a:gd name="T4" fmla="*/ 10 w 414"/>
                <a:gd name="T5" fmla="*/ 720 h 1080"/>
                <a:gd name="T6" fmla="*/ 75 w 414"/>
                <a:gd name="T7" fmla="*/ 990 h 1080"/>
                <a:gd name="T8" fmla="*/ 100 w 414"/>
                <a:gd name="T9" fmla="*/ 1080 h 1080"/>
                <a:gd name="T10" fmla="*/ 130 w 414"/>
                <a:gd name="T11" fmla="*/ 830 h 1080"/>
                <a:gd name="T12" fmla="*/ 174 w 414"/>
                <a:gd name="T13" fmla="*/ 576 h 1080"/>
                <a:gd name="T14" fmla="*/ 239 w 414"/>
                <a:gd name="T15" fmla="*/ 411 h 1080"/>
                <a:gd name="T16" fmla="*/ 299 w 414"/>
                <a:gd name="T17" fmla="*/ 281 h 1080"/>
                <a:gd name="T18" fmla="*/ 329 w 414"/>
                <a:gd name="T19" fmla="*/ 237 h 1080"/>
                <a:gd name="T20" fmla="*/ 414 w 414"/>
                <a:gd name="T21" fmla="*/ 92 h 1080"/>
                <a:gd name="T22" fmla="*/ 391 w 414"/>
                <a:gd name="T23" fmla="*/ 0 h 1080"/>
                <a:gd name="T24" fmla="*/ 5 w 414"/>
                <a:gd name="T25" fmla="*/ 82 h 1080"/>
                <a:gd name="T26" fmla="*/ 0 w 414"/>
                <a:gd name="T27" fmla="*/ 217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4" h="1080">
                  <a:moveTo>
                    <a:pt x="0" y="217"/>
                  </a:moveTo>
                  <a:lnTo>
                    <a:pt x="0" y="411"/>
                  </a:lnTo>
                  <a:lnTo>
                    <a:pt x="10" y="720"/>
                  </a:lnTo>
                  <a:lnTo>
                    <a:pt x="75" y="990"/>
                  </a:lnTo>
                  <a:lnTo>
                    <a:pt x="100" y="1080"/>
                  </a:lnTo>
                  <a:lnTo>
                    <a:pt x="130" y="830"/>
                  </a:lnTo>
                  <a:lnTo>
                    <a:pt x="174" y="576"/>
                  </a:lnTo>
                  <a:lnTo>
                    <a:pt x="239" y="411"/>
                  </a:lnTo>
                  <a:lnTo>
                    <a:pt x="299" y="281"/>
                  </a:lnTo>
                  <a:lnTo>
                    <a:pt x="329" y="237"/>
                  </a:lnTo>
                  <a:lnTo>
                    <a:pt x="414" y="92"/>
                  </a:lnTo>
                  <a:lnTo>
                    <a:pt x="391" y="0"/>
                  </a:lnTo>
                  <a:lnTo>
                    <a:pt x="5" y="82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 w="825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72" name="Freeform 28"/>
            <p:cNvSpPr>
              <a:spLocks/>
            </p:cNvSpPr>
            <p:nvPr/>
          </p:nvSpPr>
          <p:spPr bwMode="auto">
            <a:xfrm>
              <a:off x="1199" y="2727"/>
              <a:ext cx="45" cy="174"/>
            </a:xfrm>
            <a:custGeom>
              <a:avLst/>
              <a:gdLst>
                <a:gd name="T0" fmla="*/ 84 w 158"/>
                <a:gd name="T1" fmla="*/ 10 h 749"/>
                <a:gd name="T2" fmla="*/ 65 w 158"/>
                <a:gd name="T3" fmla="*/ 64 h 749"/>
                <a:gd name="T4" fmla="*/ 74 w 158"/>
                <a:gd name="T5" fmla="*/ 120 h 749"/>
                <a:gd name="T6" fmla="*/ 34 w 158"/>
                <a:gd name="T7" fmla="*/ 235 h 749"/>
                <a:gd name="T8" fmla="*/ 5 w 158"/>
                <a:gd name="T9" fmla="*/ 333 h 749"/>
                <a:gd name="T10" fmla="*/ 0 w 158"/>
                <a:gd name="T11" fmla="*/ 423 h 749"/>
                <a:gd name="T12" fmla="*/ 14 w 158"/>
                <a:gd name="T13" fmla="*/ 499 h 749"/>
                <a:gd name="T14" fmla="*/ 69 w 158"/>
                <a:gd name="T15" fmla="*/ 749 h 749"/>
                <a:gd name="T16" fmla="*/ 99 w 158"/>
                <a:gd name="T17" fmla="*/ 509 h 749"/>
                <a:gd name="T18" fmla="*/ 118 w 158"/>
                <a:gd name="T19" fmla="*/ 390 h 749"/>
                <a:gd name="T20" fmla="*/ 118 w 158"/>
                <a:gd name="T21" fmla="*/ 245 h 749"/>
                <a:gd name="T22" fmla="*/ 118 w 158"/>
                <a:gd name="T23" fmla="*/ 115 h 749"/>
                <a:gd name="T24" fmla="*/ 158 w 158"/>
                <a:gd name="T25" fmla="*/ 94 h 749"/>
                <a:gd name="T26" fmla="*/ 145 w 158"/>
                <a:gd name="T27" fmla="*/ 19 h 749"/>
                <a:gd name="T28" fmla="*/ 118 w 158"/>
                <a:gd name="T29" fmla="*/ 0 h 749"/>
                <a:gd name="T30" fmla="*/ 84 w 158"/>
                <a:gd name="T31" fmla="*/ 1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8" h="749">
                  <a:moveTo>
                    <a:pt x="84" y="10"/>
                  </a:moveTo>
                  <a:lnTo>
                    <a:pt x="65" y="64"/>
                  </a:lnTo>
                  <a:lnTo>
                    <a:pt x="74" y="120"/>
                  </a:lnTo>
                  <a:lnTo>
                    <a:pt x="34" y="235"/>
                  </a:lnTo>
                  <a:lnTo>
                    <a:pt x="5" y="333"/>
                  </a:lnTo>
                  <a:lnTo>
                    <a:pt x="0" y="423"/>
                  </a:lnTo>
                  <a:lnTo>
                    <a:pt x="14" y="499"/>
                  </a:lnTo>
                  <a:lnTo>
                    <a:pt x="69" y="749"/>
                  </a:lnTo>
                  <a:lnTo>
                    <a:pt x="99" y="509"/>
                  </a:lnTo>
                  <a:lnTo>
                    <a:pt x="118" y="390"/>
                  </a:lnTo>
                  <a:lnTo>
                    <a:pt x="118" y="245"/>
                  </a:lnTo>
                  <a:lnTo>
                    <a:pt x="118" y="115"/>
                  </a:lnTo>
                  <a:lnTo>
                    <a:pt x="158" y="94"/>
                  </a:lnTo>
                  <a:lnTo>
                    <a:pt x="145" y="19"/>
                  </a:lnTo>
                  <a:lnTo>
                    <a:pt x="118" y="0"/>
                  </a:lnTo>
                  <a:lnTo>
                    <a:pt x="84" y="1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 w="825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73" name="Freeform 29"/>
            <p:cNvSpPr>
              <a:spLocks/>
            </p:cNvSpPr>
            <p:nvPr/>
          </p:nvSpPr>
          <p:spPr bwMode="auto">
            <a:xfrm>
              <a:off x="1133" y="2698"/>
              <a:ext cx="90" cy="305"/>
            </a:xfrm>
            <a:custGeom>
              <a:avLst/>
              <a:gdLst>
                <a:gd name="T0" fmla="*/ 145 w 315"/>
                <a:gd name="T1" fmla="*/ 0 h 1310"/>
                <a:gd name="T2" fmla="*/ 58 w 315"/>
                <a:gd name="T3" fmla="*/ 50 h 1310"/>
                <a:gd name="T4" fmla="*/ 33 w 315"/>
                <a:gd name="T5" fmla="*/ 100 h 1310"/>
                <a:gd name="T6" fmla="*/ 0 w 315"/>
                <a:gd name="T7" fmla="*/ 204 h 1310"/>
                <a:gd name="T8" fmla="*/ 70 w 315"/>
                <a:gd name="T9" fmla="*/ 244 h 1310"/>
                <a:gd name="T10" fmla="*/ 20 w 315"/>
                <a:gd name="T11" fmla="*/ 299 h 1310"/>
                <a:gd name="T12" fmla="*/ 40 w 315"/>
                <a:gd name="T13" fmla="*/ 424 h 1310"/>
                <a:gd name="T14" fmla="*/ 65 w 315"/>
                <a:gd name="T15" fmla="*/ 544 h 1310"/>
                <a:gd name="T16" fmla="*/ 95 w 315"/>
                <a:gd name="T17" fmla="*/ 708 h 1310"/>
                <a:gd name="T18" fmla="*/ 120 w 315"/>
                <a:gd name="T19" fmla="*/ 803 h 1310"/>
                <a:gd name="T20" fmla="*/ 140 w 315"/>
                <a:gd name="T21" fmla="*/ 923 h 1310"/>
                <a:gd name="T22" fmla="*/ 255 w 315"/>
                <a:gd name="T23" fmla="*/ 1310 h 1310"/>
                <a:gd name="T24" fmla="*/ 315 w 315"/>
                <a:gd name="T25" fmla="*/ 1165 h 1310"/>
                <a:gd name="T26" fmla="*/ 240 w 315"/>
                <a:gd name="T27" fmla="*/ 843 h 1310"/>
                <a:gd name="T28" fmla="*/ 200 w 315"/>
                <a:gd name="T29" fmla="*/ 658 h 1310"/>
                <a:gd name="T30" fmla="*/ 185 w 315"/>
                <a:gd name="T31" fmla="*/ 489 h 1310"/>
                <a:gd name="T32" fmla="*/ 180 w 315"/>
                <a:gd name="T33" fmla="*/ 279 h 1310"/>
                <a:gd name="T34" fmla="*/ 175 w 315"/>
                <a:gd name="T35" fmla="*/ 154 h 1310"/>
                <a:gd name="T36" fmla="*/ 190 w 315"/>
                <a:gd name="T37" fmla="*/ 105 h 1310"/>
                <a:gd name="T38" fmla="*/ 165 w 315"/>
                <a:gd name="T39" fmla="*/ 60 h 1310"/>
                <a:gd name="T40" fmla="*/ 155 w 315"/>
                <a:gd name="T41" fmla="*/ 35 h 1310"/>
                <a:gd name="T42" fmla="*/ 145 w 315"/>
                <a:gd name="T43" fmla="*/ 0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5" h="1310">
                  <a:moveTo>
                    <a:pt x="145" y="0"/>
                  </a:moveTo>
                  <a:lnTo>
                    <a:pt x="58" y="50"/>
                  </a:lnTo>
                  <a:lnTo>
                    <a:pt x="33" y="100"/>
                  </a:lnTo>
                  <a:lnTo>
                    <a:pt x="0" y="204"/>
                  </a:lnTo>
                  <a:lnTo>
                    <a:pt x="70" y="244"/>
                  </a:lnTo>
                  <a:lnTo>
                    <a:pt x="20" y="299"/>
                  </a:lnTo>
                  <a:lnTo>
                    <a:pt x="40" y="424"/>
                  </a:lnTo>
                  <a:lnTo>
                    <a:pt x="65" y="544"/>
                  </a:lnTo>
                  <a:lnTo>
                    <a:pt x="95" y="708"/>
                  </a:lnTo>
                  <a:lnTo>
                    <a:pt x="120" y="803"/>
                  </a:lnTo>
                  <a:lnTo>
                    <a:pt x="140" y="923"/>
                  </a:lnTo>
                  <a:lnTo>
                    <a:pt x="255" y="1310"/>
                  </a:lnTo>
                  <a:lnTo>
                    <a:pt x="315" y="1165"/>
                  </a:lnTo>
                  <a:lnTo>
                    <a:pt x="240" y="843"/>
                  </a:lnTo>
                  <a:lnTo>
                    <a:pt x="200" y="658"/>
                  </a:lnTo>
                  <a:lnTo>
                    <a:pt x="185" y="489"/>
                  </a:lnTo>
                  <a:lnTo>
                    <a:pt x="180" y="279"/>
                  </a:lnTo>
                  <a:lnTo>
                    <a:pt x="175" y="154"/>
                  </a:lnTo>
                  <a:lnTo>
                    <a:pt x="190" y="105"/>
                  </a:lnTo>
                  <a:lnTo>
                    <a:pt x="165" y="60"/>
                  </a:lnTo>
                  <a:lnTo>
                    <a:pt x="155" y="3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74" name="Freeform 30"/>
            <p:cNvSpPr>
              <a:spLocks/>
            </p:cNvSpPr>
            <p:nvPr/>
          </p:nvSpPr>
          <p:spPr bwMode="auto">
            <a:xfrm>
              <a:off x="1208" y="2690"/>
              <a:ext cx="128" cy="303"/>
            </a:xfrm>
            <a:custGeom>
              <a:avLst/>
              <a:gdLst>
                <a:gd name="T0" fmla="*/ 369 w 449"/>
                <a:gd name="T1" fmla="*/ 0 h 1300"/>
                <a:gd name="T2" fmla="*/ 374 w 449"/>
                <a:gd name="T3" fmla="*/ 25 h 1300"/>
                <a:gd name="T4" fmla="*/ 449 w 449"/>
                <a:gd name="T5" fmla="*/ 65 h 1300"/>
                <a:gd name="T6" fmla="*/ 419 w 449"/>
                <a:gd name="T7" fmla="*/ 144 h 1300"/>
                <a:gd name="T8" fmla="*/ 404 w 449"/>
                <a:gd name="T9" fmla="*/ 239 h 1300"/>
                <a:gd name="T10" fmla="*/ 324 w 449"/>
                <a:gd name="T11" fmla="*/ 234 h 1300"/>
                <a:gd name="T12" fmla="*/ 394 w 449"/>
                <a:gd name="T13" fmla="*/ 314 h 1300"/>
                <a:gd name="T14" fmla="*/ 334 w 449"/>
                <a:gd name="T15" fmla="*/ 364 h 1300"/>
                <a:gd name="T16" fmla="*/ 264 w 449"/>
                <a:gd name="T17" fmla="*/ 479 h 1300"/>
                <a:gd name="T18" fmla="*/ 219 w 449"/>
                <a:gd name="T19" fmla="*/ 618 h 1300"/>
                <a:gd name="T20" fmla="*/ 184 w 449"/>
                <a:gd name="T21" fmla="*/ 773 h 1300"/>
                <a:gd name="T22" fmla="*/ 154 w 449"/>
                <a:gd name="T23" fmla="*/ 933 h 1300"/>
                <a:gd name="T24" fmla="*/ 80 w 449"/>
                <a:gd name="T25" fmla="*/ 1300 h 1300"/>
                <a:gd name="T26" fmla="*/ 0 w 449"/>
                <a:gd name="T27" fmla="*/ 1151 h 1300"/>
                <a:gd name="T28" fmla="*/ 75 w 449"/>
                <a:gd name="T29" fmla="*/ 906 h 1300"/>
                <a:gd name="T30" fmla="*/ 89 w 449"/>
                <a:gd name="T31" fmla="*/ 763 h 1300"/>
                <a:gd name="T32" fmla="*/ 114 w 449"/>
                <a:gd name="T33" fmla="*/ 608 h 1300"/>
                <a:gd name="T34" fmla="*/ 139 w 449"/>
                <a:gd name="T35" fmla="*/ 479 h 1300"/>
                <a:gd name="T36" fmla="*/ 184 w 449"/>
                <a:gd name="T37" fmla="*/ 339 h 1300"/>
                <a:gd name="T38" fmla="*/ 239 w 449"/>
                <a:gd name="T39" fmla="*/ 229 h 1300"/>
                <a:gd name="T40" fmla="*/ 309 w 449"/>
                <a:gd name="T41" fmla="*/ 115 h 1300"/>
                <a:gd name="T42" fmla="*/ 369 w 449"/>
                <a:gd name="T43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9" h="1300">
                  <a:moveTo>
                    <a:pt x="369" y="0"/>
                  </a:moveTo>
                  <a:lnTo>
                    <a:pt x="374" y="25"/>
                  </a:lnTo>
                  <a:lnTo>
                    <a:pt x="449" y="65"/>
                  </a:lnTo>
                  <a:lnTo>
                    <a:pt x="419" y="144"/>
                  </a:lnTo>
                  <a:lnTo>
                    <a:pt x="404" y="239"/>
                  </a:lnTo>
                  <a:lnTo>
                    <a:pt x="324" y="234"/>
                  </a:lnTo>
                  <a:lnTo>
                    <a:pt x="394" y="314"/>
                  </a:lnTo>
                  <a:lnTo>
                    <a:pt x="334" y="364"/>
                  </a:lnTo>
                  <a:lnTo>
                    <a:pt x="264" y="479"/>
                  </a:lnTo>
                  <a:lnTo>
                    <a:pt x="219" y="618"/>
                  </a:lnTo>
                  <a:lnTo>
                    <a:pt x="184" y="773"/>
                  </a:lnTo>
                  <a:lnTo>
                    <a:pt x="154" y="933"/>
                  </a:lnTo>
                  <a:lnTo>
                    <a:pt x="80" y="1300"/>
                  </a:lnTo>
                  <a:lnTo>
                    <a:pt x="0" y="1151"/>
                  </a:lnTo>
                  <a:lnTo>
                    <a:pt x="75" y="906"/>
                  </a:lnTo>
                  <a:lnTo>
                    <a:pt x="89" y="763"/>
                  </a:lnTo>
                  <a:lnTo>
                    <a:pt x="114" y="608"/>
                  </a:lnTo>
                  <a:lnTo>
                    <a:pt x="139" y="479"/>
                  </a:lnTo>
                  <a:lnTo>
                    <a:pt x="184" y="339"/>
                  </a:lnTo>
                  <a:lnTo>
                    <a:pt x="239" y="229"/>
                  </a:lnTo>
                  <a:lnTo>
                    <a:pt x="309" y="11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75" name="Freeform 31"/>
            <p:cNvSpPr>
              <a:spLocks/>
            </p:cNvSpPr>
            <p:nvPr/>
          </p:nvSpPr>
          <p:spPr bwMode="auto">
            <a:xfrm>
              <a:off x="1207" y="2706"/>
              <a:ext cx="209" cy="495"/>
            </a:xfrm>
            <a:custGeom>
              <a:avLst/>
              <a:gdLst>
                <a:gd name="T0" fmla="*/ 464 w 733"/>
                <a:gd name="T1" fmla="*/ 0 h 2128"/>
                <a:gd name="T2" fmla="*/ 444 w 733"/>
                <a:gd name="T3" fmla="*/ 89 h 2128"/>
                <a:gd name="T4" fmla="*/ 444 w 733"/>
                <a:gd name="T5" fmla="*/ 174 h 2128"/>
                <a:gd name="T6" fmla="*/ 424 w 733"/>
                <a:gd name="T7" fmla="*/ 189 h 2128"/>
                <a:gd name="T8" fmla="*/ 364 w 733"/>
                <a:gd name="T9" fmla="*/ 179 h 2128"/>
                <a:gd name="T10" fmla="*/ 394 w 733"/>
                <a:gd name="T11" fmla="*/ 209 h 2128"/>
                <a:gd name="T12" fmla="*/ 414 w 733"/>
                <a:gd name="T13" fmla="*/ 239 h 2128"/>
                <a:gd name="T14" fmla="*/ 409 w 733"/>
                <a:gd name="T15" fmla="*/ 259 h 2128"/>
                <a:gd name="T16" fmla="*/ 379 w 733"/>
                <a:gd name="T17" fmla="*/ 269 h 2128"/>
                <a:gd name="T18" fmla="*/ 324 w 733"/>
                <a:gd name="T19" fmla="*/ 359 h 2128"/>
                <a:gd name="T20" fmla="*/ 289 w 733"/>
                <a:gd name="T21" fmla="*/ 414 h 2128"/>
                <a:gd name="T22" fmla="*/ 259 w 733"/>
                <a:gd name="T23" fmla="*/ 514 h 2128"/>
                <a:gd name="T24" fmla="*/ 229 w 733"/>
                <a:gd name="T25" fmla="*/ 633 h 2128"/>
                <a:gd name="T26" fmla="*/ 204 w 733"/>
                <a:gd name="T27" fmla="*/ 778 h 2128"/>
                <a:gd name="T28" fmla="*/ 159 w 733"/>
                <a:gd name="T29" fmla="*/ 876 h 2128"/>
                <a:gd name="T30" fmla="*/ 104 w 733"/>
                <a:gd name="T31" fmla="*/ 981 h 2128"/>
                <a:gd name="T32" fmla="*/ 5 w 733"/>
                <a:gd name="T33" fmla="*/ 1215 h 2128"/>
                <a:gd name="T34" fmla="*/ 0 w 733"/>
                <a:gd name="T35" fmla="*/ 1410 h 2128"/>
                <a:gd name="T36" fmla="*/ 15 w 733"/>
                <a:gd name="T37" fmla="*/ 1841 h 2128"/>
                <a:gd name="T38" fmla="*/ 68 w 733"/>
                <a:gd name="T39" fmla="*/ 2128 h 2128"/>
                <a:gd name="T40" fmla="*/ 249 w 733"/>
                <a:gd name="T41" fmla="*/ 2127 h 2128"/>
                <a:gd name="T42" fmla="*/ 549 w 733"/>
                <a:gd name="T43" fmla="*/ 2102 h 2128"/>
                <a:gd name="T44" fmla="*/ 733 w 733"/>
                <a:gd name="T45" fmla="*/ 1995 h 2128"/>
                <a:gd name="T46" fmla="*/ 708 w 733"/>
                <a:gd name="T47" fmla="*/ 1609 h 2128"/>
                <a:gd name="T48" fmla="*/ 520 w 733"/>
                <a:gd name="T49" fmla="*/ 1573 h 2128"/>
                <a:gd name="T50" fmla="*/ 530 w 733"/>
                <a:gd name="T51" fmla="*/ 1476 h 2128"/>
                <a:gd name="T52" fmla="*/ 578 w 733"/>
                <a:gd name="T53" fmla="*/ 1204 h 2128"/>
                <a:gd name="T54" fmla="*/ 593 w 733"/>
                <a:gd name="T55" fmla="*/ 999 h 2128"/>
                <a:gd name="T56" fmla="*/ 593 w 733"/>
                <a:gd name="T57" fmla="*/ 929 h 2128"/>
                <a:gd name="T58" fmla="*/ 564 w 733"/>
                <a:gd name="T59" fmla="*/ 879 h 2128"/>
                <a:gd name="T60" fmla="*/ 583 w 733"/>
                <a:gd name="T61" fmla="*/ 854 h 2128"/>
                <a:gd name="T62" fmla="*/ 564 w 733"/>
                <a:gd name="T63" fmla="*/ 785 h 2128"/>
                <a:gd name="T64" fmla="*/ 529 w 733"/>
                <a:gd name="T65" fmla="*/ 640 h 2128"/>
                <a:gd name="T66" fmla="*/ 504 w 733"/>
                <a:gd name="T67" fmla="*/ 533 h 2128"/>
                <a:gd name="T68" fmla="*/ 464 w 733"/>
                <a:gd name="T69" fmla="*/ 459 h 2128"/>
                <a:gd name="T70" fmla="*/ 504 w 733"/>
                <a:gd name="T71" fmla="*/ 484 h 2128"/>
                <a:gd name="T72" fmla="*/ 504 w 733"/>
                <a:gd name="T73" fmla="*/ 389 h 2128"/>
                <a:gd name="T74" fmla="*/ 524 w 733"/>
                <a:gd name="T75" fmla="*/ 284 h 2128"/>
                <a:gd name="T76" fmla="*/ 564 w 733"/>
                <a:gd name="T77" fmla="*/ 199 h 2128"/>
                <a:gd name="T78" fmla="*/ 608 w 733"/>
                <a:gd name="T79" fmla="*/ 139 h 2128"/>
                <a:gd name="T80" fmla="*/ 643 w 733"/>
                <a:gd name="T81" fmla="*/ 99 h 2128"/>
                <a:gd name="T82" fmla="*/ 673 w 733"/>
                <a:gd name="T83" fmla="*/ 74 h 2128"/>
                <a:gd name="T84" fmla="*/ 618 w 733"/>
                <a:gd name="T85" fmla="*/ 55 h 2128"/>
                <a:gd name="T86" fmla="*/ 549 w 733"/>
                <a:gd name="T87" fmla="*/ 35 h 2128"/>
                <a:gd name="T88" fmla="*/ 464 w 733"/>
                <a:gd name="T89" fmla="*/ 0 h 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33" h="2128">
                  <a:moveTo>
                    <a:pt x="464" y="0"/>
                  </a:moveTo>
                  <a:lnTo>
                    <a:pt x="444" y="89"/>
                  </a:lnTo>
                  <a:lnTo>
                    <a:pt x="444" y="174"/>
                  </a:lnTo>
                  <a:lnTo>
                    <a:pt x="424" y="189"/>
                  </a:lnTo>
                  <a:lnTo>
                    <a:pt x="364" y="179"/>
                  </a:lnTo>
                  <a:lnTo>
                    <a:pt x="394" y="209"/>
                  </a:lnTo>
                  <a:lnTo>
                    <a:pt x="414" y="239"/>
                  </a:lnTo>
                  <a:lnTo>
                    <a:pt x="409" y="259"/>
                  </a:lnTo>
                  <a:lnTo>
                    <a:pt x="379" y="269"/>
                  </a:lnTo>
                  <a:lnTo>
                    <a:pt x="324" y="359"/>
                  </a:lnTo>
                  <a:lnTo>
                    <a:pt x="289" y="414"/>
                  </a:lnTo>
                  <a:lnTo>
                    <a:pt x="259" y="514"/>
                  </a:lnTo>
                  <a:lnTo>
                    <a:pt x="229" y="633"/>
                  </a:lnTo>
                  <a:lnTo>
                    <a:pt x="204" y="778"/>
                  </a:lnTo>
                  <a:lnTo>
                    <a:pt x="159" y="876"/>
                  </a:lnTo>
                  <a:lnTo>
                    <a:pt x="104" y="981"/>
                  </a:lnTo>
                  <a:lnTo>
                    <a:pt x="5" y="1215"/>
                  </a:lnTo>
                  <a:lnTo>
                    <a:pt x="0" y="1410"/>
                  </a:lnTo>
                  <a:lnTo>
                    <a:pt x="15" y="1841"/>
                  </a:lnTo>
                  <a:lnTo>
                    <a:pt x="68" y="2128"/>
                  </a:lnTo>
                  <a:lnTo>
                    <a:pt x="249" y="2127"/>
                  </a:lnTo>
                  <a:lnTo>
                    <a:pt x="549" y="2102"/>
                  </a:lnTo>
                  <a:lnTo>
                    <a:pt x="733" y="1995"/>
                  </a:lnTo>
                  <a:lnTo>
                    <a:pt x="708" y="1609"/>
                  </a:lnTo>
                  <a:lnTo>
                    <a:pt x="520" y="1573"/>
                  </a:lnTo>
                  <a:lnTo>
                    <a:pt x="530" y="1476"/>
                  </a:lnTo>
                  <a:lnTo>
                    <a:pt x="578" y="1204"/>
                  </a:lnTo>
                  <a:lnTo>
                    <a:pt x="593" y="999"/>
                  </a:lnTo>
                  <a:lnTo>
                    <a:pt x="593" y="929"/>
                  </a:lnTo>
                  <a:lnTo>
                    <a:pt x="564" y="879"/>
                  </a:lnTo>
                  <a:lnTo>
                    <a:pt x="583" y="854"/>
                  </a:lnTo>
                  <a:lnTo>
                    <a:pt x="564" y="785"/>
                  </a:lnTo>
                  <a:lnTo>
                    <a:pt x="529" y="640"/>
                  </a:lnTo>
                  <a:lnTo>
                    <a:pt x="504" y="533"/>
                  </a:lnTo>
                  <a:lnTo>
                    <a:pt x="464" y="459"/>
                  </a:lnTo>
                  <a:lnTo>
                    <a:pt x="504" y="484"/>
                  </a:lnTo>
                  <a:lnTo>
                    <a:pt x="504" y="389"/>
                  </a:lnTo>
                  <a:lnTo>
                    <a:pt x="524" y="284"/>
                  </a:lnTo>
                  <a:lnTo>
                    <a:pt x="564" y="199"/>
                  </a:lnTo>
                  <a:lnTo>
                    <a:pt x="608" y="139"/>
                  </a:lnTo>
                  <a:lnTo>
                    <a:pt x="643" y="99"/>
                  </a:lnTo>
                  <a:lnTo>
                    <a:pt x="673" y="74"/>
                  </a:lnTo>
                  <a:lnTo>
                    <a:pt x="618" y="55"/>
                  </a:lnTo>
                  <a:lnTo>
                    <a:pt x="549" y="35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76" name="Freeform 32"/>
            <p:cNvSpPr>
              <a:spLocks/>
            </p:cNvSpPr>
            <p:nvPr/>
          </p:nvSpPr>
          <p:spPr bwMode="auto">
            <a:xfrm>
              <a:off x="1355" y="2725"/>
              <a:ext cx="116" cy="366"/>
            </a:xfrm>
            <a:custGeom>
              <a:avLst/>
              <a:gdLst>
                <a:gd name="T0" fmla="*/ 169 w 409"/>
                <a:gd name="T1" fmla="*/ 0 h 1574"/>
                <a:gd name="T2" fmla="*/ 99 w 409"/>
                <a:gd name="T3" fmla="*/ 75 h 1574"/>
                <a:gd name="T4" fmla="*/ 49 w 409"/>
                <a:gd name="T5" fmla="*/ 150 h 1574"/>
                <a:gd name="T6" fmla="*/ 15 w 409"/>
                <a:gd name="T7" fmla="*/ 215 h 1574"/>
                <a:gd name="T8" fmla="*/ 5 w 409"/>
                <a:gd name="T9" fmla="*/ 280 h 1574"/>
                <a:gd name="T10" fmla="*/ 0 w 409"/>
                <a:gd name="T11" fmla="*/ 340 h 1574"/>
                <a:gd name="T12" fmla="*/ 5 w 409"/>
                <a:gd name="T13" fmla="*/ 405 h 1574"/>
                <a:gd name="T14" fmla="*/ 20 w 409"/>
                <a:gd name="T15" fmla="*/ 446 h 1574"/>
                <a:gd name="T16" fmla="*/ 40 w 409"/>
                <a:gd name="T17" fmla="*/ 561 h 1574"/>
                <a:gd name="T18" fmla="*/ 59 w 409"/>
                <a:gd name="T19" fmla="*/ 666 h 1574"/>
                <a:gd name="T20" fmla="*/ 89 w 409"/>
                <a:gd name="T21" fmla="*/ 759 h 1574"/>
                <a:gd name="T22" fmla="*/ 219 w 409"/>
                <a:gd name="T23" fmla="*/ 790 h 1574"/>
                <a:gd name="T24" fmla="*/ 89 w 409"/>
                <a:gd name="T25" fmla="*/ 800 h 1574"/>
                <a:gd name="T26" fmla="*/ 104 w 409"/>
                <a:gd name="T27" fmla="*/ 825 h 1574"/>
                <a:gd name="T28" fmla="*/ 184 w 409"/>
                <a:gd name="T29" fmla="*/ 845 h 1574"/>
                <a:gd name="T30" fmla="*/ 269 w 409"/>
                <a:gd name="T31" fmla="*/ 885 h 1574"/>
                <a:gd name="T32" fmla="*/ 149 w 409"/>
                <a:gd name="T33" fmla="*/ 875 h 1574"/>
                <a:gd name="T34" fmla="*/ 94 w 409"/>
                <a:gd name="T35" fmla="*/ 870 h 1574"/>
                <a:gd name="T36" fmla="*/ 104 w 409"/>
                <a:gd name="T37" fmla="*/ 920 h 1574"/>
                <a:gd name="T38" fmla="*/ 94 w 409"/>
                <a:gd name="T39" fmla="*/ 1020 h 1574"/>
                <a:gd name="T40" fmla="*/ 79 w 409"/>
                <a:gd name="T41" fmla="*/ 1175 h 1574"/>
                <a:gd name="T42" fmla="*/ 13 w 409"/>
                <a:gd name="T43" fmla="*/ 1484 h 1574"/>
                <a:gd name="T44" fmla="*/ 101 w 409"/>
                <a:gd name="T45" fmla="*/ 1485 h 1574"/>
                <a:gd name="T46" fmla="*/ 212 w 409"/>
                <a:gd name="T47" fmla="*/ 1494 h 1574"/>
                <a:gd name="T48" fmla="*/ 276 w 409"/>
                <a:gd name="T49" fmla="*/ 1524 h 1574"/>
                <a:gd name="T50" fmla="*/ 331 w 409"/>
                <a:gd name="T51" fmla="*/ 1574 h 1574"/>
                <a:gd name="T52" fmla="*/ 369 w 409"/>
                <a:gd name="T53" fmla="*/ 1324 h 1574"/>
                <a:gd name="T54" fmla="*/ 374 w 409"/>
                <a:gd name="T55" fmla="*/ 1115 h 1574"/>
                <a:gd name="T56" fmla="*/ 409 w 409"/>
                <a:gd name="T57" fmla="*/ 890 h 1574"/>
                <a:gd name="T58" fmla="*/ 394 w 409"/>
                <a:gd name="T59" fmla="*/ 775 h 1574"/>
                <a:gd name="T60" fmla="*/ 354 w 409"/>
                <a:gd name="T61" fmla="*/ 621 h 1574"/>
                <a:gd name="T62" fmla="*/ 304 w 409"/>
                <a:gd name="T63" fmla="*/ 446 h 1574"/>
                <a:gd name="T64" fmla="*/ 279 w 409"/>
                <a:gd name="T65" fmla="*/ 326 h 1574"/>
                <a:gd name="T66" fmla="*/ 264 w 409"/>
                <a:gd name="T67" fmla="*/ 240 h 1574"/>
                <a:gd name="T68" fmla="*/ 249 w 409"/>
                <a:gd name="T69" fmla="*/ 145 h 1574"/>
                <a:gd name="T70" fmla="*/ 244 w 409"/>
                <a:gd name="T71" fmla="*/ 80 h 1574"/>
                <a:gd name="T72" fmla="*/ 224 w 409"/>
                <a:gd name="T73" fmla="*/ 40 h 1574"/>
                <a:gd name="T74" fmla="*/ 169 w 409"/>
                <a:gd name="T75" fmla="*/ 0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9" h="1574">
                  <a:moveTo>
                    <a:pt x="169" y="0"/>
                  </a:moveTo>
                  <a:lnTo>
                    <a:pt x="99" y="75"/>
                  </a:lnTo>
                  <a:lnTo>
                    <a:pt x="49" y="150"/>
                  </a:lnTo>
                  <a:lnTo>
                    <a:pt x="15" y="215"/>
                  </a:lnTo>
                  <a:lnTo>
                    <a:pt x="5" y="280"/>
                  </a:lnTo>
                  <a:lnTo>
                    <a:pt x="0" y="340"/>
                  </a:lnTo>
                  <a:lnTo>
                    <a:pt x="5" y="405"/>
                  </a:lnTo>
                  <a:lnTo>
                    <a:pt x="20" y="446"/>
                  </a:lnTo>
                  <a:lnTo>
                    <a:pt x="40" y="561"/>
                  </a:lnTo>
                  <a:lnTo>
                    <a:pt x="59" y="666"/>
                  </a:lnTo>
                  <a:lnTo>
                    <a:pt x="89" y="759"/>
                  </a:lnTo>
                  <a:lnTo>
                    <a:pt x="219" y="790"/>
                  </a:lnTo>
                  <a:lnTo>
                    <a:pt x="89" y="800"/>
                  </a:lnTo>
                  <a:lnTo>
                    <a:pt x="104" y="825"/>
                  </a:lnTo>
                  <a:lnTo>
                    <a:pt x="184" y="845"/>
                  </a:lnTo>
                  <a:lnTo>
                    <a:pt x="269" y="885"/>
                  </a:lnTo>
                  <a:lnTo>
                    <a:pt x="149" y="875"/>
                  </a:lnTo>
                  <a:lnTo>
                    <a:pt x="94" y="870"/>
                  </a:lnTo>
                  <a:lnTo>
                    <a:pt x="104" y="920"/>
                  </a:lnTo>
                  <a:lnTo>
                    <a:pt x="94" y="1020"/>
                  </a:lnTo>
                  <a:lnTo>
                    <a:pt x="79" y="1175"/>
                  </a:lnTo>
                  <a:lnTo>
                    <a:pt x="13" y="1484"/>
                  </a:lnTo>
                  <a:lnTo>
                    <a:pt x="101" y="1485"/>
                  </a:lnTo>
                  <a:lnTo>
                    <a:pt x="212" y="1494"/>
                  </a:lnTo>
                  <a:lnTo>
                    <a:pt x="276" y="1524"/>
                  </a:lnTo>
                  <a:lnTo>
                    <a:pt x="331" y="1574"/>
                  </a:lnTo>
                  <a:lnTo>
                    <a:pt x="369" y="1324"/>
                  </a:lnTo>
                  <a:lnTo>
                    <a:pt x="374" y="1115"/>
                  </a:lnTo>
                  <a:lnTo>
                    <a:pt x="409" y="890"/>
                  </a:lnTo>
                  <a:lnTo>
                    <a:pt x="394" y="775"/>
                  </a:lnTo>
                  <a:lnTo>
                    <a:pt x="354" y="621"/>
                  </a:lnTo>
                  <a:lnTo>
                    <a:pt x="304" y="446"/>
                  </a:lnTo>
                  <a:lnTo>
                    <a:pt x="279" y="326"/>
                  </a:lnTo>
                  <a:lnTo>
                    <a:pt x="264" y="240"/>
                  </a:lnTo>
                  <a:lnTo>
                    <a:pt x="249" y="145"/>
                  </a:lnTo>
                  <a:lnTo>
                    <a:pt x="244" y="80"/>
                  </a:lnTo>
                  <a:lnTo>
                    <a:pt x="224" y="4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77" name="Freeform 33"/>
            <p:cNvSpPr>
              <a:spLocks/>
            </p:cNvSpPr>
            <p:nvPr/>
          </p:nvSpPr>
          <p:spPr bwMode="auto">
            <a:xfrm>
              <a:off x="833" y="2713"/>
              <a:ext cx="293" cy="193"/>
            </a:xfrm>
            <a:custGeom>
              <a:avLst/>
              <a:gdLst>
                <a:gd name="T0" fmla="*/ 1027 w 1027"/>
                <a:gd name="T1" fmla="*/ 0 h 831"/>
                <a:gd name="T2" fmla="*/ 993 w 1027"/>
                <a:gd name="T3" fmla="*/ 91 h 831"/>
                <a:gd name="T4" fmla="*/ 973 w 1027"/>
                <a:gd name="T5" fmla="*/ 221 h 831"/>
                <a:gd name="T6" fmla="*/ 973 w 1027"/>
                <a:gd name="T7" fmla="*/ 331 h 831"/>
                <a:gd name="T8" fmla="*/ 968 w 1027"/>
                <a:gd name="T9" fmla="*/ 476 h 831"/>
                <a:gd name="T10" fmla="*/ 978 w 1027"/>
                <a:gd name="T11" fmla="*/ 535 h 831"/>
                <a:gd name="T12" fmla="*/ 978 w 1027"/>
                <a:gd name="T13" fmla="*/ 625 h 831"/>
                <a:gd name="T14" fmla="*/ 729 w 1027"/>
                <a:gd name="T15" fmla="*/ 800 h 831"/>
                <a:gd name="T16" fmla="*/ 606 w 1027"/>
                <a:gd name="T17" fmla="*/ 831 h 831"/>
                <a:gd name="T18" fmla="*/ 526 w 1027"/>
                <a:gd name="T19" fmla="*/ 801 h 831"/>
                <a:gd name="T20" fmla="*/ 416 w 1027"/>
                <a:gd name="T21" fmla="*/ 752 h 831"/>
                <a:gd name="T22" fmla="*/ 250 w 1027"/>
                <a:gd name="T23" fmla="*/ 585 h 831"/>
                <a:gd name="T24" fmla="*/ 117 w 1027"/>
                <a:gd name="T25" fmla="*/ 467 h 831"/>
                <a:gd name="T26" fmla="*/ 84 w 1027"/>
                <a:gd name="T27" fmla="*/ 432 h 831"/>
                <a:gd name="T28" fmla="*/ 0 w 1027"/>
                <a:gd name="T29" fmla="*/ 357 h 831"/>
                <a:gd name="T30" fmla="*/ 34 w 1027"/>
                <a:gd name="T31" fmla="*/ 354 h 831"/>
                <a:gd name="T32" fmla="*/ 75 w 1027"/>
                <a:gd name="T33" fmla="*/ 338 h 831"/>
                <a:gd name="T34" fmla="*/ 117 w 1027"/>
                <a:gd name="T35" fmla="*/ 294 h 831"/>
                <a:gd name="T36" fmla="*/ 150 w 1027"/>
                <a:gd name="T37" fmla="*/ 221 h 831"/>
                <a:gd name="T38" fmla="*/ 143 w 1027"/>
                <a:gd name="T39" fmla="*/ 173 h 831"/>
                <a:gd name="T40" fmla="*/ 469 w 1027"/>
                <a:gd name="T41" fmla="*/ 416 h 831"/>
                <a:gd name="T42" fmla="*/ 479 w 1027"/>
                <a:gd name="T43" fmla="*/ 466 h 831"/>
                <a:gd name="T44" fmla="*/ 489 w 1027"/>
                <a:gd name="T45" fmla="*/ 560 h 831"/>
                <a:gd name="T46" fmla="*/ 504 w 1027"/>
                <a:gd name="T47" fmla="*/ 466 h 831"/>
                <a:gd name="T48" fmla="*/ 519 w 1027"/>
                <a:gd name="T49" fmla="*/ 451 h 831"/>
                <a:gd name="T50" fmla="*/ 579 w 1027"/>
                <a:gd name="T51" fmla="*/ 451 h 831"/>
                <a:gd name="T52" fmla="*/ 589 w 1027"/>
                <a:gd name="T53" fmla="*/ 505 h 831"/>
                <a:gd name="T54" fmla="*/ 644 w 1027"/>
                <a:gd name="T55" fmla="*/ 570 h 831"/>
                <a:gd name="T56" fmla="*/ 614 w 1027"/>
                <a:gd name="T57" fmla="*/ 510 h 831"/>
                <a:gd name="T58" fmla="*/ 609 w 1027"/>
                <a:gd name="T59" fmla="*/ 441 h 831"/>
                <a:gd name="T60" fmla="*/ 634 w 1027"/>
                <a:gd name="T61" fmla="*/ 431 h 831"/>
                <a:gd name="T62" fmla="*/ 669 w 1027"/>
                <a:gd name="T63" fmla="*/ 461 h 831"/>
                <a:gd name="T64" fmla="*/ 729 w 1027"/>
                <a:gd name="T65" fmla="*/ 495 h 831"/>
                <a:gd name="T66" fmla="*/ 704 w 1027"/>
                <a:gd name="T67" fmla="*/ 456 h 831"/>
                <a:gd name="T68" fmla="*/ 664 w 1027"/>
                <a:gd name="T69" fmla="*/ 416 h 831"/>
                <a:gd name="T70" fmla="*/ 709 w 1027"/>
                <a:gd name="T71" fmla="*/ 361 h 831"/>
                <a:gd name="T72" fmla="*/ 744 w 1027"/>
                <a:gd name="T73" fmla="*/ 351 h 831"/>
                <a:gd name="T74" fmla="*/ 814 w 1027"/>
                <a:gd name="T75" fmla="*/ 236 h 831"/>
                <a:gd name="T76" fmla="*/ 839 w 1027"/>
                <a:gd name="T77" fmla="*/ 211 h 831"/>
                <a:gd name="T78" fmla="*/ 904 w 1027"/>
                <a:gd name="T79" fmla="*/ 241 h 831"/>
                <a:gd name="T80" fmla="*/ 879 w 1027"/>
                <a:gd name="T81" fmla="*/ 201 h 831"/>
                <a:gd name="T82" fmla="*/ 864 w 1027"/>
                <a:gd name="T83" fmla="*/ 161 h 831"/>
                <a:gd name="T84" fmla="*/ 889 w 1027"/>
                <a:gd name="T85" fmla="*/ 116 h 831"/>
                <a:gd name="T86" fmla="*/ 914 w 1027"/>
                <a:gd name="T87" fmla="*/ 131 h 831"/>
                <a:gd name="T88" fmla="*/ 919 w 1027"/>
                <a:gd name="T89" fmla="*/ 86 h 831"/>
                <a:gd name="T90" fmla="*/ 948 w 1027"/>
                <a:gd name="T91" fmla="*/ 32 h 831"/>
                <a:gd name="T92" fmla="*/ 1027 w 1027"/>
                <a:gd name="T93" fmla="*/ 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7" h="831">
                  <a:moveTo>
                    <a:pt x="1027" y="0"/>
                  </a:moveTo>
                  <a:lnTo>
                    <a:pt x="993" y="91"/>
                  </a:lnTo>
                  <a:lnTo>
                    <a:pt x="973" y="221"/>
                  </a:lnTo>
                  <a:lnTo>
                    <a:pt x="973" y="331"/>
                  </a:lnTo>
                  <a:lnTo>
                    <a:pt x="968" y="476"/>
                  </a:lnTo>
                  <a:lnTo>
                    <a:pt x="978" y="535"/>
                  </a:lnTo>
                  <a:lnTo>
                    <a:pt x="978" y="625"/>
                  </a:lnTo>
                  <a:lnTo>
                    <a:pt x="729" y="800"/>
                  </a:lnTo>
                  <a:lnTo>
                    <a:pt x="606" y="831"/>
                  </a:lnTo>
                  <a:lnTo>
                    <a:pt x="526" y="801"/>
                  </a:lnTo>
                  <a:lnTo>
                    <a:pt x="416" y="752"/>
                  </a:lnTo>
                  <a:lnTo>
                    <a:pt x="250" y="585"/>
                  </a:lnTo>
                  <a:lnTo>
                    <a:pt x="117" y="467"/>
                  </a:lnTo>
                  <a:lnTo>
                    <a:pt x="84" y="432"/>
                  </a:lnTo>
                  <a:lnTo>
                    <a:pt x="0" y="357"/>
                  </a:lnTo>
                  <a:lnTo>
                    <a:pt x="34" y="354"/>
                  </a:lnTo>
                  <a:lnTo>
                    <a:pt x="75" y="338"/>
                  </a:lnTo>
                  <a:lnTo>
                    <a:pt x="117" y="294"/>
                  </a:lnTo>
                  <a:lnTo>
                    <a:pt x="150" y="221"/>
                  </a:lnTo>
                  <a:lnTo>
                    <a:pt x="143" y="173"/>
                  </a:lnTo>
                  <a:lnTo>
                    <a:pt x="469" y="416"/>
                  </a:lnTo>
                  <a:lnTo>
                    <a:pt x="479" y="466"/>
                  </a:lnTo>
                  <a:lnTo>
                    <a:pt x="489" y="560"/>
                  </a:lnTo>
                  <a:lnTo>
                    <a:pt x="504" y="466"/>
                  </a:lnTo>
                  <a:lnTo>
                    <a:pt x="519" y="451"/>
                  </a:lnTo>
                  <a:lnTo>
                    <a:pt x="579" y="451"/>
                  </a:lnTo>
                  <a:lnTo>
                    <a:pt x="589" y="505"/>
                  </a:lnTo>
                  <a:lnTo>
                    <a:pt x="644" y="570"/>
                  </a:lnTo>
                  <a:lnTo>
                    <a:pt x="614" y="510"/>
                  </a:lnTo>
                  <a:lnTo>
                    <a:pt x="609" y="441"/>
                  </a:lnTo>
                  <a:lnTo>
                    <a:pt x="634" y="431"/>
                  </a:lnTo>
                  <a:lnTo>
                    <a:pt x="669" y="461"/>
                  </a:lnTo>
                  <a:lnTo>
                    <a:pt x="729" y="495"/>
                  </a:lnTo>
                  <a:lnTo>
                    <a:pt x="704" y="456"/>
                  </a:lnTo>
                  <a:lnTo>
                    <a:pt x="664" y="416"/>
                  </a:lnTo>
                  <a:lnTo>
                    <a:pt x="709" y="361"/>
                  </a:lnTo>
                  <a:lnTo>
                    <a:pt x="744" y="351"/>
                  </a:lnTo>
                  <a:lnTo>
                    <a:pt x="814" y="236"/>
                  </a:lnTo>
                  <a:lnTo>
                    <a:pt x="839" y="211"/>
                  </a:lnTo>
                  <a:lnTo>
                    <a:pt x="904" y="241"/>
                  </a:lnTo>
                  <a:lnTo>
                    <a:pt x="879" y="201"/>
                  </a:lnTo>
                  <a:lnTo>
                    <a:pt x="864" y="161"/>
                  </a:lnTo>
                  <a:lnTo>
                    <a:pt x="889" y="116"/>
                  </a:lnTo>
                  <a:lnTo>
                    <a:pt x="914" y="131"/>
                  </a:lnTo>
                  <a:lnTo>
                    <a:pt x="919" y="86"/>
                  </a:lnTo>
                  <a:lnTo>
                    <a:pt x="948" y="32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78" name="Freeform 34"/>
            <p:cNvSpPr>
              <a:spLocks/>
            </p:cNvSpPr>
            <p:nvPr/>
          </p:nvSpPr>
          <p:spPr bwMode="auto">
            <a:xfrm>
              <a:off x="1095" y="2709"/>
              <a:ext cx="119" cy="489"/>
            </a:xfrm>
            <a:custGeom>
              <a:avLst/>
              <a:gdLst>
                <a:gd name="T0" fmla="*/ 174 w 419"/>
                <a:gd name="T1" fmla="*/ 0 h 2100"/>
                <a:gd name="T2" fmla="*/ 139 w 419"/>
                <a:gd name="T3" fmla="*/ 76 h 2100"/>
                <a:gd name="T4" fmla="*/ 99 w 419"/>
                <a:gd name="T5" fmla="*/ 161 h 2100"/>
                <a:gd name="T6" fmla="*/ 169 w 419"/>
                <a:gd name="T7" fmla="*/ 196 h 2100"/>
                <a:gd name="T8" fmla="*/ 119 w 419"/>
                <a:gd name="T9" fmla="*/ 271 h 2100"/>
                <a:gd name="T10" fmla="*/ 139 w 419"/>
                <a:gd name="T11" fmla="*/ 306 h 2100"/>
                <a:gd name="T12" fmla="*/ 174 w 419"/>
                <a:gd name="T13" fmla="*/ 510 h 2100"/>
                <a:gd name="T14" fmla="*/ 214 w 419"/>
                <a:gd name="T15" fmla="*/ 690 h 2100"/>
                <a:gd name="T16" fmla="*/ 259 w 419"/>
                <a:gd name="T17" fmla="*/ 855 h 2100"/>
                <a:gd name="T18" fmla="*/ 419 w 419"/>
                <a:gd name="T19" fmla="*/ 1192 h 2100"/>
                <a:gd name="T20" fmla="*/ 324 w 419"/>
                <a:gd name="T21" fmla="*/ 2100 h 2100"/>
                <a:gd name="T22" fmla="*/ 103 w 419"/>
                <a:gd name="T23" fmla="*/ 2045 h 2100"/>
                <a:gd name="T24" fmla="*/ 0 w 419"/>
                <a:gd name="T25" fmla="*/ 1909 h 2100"/>
                <a:gd name="T26" fmla="*/ 94 w 419"/>
                <a:gd name="T27" fmla="*/ 1182 h 2100"/>
                <a:gd name="T28" fmla="*/ 69 w 419"/>
                <a:gd name="T29" fmla="*/ 840 h 2100"/>
                <a:gd name="T30" fmla="*/ 74 w 419"/>
                <a:gd name="T31" fmla="*/ 705 h 2100"/>
                <a:gd name="T32" fmla="*/ 84 w 419"/>
                <a:gd name="T33" fmla="*/ 550 h 2100"/>
                <a:gd name="T34" fmla="*/ 64 w 419"/>
                <a:gd name="T35" fmla="*/ 451 h 2100"/>
                <a:gd name="T36" fmla="*/ 64 w 419"/>
                <a:gd name="T37" fmla="*/ 306 h 2100"/>
                <a:gd name="T38" fmla="*/ 69 w 419"/>
                <a:gd name="T39" fmla="*/ 211 h 2100"/>
                <a:gd name="T40" fmla="*/ 79 w 419"/>
                <a:gd name="T41" fmla="*/ 111 h 2100"/>
                <a:gd name="T42" fmla="*/ 78 w 419"/>
                <a:gd name="T43" fmla="*/ 37 h 2100"/>
                <a:gd name="T44" fmla="*/ 109 w 419"/>
                <a:gd name="T45" fmla="*/ 7 h 2100"/>
                <a:gd name="T46" fmla="*/ 174 w 419"/>
                <a:gd name="T47" fmla="*/ 0 h 2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9" h="2100">
                  <a:moveTo>
                    <a:pt x="174" y="0"/>
                  </a:moveTo>
                  <a:lnTo>
                    <a:pt x="139" y="76"/>
                  </a:lnTo>
                  <a:lnTo>
                    <a:pt x="99" y="161"/>
                  </a:lnTo>
                  <a:lnTo>
                    <a:pt x="169" y="196"/>
                  </a:lnTo>
                  <a:lnTo>
                    <a:pt x="119" y="271"/>
                  </a:lnTo>
                  <a:lnTo>
                    <a:pt x="139" y="306"/>
                  </a:lnTo>
                  <a:lnTo>
                    <a:pt x="174" y="510"/>
                  </a:lnTo>
                  <a:lnTo>
                    <a:pt x="214" y="690"/>
                  </a:lnTo>
                  <a:lnTo>
                    <a:pt x="259" y="855"/>
                  </a:lnTo>
                  <a:lnTo>
                    <a:pt x="419" y="1192"/>
                  </a:lnTo>
                  <a:lnTo>
                    <a:pt x="324" y="2100"/>
                  </a:lnTo>
                  <a:lnTo>
                    <a:pt x="103" y="2045"/>
                  </a:lnTo>
                  <a:lnTo>
                    <a:pt x="0" y="1909"/>
                  </a:lnTo>
                  <a:lnTo>
                    <a:pt x="94" y="1182"/>
                  </a:lnTo>
                  <a:lnTo>
                    <a:pt x="69" y="840"/>
                  </a:lnTo>
                  <a:lnTo>
                    <a:pt x="74" y="705"/>
                  </a:lnTo>
                  <a:lnTo>
                    <a:pt x="84" y="550"/>
                  </a:lnTo>
                  <a:lnTo>
                    <a:pt x="64" y="451"/>
                  </a:lnTo>
                  <a:lnTo>
                    <a:pt x="64" y="306"/>
                  </a:lnTo>
                  <a:lnTo>
                    <a:pt x="69" y="211"/>
                  </a:lnTo>
                  <a:lnTo>
                    <a:pt x="79" y="111"/>
                  </a:lnTo>
                  <a:lnTo>
                    <a:pt x="78" y="37"/>
                  </a:lnTo>
                  <a:lnTo>
                    <a:pt x="109" y="7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79" name="Freeform 35"/>
            <p:cNvSpPr>
              <a:spLocks/>
            </p:cNvSpPr>
            <p:nvPr/>
          </p:nvSpPr>
          <p:spPr bwMode="auto">
            <a:xfrm>
              <a:off x="1233" y="2671"/>
              <a:ext cx="73" cy="85"/>
            </a:xfrm>
            <a:custGeom>
              <a:avLst/>
              <a:gdLst>
                <a:gd name="T0" fmla="*/ 0 w 255"/>
                <a:gd name="T1" fmla="*/ 220 h 366"/>
                <a:gd name="T2" fmla="*/ 45 w 255"/>
                <a:gd name="T3" fmla="*/ 256 h 366"/>
                <a:gd name="T4" fmla="*/ 48 w 255"/>
                <a:gd name="T5" fmla="*/ 296 h 366"/>
                <a:gd name="T6" fmla="*/ 53 w 255"/>
                <a:gd name="T7" fmla="*/ 340 h 366"/>
                <a:gd name="T8" fmla="*/ 78 w 255"/>
                <a:gd name="T9" fmla="*/ 366 h 366"/>
                <a:gd name="T10" fmla="*/ 108 w 255"/>
                <a:gd name="T11" fmla="*/ 316 h 366"/>
                <a:gd name="T12" fmla="*/ 138 w 255"/>
                <a:gd name="T13" fmla="*/ 250 h 366"/>
                <a:gd name="T14" fmla="*/ 165 w 255"/>
                <a:gd name="T15" fmla="*/ 200 h 366"/>
                <a:gd name="T16" fmla="*/ 213 w 255"/>
                <a:gd name="T17" fmla="*/ 130 h 366"/>
                <a:gd name="T18" fmla="*/ 243 w 255"/>
                <a:gd name="T19" fmla="*/ 82 h 366"/>
                <a:gd name="T20" fmla="*/ 255 w 255"/>
                <a:gd name="T21" fmla="*/ 62 h 366"/>
                <a:gd name="T22" fmla="*/ 236 w 255"/>
                <a:gd name="T23" fmla="*/ 0 h 366"/>
                <a:gd name="T24" fmla="*/ 190 w 255"/>
                <a:gd name="T25" fmla="*/ 80 h 366"/>
                <a:gd name="T26" fmla="*/ 150 w 255"/>
                <a:gd name="T27" fmla="*/ 137 h 366"/>
                <a:gd name="T28" fmla="*/ 107 w 255"/>
                <a:gd name="T29" fmla="*/ 180 h 366"/>
                <a:gd name="T30" fmla="*/ 65 w 255"/>
                <a:gd name="T31" fmla="*/ 202 h 366"/>
                <a:gd name="T32" fmla="*/ 0 w 255"/>
                <a:gd name="T33" fmla="*/ 22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5" h="366">
                  <a:moveTo>
                    <a:pt x="0" y="220"/>
                  </a:moveTo>
                  <a:lnTo>
                    <a:pt x="45" y="256"/>
                  </a:lnTo>
                  <a:lnTo>
                    <a:pt x="48" y="296"/>
                  </a:lnTo>
                  <a:lnTo>
                    <a:pt x="53" y="340"/>
                  </a:lnTo>
                  <a:lnTo>
                    <a:pt x="78" y="366"/>
                  </a:lnTo>
                  <a:lnTo>
                    <a:pt x="108" y="316"/>
                  </a:lnTo>
                  <a:lnTo>
                    <a:pt x="138" y="250"/>
                  </a:lnTo>
                  <a:lnTo>
                    <a:pt x="165" y="200"/>
                  </a:lnTo>
                  <a:lnTo>
                    <a:pt x="213" y="130"/>
                  </a:lnTo>
                  <a:lnTo>
                    <a:pt x="243" y="82"/>
                  </a:lnTo>
                  <a:lnTo>
                    <a:pt x="255" y="62"/>
                  </a:lnTo>
                  <a:lnTo>
                    <a:pt x="236" y="0"/>
                  </a:lnTo>
                  <a:lnTo>
                    <a:pt x="190" y="80"/>
                  </a:lnTo>
                  <a:lnTo>
                    <a:pt x="150" y="137"/>
                  </a:lnTo>
                  <a:lnTo>
                    <a:pt x="107" y="180"/>
                  </a:lnTo>
                  <a:lnTo>
                    <a:pt x="65" y="202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80" name="Freeform 36"/>
            <p:cNvSpPr>
              <a:spLocks/>
            </p:cNvSpPr>
            <p:nvPr/>
          </p:nvSpPr>
          <p:spPr bwMode="auto">
            <a:xfrm>
              <a:off x="1196" y="2712"/>
              <a:ext cx="32" cy="41"/>
            </a:xfrm>
            <a:custGeom>
              <a:avLst/>
              <a:gdLst>
                <a:gd name="T0" fmla="*/ 112 w 112"/>
                <a:gd name="T1" fmla="*/ 43 h 174"/>
                <a:gd name="T2" fmla="*/ 79 w 112"/>
                <a:gd name="T3" fmla="*/ 68 h 174"/>
                <a:gd name="T4" fmla="*/ 64 w 112"/>
                <a:gd name="T5" fmla="*/ 103 h 174"/>
                <a:gd name="T6" fmla="*/ 55 w 112"/>
                <a:gd name="T7" fmla="*/ 129 h 174"/>
                <a:gd name="T8" fmla="*/ 50 w 112"/>
                <a:gd name="T9" fmla="*/ 174 h 174"/>
                <a:gd name="T10" fmla="*/ 24 w 112"/>
                <a:gd name="T11" fmla="*/ 148 h 174"/>
                <a:gd name="T12" fmla="*/ 0 w 112"/>
                <a:gd name="T13" fmla="*/ 118 h 174"/>
                <a:gd name="T14" fmla="*/ 0 w 112"/>
                <a:gd name="T15" fmla="*/ 63 h 174"/>
                <a:gd name="T16" fmla="*/ 0 w 112"/>
                <a:gd name="T17" fmla="*/ 3 h 174"/>
                <a:gd name="T18" fmla="*/ 27 w 112"/>
                <a:gd name="T19" fmla="*/ 0 h 174"/>
                <a:gd name="T20" fmla="*/ 70 w 112"/>
                <a:gd name="T21" fmla="*/ 0 h 174"/>
                <a:gd name="T22" fmla="*/ 112 w 112"/>
                <a:gd name="T23" fmla="*/ 4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174">
                  <a:moveTo>
                    <a:pt x="112" y="43"/>
                  </a:moveTo>
                  <a:lnTo>
                    <a:pt x="79" y="68"/>
                  </a:lnTo>
                  <a:lnTo>
                    <a:pt x="64" y="103"/>
                  </a:lnTo>
                  <a:lnTo>
                    <a:pt x="55" y="129"/>
                  </a:lnTo>
                  <a:lnTo>
                    <a:pt x="50" y="174"/>
                  </a:lnTo>
                  <a:lnTo>
                    <a:pt x="24" y="148"/>
                  </a:lnTo>
                  <a:lnTo>
                    <a:pt x="0" y="118"/>
                  </a:lnTo>
                  <a:lnTo>
                    <a:pt x="0" y="63"/>
                  </a:lnTo>
                  <a:lnTo>
                    <a:pt x="0" y="3"/>
                  </a:lnTo>
                  <a:lnTo>
                    <a:pt x="27" y="0"/>
                  </a:lnTo>
                  <a:lnTo>
                    <a:pt x="70" y="0"/>
                  </a:lnTo>
                  <a:lnTo>
                    <a:pt x="112" y="43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81" name="Freeform 37"/>
            <p:cNvSpPr>
              <a:spLocks/>
            </p:cNvSpPr>
            <p:nvPr/>
          </p:nvSpPr>
          <p:spPr bwMode="auto">
            <a:xfrm>
              <a:off x="1235" y="2752"/>
              <a:ext cx="19" cy="55"/>
            </a:xfrm>
            <a:custGeom>
              <a:avLst/>
              <a:gdLst>
                <a:gd name="T0" fmla="*/ 65 w 65"/>
                <a:gd name="T1" fmla="*/ 29 h 236"/>
                <a:gd name="T2" fmla="*/ 40 w 65"/>
                <a:gd name="T3" fmla="*/ 0 h 236"/>
                <a:gd name="T4" fmla="*/ 2 w 65"/>
                <a:gd name="T5" fmla="*/ 16 h 236"/>
                <a:gd name="T6" fmla="*/ 2 w 65"/>
                <a:gd name="T7" fmla="*/ 84 h 236"/>
                <a:gd name="T8" fmla="*/ 0 w 65"/>
                <a:gd name="T9" fmla="*/ 161 h 236"/>
                <a:gd name="T10" fmla="*/ 0 w 65"/>
                <a:gd name="T11" fmla="*/ 236 h 236"/>
                <a:gd name="T12" fmla="*/ 7 w 65"/>
                <a:gd name="T13" fmla="*/ 181 h 236"/>
                <a:gd name="T14" fmla="*/ 30 w 65"/>
                <a:gd name="T15" fmla="*/ 121 h 236"/>
                <a:gd name="T16" fmla="*/ 65 w 65"/>
                <a:gd name="T17" fmla="*/ 29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236">
                  <a:moveTo>
                    <a:pt x="65" y="29"/>
                  </a:moveTo>
                  <a:lnTo>
                    <a:pt x="40" y="0"/>
                  </a:lnTo>
                  <a:lnTo>
                    <a:pt x="2" y="16"/>
                  </a:lnTo>
                  <a:lnTo>
                    <a:pt x="2" y="84"/>
                  </a:lnTo>
                  <a:lnTo>
                    <a:pt x="0" y="161"/>
                  </a:lnTo>
                  <a:lnTo>
                    <a:pt x="0" y="236"/>
                  </a:lnTo>
                  <a:lnTo>
                    <a:pt x="7" y="181"/>
                  </a:lnTo>
                  <a:lnTo>
                    <a:pt x="30" y="121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82" name="Freeform 38"/>
            <p:cNvSpPr>
              <a:spLocks/>
            </p:cNvSpPr>
            <p:nvPr/>
          </p:nvSpPr>
          <p:spPr bwMode="auto">
            <a:xfrm>
              <a:off x="1195" y="2742"/>
              <a:ext cx="18" cy="60"/>
            </a:xfrm>
            <a:custGeom>
              <a:avLst/>
              <a:gdLst>
                <a:gd name="T0" fmla="*/ 4 w 65"/>
                <a:gd name="T1" fmla="*/ 0 h 259"/>
                <a:gd name="T2" fmla="*/ 35 w 65"/>
                <a:gd name="T3" fmla="*/ 45 h 259"/>
                <a:gd name="T4" fmla="*/ 54 w 65"/>
                <a:gd name="T5" fmla="*/ 56 h 259"/>
                <a:gd name="T6" fmla="*/ 65 w 65"/>
                <a:gd name="T7" fmla="*/ 61 h 259"/>
                <a:gd name="T8" fmla="*/ 50 w 65"/>
                <a:gd name="T9" fmla="*/ 106 h 259"/>
                <a:gd name="T10" fmla="*/ 34 w 65"/>
                <a:gd name="T11" fmla="*/ 169 h 259"/>
                <a:gd name="T12" fmla="*/ 10 w 65"/>
                <a:gd name="T13" fmla="*/ 259 h 259"/>
                <a:gd name="T14" fmla="*/ 9 w 65"/>
                <a:gd name="T15" fmla="*/ 231 h 259"/>
                <a:gd name="T16" fmla="*/ 4 w 65"/>
                <a:gd name="T17" fmla="*/ 161 h 259"/>
                <a:gd name="T18" fmla="*/ 0 w 65"/>
                <a:gd name="T19" fmla="*/ 81 h 259"/>
                <a:gd name="T20" fmla="*/ 4 w 65"/>
                <a:gd name="T2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259">
                  <a:moveTo>
                    <a:pt x="4" y="0"/>
                  </a:moveTo>
                  <a:lnTo>
                    <a:pt x="35" y="45"/>
                  </a:lnTo>
                  <a:lnTo>
                    <a:pt x="54" y="56"/>
                  </a:lnTo>
                  <a:lnTo>
                    <a:pt x="65" y="61"/>
                  </a:lnTo>
                  <a:lnTo>
                    <a:pt x="50" y="106"/>
                  </a:lnTo>
                  <a:lnTo>
                    <a:pt x="34" y="169"/>
                  </a:lnTo>
                  <a:lnTo>
                    <a:pt x="10" y="259"/>
                  </a:lnTo>
                  <a:lnTo>
                    <a:pt x="9" y="231"/>
                  </a:lnTo>
                  <a:lnTo>
                    <a:pt x="4" y="161"/>
                  </a:lnTo>
                  <a:lnTo>
                    <a:pt x="0" y="8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83" name="Freeform 39"/>
            <p:cNvSpPr>
              <a:spLocks/>
            </p:cNvSpPr>
            <p:nvPr/>
          </p:nvSpPr>
          <p:spPr bwMode="auto">
            <a:xfrm>
              <a:off x="1392" y="2808"/>
              <a:ext cx="40" cy="52"/>
            </a:xfrm>
            <a:custGeom>
              <a:avLst/>
              <a:gdLst>
                <a:gd name="T0" fmla="*/ 140 w 140"/>
                <a:gd name="T1" fmla="*/ 0 h 225"/>
                <a:gd name="T2" fmla="*/ 70 w 140"/>
                <a:gd name="T3" fmla="*/ 145 h 225"/>
                <a:gd name="T4" fmla="*/ 0 w 140"/>
                <a:gd name="T5" fmla="*/ 225 h 225"/>
                <a:gd name="T6" fmla="*/ 50 w 140"/>
                <a:gd name="T7" fmla="*/ 130 h 225"/>
                <a:gd name="T8" fmla="*/ 75 w 140"/>
                <a:gd name="T9" fmla="*/ 90 h 225"/>
                <a:gd name="T10" fmla="*/ 140 w 140"/>
                <a:gd name="T11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225">
                  <a:moveTo>
                    <a:pt x="140" y="0"/>
                  </a:moveTo>
                  <a:lnTo>
                    <a:pt x="70" y="145"/>
                  </a:lnTo>
                  <a:lnTo>
                    <a:pt x="0" y="225"/>
                  </a:lnTo>
                  <a:lnTo>
                    <a:pt x="50" y="130"/>
                  </a:lnTo>
                  <a:lnTo>
                    <a:pt x="75" y="9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84" name="Oval 40"/>
            <p:cNvSpPr>
              <a:spLocks noChangeArrowheads="1"/>
            </p:cNvSpPr>
            <p:nvPr/>
          </p:nvSpPr>
          <p:spPr bwMode="auto">
            <a:xfrm>
              <a:off x="1208" y="2968"/>
              <a:ext cx="15" cy="14"/>
            </a:xfrm>
            <a:prstGeom prst="ellipse">
              <a:avLst/>
            </a:pr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85" name="Oval 41"/>
            <p:cNvSpPr>
              <a:spLocks noChangeArrowheads="1"/>
            </p:cNvSpPr>
            <p:nvPr/>
          </p:nvSpPr>
          <p:spPr bwMode="auto">
            <a:xfrm>
              <a:off x="1208" y="3015"/>
              <a:ext cx="15" cy="14"/>
            </a:xfrm>
            <a:prstGeom prst="ellipse">
              <a:avLst/>
            </a:pr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86" name="Freeform 42"/>
            <p:cNvSpPr>
              <a:spLocks/>
            </p:cNvSpPr>
            <p:nvPr/>
          </p:nvSpPr>
          <p:spPr bwMode="auto">
            <a:xfrm>
              <a:off x="1122" y="3086"/>
              <a:ext cx="270" cy="578"/>
            </a:xfrm>
            <a:custGeom>
              <a:avLst/>
              <a:gdLst>
                <a:gd name="T0" fmla="*/ 311 w 950"/>
                <a:gd name="T1" fmla="*/ 815 h 2481"/>
                <a:gd name="T2" fmla="*/ 401 w 950"/>
                <a:gd name="T3" fmla="*/ 1464 h 2481"/>
                <a:gd name="T4" fmla="*/ 431 w 950"/>
                <a:gd name="T5" fmla="*/ 1743 h 2481"/>
                <a:gd name="T6" fmla="*/ 511 w 950"/>
                <a:gd name="T7" fmla="*/ 2222 h 2481"/>
                <a:gd name="T8" fmla="*/ 501 w 950"/>
                <a:gd name="T9" fmla="*/ 2352 h 2481"/>
                <a:gd name="T10" fmla="*/ 551 w 950"/>
                <a:gd name="T11" fmla="*/ 2481 h 2481"/>
                <a:gd name="T12" fmla="*/ 651 w 950"/>
                <a:gd name="T13" fmla="*/ 2481 h 2481"/>
                <a:gd name="T14" fmla="*/ 820 w 950"/>
                <a:gd name="T15" fmla="*/ 2412 h 2481"/>
                <a:gd name="T16" fmla="*/ 850 w 950"/>
                <a:gd name="T17" fmla="*/ 2222 h 2481"/>
                <a:gd name="T18" fmla="*/ 770 w 950"/>
                <a:gd name="T19" fmla="*/ 2222 h 2481"/>
                <a:gd name="T20" fmla="*/ 651 w 950"/>
                <a:gd name="T21" fmla="*/ 2192 h 2481"/>
                <a:gd name="T22" fmla="*/ 780 w 950"/>
                <a:gd name="T23" fmla="*/ 2192 h 2481"/>
                <a:gd name="T24" fmla="*/ 840 w 950"/>
                <a:gd name="T25" fmla="*/ 2172 h 2481"/>
                <a:gd name="T26" fmla="*/ 860 w 950"/>
                <a:gd name="T27" fmla="*/ 1733 h 2481"/>
                <a:gd name="T28" fmla="*/ 900 w 950"/>
                <a:gd name="T29" fmla="*/ 1354 h 2481"/>
                <a:gd name="T30" fmla="*/ 917 w 950"/>
                <a:gd name="T31" fmla="*/ 1129 h 2481"/>
                <a:gd name="T32" fmla="*/ 922 w 950"/>
                <a:gd name="T33" fmla="*/ 862 h 2481"/>
                <a:gd name="T34" fmla="*/ 950 w 950"/>
                <a:gd name="T35" fmla="*/ 476 h 2481"/>
                <a:gd name="T36" fmla="*/ 807 w 950"/>
                <a:gd name="T37" fmla="*/ 489 h 2481"/>
                <a:gd name="T38" fmla="*/ 534 w 950"/>
                <a:gd name="T39" fmla="*/ 506 h 2481"/>
                <a:gd name="T40" fmla="*/ 348 w 950"/>
                <a:gd name="T41" fmla="*/ 506 h 2481"/>
                <a:gd name="T42" fmla="*/ 300 w 950"/>
                <a:gd name="T43" fmla="*/ 210 h 2481"/>
                <a:gd name="T44" fmla="*/ 290 w 950"/>
                <a:gd name="T45" fmla="*/ 0 h 2481"/>
                <a:gd name="T46" fmla="*/ 280 w 950"/>
                <a:gd name="T47" fmla="*/ 157 h 2481"/>
                <a:gd name="T48" fmla="*/ 243 w 950"/>
                <a:gd name="T49" fmla="*/ 499 h 2481"/>
                <a:gd name="T50" fmla="*/ 9 w 950"/>
                <a:gd name="T51" fmla="*/ 439 h 2481"/>
                <a:gd name="T52" fmla="*/ 0 w 950"/>
                <a:gd name="T53" fmla="*/ 689 h 2481"/>
                <a:gd name="T54" fmla="*/ 22 w 950"/>
                <a:gd name="T55" fmla="*/ 1085 h 2481"/>
                <a:gd name="T56" fmla="*/ 2 w 950"/>
                <a:gd name="T57" fmla="*/ 1314 h 2481"/>
                <a:gd name="T58" fmla="*/ 42 w 950"/>
                <a:gd name="T59" fmla="*/ 1534 h 2481"/>
                <a:gd name="T60" fmla="*/ 132 w 950"/>
                <a:gd name="T61" fmla="*/ 2092 h 2481"/>
                <a:gd name="T62" fmla="*/ 231 w 950"/>
                <a:gd name="T63" fmla="*/ 2152 h 2481"/>
                <a:gd name="T64" fmla="*/ 142 w 950"/>
                <a:gd name="T65" fmla="*/ 2162 h 2481"/>
                <a:gd name="T66" fmla="*/ 142 w 950"/>
                <a:gd name="T67" fmla="*/ 2302 h 2481"/>
                <a:gd name="T68" fmla="*/ 241 w 950"/>
                <a:gd name="T69" fmla="*/ 2382 h 2481"/>
                <a:gd name="T70" fmla="*/ 451 w 950"/>
                <a:gd name="T71" fmla="*/ 2392 h 2481"/>
                <a:gd name="T72" fmla="*/ 461 w 950"/>
                <a:gd name="T73" fmla="*/ 2302 h 2481"/>
                <a:gd name="T74" fmla="*/ 481 w 950"/>
                <a:gd name="T75" fmla="*/ 2262 h 2481"/>
                <a:gd name="T76" fmla="*/ 411 w 950"/>
                <a:gd name="T77" fmla="*/ 1823 h 2481"/>
                <a:gd name="T78" fmla="*/ 371 w 950"/>
                <a:gd name="T79" fmla="*/ 1524 h 2481"/>
                <a:gd name="T80" fmla="*/ 341 w 950"/>
                <a:gd name="T81" fmla="*/ 1264 h 2481"/>
                <a:gd name="T82" fmla="*/ 311 w 950"/>
                <a:gd name="T83" fmla="*/ 815 h 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50" h="2481">
                  <a:moveTo>
                    <a:pt x="311" y="815"/>
                  </a:moveTo>
                  <a:lnTo>
                    <a:pt x="401" y="1464"/>
                  </a:lnTo>
                  <a:lnTo>
                    <a:pt x="431" y="1743"/>
                  </a:lnTo>
                  <a:lnTo>
                    <a:pt x="511" y="2222"/>
                  </a:lnTo>
                  <a:lnTo>
                    <a:pt x="501" y="2352"/>
                  </a:lnTo>
                  <a:lnTo>
                    <a:pt x="551" y="2481"/>
                  </a:lnTo>
                  <a:lnTo>
                    <a:pt x="651" y="2481"/>
                  </a:lnTo>
                  <a:lnTo>
                    <a:pt x="820" y="2412"/>
                  </a:lnTo>
                  <a:lnTo>
                    <a:pt x="850" y="2222"/>
                  </a:lnTo>
                  <a:lnTo>
                    <a:pt x="770" y="2222"/>
                  </a:lnTo>
                  <a:lnTo>
                    <a:pt x="651" y="2192"/>
                  </a:lnTo>
                  <a:lnTo>
                    <a:pt x="780" y="2192"/>
                  </a:lnTo>
                  <a:lnTo>
                    <a:pt x="840" y="2172"/>
                  </a:lnTo>
                  <a:lnTo>
                    <a:pt x="860" y="1733"/>
                  </a:lnTo>
                  <a:lnTo>
                    <a:pt x="900" y="1354"/>
                  </a:lnTo>
                  <a:lnTo>
                    <a:pt x="917" y="1129"/>
                  </a:lnTo>
                  <a:lnTo>
                    <a:pt x="922" y="862"/>
                  </a:lnTo>
                  <a:lnTo>
                    <a:pt x="950" y="476"/>
                  </a:lnTo>
                  <a:lnTo>
                    <a:pt x="807" y="489"/>
                  </a:lnTo>
                  <a:lnTo>
                    <a:pt x="534" y="506"/>
                  </a:lnTo>
                  <a:lnTo>
                    <a:pt x="348" y="506"/>
                  </a:lnTo>
                  <a:lnTo>
                    <a:pt x="300" y="210"/>
                  </a:lnTo>
                  <a:lnTo>
                    <a:pt x="290" y="0"/>
                  </a:lnTo>
                  <a:lnTo>
                    <a:pt x="280" y="157"/>
                  </a:lnTo>
                  <a:lnTo>
                    <a:pt x="243" y="499"/>
                  </a:lnTo>
                  <a:lnTo>
                    <a:pt x="9" y="439"/>
                  </a:lnTo>
                  <a:lnTo>
                    <a:pt x="0" y="689"/>
                  </a:lnTo>
                  <a:lnTo>
                    <a:pt x="22" y="1085"/>
                  </a:lnTo>
                  <a:lnTo>
                    <a:pt x="2" y="1314"/>
                  </a:lnTo>
                  <a:lnTo>
                    <a:pt x="42" y="1534"/>
                  </a:lnTo>
                  <a:lnTo>
                    <a:pt x="132" y="2092"/>
                  </a:lnTo>
                  <a:lnTo>
                    <a:pt x="231" y="2152"/>
                  </a:lnTo>
                  <a:lnTo>
                    <a:pt x="142" y="2162"/>
                  </a:lnTo>
                  <a:lnTo>
                    <a:pt x="142" y="2302"/>
                  </a:lnTo>
                  <a:lnTo>
                    <a:pt x="241" y="2382"/>
                  </a:lnTo>
                  <a:lnTo>
                    <a:pt x="451" y="2392"/>
                  </a:lnTo>
                  <a:lnTo>
                    <a:pt x="461" y="2302"/>
                  </a:lnTo>
                  <a:lnTo>
                    <a:pt x="481" y="2262"/>
                  </a:lnTo>
                  <a:lnTo>
                    <a:pt x="411" y="1823"/>
                  </a:lnTo>
                  <a:lnTo>
                    <a:pt x="371" y="1524"/>
                  </a:lnTo>
                  <a:lnTo>
                    <a:pt x="341" y="1264"/>
                  </a:lnTo>
                  <a:lnTo>
                    <a:pt x="311" y="815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87" name="Freeform 43"/>
            <p:cNvSpPr>
              <a:spLocks/>
            </p:cNvSpPr>
            <p:nvPr/>
          </p:nvSpPr>
          <p:spPr bwMode="auto">
            <a:xfrm>
              <a:off x="1208" y="3211"/>
              <a:ext cx="35" cy="37"/>
            </a:xfrm>
            <a:custGeom>
              <a:avLst/>
              <a:gdLst>
                <a:gd name="T0" fmla="*/ 123 w 123"/>
                <a:gd name="T1" fmla="*/ 0 h 161"/>
                <a:gd name="T2" fmla="*/ 18 w 123"/>
                <a:gd name="T3" fmla="*/ 60 h 161"/>
                <a:gd name="T4" fmla="*/ 0 w 123"/>
                <a:gd name="T5" fmla="*/ 161 h 161"/>
                <a:gd name="T6" fmla="*/ 30 w 123"/>
                <a:gd name="T7" fmla="*/ 80 h 161"/>
                <a:gd name="T8" fmla="*/ 123 w 123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61">
                  <a:moveTo>
                    <a:pt x="123" y="0"/>
                  </a:moveTo>
                  <a:lnTo>
                    <a:pt x="18" y="60"/>
                  </a:lnTo>
                  <a:lnTo>
                    <a:pt x="0" y="161"/>
                  </a:lnTo>
                  <a:lnTo>
                    <a:pt x="30" y="8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188" name="Freeform 44"/>
            <p:cNvSpPr>
              <a:spLocks/>
            </p:cNvSpPr>
            <p:nvPr/>
          </p:nvSpPr>
          <p:spPr bwMode="auto">
            <a:xfrm>
              <a:off x="1254" y="3321"/>
              <a:ext cx="27" cy="273"/>
            </a:xfrm>
            <a:custGeom>
              <a:avLst/>
              <a:gdLst>
                <a:gd name="T0" fmla="*/ 10 w 95"/>
                <a:gd name="T1" fmla="*/ 0 h 1172"/>
                <a:gd name="T2" fmla="*/ 50 w 95"/>
                <a:gd name="T3" fmla="*/ 659 h 1172"/>
                <a:gd name="T4" fmla="*/ 95 w 95"/>
                <a:gd name="T5" fmla="*/ 973 h 1172"/>
                <a:gd name="T6" fmla="*/ 95 w 95"/>
                <a:gd name="T7" fmla="*/ 1172 h 1172"/>
                <a:gd name="T8" fmla="*/ 70 w 95"/>
                <a:gd name="T9" fmla="*/ 963 h 1172"/>
                <a:gd name="T10" fmla="*/ 35 w 95"/>
                <a:gd name="T11" fmla="*/ 659 h 1172"/>
                <a:gd name="T12" fmla="*/ 0 w 95"/>
                <a:gd name="T13" fmla="*/ 304 h 1172"/>
                <a:gd name="T14" fmla="*/ 10 w 95"/>
                <a:gd name="T1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1172">
                  <a:moveTo>
                    <a:pt x="10" y="0"/>
                  </a:moveTo>
                  <a:lnTo>
                    <a:pt x="50" y="659"/>
                  </a:lnTo>
                  <a:lnTo>
                    <a:pt x="95" y="973"/>
                  </a:lnTo>
                  <a:lnTo>
                    <a:pt x="95" y="1172"/>
                  </a:lnTo>
                  <a:lnTo>
                    <a:pt x="70" y="963"/>
                  </a:lnTo>
                  <a:lnTo>
                    <a:pt x="35" y="659"/>
                  </a:lnTo>
                  <a:lnTo>
                    <a:pt x="0" y="30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6189" name="Group 45"/>
            <p:cNvGrpSpPr>
              <a:grpSpLocks/>
            </p:cNvGrpSpPr>
            <p:nvPr/>
          </p:nvGrpSpPr>
          <p:grpSpPr bwMode="auto">
            <a:xfrm>
              <a:off x="694" y="2695"/>
              <a:ext cx="151" cy="88"/>
              <a:chOff x="2614" y="5102"/>
              <a:chExt cx="503" cy="306"/>
            </a:xfrm>
          </p:grpSpPr>
          <p:sp>
            <p:nvSpPr>
              <p:cNvPr id="6190" name="Freeform 46"/>
              <p:cNvSpPr>
                <a:spLocks/>
              </p:cNvSpPr>
              <p:nvPr/>
            </p:nvSpPr>
            <p:spPr bwMode="auto">
              <a:xfrm>
                <a:off x="2614" y="5102"/>
                <a:ext cx="503" cy="306"/>
              </a:xfrm>
              <a:custGeom>
                <a:avLst/>
                <a:gdLst>
                  <a:gd name="T0" fmla="*/ 473 w 503"/>
                  <a:gd name="T1" fmla="*/ 148 h 306"/>
                  <a:gd name="T2" fmla="*/ 454 w 503"/>
                  <a:gd name="T3" fmla="*/ 110 h 306"/>
                  <a:gd name="T4" fmla="*/ 429 w 503"/>
                  <a:gd name="T5" fmla="*/ 87 h 306"/>
                  <a:gd name="T6" fmla="*/ 365 w 503"/>
                  <a:gd name="T7" fmla="*/ 47 h 306"/>
                  <a:gd name="T8" fmla="*/ 286 w 503"/>
                  <a:gd name="T9" fmla="*/ 17 h 306"/>
                  <a:gd name="T10" fmla="*/ 238 w 503"/>
                  <a:gd name="T11" fmla="*/ 9 h 306"/>
                  <a:gd name="T12" fmla="*/ 203 w 503"/>
                  <a:gd name="T13" fmla="*/ 9 h 306"/>
                  <a:gd name="T14" fmla="*/ 152 w 503"/>
                  <a:gd name="T15" fmla="*/ 0 h 306"/>
                  <a:gd name="T16" fmla="*/ 110 w 503"/>
                  <a:gd name="T17" fmla="*/ 4 h 306"/>
                  <a:gd name="T18" fmla="*/ 64 w 503"/>
                  <a:gd name="T19" fmla="*/ 5 h 306"/>
                  <a:gd name="T20" fmla="*/ 35 w 503"/>
                  <a:gd name="T21" fmla="*/ 15 h 306"/>
                  <a:gd name="T22" fmla="*/ 9 w 503"/>
                  <a:gd name="T23" fmla="*/ 27 h 306"/>
                  <a:gd name="T24" fmla="*/ 0 w 503"/>
                  <a:gd name="T25" fmla="*/ 38 h 306"/>
                  <a:gd name="T26" fmla="*/ 4 w 503"/>
                  <a:gd name="T27" fmla="*/ 55 h 306"/>
                  <a:gd name="T28" fmla="*/ 14 w 503"/>
                  <a:gd name="T29" fmla="*/ 62 h 306"/>
                  <a:gd name="T30" fmla="*/ 40 w 503"/>
                  <a:gd name="T31" fmla="*/ 63 h 306"/>
                  <a:gd name="T32" fmla="*/ 68 w 503"/>
                  <a:gd name="T33" fmla="*/ 57 h 306"/>
                  <a:gd name="T34" fmla="*/ 125 w 503"/>
                  <a:gd name="T35" fmla="*/ 58 h 306"/>
                  <a:gd name="T36" fmla="*/ 157 w 503"/>
                  <a:gd name="T37" fmla="*/ 67 h 306"/>
                  <a:gd name="T38" fmla="*/ 182 w 503"/>
                  <a:gd name="T39" fmla="*/ 83 h 306"/>
                  <a:gd name="T40" fmla="*/ 148 w 503"/>
                  <a:gd name="T41" fmla="*/ 103 h 306"/>
                  <a:gd name="T42" fmla="*/ 140 w 503"/>
                  <a:gd name="T43" fmla="*/ 118 h 306"/>
                  <a:gd name="T44" fmla="*/ 147 w 503"/>
                  <a:gd name="T45" fmla="*/ 138 h 306"/>
                  <a:gd name="T46" fmla="*/ 153 w 503"/>
                  <a:gd name="T47" fmla="*/ 147 h 306"/>
                  <a:gd name="T48" fmla="*/ 143 w 503"/>
                  <a:gd name="T49" fmla="*/ 168 h 306"/>
                  <a:gd name="T50" fmla="*/ 155 w 503"/>
                  <a:gd name="T51" fmla="*/ 191 h 306"/>
                  <a:gd name="T52" fmla="*/ 150 w 503"/>
                  <a:gd name="T53" fmla="*/ 213 h 306"/>
                  <a:gd name="T54" fmla="*/ 163 w 503"/>
                  <a:gd name="T55" fmla="*/ 236 h 306"/>
                  <a:gd name="T56" fmla="*/ 180 w 503"/>
                  <a:gd name="T57" fmla="*/ 276 h 306"/>
                  <a:gd name="T58" fmla="*/ 220 w 503"/>
                  <a:gd name="T59" fmla="*/ 283 h 306"/>
                  <a:gd name="T60" fmla="*/ 268 w 503"/>
                  <a:gd name="T61" fmla="*/ 283 h 306"/>
                  <a:gd name="T62" fmla="*/ 288 w 503"/>
                  <a:gd name="T63" fmla="*/ 266 h 306"/>
                  <a:gd name="T64" fmla="*/ 315 w 503"/>
                  <a:gd name="T65" fmla="*/ 291 h 306"/>
                  <a:gd name="T66" fmla="*/ 365 w 503"/>
                  <a:gd name="T67" fmla="*/ 293 h 306"/>
                  <a:gd name="T68" fmla="*/ 389 w 503"/>
                  <a:gd name="T69" fmla="*/ 301 h 306"/>
                  <a:gd name="T70" fmla="*/ 423 w 503"/>
                  <a:gd name="T71" fmla="*/ 306 h 306"/>
                  <a:gd name="T72" fmla="*/ 458 w 503"/>
                  <a:gd name="T73" fmla="*/ 280 h 306"/>
                  <a:gd name="T74" fmla="*/ 484 w 503"/>
                  <a:gd name="T75" fmla="*/ 253 h 306"/>
                  <a:gd name="T76" fmla="*/ 503 w 503"/>
                  <a:gd name="T77" fmla="*/ 201 h 306"/>
                  <a:gd name="T78" fmla="*/ 481 w 503"/>
                  <a:gd name="T79" fmla="*/ 178 h 306"/>
                  <a:gd name="T80" fmla="*/ 473 w 503"/>
                  <a:gd name="T81" fmla="*/ 148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03" h="306">
                    <a:moveTo>
                      <a:pt x="473" y="148"/>
                    </a:moveTo>
                    <a:lnTo>
                      <a:pt x="454" y="110"/>
                    </a:lnTo>
                    <a:lnTo>
                      <a:pt x="429" y="87"/>
                    </a:lnTo>
                    <a:lnTo>
                      <a:pt x="365" y="47"/>
                    </a:lnTo>
                    <a:lnTo>
                      <a:pt x="286" y="17"/>
                    </a:lnTo>
                    <a:lnTo>
                      <a:pt x="238" y="9"/>
                    </a:lnTo>
                    <a:lnTo>
                      <a:pt x="203" y="9"/>
                    </a:lnTo>
                    <a:lnTo>
                      <a:pt x="152" y="0"/>
                    </a:lnTo>
                    <a:lnTo>
                      <a:pt x="110" y="4"/>
                    </a:lnTo>
                    <a:lnTo>
                      <a:pt x="64" y="5"/>
                    </a:lnTo>
                    <a:lnTo>
                      <a:pt x="35" y="15"/>
                    </a:lnTo>
                    <a:lnTo>
                      <a:pt x="9" y="27"/>
                    </a:lnTo>
                    <a:lnTo>
                      <a:pt x="0" y="38"/>
                    </a:lnTo>
                    <a:lnTo>
                      <a:pt x="4" y="55"/>
                    </a:lnTo>
                    <a:lnTo>
                      <a:pt x="14" y="62"/>
                    </a:lnTo>
                    <a:lnTo>
                      <a:pt x="40" y="63"/>
                    </a:lnTo>
                    <a:lnTo>
                      <a:pt x="68" y="57"/>
                    </a:lnTo>
                    <a:lnTo>
                      <a:pt x="125" y="58"/>
                    </a:lnTo>
                    <a:lnTo>
                      <a:pt x="157" y="67"/>
                    </a:lnTo>
                    <a:lnTo>
                      <a:pt x="182" y="83"/>
                    </a:lnTo>
                    <a:lnTo>
                      <a:pt x="148" y="103"/>
                    </a:lnTo>
                    <a:lnTo>
                      <a:pt x="140" y="118"/>
                    </a:lnTo>
                    <a:lnTo>
                      <a:pt x="147" y="138"/>
                    </a:lnTo>
                    <a:lnTo>
                      <a:pt x="153" y="147"/>
                    </a:lnTo>
                    <a:lnTo>
                      <a:pt x="143" y="168"/>
                    </a:lnTo>
                    <a:lnTo>
                      <a:pt x="155" y="191"/>
                    </a:lnTo>
                    <a:lnTo>
                      <a:pt x="150" y="213"/>
                    </a:lnTo>
                    <a:lnTo>
                      <a:pt x="163" y="236"/>
                    </a:lnTo>
                    <a:lnTo>
                      <a:pt x="180" y="276"/>
                    </a:lnTo>
                    <a:lnTo>
                      <a:pt x="220" y="283"/>
                    </a:lnTo>
                    <a:lnTo>
                      <a:pt x="268" y="283"/>
                    </a:lnTo>
                    <a:lnTo>
                      <a:pt x="288" y="266"/>
                    </a:lnTo>
                    <a:lnTo>
                      <a:pt x="315" y="291"/>
                    </a:lnTo>
                    <a:lnTo>
                      <a:pt x="365" y="293"/>
                    </a:lnTo>
                    <a:lnTo>
                      <a:pt x="389" y="301"/>
                    </a:lnTo>
                    <a:lnTo>
                      <a:pt x="423" y="306"/>
                    </a:lnTo>
                    <a:lnTo>
                      <a:pt x="458" y="280"/>
                    </a:lnTo>
                    <a:lnTo>
                      <a:pt x="484" y="253"/>
                    </a:lnTo>
                    <a:lnTo>
                      <a:pt x="503" y="201"/>
                    </a:lnTo>
                    <a:lnTo>
                      <a:pt x="481" y="178"/>
                    </a:lnTo>
                    <a:lnTo>
                      <a:pt x="473" y="148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 w="8255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91" name="Freeform 47"/>
              <p:cNvSpPr>
                <a:spLocks/>
              </p:cNvSpPr>
              <p:nvPr/>
            </p:nvSpPr>
            <p:spPr bwMode="auto">
              <a:xfrm>
                <a:off x="2811" y="5139"/>
                <a:ext cx="166" cy="141"/>
              </a:xfrm>
              <a:custGeom>
                <a:avLst/>
                <a:gdLst>
                  <a:gd name="T0" fmla="*/ 166 w 166"/>
                  <a:gd name="T1" fmla="*/ 51 h 141"/>
                  <a:gd name="T2" fmla="*/ 84 w 166"/>
                  <a:gd name="T3" fmla="*/ 56 h 141"/>
                  <a:gd name="T4" fmla="*/ 68 w 166"/>
                  <a:gd name="T5" fmla="*/ 51 h 141"/>
                  <a:gd name="T6" fmla="*/ 38 w 166"/>
                  <a:gd name="T7" fmla="*/ 55 h 141"/>
                  <a:gd name="T8" fmla="*/ 33 w 166"/>
                  <a:gd name="T9" fmla="*/ 76 h 141"/>
                  <a:gd name="T10" fmla="*/ 5 w 166"/>
                  <a:gd name="T11" fmla="*/ 118 h 141"/>
                  <a:gd name="T12" fmla="*/ 13 w 166"/>
                  <a:gd name="T13" fmla="*/ 136 h 141"/>
                  <a:gd name="T14" fmla="*/ 49 w 166"/>
                  <a:gd name="T15" fmla="*/ 135 h 141"/>
                  <a:gd name="T16" fmla="*/ 64 w 166"/>
                  <a:gd name="T17" fmla="*/ 115 h 141"/>
                  <a:gd name="T18" fmla="*/ 83 w 166"/>
                  <a:gd name="T19" fmla="*/ 103 h 141"/>
                  <a:gd name="T20" fmla="*/ 114 w 166"/>
                  <a:gd name="T21" fmla="*/ 110 h 141"/>
                  <a:gd name="T22" fmla="*/ 119 w 166"/>
                  <a:gd name="T23" fmla="*/ 133 h 141"/>
                  <a:gd name="T24" fmla="*/ 81 w 166"/>
                  <a:gd name="T25" fmla="*/ 115 h 141"/>
                  <a:gd name="T26" fmla="*/ 56 w 166"/>
                  <a:gd name="T27" fmla="*/ 131 h 141"/>
                  <a:gd name="T28" fmla="*/ 29 w 166"/>
                  <a:gd name="T29" fmla="*/ 141 h 141"/>
                  <a:gd name="T30" fmla="*/ 6 w 166"/>
                  <a:gd name="T31" fmla="*/ 138 h 141"/>
                  <a:gd name="T32" fmla="*/ 1 w 166"/>
                  <a:gd name="T33" fmla="*/ 126 h 141"/>
                  <a:gd name="T34" fmla="*/ 0 w 166"/>
                  <a:gd name="T35" fmla="*/ 111 h 141"/>
                  <a:gd name="T36" fmla="*/ 15 w 166"/>
                  <a:gd name="T37" fmla="*/ 95 h 141"/>
                  <a:gd name="T38" fmla="*/ 28 w 166"/>
                  <a:gd name="T39" fmla="*/ 76 h 141"/>
                  <a:gd name="T40" fmla="*/ 29 w 166"/>
                  <a:gd name="T41" fmla="*/ 66 h 141"/>
                  <a:gd name="T42" fmla="*/ 34 w 166"/>
                  <a:gd name="T43" fmla="*/ 46 h 141"/>
                  <a:gd name="T44" fmla="*/ 56 w 166"/>
                  <a:gd name="T45" fmla="*/ 46 h 141"/>
                  <a:gd name="T46" fmla="*/ 96 w 166"/>
                  <a:gd name="T47" fmla="*/ 51 h 141"/>
                  <a:gd name="T48" fmla="*/ 88 w 166"/>
                  <a:gd name="T49" fmla="*/ 21 h 141"/>
                  <a:gd name="T50" fmla="*/ 83 w 166"/>
                  <a:gd name="T51" fmla="*/ 0 h 141"/>
                  <a:gd name="T52" fmla="*/ 89 w 166"/>
                  <a:gd name="T53" fmla="*/ 16 h 141"/>
                  <a:gd name="T54" fmla="*/ 104 w 166"/>
                  <a:gd name="T55" fmla="*/ 48 h 141"/>
                  <a:gd name="T56" fmla="*/ 124 w 166"/>
                  <a:gd name="T57" fmla="*/ 48 h 141"/>
                  <a:gd name="T58" fmla="*/ 148 w 166"/>
                  <a:gd name="T59" fmla="*/ 48 h 141"/>
                  <a:gd name="T60" fmla="*/ 166 w 166"/>
                  <a:gd name="T61" fmla="*/ 5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6" h="141">
                    <a:moveTo>
                      <a:pt x="166" y="51"/>
                    </a:moveTo>
                    <a:lnTo>
                      <a:pt x="84" y="56"/>
                    </a:lnTo>
                    <a:lnTo>
                      <a:pt x="68" y="51"/>
                    </a:lnTo>
                    <a:lnTo>
                      <a:pt x="38" y="55"/>
                    </a:lnTo>
                    <a:lnTo>
                      <a:pt x="33" y="76"/>
                    </a:lnTo>
                    <a:lnTo>
                      <a:pt x="5" y="118"/>
                    </a:lnTo>
                    <a:lnTo>
                      <a:pt x="13" y="136"/>
                    </a:lnTo>
                    <a:lnTo>
                      <a:pt x="49" y="135"/>
                    </a:lnTo>
                    <a:lnTo>
                      <a:pt x="64" y="115"/>
                    </a:lnTo>
                    <a:lnTo>
                      <a:pt x="83" y="103"/>
                    </a:lnTo>
                    <a:lnTo>
                      <a:pt x="114" y="110"/>
                    </a:lnTo>
                    <a:lnTo>
                      <a:pt x="119" y="133"/>
                    </a:lnTo>
                    <a:lnTo>
                      <a:pt x="81" y="115"/>
                    </a:lnTo>
                    <a:lnTo>
                      <a:pt x="56" y="131"/>
                    </a:lnTo>
                    <a:lnTo>
                      <a:pt x="29" y="141"/>
                    </a:lnTo>
                    <a:lnTo>
                      <a:pt x="6" y="138"/>
                    </a:lnTo>
                    <a:lnTo>
                      <a:pt x="1" y="126"/>
                    </a:lnTo>
                    <a:lnTo>
                      <a:pt x="0" y="111"/>
                    </a:lnTo>
                    <a:lnTo>
                      <a:pt x="15" y="95"/>
                    </a:lnTo>
                    <a:lnTo>
                      <a:pt x="28" y="76"/>
                    </a:lnTo>
                    <a:lnTo>
                      <a:pt x="29" y="66"/>
                    </a:lnTo>
                    <a:lnTo>
                      <a:pt x="34" y="46"/>
                    </a:lnTo>
                    <a:lnTo>
                      <a:pt x="56" y="46"/>
                    </a:lnTo>
                    <a:lnTo>
                      <a:pt x="96" y="51"/>
                    </a:lnTo>
                    <a:lnTo>
                      <a:pt x="88" y="21"/>
                    </a:lnTo>
                    <a:lnTo>
                      <a:pt x="83" y="0"/>
                    </a:lnTo>
                    <a:lnTo>
                      <a:pt x="89" y="16"/>
                    </a:lnTo>
                    <a:lnTo>
                      <a:pt x="104" y="48"/>
                    </a:lnTo>
                    <a:lnTo>
                      <a:pt x="124" y="48"/>
                    </a:lnTo>
                    <a:lnTo>
                      <a:pt x="148" y="48"/>
                    </a:lnTo>
                    <a:lnTo>
                      <a:pt x="166" y="51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92" name="Freeform 48"/>
              <p:cNvSpPr>
                <a:spLocks/>
              </p:cNvSpPr>
              <p:nvPr/>
            </p:nvSpPr>
            <p:spPr bwMode="auto">
              <a:xfrm>
                <a:off x="2895" y="5265"/>
                <a:ext cx="45" cy="105"/>
              </a:xfrm>
              <a:custGeom>
                <a:avLst/>
                <a:gdLst>
                  <a:gd name="T0" fmla="*/ 0 w 45"/>
                  <a:gd name="T1" fmla="*/ 0 h 105"/>
                  <a:gd name="T2" fmla="*/ 17 w 45"/>
                  <a:gd name="T3" fmla="*/ 10 h 105"/>
                  <a:gd name="T4" fmla="*/ 20 w 45"/>
                  <a:gd name="T5" fmla="*/ 22 h 105"/>
                  <a:gd name="T6" fmla="*/ 19 w 45"/>
                  <a:gd name="T7" fmla="*/ 33 h 105"/>
                  <a:gd name="T8" fmla="*/ 30 w 45"/>
                  <a:gd name="T9" fmla="*/ 37 h 105"/>
                  <a:gd name="T10" fmla="*/ 37 w 45"/>
                  <a:gd name="T11" fmla="*/ 45 h 105"/>
                  <a:gd name="T12" fmla="*/ 37 w 45"/>
                  <a:gd name="T13" fmla="*/ 58 h 105"/>
                  <a:gd name="T14" fmla="*/ 32 w 45"/>
                  <a:gd name="T15" fmla="*/ 65 h 105"/>
                  <a:gd name="T16" fmla="*/ 5 w 45"/>
                  <a:gd name="T17" fmla="*/ 73 h 105"/>
                  <a:gd name="T18" fmla="*/ 10 w 45"/>
                  <a:gd name="T19" fmla="*/ 80 h 105"/>
                  <a:gd name="T20" fmla="*/ 10 w 45"/>
                  <a:gd name="T21" fmla="*/ 90 h 105"/>
                  <a:gd name="T22" fmla="*/ 0 w 45"/>
                  <a:gd name="T23" fmla="*/ 102 h 105"/>
                  <a:gd name="T24" fmla="*/ 15 w 45"/>
                  <a:gd name="T25" fmla="*/ 105 h 105"/>
                  <a:gd name="T26" fmla="*/ 15 w 45"/>
                  <a:gd name="T27" fmla="*/ 88 h 105"/>
                  <a:gd name="T28" fmla="*/ 27 w 45"/>
                  <a:gd name="T29" fmla="*/ 75 h 105"/>
                  <a:gd name="T30" fmla="*/ 40 w 45"/>
                  <a:gd name="T31" fmla="*/ 67 h 105"/>
                  <a:gd name="T32" fmla="*/ 45 w 45"/>
                  <a:gd name="T33" fmla="*/ 48 h 105"/>
                  <a:gd name="T34" fmla="*/ 39 w 45"/>
                  <a:gd name="T35" fmla="*/ 38 h 105"/>
                  <a:gd name="T36" fmla="*/ 25 w 45"/>
                  <a:gd name="T37" fmla="*/ 32 h 105"/>
                  <a:gd name="T38" fmla="*/ 25 w 45"/>
                  <a:gd name="T39" fmla="*/ 19 h 105"/>
                  <a:gd name="T40" fmla="*/ 22 w 45"/>
                  <a:gd name="T41" fmla="*/ 5 h 105"/>
                  <a:gd name="T42" fmla="*/ 0 w 45"/>
                  <a:gd name="T43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105">
                    <a:moveTo>
                      <a:pt x="0" y="0"/>
                    </a:moveTo>
                    <a:lnTo>
                      <a:pt x="17" y="10"/>
                    </a:lnTo>
                    <a:lnTo>
                      <a:pt x="20" y="22"/>
                    </a:lnTo>
                    <a:lnTo>
                      <a:pt x="19" y="33"/>
                    </a:lnTo>
                    <a:lnTo>
                      <a:pt x="30" y="37"/>
                    </a:lnTo>
                    <a:lnTo>
                      <a:pt x="37" y="45"/>
                    </a:lnTo>
                    <a:lnTo>
                      <a:pt x="37" y="58"/>
                    </a:lnTo>
                    <a:lnTo>
                      <a:pt x="32" y="65"/>
                    </a:lnTo>
                    <a:lnTo>
                      <a:pt x="5" y="73"/>
                    </a:lnTo>
                    <a:lnTo>
                      <a:pt x="10" y="80"/>
                    </a:lnTo>
                    <a:lnTo>
                      <a:pt x="10" y="90"/>
                    </a:lnTo>
                    <a:lnTo>
                      <a:pt x="0" y="102"/>
                    </a:lnTo>
                    <a:lnTo>
                      <a:pt x="15" y="105"/>
                    </a:lnTo>
                    <a:lnTo>
                      <a:pt x="15" y="88"/>
                    </a:lnTo>
                    <a:lnTo>
                      <a:pt x="27" y="75"/>
                    </a:lnTo>
                    <a:lnTo>
                      <a:pt x="40" y="67"/>
                    </a:lnTo>
                    <a:lnTo>
                      <a:pt x="45" y="48"/>
                    </a:lnTo>
                    <a:lnTo>
                      <a:pt x="39" y="38"/>
                    </a:lnTo>
                    <a:lnTo>
                      <a:pt x="25" y="32"/>
                    </a:lnTo>
                    <a:lnTo>
                      <a:pt x="25" y="19"/>
                    </a:lnTo>
                    <a:lnTo>
                      <a:pt x="22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93" name="Freeform 49"/>
              <p:cNvSpPr>
                <a:spLocks/>
              </p:cNvSpPr>
              <p:nvPr/>
            </p:nvSpPr>
            <p:spPr bwMode="auto">
              <a:xfrm>
                <a:off x="2869" y="5275"/>
                <a:ext cx="23" cy="23"/>
              </a:xfrm>
              <a:custGeom>
                <a:avLst/>
                <a:gdLst>
                  <a:gd name="T0" fmla="*/ 10 w 23"/>
                  <a:gd name="T1" fmla="*/ 0 h 23"/>
                  <a:gd name="T2" fmla="*/ 8 w 23"/>
                  <a:gd name="T3" fmla="*/ 9 h 23"/>
                  <a:gd name="T4" fmla="*/ 10 w 23"/>
                  <a:gd name="T5" fmla="*/ 18 h 23"/>
                  <a:gd name="T6" fmla="*/ 23 w 23"/>
                  <a:gd name="T7" fmla="*/ 23 h 23"/>
                  <a:gd name="T8" fmla="*/ 0 w 23"/>
                  <a:gd name="T9" fmla="*/ 20 h 23"/>
                  <a:gd name="T10" fmla="*/ 10 w 23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10" y="0"/>
                    </a:moveTo>
                    <a:lnTo>
                      <a:pt x="8" y="9"/>
                    </a:lnTo>
                    <a:lnTo>
                      <a:pt x="10" y="18"/>
                    </a:lnTo>
                    <a:lnTo>
                      <a:pt x="23" y="23"/>
                    </a:lnTo>
                    <a:lnTo>
                      <a:pt x="0" y="2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94" name="Freeform 50"/>
              <p:cNvSpPr>
                <a:spLocks/>
              </p:cNvSpPr>
              <p:nvPr/>
            </p:nvSpPr>
            <p:spPr bwMode="auto">
              <a:xfrm>
                <a:off x="2890" y="5310"/>
                <a:ext cx="29" cy="18"/>
              </a:xfrm>
              <a:custGeom>
                <a:avLst/>
                <a:gdLst>
                  <a:gd name="T0" fmla="*/ 5 w 29"/>
                  <a:gd name="T1" fmla="*/ 0 h 18"/>
                  <a:gd name="T2" fmla="*/ 0 w 29"/>
                  <a:gd name="T3" fmla="*/ 8 h 18"/>
                  <a:gd name="T4" fmla="*/ 10 w 29"/>
                  <a:gd name="T5" fmla="*/ 18 h 18"/>
                  <a:gd name="T6" fmla="*/ 15 w 29"/>
                  <a:gd name="T7" fmla="*/ 18 h 18"/>
                  <a:gd name="T8" fmla="*/ 29 w 29"/>
                  <a:gd name="T9" fmla="*/ 18 h 18"/>
                  <a:gd name="T10" fmla="*/ 17 w 29"/>
                  <a:gd name="T11" fmla="*/ 15 h 18"/>
                  <a:gd name="T12" fmla="*/ 5 w 29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8">
                    <a:moveTo>
                      <a:pt x="5" y="0"/>
                    </a:moveTo>
                    <a:lnTo>
                      <a:pt x="0" y="8"/>
                    </a:lnTo>
                    <a:lnTo>
                      <a:pt x="10" y="18"/>
                    </a:lnTo>
                    <a:lnTo>
                      <a:pt x="15" y="18"/>
                    </a:lnTo>
                    <a:lnTo>
                      <a:pt x="29" y="18"/>
                    </a:lnTo>
                    <a:lnTo>
                      <a:pt x="17" y="1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95" name="Freeform 51"/>
              <p:cNvSpPr>
                <a:spLocks/>
              </p:cNvSpPr>
              <p:nvPr/>
            </p:nvSpPr>
            <p:spPr bwMode="auto">
              <a:xfrm>
                <a:off x="2885" y="5347"/>
                <a:ext cx="9" cy="26"/>
              </a:xfrm>
              <a:custGeom>
                <a:avLst/>
                <a:gdLst>
                  <a:gd name="T0" fmla="*/ 4 w 9"/>
                  <a:gd name="T1" fmla="*/ 0 h 26"/>
                  <a:gd name="T2" fmla="*/ 0 w 9"/>
                  <a:gd name="T3" fmla="*/ 8 h 26"/>
                  <a:gd name="T4" fmla="*/ 4 w 9"/>
                  <a:gd name="T5" fmla="*/ 26 h 26"/>
                  <a:gd name="T6" fmla="*/ 9 w 9"/>
                  <a:gd name="T7" fmla="*/ 18 h 26"/>
                  <a:gd name="T8" fmla="*/ 4 w 9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6">
                    <a:moveTo>
                      <a:pt x="4" y="0"/>
                    </a:moveTo>
                    <a:lnTo>
                      <a:pt x="0" y="8"/>
                    </a:lnTo>
                    <a:lnTo>
                      <a:pt x="4" y="26"/>
                    </a:lnTo>
                    <a:lnTo>
                      <a:pt x="9" y="1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96" name="Freeform 52"/>
              <p:cNvSpPr>
                <a:spLocks/>
              </p:cNvSpPr>
              <p:nvPr/>
            </p:nvSpPr>
            <p:spPr bwMode="auto">
              <a:xfrm>
                <a:off x="2801" y="5333"/>
                <a:ext cx="78" cy="15"/>
              </a:xfrm>
              <a:custGeom>
                <a:avLst/>
                <a:gdLst>
                  <a:gd name="T0" fmla="*/ 78 w 78"/>
                  <a:gd name="T1" fmla="*/ 7 h 15"/>
                  <a:gd name="T2" fmla="*/ 49 w 78"/>
                  <a:gd name="T3" fmla="*/ 7 h 15"/>
                  <a:gd name="T4" fmla="*/ 0 w 78"/>
                  <a:gd name="T5" fmla="*/ 0 h 15"/>
                  <a:gd name="T6" fmla="*/ 23 w 78"/>
                  <a:gd name="T7" fmla="*/ 7 h 15"/>
                  <a:gd name="T8" fmla="*/ 58 w 78"/>
                  <a:gd name="T9" fmla="*/ 15 h 15"/>
                  <a:gd name="T10" fmla="*/ 78 w 78"/>
                  <a:gd name="T1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5">
                    <a:moveTo>
                      <a:pt x="78" y="7"/>
                    </a:moveTo>
                    <a:lnTo>
                      <a:pt x="49" y="7"/>
                    </a:lnTo>
                    <a:lnTo>
                      <a:pt x="0" y="0"/>
                    </a:lnTo>
                    <a:lnTo>
                      <a:pt x="23" y="7"/>
                    </a:lnTo>
                    <a:lnTo>
                      <a:pt x="58" y="15"/>
                    </a:lnTo>
                    <a:lnTo>
                      <a:pt x="78" y="7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97" name="Freeform 53"/>
              <p:cNvSpPr>
                <a:spLocks/>
              </p:cNvSpPr>
              <p:nvPr/>
            </p:nvSpPr>
            <p:spPr bwMode="auto">
              <a:xfrm>
                <a:off x="2786" y="5295"/>
                <a:ext cx="121" cy="20"/>
              </a:xfrm>
              <a:custGeom>
                <a:avLst/>
                <a:gdLst>
                  <a:gd name="T0" fmla="*/ 121 w 121"/>
                  <a:gd name="T1" fmla="*/ 8 h 20"/>
                  <a:gd name="T2" fmla="*/ 94 w 121"/>
                  <a:gd name="T3" fmla="*/ 15 h 20"/>
                  <a:gd name="T4" fmla="*/ 69 w 121"/>
                  <a:gd name="T5" fmla="*/ 17 h 20"/>
                  <a:gd name="T6" fmla="*/ 36 w 121"/>
                  <a:gd name="T7" fmla="*/ 7 h 20"/>
                  <a:gd name="T8" fmla="*/ 0 w 121"/>
                  <a:gd name="T9" fmla="*/ 0 h 20"/>
                  <a:gd name="T10" fmla="*/ 43 w 121"/>
                  <a:gd name="T11" fmla="*/ 15 h 20"/>
                  <a:gd name="T12" fmla="*/ 73 w 121"/>
                  <a:gd name="T13" fmla="*/ 20 h 20"/>
                  <a:gd name="T14" fmla="*/ 98 w 121"/>
                  <a:gd name="T15" fmla="*/ 20 h 20"/>
                  <a:gd name="T16" fmla="*/ 121 w 121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" h="20">
                    <a:moveTo>
                      <a:pt x="121" y="8"/>
                    </a:moveTo>
                    <a:lnTo>
                      <a:pt x="94" y="15"/>
                    </a:lnTo>
                    <a:lnTo>
                      <a:pt x="69" y="17"/>
                    </a:lnTo>
                    <a:lnTo>
                      <a:pt x="36" y="7"/>
                    </a:lnTo>
                    <a:lnTo>
                      <a:pt x="0" y="0"/>
                    </a:lnTo>
                    <a:lnTo>
                      <a:pt x="43" y="15"/>
                    </a:lnTo>
                    <a:lnTo>
                      <a:pt x="73" y="20"/>
                    </a:lnTo>
                    <a:lnTo>
                      <a:pt x="98" y="20"/>
                    </a:lnTo>
                    <a:lnTo>
                      <a:pt x="121" y="8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98" name="Freeform 54"/>
              <p:cNvSpPr>
                <a:spLocks/>
              </p:cNvSpPr>
              <p:nvPr/>
            </p:nvSpPr>
            <p:spPr bwMode="auto">
              <a:xfrm>
                <a:off x="2826" y="5234"/>
                <a:ext cx="33" cy="33"/>
              </a:xfrm>
              <a:custGeom>
                <a:avLst/>
                <a:gdLst>
                  <a:gd name="T0" fmla="*/ 19 w 33"/>
                  <a:gd name="T1" fmla="*/ 0 h 33"/>
                  <a:gd name="T2" fmla="*/ 28 w 33"/>
                  <a:gd name="T3" fmla="*/ 16 h 33"/>
                  <a:gd name="T4" fmla="*/ 14 w 33"/>
                  <a:gd name="T5" fmla="*/ 28 h 33"/>
                  <a:gd name="T6" fmla="*/ 0 w 33"/>
                  <a:gd name="T7" fmla="*/ 33 h 33"/>
                  <a:gd name="T8" fmla="*/ 14 w 33"/>
                  <a:gd name="T9" fmla="*/ 31 h 33"/>
                  <a:gd name="T10" fmla="*/ 29 w 33"/>
                  <a:gd name="T11" fmla="*/ 25 h 33"/>
                  <a:gd name="T12" fmla="*/ 33 w 33"/>
                  <a:gd name="T13" fmla="*/ 15 h 33"/>
                  <a:gd name="T14" fmla="*/ 19 w 33"/>
                  <a:gd name="T1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33">
                    <a:moveTo>
                      <a:pt x="19" y="0"/>
                    </a:moveTo>
                    <a:lnTo>
                      <a:pt x="28" y="16"/>
                    </a:lnTo>
                    <a:lnTo>
                      <a:pt x="14" y="28"/>
                    </a:lnTo>
                    <a:lnTo>
                      <a:pt x="0" y="33"/>
                    </a:lnTo>
                    <a:lnTo>
                      <a:pt x="14" y="31"/>
                    </a:lnTo>
                    <a:lnTo>
                      <a:pt x="29" y="25"/>
                    </a:lnTo>
                    <a:lnTo>
                      <a:pt x="33" y="15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6199" name="Freeform 55"/>
            <p:cNvSpPr>
              <a:spLocks/>
            </p:cNvSpPr>
            <p:nvPr/>
          </p:nvSpPr>
          <p:spPr bwMode="auto">
            <a:xfrm>
              <a:off x="810" y="2742"/>
              <a:ext cx="50" cy="53"/>
            </a:xfrm>
            <a:custGeom>
              <a:avLst/>
              <a:gdLst>
                <a:gd name="T0" fmla="*/ 12 w 166"/>
                <a:gd name="T1" fmla="*/ 168 h 184"/>
                <a:gd name="T2" fmla="*/ 32 w 166"/>
                <a:gd name="T3" fmla="*/ 184 h 184"/>
                <a:gd name="T4" fmla="*/ 130 w 166"/>
                <a:gd name="T5" fmla="*/ 138 h 184"/>
                <a:gd name="T6" fmla="*/ 166 w 166"/>
                <a:gd name="T7" fmla="*/ 69 h 184"/>
                <a:gd name="T8" fmla="*/ 160 w 166"/>
                <a:gd name="T9" fmla="*/ 23 h 184"/>
                <a:gd name="T10" fmla="*/ 122 w 166"/>
                <a:gd name="T11" fmla="*/ 0 h 184"/>
                <a:gd name="T12" fmla="*/ 100 w 166"/>
                <a:gd name="T13" fmla="*/ 1 h 184"/>
                <a:gd name="T14" fmla="*/ 108 w 166"/>
                <a:gd name="T15" fmla="*/ 29 h 184"/>
                <a:gd name="T16" fmla="*/ 107 w 166"/>
                <a:gd name="T17" fmla="*/ 54 h 184"/>
                <a:gd name="T18" fmla="*/ 93 w 166"/>
                <a:gd name="T19" fmla="*/ 79 h 184"/>
                <a:gd name="T20" fmla="*/ 62 w 166"/>
                <a:gd name="T21" fmla="*/ 109 h 184"/>
                <a:gd name="T22" fmla="*/ 32 w 166"/>
                <a:gd name="T23" fmla="*/ 138 h 184"/>
                <a:gd name="T24" fmla="*/ 0 w 166"/>
                <a:gd name="T25" fmla="*/ 143 h 184"/>
                <a:gd name="T26" fmla="*/ 3 w 166"/>
                <a:gd name="T27" fmla="*/ 156 h 184"/>
                <a:gd name="T28" fmla="*/ 12 w 166"/>
                <a:gd name="T29" fmla="*/ 16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184">
                  <a:moveTo>
                    <a:pt x="12" y="168"/>
                  </a:moveTo>
                  <a:lnTo>
                    <a:pt x="32" y="184"/>
                  </a:lnTo>
                  <a:lnTo>
                    <a:pt x="130" y="138"/>
                  </a:lnTo>
                  <a:lnTo>
                    <a:pt x="166" y="69"/>
                  </a:lnTo>
                  <a:lnTo>
                    <a:pt x="160" y="23"/>
                  </a:lnTo>
                  <a:lnTo>
                    <a:pt x="122" y="0"/>
                  </a:lnTo>
                  <a:lnTo>
                    <a:pt x="100" y="1"/>
                  </a:lnTo>
                  <a:lnTo>
                    <a:pt x="108" y="29"/>
                  </a:lnTo>
                  <a:lnTo>
                    <a:pt x="107" y="54"/>
                  </a:lnTo>
                  <a:lnTo>
                    <a:pt x="93" y="79"/>
                  </a:lnTo>
                  <a:lnTo>
                    <a:pt x="62" y="109"/>
                  </a:lnTo>
                  <a:lnTo>
                    <a:pt x="32" y="138"/>
                  </a:lnTo>
                  <a:lnTo>
                    <a:pt x="0" y="143"/>
                  </a:lnTo>
                  <a:lnTo>
                    <a:pt x="3" y="156"/>
                  </a:lnTo>
                  <a:lnTo>
                    <a:pt x="12" y="168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 w="825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200" name="Freeform 56"/>
            <p:cNvSpPr>
              <a:spLocks/>
            </p:cNvSpPr>
            <p:nvPr/>
          </p:nvSpPr>
          <p:spPr bwMode="auto">
            <a:xfrm rot="20578156" flipH="1">
              <a:off x="1161" y="2513"/>
              <a:ext cx="157" cy="192"/>
            </a:xfrm>
            <a:custGeom>
              <a:avLst/>
              <a:gdLst>
                <a:gd name="T0" fmla="*/ 226 w 524"/>
                <a:gd name="T1" fmla="*/ 26 h 698"/>
                <a:gd name="T2" fmla="*/ 108 w 524"/>
                <a:gd name="T3" fmla="*/ 66 h 698"/>
                <a:gd name="T4" fmla="*/ 3 w 524"/>
                <a:gd name="T5" fmla="*/ 130 h 698"/>
                <a:gd name="T6" fmla="*/ 3 w 524"/>
                <a:gd name="T7" fmla="*/ 209 h 698"/>
                <a:gd name="T8" fmla="*/ 0 w 524"/>
                <a:gd name="T9" fmla="*/ 296 h 698"/>
                <a:gd name="T10" fmla="*/ 8 w 524"/>
                <a:gd name="T11" fmla="*/ 319 h 698"/>
                <a:gd name="T12" fmla="*/ 27 w 524"/>
                <a:gd name="T13" fmla="*/ 342 h 698"/>
                <a:gd name="T14" fmla="*/ 38 w 524"/>
                <a:gd name="T15" fmla="*/ 419 h 698"/>
                <a:gd name="T16" fmla="*/ 57 w 524"/>
                <a:gd name="T17" fmla="*/ 479 h 698"/>
                <a:gd name="T18" fmla="*/ 80 w 524"/>
                <a:gd name="T19" fmla="*/ 532 h 698"/>
                <a:gd name="T20" fmla="*/ 95 w 524"/>
                <a:gd name="T21" fmla="*/ 578 h 698"/>
                <a:gd name="T22" fmla="*/ 108 w 524"/>
                <a:gd name="T23" fmla="*/ 608 h 698"/>
                <a:gd name="T24" fmla="*/ 133 w 524"/>
                <a:gd name="T25" fmla="*/ 657 h 698"/>
                <a:gd name="T26" fmla="*/ 178 w 524"/>
                <a:gd name="T27" fmla="*/ 665 h 698"/>
                <a:gd name="T28" fmla="*/ 206 w 524"/>
                <a:gd name="T29" fmla="*/ 662 h 698"/>
                <a:gd name="T30" fmla="*/ 245 w 524"/>
                <a:gd name="T31" fmla="*/ 675 h 698"/>
                <a:gd name="T32" fmla="*/ 288 w 524"/>
                <a:gd name="T33" fmla="*/ 698 h 698"/>
                <a:gd name="T34" fmla="*/ 386 w 524"/>
                <a:gd name="T35" fmla="*/ 657 h 698"/>
                <a:gd name="T36" fmla="*/ 472 w 524"/>
                <a:gd name="T37" fmla="*/ 542 h 698"/>
                <a:gd name="T38" fmla="*/ 509 w 524"/>
                <a:gd name="T39" fmla="*/ 474 h 698"/>
                <a:gd name="T40" fmla="*/ 516 w 524"/>
                <a:gd name="T41" fmla="*/ 439 h 698"/>
                <a:gd name="T42" fmla="*/ 496 w 524"/>
                <a:gd name="T43" fmla="*/ 389 h 698"/>
                <a:gd name="T44" fmla="*/ 519 w 524"/>
                <a:gd name="T45" fmla="*/ 337 h 698"/>
                <a:gd name="T46" fmla="*/ 524 w 524"/>
                <a:gd name="T47" fmla="*/ 276 h 698"/>
                <a:gd name="T48" fmla="*/ 506 w 524"/>
                <a:gd name="T49" fmla="*/ 211 h 698"/>
                <a:gd name="T50" fmla="*/ 472 w 524"/>
                <a:gd name="T51" fmla="*/ 199 h 698"/>
                <a:gd name="T52" fmla="*/ 444 w 524"/>
                <a:gd name="T53" fmla="*/ 216 h 698"/>
                <a:gd name="T54" fmla="*/ 429 w 524"/>
                <a:gd name="T55" fmla="*/ 258 h 698"/>
                <a:gd name="T56" fmla="*/ 426 w 524"/>
                <a:gd name="T57" fmla="*/ 301 h 698"/>
                <a:gd name="T58" fmla="*/ 411 w 524"/>
                <a:gd name="T59" fmla="*/ 352 h 698"/>
                <a:gd name="T60" fmla="*/ 368 w 524"/>
                <a:gd name="T61" fmla="*/ 337 h 698"/>
                <a:gd name="T62" fmla="*/ 363 w 524"/>
                <a:gd name="T63" fmla="*/ 266 h 698"/>
                <a:gd name="T64" fmla="*/ 321 w 524"/>
                <a:gd name="T65" fmla="*/ 189 h 698"/>
                <a:gd name="T66" fmla="*/ 279 w 524"/>
                <a:gd name="T67" fmla="*/ 130 h 698"/>
                <a:gd name="T68" fmla="*/ 265 w 524"/>
                <a:gd name="T69" fmla="*/ 50 h 698"/>
                <a:gd name="T70" fmla="*/ 241 w 524"/>
                <a:gd name="T71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4" h="698">
                  <a:moveTo>
                    <a:pt x="279" y="0"/>
                  </a:moveTo>
                  <a:lnTo>
                    <a:pt x="226" y="26"/>
                  </a:lnTo>
                  <a:lnTo>
                    <a:pt x="165" y="50"/>
                  </a:lnTo>
                  <a:lnTo>
                    <a:pt x="108" y="66"/>
                  </a:lnTo>
                  <a:lnTo>
                    <a:pt x="47" y="100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3" y="209"/>
                  </a:lnTo>
                  <a:lnTo>
                    <a:pt x="0" y="249"/>
                  </a:lnTo>
                  <a:lnTo>
                    <a:pt x="0" y="296"/>
                  </a:lnTo>
                  <a:lnTo>
                    <a:pt x="3" y="309"/>
                  </a:lnTo>
                  <a:lnTo>
                    <a:pt x="8" y="319"/>
                  </a:lnTo>
                  <a:lnTo>
                    <a:pt x="22" y="327"/>
                  </a:lnTo>
                  <a:lnTo>
                    <a:pt x="27" y="342"/>
                  </a:lnTo>
                  <a:lnTo>
                    <a:pt x="28" y="389"/>
                  </a:lnTo>
                  <a:lnTo>
                    <a:pt x="38" y="419"/>
                  </a:lnTo>
                  <a:lnTo>
                    <a:pt x="50" y="437"/>
                  </a:lnTo>
                  <a:lnTo>
                    <a:pt x="57" y="479"/>
                  </a:lnTo>
                  <a:lnTo>
                    <a:pt x="65" y="500"/>
                  </a:lnTo>
                  <a:lnTo>
                    <a:pt x="80" y="532"/>
                  </a:lnTo>
                  <a:lnTo>
                    <a:pt x="85" y="557"/>
                  </a:lnTo>
                  <a:lnTo>
                    <a:pt x="95" y="578"/>
                  </a:lnTo>
                  <a:lnTo>
                    <a:pt x="103" y="590"/>
                  </a:lnTo>
                  <a:lnTo>
                    <a:pt x="108" y="608"/>
                  </a:lnTo>
                  <a:lnTo>
                    <a:pt x="117" y="637"/>
                  </a:lnTo>
                  <a:lnTo>
                    <a:pt x="133" y="657"/>
                  </a:lnTo>
                  <a:lnTo>
                    <a:pt x="151" y="665"/>
                  </a:lnTo>
                  <a:lnTo>
                    <a:pt x="178" y="665"/>
                  </a:lnTo>
                  <a:lnTo>
                    <a:pt x="198" y="665"/>
                  </a:lnTo>
                  <a:lnTo>
                    <a:pt x="206" y="662"/>
                  </a:lnTo>
                  <a:lnTo>
                    <a:pt x="230" y="660"/>
                  </a:lnTo>
                  <a:lnTo>
                    <a:pt x="245" y="675"/>
                  </a:lnTo>
                  <a:lnTo>
                    <a:pt x="263" y="692"/>
                  </a:lnTo>
                  <a:lnTo>
                    <a:pt x="288" y="698"/>
                  </a:lnTo>
                  <a:lnTo>
                    <a:pt x="341" y="682"/>
                  </a:lnTo>
                  <a:lnTo>
                    <a:pt x="386" y="657"/>
                  </a:lnTo>
                  <a:lnTo>
                    <a:pt x="426" y="612"/>
                  </a:lnTo>
                  <a:lnTo>
                    <a:pt x="472" y="542"/>
                  </a:lnTo>
                  <a:lnTo>
                    <a:pt x="491" y="512"/>
                  </a:lnTo>
                  <a:lnTo>
                    <a:pt x="509" y="474"/>
                  </a:lnTo>
                  <a:lnTo>
                    <a:pt x="516" y="452"/>
                  </a:lnTo>
                  <a:lnTo>
                    <a:pt x="516" y="439"/>
                  </a:lnTo>
                  <a:lnTo>
                    <a:pt x="516" y="419"/>
                  </a:lnTo>
                  <a:lnTo>
                    <a:pt x="496" y="389"/>
                  </a:lnTo>
                  <a:lnTo>
                    <a:pt x="506" y="371"/>
                  </a:lnTo>
                  <a:lnTo>
                    <a:pt x="519" y="337"/>
                  </a:lnTo>
                  <a:lnTo>
                    <a:pt x="524" y="304"/>
                  </a:lnTo>
                  <a:lnTo>
                    <a:pt x="524" y="276"/>
                  </a:lnTo>
                  <a:lnTo>
                    <a:pt x="516" y="238"/>
                  </a:lnTo>
                  <a:lnTo>
                    <a:pt x="506" y="211"/>
                  </a:lnTo>
                  <a:lnTo>
                    <a:pt x="491" y="199"/>
                  </a:lnTo>
                  <a:lnTo>
                    <a:pt x="472" y="199"/>
                  </a:lnTo>
                  <a:lnTo>
                    <a:pt x="457" y="204"/>
                  </a:lnTo>
                  <a:lnTo>
                    <a:pt x="444" y="216"/>
                  </a:lnTo>
                  <a:lnTo>
                    <a:pt x="434" y="243"/>
                  </a:lnTo>
                  <a:lnTo>
                    <a:pt x="429" y="258"/>
                  </a:lnTo>
                  <a:lnTo>
                    <a:pt x="429" y="276"/>
                  </a:lnTo>
                  <a:lnTo>
                    <a:pt x="426" y="301"/>
                  </a:lnTo>
                  <a:lnTo>
                    <a:pt x="426" y="319"/>
                  </a:lnTo>
                  <a:lnTo>
                    <a:pt x="411" y="352"/>
                  </a:lnTo>
                  <a:lnTo>
                    <a:pt x="383" y="357"/>
                  </a:lnTo>
                  <a:lnTo>
                    <a:pt x="368" y="337"/>
                  </a:lnTo>
                  <a:lnTo>
                    <a:pt x="373" y="296"/>
                  </a:lnTo>
                  <a:lnTo>
                    <a:pt x="363" y="266"/>
                  </a:lnTo>
                  <a:lnTo>
                    <a:pt x="334" y="223"/>
                  </a:lnTo>
                  <a:lnTo>
                    <a:pt x="321" y="189"/>
                  </a:lnTo>
                  <a:lnTo>
                    <a:pt x="293" y="149"/>
                  </a:lnTo>
                  <a:lnTo>
                    <a:pt x="279" y="130"/>
                  </a:lnTo>
                  <a:lnTo>
                    <a:pt x="265" y="73"/>
                  </a:lnTo>
                  <a:lnTo>
                    <a:pt x="265" y="50"/>
                  </a:lnTo>
                  <a:lnTo>
                    <a:pt x="268" y="26"/>
                  </a:lnTo>
                  <a:lnTo>
                    <a:pt x="241" y="40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 w="8255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201" name="Freeform 57"/>
            <p:cNvSpPr>
              <a:spLocks/>
            </p:cNvSpPr>
            <p:nvPr/>
          </p:nvSpPr>
          <p:spPr bwMode="auto">
            <a:xfrm rot="20578156" flipH="1">
              <a:off x="1276" y="2665"/>
              <a:ext cx="28" cy="16"/>
            </a:xfrm>
            <a:custGeom>
              <a:avLst/>
              <a:gdLst>
                <a:gd name="T0" fmla="*/ 0 w 93"/>
                <a:gd name="T1" fmla="*/ 16 h 60"/>
                <a:gd name="T2" fmla="*/ 14 w 93"/>
                <a:gd name="T3" fmla="*/ 1 h 60"/>
                <a:gd name="T4" fmla="*/ 29 w 93"/>
                <a:gd name="T5" fmla="*/ 0 h 60"/>
                <a:gd name="T6" fmla="*/ 58 w 93"/>
                <a:gd name="T7" fmla="*/ 1 h 60"/>
                <a:gd name="T8" fmla="*/ 64 w 93"/>
                <a:gd name="T9" fmla="*/ 3 h 60"/>
                <a:gd name="T10" fmla="*/ 73 w 93"/>
                <a:gd name="T11" fmla="*/ 3 h 60"/>
                <a:gd name="T12" fmla="*/ 84 w 93"/>
                <a:gd name="T13" fmla="*/ 16 h 60"/>
                <a:gd name="T14" fmla="*/ 93 w 93"/>
                <a:gd name="T15" fmla="*/ 35 h 60"/>
                <a:gd name="T16" fmla="*/ 91 w 93"/>
                <a:gd name="T17" fmla="*/ 41 h 60"/>
                <a:gd name="T18" fmla="*/ 79 w 93"/>
                <a:gd name="T19" fmla="*/ 50 h 60"/>
                <a:gd name="T20" fmla="*/ 68 w 93"/>
                <a:gd name="T21" fmla="*/ 43 h 60"/>
                <a:gd name="T22" fmla="*/ 46 w 93"/>
                <a:gd name="T23" fmla="*/ 48 h 60"/>
                <a:gd name="T24" fmla="*/ 34 w 93"/>
                <a:gd name="T25" fmla="*/ 60 h 60"/>
                <a:gd name="T26" fmla="*/ 19 w 93"/>
                <a:gd name="T27" fmla="*/ 58 h 60"/>
                <a:gd name="T28" fmla="*/ 4 w 93"/>
                <a:gd name="T29" fmla="*/ 41 h 60"/>
                <a:gd name="T30" fmla="*/ 0 w 93"/>
                <a:gd name="T31" fmla="*/ 1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60">
                  <a:moveTo>
                    <a:pt x="0" y="16"/>
                  </a:moveTo>
                  <a:lnTo>
                    <a:pt x="14" y="1"/>
                  </a:lnTo>
                  <a:lnTo>
                    <a:pt x="29" y="0"/>
                  </a:lnTo>
                  <a:lnTo>
                    <a:pt x="58" y="1"/>
                  </a:lnTo>
                  <a:lnTo>
                    <a:pt x="64" y="3"/>
                  </a:lnTo>
                  <a:lnTo>
                    <a:pt x="73" y="3"/>
                  </a:lnTo>
                  <a:lnTo>
                    <a:pt x="84" y="16"/>
                  </a:lnTo>
                  <a:lnTo>
                    <a:pt x="93" y="35"/>
                  </a:lnTo>
                  <a:lnTo>
                    <a:pt x="91" y="41"/>
                  </a:lnTo>
                  <a:lnTo>
                    <a:pt x="79" y="50"/>
                  </a:lnTo>
                  <a:lnTo>
                    <a:pt x="68" y="43"/>
                  </a:lnTo>
                  <a:lnTo>
                    <a:pt x="46" y="48"/>
                  </a:lnTo>
                  <a:lnTo>
                    <a:pt x="34" y="60"/>
                  </a:lnTo>
                  <a:lnTo>
                    <a:pt x="19" y="58"/>
                  </a:lnTo>
                  <a:lnTo>
                    <a:pt x="4" y="4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202" name="Freeform 58"/>
            <p:cNvSpPr>
              <a:spLocks/>
            </p:cNvSpPr>
            <p:nvPr/>
          </p:nvSpPr>
          <p:spPr bwMode="auto">
            <a:xfrm rot="20578156" flipH="1">
              <a:off x="1274" y="2648"/>
              <a:ext cx="33" cy="14"/>
            </a:xfrm>
            <a:custGeom>
              <a:avLst/>
              <a:gdLst>
                <a:gd name="T0" fmla="*/ 16 w 109"/>
                <a:gd name="T1" fmla="*/ 53 h 53"/>
                <a:gd name="T2" fmla="*/ 26 w 109"/>
                <a:gd name="T3" fmla="*/ 49 h 53"/>
                <a:gd name="T4" fmla="*/ 15 w 109"/>
                <a:gd name="T5" fmla="*/ 30 h 53"/>
                <a:gd name="T6" fmla="*/ 25 w 109"/>
                <a:gd name="T7" fmla="*/ 26 h 53"/>
                <a:gd name="T8" fmla="*/ 43 w 109"/>
                <a:gd name="T9" fmla="*/ 28 h 53"/>
                <a:gd name="T10" fmla="*/ 54 w 109"/>
                <a:gd name="T11" fmla="*/ 25 h 53"/>
                <a:gd name="T12" fmla="*/ 64 w 109"/>
                <a:gd name="T13" fmla="*/ 20 h 53"/>
                <a:gd name="T14" fmla="*/ 84 w 109"/>
                <a:gd name="T15" fmla="*/ 13 h 53"/>
                <a:gd name="T16" fmla="*/ 93 w 109"/>
                <a:gd name="T17" fmla="*/ 5 h 53"/>
                <a:gd name="T18" fmla="*/ 109 w 109"/>
                <a:gd name="T19" fmla="*/ 0 h 53"/>
                <a:gd name="T20" fmla="*/ 89 w 109"/>
                <a:gd name="T21" fmla="*/ 0 h 53"/>
                <a:gd name="T22" fmla="*/ 73 w 109"/>
                <a:gd name="T23" fmla="*/ 0 h 53"/>
                <a:gd name="T24" fmla="*/ 64 w 109"/>
                <a:gd name="T25" fmla="*/ 3 h 53"/>
                <a:gd name="T26" fmla="*/ 41 w 109"/>
                <a:gd name="T27" fmla="*/ 5 h 53"/>
                <a:gd name="T28" fmla="*/ 31 w 109"/>
                <a:gd name="T29" fmla="*/ 16 h 53"/>
                <a:gd name="T30" fmla="*/ 23 w 109"/>
                <a:gd name="T31" fmla="*/ 5 h 53"/>
                <a:gd name="T32" fmla="*/ 13 w 109"/>
                <a:gd name="T33" fmla="*/ 0 h 53"/>
                <a:gd name="T34" fmla="*/ 3 w 109"/>
                <a:gd name="T35" fmla="*/ 5 h 53"/>
                <a:gd name="T36" fmla="*/ 0 w 109"/>
                <a:gd name="T37" fmla="*/ 13 h 53"/>
                <a:gd name="T38" fmla="*/ 3 w 109"/>
                <a:gd name="T39" fmla="*/ 26 h 53"/>
                <a:gd name="T40" fmla="*/ 5 w 109"/>
                <a:gd name="T41" fmla="*/ 36 h 53"/>
                <a:gd name="T42" fmla="*/ 16 w 109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" h="53">
                  <a:moveTo>
                    <a:pt x="16" y="53"/>
                  </a:moveTo>
                  <a:lnTo>
                    <a:pt x="26" y="49"/>
                  </a:lnTo>
                  <a:lnTo>
                    <a:pt x="15" y="30"/>
                  </a:lnTo>
                  <a:lnTo>
                    <a:pt x="25" y="26"/>
                  </a:lnTo>
                  <a:lnTo>
                    <a:pt x="43" y="28"/>
                  </a:lnTo>
                  <a:lnTo>
                    <a:pt x="54" y="25"/>
                  </a:lnTo>
                  <a:lnTo>
                    <a:pt x="64" y="20"/>
                  </a:lnTo>
                  <a:lnTo>
                    <a:pt x="84" y="13"/>
                  </a:lnTo>
                  <a:lnTo>
                    <a:pt x="93" y="5"/>
                  </a:lnTo>
                  <a:lnTo>
                    <a:pt x="109" y="0"/>
                  </a:lnTo>
                  <a:lnTo>
                    <a:pt x="89" y="0"/>
                  </a:lnTo>
                  <a:lnTo>
                    <a:pt x="73" y="0"/>
                  </a:lnTo>
                  <a:lnTo>
                    <a:pt x="64" y="3"/>
                  </a:lnTo>
                  <a:lnTo>
                    <a:pt x="41" y="5"/>
                  </a:lnTo>
                  <a:lnTo>
                    <a:pt x="31" y="16"/>
                  </a:lnTo>
                  <a:lnTo>
                    <a:pt x="23" y="5"/>
                  </a:lnTo>
                  <a:lnTo>
                    <a:pt x="13" y="0"/>
                  </a:lnTo>
                  <a:lnTo>
                    <a:pt x="3" y="5"/>
                  </a:lnTo>
                  <a:lnTo>
                    <a:pt x="0" y="13"/>
                  </a:lnTo>
                  <a:lnTo>
                    <a:pt x="3" y="26"/>
                  </a:lnTo>
                  <a:lnTo>
                    <a:pt x="5" y="36"/>
                  </a:lnTo>
                  <a:lnTo>
                    <a:pt x="16" y="53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203" name="Freeform 59"/>
            <p:cNvSpPr>
              <a:spLocks/>
            </p:cNvSpPr>
            <p:nvPr/>
          </p:nvSpPr>
          <p:spPr bwMode="auto">
            <a:xfrm rot="20578156" flipH="1">
              <a:off x="1221" y="2592"/>
              <a:ext cx="94" cy="61"/>
            </a:xfrm>
            <a:custGeom>
              <a:avLst/>
              <a:gdLst>
                <a:gd name="T0" fmla="*/ 43 w 314"/>
                <a:gd name="T1" fmla="*/ 128 h 220"/>
                <a:gd name="T2" fmla="*/ 85 w 314"/>
                <a:gd name="T3" fmla="*/ 118 h 220"/>
                <a:gd name="T4" fmla="*/ 82 w 314"/>
                <a:gd name="T5" fmla="*/ 88 h 220"/>
                <a:gd name="T6" fmla="*/ 87 w 314"/>
                <a:gd name="T7" fmla="*/ 57 h 220"/>
                <a:gd name="T8" fmla="*/ 58 w 314"/>
                <a:gd name="T9" fmla="*/ 0 h 220"/>
                <a:gd name="T10" fmla="*/ 48 w 314"/>
                <a:gd name="T11" fmla="*/ 45 h 220"/>
                <a:gd name="T12" fmla="*/ 47 w 314"/>
                <a:gd name="T13" fmla="*/ 75 h 220"/>
                <a:gd name="T14" fmla="*/ 45 w 314"/>
                <a:gd name="T15" fmla="*/ 65 h 220"/>
                <a:gd name="T16" fmla="*/ 22 w 314"/>
                <a:gd name="T17" fmla="*/ 50 h 220"/>
                <a:gd name="T18" fmla="*/ 8 w 314"/>
                <a:gd name="T19" fmla="*/ 22 h 220"/>
                <a:gd name="T20" fmla="*/ 2 w 314"/>
                <a:gd name="T21" fmla="*/ 62 h 220"/>
                <a:gd name="T22" fmla="*/ 18 w 314"/>
                <a:gd name="T23" fmla="*/ 112 h 220"/>
                <a:gd name="T24" fmla="*/ 28 w 314"/>
                <a:gd name="T25" fmla="*/ 156 h 220"/>
                <a:gd name="T26" fmla="*/ 53 w 314"/>
                <a:gd name="T27" fmla="*/ 215 h 220"/>
                <a:gd name="T28" fmla="*/ 77 w 314"/>
                <a:gd name="T29" fmla="*/ 213 h 220"/>
                <a:gd name="T30" fmla="*/ 123 w 314"/>
                <a:gd name="T31" fmla="*/ 213 h 220"/>
                <a:gd name="T32" fmla="*/ 158 w 314"/>
                <a:gd name="T33" fmla="*/ 215 h 220"/>
                <a:gd name="T34" fmla="*/ 163 w 314"/>
                <a:gd name="T35" fmla="*/ 180 h 220"/>
                <a:gd name="T36" fmla="*/ 196 w 314"/>
                <a:gd name="T37" fmla="*/ 161 h 220"/>
                <a:gd name="T38" fmla="*/ 163 w 314"/>
                <a:gd name="T39" fmla="*/ 145 h 220"/>
                <a:gd name="T40" fmla="*/ 206 w 314"/>
                <a:gd name="T41" fmla="*/ 151 h 220"/>
                <a:gd name="T42" fmla="*/ 195 w 314"/>
                <a:gd name="T43" fmla="*/ 130 h 220"/>
                <a:gd name="T44" fmla="*/ 215 w 314"/>
                <a:gd name="T45" fmla="*/ 108 h 220"/>
                <a:gd name="T46" fmla="*/ 188 w 314"/>
                <a:gd name="T47" fmla="*/ 93 h 220"/>
                <a:gd name="T48" fmla="*/ 221 w 314"/>
                <a:gd name="T49" fmla="*/ 85 h 220"/>
                <a:gd name="T50" fmla="*/ 314 w 314"/>
                <a:gd name="T51" fmla="*/ 5 h 220"/>
                <a:gd name="T52" fmla="*/ 241 w 314"/>
                <a:gd name="T53" fmla="*/ 0 h 220"/>
                <a:gd name="T54" fmla="*/ 188 w 314"/>
                <a:gd name="T55" fmla="*/ 52 h 220"/>
                <a:gd name="T56" fmla="*/ 156 w 314"/>
                <a:gd name="T57" fmla="*/ 55 h 220"/>
                <a:gd name="T58" fmla="*/ 141 w 314"/>
                <a:gd name="T59" fmla="*/ 27 h 220"/>
                <a:gd name="T60" fmla="*/ 111 w 314"/>
                <a:gd name="T61" fmla="*/ 25 h 220"/>
                <a:gd name="T62" fmla="*/ 106 w 314"/>
                <a:gd name="T63" fmla="*/ 50 h 220"/>
                <a:gd name="T64" fmla="*/ 116 w 314"/>
                <a:gd name="T65" fmla="*/ 75 h 220"/>
                <a:gd name="T66" fmla="*/ 143 w 314"/>
                <a:gd name="T67" fmla="*/ 102 h 220"/>
                <a:gd name="T68" fmla="*/ 148 w 314"/>
                <a:gd name="T69" fmla="*/ 136 h 220"/>
                <a:gd name="T70" fmla="*/ 90 w 314"/>
                <a:gd name="T71" fmla="*/ 150 h 220"/>
                <a:gd name="T72" fmla="*/ 43 w 314"/>
                <a:gd name="T73" fmla="*/ 13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4" h="220">
                  <a:moveTo>
                    <a:pt x="43" y="135"/>
                  </a:moveTo>
                  <a:lnTo>
                    <a:pt x="43" y="128"/>
                  </a:lnTo>
                  <a:lnTo>
                    <a:pt x="68" y="126"/>
                  </a:lnTo>
                  <a:lnTo>
                    <a:pt x="85" y="118"/>
                  </a:lnTo>
                  <a:lnTo>
                    <a:pt x="91" y="98"/>
                  </a:lnTo>
                  <a:lnTo>
                    <a:pt x="82" y="88"/>
                  </a:lnTo>
                  <a:lnTo>
                    <a:pt x="87" y="75"/>
                  </a:lnTo>
                  <a:lnTo>
                    <a:pt x="87" y="57"/>
                  </a:lnTo>
                  <a:lnTo>
                    <a:pt x="87" y="12"/>
                  </a:lnTo>
                  <a:lnTo>
                    <a:pt x="58" y="0"/>
                  </a:lnTo>
                  <a:lnTo>
                    <a:pt x="53" y="32"/>
                  </a:lnTo>
                  <a:lnTo>
                    <a:pt x="48" y="45"/>
                  </a:lnTo>
                  <a:lnTo>
                    <a:pt x="52" y="68"/>
                  </a:lnTo>
                  <a:lnTo>
                    <a:pt x="47" y="75"/>
                  </a:lnTo>
                  <a:lnTo>
                    <a:pt x="37" y="68"/>
                  </a:lnTo>
                  <a:lnTo>
                    <a:pt x="45" y="65"/>
                  </a:lnTo>
                  <a:lnTo>
                    <a:pt x="42" y="50"/>
                  </a:lnTo>
                  <a:lnTo>
                    <a:pt x="22" y="50"/>
                  </a:lnTo>
                  <a:lnTo>
                    <a:pt x="18" y="40"/>
                  </a:lnTo>
                  <a:lnTo>
                    <a:pt x="8" y="22"/>
                  </a:lnTo>
                  <a:lnTo>
                    <a:pt x="0" y="22"/>
                  </a:lnTo>
                  <a:lnTo>
                    <a:pt x="2" y="62"/>
                  </a:lnTo>
                  <a:lnTo>
                    <a:pt x="3" y="82"/>
                  </a:lnTo>
                  <a:lnTo>
                    <a:pt x="18" y="112"/>
                  </a:lnTo>
                  <a:lnTo>
                    <a:pt x="25" y="123"/>
                  </a:lnTo>
                  <a:lnTo>
                    <a:pt x="28" y="156"/>
                  </a:lnTo>
                  <a:lnTo>
                    <a:pt x="37" y="183"/>
                  </a:lnTo>
                  <a:lnTo>
                    <a:pt x="53" y="215"/>
                  </a:lnTo>
                  <a:lnTo>
                    <a:pt x="60" y="220"/>
                  </a:lnTo>
                  <a:lnTo>
                    <a:pt x="77" y="213"/>
                  </a:lnTo>
                  <a:lnTo>
                    <a:pt x="96" y="208"/>
                  </a:lnTo>
                  <a:lnTo>
                    <a:pt x="123" y="213"/>
                  </a:lnTo>
                  <a:lnTo>
                    <a:pt x="145" y="215"/>
                  </a:lnTo>
                  <a:lnTo>
                    <a:pt x="158" y="215"/>
                  </a:lnTo>
                  <a:lnTo>
                    <a:pt x="173" y="200"/>
                  </a:lnTo>
                  <a:lnTo>
                    <a:pt x="163" y="180"/>
                  </a:lnTo>
                  <a:lnTo>
                    <a:pt x="186" y="173"/>
                  </a:lnTo>
                  <a:lnTo>
                    <a:pt x="196" y="161"/>
                  </a:lnTo>
                  <a:lnTo>
                    <a:pt x="181" y="148"/>
                  </a:lnTo>
                  <a:lnTo>
                    <a:pt x="163" y="145"/>
                  </a:lnTo>
                  <a:lnTo>
                    <a:pt x="191" y="138"/>
                  </a:lnTo>
                  <a:lnTo>
                    <a:pt x="206" y="151"/>
                  </a:lnTo>
                  <a:lnTo>
                    <a:pt x="226" y="151"/>
                  </a:lnTo>
                  <a:lnTo>
                    <a:pt x="195" y="130"/>
                  </a:lnTo>
                  <a:lnTo>
                    <a:pt x="215" y="116"/>
                  </a:lnTo>
                  <a:lnTo>
                    <a:pt x="215" y="108"/>
                  </a:lnTo>
                  <a:lnTo>
                    <a:pt x="193" y="98"/>
                  </a:lnTo>
                  <a:lnTo>
                    <a:pt x="188" y="93"/>
                  </a:lnTo>
                  <a:lnTo>
                    <a:pt x="193" y="88"/>
                  </a:lnTo>
                  <a:lnTo>
                    <a:pt x="221" y="85"/>
                  </a:lnTo>
                  <a:lnTo>
                    <a:pt x="288" y="65"/>
                  </a:lnTo>
                  <a:lnTo>
                    <a:pt x="314" y="5"/>
                  </a:lnTo>
                  <a:lnTo>
                    <a:pt x="284" y="2"/>
                  </a:lnTo>
                  <a:lnTo>
                    <a:pt x="241" y="0"/>
                  </a:lnTo>
                  <a:lnTo>
                    <a:pt x="220" y="27"/>
                  </a:lnTo>
                  <a:lnTo>
                    <a:pt x="188" y="52"/>
                  </a:lnTo>
                  <a:lnTo>
                    <a:pt x="166" y="60"/>
                  </a:lnTo>
                  <a:lnTo>
                    <a:pt x="156" y="55"/>
                  </a:lnTo>
                  <a:lnTo>
                    <a:pt x="141" y="40"/>
                  </a:lnTo>
                  <a:lnTo>
                    <a:pt x="141" y="27"/>
                  </a:lnTo>
                  <a:lnTo>
                    <a:pt x="131" y="5"/>
                  </a:lnTo>
                  <a:lnTo>
                    <a:pt x="111" y="25"/>
                  </a:lnTo>
                  <a:lnTo>
                    <a:pt x="115" y="33"/>
                  </a:lnTo>
                  <a:lnTo>
                    <a:pt x="106" y="50"/>
                  </a:lnTo>
                  <a:lnTo>
                    <a:pt x="110" y="60"/>
                  </a:lnTo>
                  <a:lnTo>
                    <a:pt x="116" y="75"/>
                  </a:lnTo>
                  <a:lnTo>
                    <a:pt x="136" y="90"/>
                  </a:lnTo>
                  <a:lnTo>
                    <a:pt x="143" y="102"/>
                  </a:lnTo>
                  <a:lnTo>
                    <a:pt x="151" y="125"/>
                  </a:lnTo>
                  <a:lnTo>
                    <a:pt x="148" y="136"/>
                  </a:lnTo>
                  <a:lnTo>
                    <a:pt x="120" y="145"/>
                  </a:lnTo>
                  <a:lnTo>
                    <a:pt x="90" y="150"/>
                  </a:lnTo>
                  <a:lnTo>
                    <a:pt x="60" y="145"/>
                  </a:lnTo>
                  <a:lnTo>
                    <a:pt x="43" y="135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204" name="Freeform 60"/>
            <p:cNvSpPr>
              <a:spLocks/>
            </p:cNvSpPr>
            <p:nvPr/>
          </p:nvSpPr>
          <p:spPr bwMode="auto">
            <a:xfrm rot="20578156" flipH="1">
              <a:off x="1240" y="2600"/>
              <a:ext cx="26" cy="14"/>
            </a:xfrm>
            <a:custGeom>
              <a:avLst/>
              <a:gdLst>
                <a:gd name="T0" fmla="*/ 0 w 88"/>
                <a:gd name="T1" fmla="*/ 28 h 51"/>
                <a:gd name="T2" fmla="*/ 5 w 88"/>
                <a:gd name="T3" fmla="*/ 35 h 51"/>
                <a:gd name="T4" fmla="*/ 15 w 88"/>
                <a:gd name="T5" fmla="*/ 41 h 51"/>
                <a:gd name="T6" fmla="*/ 25 w 88"/>
                <a:gd name="T7" fmla="*/ 43 h 51"/>
                <a:gd name="T8" fmla="*/ 38 w 88"/>
                <a:gd name="T9" fmla="*/ 40 h 51"/>
                <a:gd name="T10" fmla="*/ 53 w 88"/>
                <a:gd name="T11" fmla="*/ 28 h 51"/>
                <a:gd name="T12" fmla="*/ 68 w 88"/>
                <a:gd name="T13" fmla="*/ 15 h 51"/>
                <a:gd name="T14" fmla="*/ 80 w 88"/>
                <a:gd name="T15" fmla="*/ 0 h 51"/>
                <a:gd name="T16" fmla="*/ 88 w 88"/>
                <a:gd name="T17" fmla="*/ 8 h 51"/>
                <a:gd name="T18" fmla="*/ 68 w 88"/>
                <a:gd name="T19" fmla="*/ 23 h 51"/>
                <a:gd name="T20" fmla="*/ 55 w 88"/>
                <a:gd name="T21" fmla="*/ 40 h 51"/>
                <a:gd name="T22" fmla="*/ 45 w 88"/>
                <a:gd name="T23" fmla="*/ 50 h 51"/>
                <a:gd name="T24" fmla="*/ 33 w 88"/>
                <a:gd name="T25" fmla="*/ 51 h 51"/>
                <a:gd name="T26" fmla="*/ 23 w 88"/>
                <a:gd name="T27" fmla="*/ 51 h 51"/>
                <a:gd name="T28" fmla="*/ 5 w 88"/>
                <a:gd name="T29" fmla="*/ 45 h 51"/>
                <a:gd name="T30" fmla="*/ 0 w 88"/>
                <a:gd name="T3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51">
                  <a:moveTo>
                    <a:pt x="0" y="28"/>
                  </a:moveTo>
                  <a:lnTo>
                    <a:pt x="5" y="35"/>
                  </a:lnTo>
                  <a:lnTo>
                    <a:pt x="15" y="41"/>
                  </a:lnTo>
                  <a:lnTo>
                    <a:pt x="25" y="43"/>
                  </a:lnTo>
                  <a:lnTo>
                    <a:pt x="38" y="40"/>
                  </a:lnTo>
                  <a:lnTo>
                    <a:pt x="53" y="28"/>
                  </a:lnTo>
                  <a:lnTo>
                    <a:pt x="68" y="15"/>
                  </a:lnTo>
                  <a:lnTo>
                    <a:pt x="80" y="0"/>
                  </a:lnTo>
                  <a:lnTo>
                    <a:pt x="88" y="8"/>
                  </a:lnTo>
                  <a:lnTo>
                    <a:pt x="68" y="23"/>
                  </a:lnTo>
                  <a:lnTo>
                    <a:pt x="55" y="40"/>
                  </a:lnTo>
                  <a:lnTo>
                    <a:pt x="45" y="50"/>
                  </a:lnTo>
                  <a:lnTo>
                    <a:pt x="33" y="51"/>
                  </a:lnTo>
                  <a:lnTo>
                    <a:pt x="23" y="51"/>
                  </a:lnTo>
                  <a:lnTo>
                    <a:pt x="5" y="4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205" name="Freeform 61"/>
            <p:cNvSpPr>
              <a:spLocks/>
            </p:cNvSpPr>
            <p:nvPr/>
          </p:nvSpPr>
          <p:spPr bwMode="auto">
            <a:xfrm rot="20578156" flipH="1">
              <a:off x="1252" y="2519"/>
              <a:ext cx="51" cy="64"/>
            </a:xfrm>
            <a:custGeom>
              <a:avLst/>
              <a:gdLst>
                <a:gd name="T0" fmla="*/ 6 w 169"/>
                <a:gd name="T1" fmla="*/ 231 h 231"/>
                <a:gd name="T2" fmla="*/ 25 w 169"/>
                <a:gd name="T3" fmla="*/ 226 h 231"/>
                <a:gd name="T4" fmla="*/ 40 w 169"/>
                <a:gd name="T5" fmla="*/ 226 h 231"/>
                <a:gd name="T6" fmla="*/ 60 w 169"/>
                <a:gd name="T7" fmla="*/ 222 h 231"/>
                <a:gd name="T8" fmla="*/ 70 w 169"/>
                <a:gd name="T9" fmla="*/ 208 h 231"/>
                <a:gd name="T10" fmla="*/ 81 w 169"/>
                <a:gd name="T11" fmla="*/ 214 h 231"/>
                <a:gd name="T12" fmla="*/ 91 w 169"/>
                <a:gd name="T13" fmla="*/ 189 h 231"/>
                <a:gd name="T14" fmla="*/ 93 w 169"/>
                <a:gd name="T15" fmla="*/ 179 h 231"/>
                <a:gd name="T16" fmla="*/ 108 w 169"/>
                <a:gd name="T17" fmla="*/ 181 h 231"/>
                <a:gd name="T18" fmla="*/ 110 w 169"/>
                <a:gd name="T19" fmla="*/ 199 h 231"/>
                <a:gd name="T20" fmla="*/ 128 w 169"/>
                <a:gd name="T21" fmla="*/ 199 h 231"/>
                <a:gd name="T22" fmla="*/ 129 w 169"/>
                <a:gd name="T23" fmla="*/ 209 h 231"/>
                <a:gd name="T24" fmla="*/ 151 w 169"/>
                <a:gd name="T25" fmla="*/ 206 h 231"/>
                <a:gd name="T26" fmla="*/ 154 w 169"/>
                <a:gd name="T27" fmla="*/ 196 h 231"/>
                <a:gd name="T28" fmla="*/ 169 w 169"/>
                <a:gd name="T29" fmla="*/ 206 h 231"/>
                <a:gd name="T30" fmla="*/ 164 w 169"/>
                <a:gd name="T31" fmla="*/ 184 h 231"/>
                <a:gd name="T32" fmla="*/ 156 w 169"/>
                <a:gd name="T33" fmla="*/ 168 h 231"/>
                <a:gd name="T34" fmla="*/ 156 w 169"/>
                <a:gd name="T35" fmla="*/ 146 h 231"/>
                <a:gd name="T36" fmla="*/ 163 w 169"/>
                <a:gd name="T37" fmla="*/ 118 h 231"/>
                <a:gd name="T38" fmla="*/ 168 w 169"/>
                <a:gd name="T39" fmla="*/ 101 h 231"/>
                <a:gd name="T40" fmla="*/ 168 w 169"/>
                <a:gd name="T41" fmla="*/ 71 h 231"/>
                <a:gd name="T42" fmla="*/ 159 w 169"/>
                <a:gd name="T43" fmla="*/ 51 h 231"/>
                <a:gd name="T44" fmla="*/ 139 w 169"/>
                <a:gd name="T45" fmla="*/ 46 h 231"/>
                <a:gd name="T46" fmla="*/ 116 w 169"/>
                <a:gd name="T47" fmla="*/ 31 h 231"/>
                <a:gd name="T48" fmla="*/ 108 w 169"/>
                <a:gd name="T49" fmla="*/ 23 h 231"/>
                <a:gd name="T50" fmla="*/ 111 w 169"/>
                <a:gd name="T51" fmla="*/ 0 h 231"/>
                <a:gd name="T52" fmla="*/ 78 w 169"/>
                <a:gd name="T53" fmla="*/ 11 h 231"/>
                <a:gd name="T54" fmla="*/ 33 w 169"/>
                <a:gd name="T55" fmla="*/ 36 h 231"/>
                <a:gd name="T56" fmla="*/ 11 w 169"/>
                <a:gd name="T57" fmla="*/ 55 h 231"/>
                <a:gd name="T58" fmla="*/ 0 w 169"/>
                <a:gd name="T59" fmla="*/ 58 h 231"/>
                <a:gd name="T60" fmla="*/ 5 w 169"/>
                <a:gd name="T61" fmla="*/ 84 h 231"/>
                <a:gd name="T62" fmla="*/ 5 w 169"/>
                <a:gd name="T63" fmla="*/ 109 h 231"/>
                <a:gd name="T64" fmla="*/ 6 w 169"/>
                <a:gd name="T65" fmla="*/ 134 h 231"/>
                <a:gd name="T66" fmla="*/ 6 w 169"/>
                <a:gd name="T67" fmla="*/ 156 h 231"/>
                <a:gd name="T68" fmla="*/ 5 w 169"/>
                <a:gd name="T69" fmla="*/ 179 h 231"/>
                <a:gd name="T70" fmla="*/ 5 w 169"/>
                <a:gd name="T71" fmla="*/ 206 h 231"/>
                <a:gd name="T72" fmla="*/ 6 w 169"/>
                <a:gd name="T73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9" h="231">
                  <a:moveTo>
                    <a:pt x="6" y="231"/>
                  </a:moveTo>
                  <a:lnTo>
                    <a:pt x="25" y="226"/>
                  </a:lnTo>
                  <a:lnTo>
                    <a:pt x="40" y="226"/>
                  </a:lnTo>
                  <a:lnTo>
                    <a:pt x="60" y="222"/>
                  </a:lnTo>
                  <a:lnTo>
                    <a:pt x="70" y="208"/>
                  </a:lnTo>
                  <a:lnTo>
                    <a:pt x="81" y="214"/>
                  </a:lnTo>
                  <a:lnTo>
                    <a:pt x="91" y="189"/>
                  </a:lnTo>
                  <a:lnTo>
                    <a:pt x="93" y="179"/>
                  </a:lnTo>
                  <a:lnTo>
                    <a:pt x="108" y="181"/>
                  </a:lnTo>
                  <a:lnTo>
                    <a:pt x="110" y="199"/>
                  </a:lnTo>
                  <a:lnTo>
                    <a:pt x="128" y="199"/>
                  </a:lnTo>
                  <a:lnTo>
                    <a:pt x="129" y="209"/>
                  </a:lnTo>
                  <a:lnTo>
                    <a:pt x="151" y="206"/>
                  </a:lnTo>
                  <a:lnTo>
                    <a:pt x="154" y="196"/>
                  </a:lnTo>
                  <a:lnTo>
                    <a:pt x="169" y="206"/>
                  </a:lnTo>
                  <a:lnTo>
                    <a:pt x="164" y="184"/>
                  </a:lnTo>
                  <a:lnTo>
                    <a:pt x="156" y="168"/>
                  </a:lnTo>
                  <a:lnTo>
                    <a:pt x="156" y="146"/>
                  </a:lnTo>
                  <a:lnTo>
                    <a:pt x="163" y="118"/>
                  </a:lnTo>
                  <a:lnTo>
                    <a:pt x="168" y="101"/>
                  </a:lnTo>
                  <a:lnTo>
                    <a:pt x="168" y="71"/>
                  </a:lnTo>
                  <a:lnTo>
                    <a:pt x="159" y="51"/>
                  </a:lnTo>
                  <a:lnTo>
                    <a:pt x="139" y="46"/>
                  </a:lnTo>
                  <a:lnTo>
                    <a:pt x="116" y="31"/>
                  </a:lnTo>
                  <a:lnTo>
                    <a:pt x="108" y="23"/>
                  </a:lnTo>
                  <a:lnTo>
                    <a:pt x="111" y="0"/>
                  </a:lnTo>
                  <a:lnTo>
                    <a:pt x="78" y="11"/>
                  </a:lnTo>
                  <a:lnTo>
                    <a:pt x="33" y="36"/>
                  </a:lnTo>
                  <a:lnTo>
                    <a:pt x="11" y="55"/>
                  </a:lnTo>
                  <a:lnTo>
                    <a:pt x="0" y="58"/>
                  </a:lnTo>
                  <a:lnTo>
                    <a:pt x="5" y="84"/>
                  </a:lnTo>
                  <a:lnTo>
                    <a:pt x="5" y="109"/>
                  </a:lnTo>
                  <a:lnTo>
                    <a:pt x="6" y="134"/>
                  </a:lnTo>
                  <a:lnTo>
                    <a:pt x="6" y="156"/>
                  </a:lnTo>
                  <a:lnTo>
                    <a:pt x="5" y="179"/>
                  </a:lnTo>
                  <a:lnTo>
                    <a:pt x="5" y="206"/>
                  </a:lnTo>
                  <a:lnTo>
                    <a:pt x="6" y="231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206" name="Freeform 62"/>
            <p:cNvSpPr>
              <a:spLocks/>
            </p:cNvSpPr>
            <p:nvPr/>
          </p:nvSpPr>
          <p:spPr bwMode="auto">
            <a:xfrm rot="20578156" flipH="1">
              <a:off x="1230" y="2588"/>
              <a:ext cx="52" cy="13"/>
            </a:xfrm>
            <a:custGeom>
              <a:avLst/>
              <a:gdLst>
                <a:gd name="T0" fmla="*/ 83 w 171"/>
                <a:gd name="T1" fmla="*/ 25 h 50"/>
                <a:gd name="T2" fmla="*/ 89 w 171"/>
                <a:gd name="T3" fmla="*/ 48 h 50"/>
                <a:gd name="T4" fmla="*/ 73 w 171"/>
                <a:gd name="T5" fmla="*/ 45 h 50"/>
                <a:gd name="T6" fmla="*/ 61 w 171"/>
                <a:gd name="T7" fmla="*/ 30 h 50"/>
                <a:gd name="T8" fmla="*/ 48 w 171"/>
                <a:gd name="T9" fmla="*/ 38 h 50"/>
                <a:gd name="T10" fmla="*/ 38 w 171"/>
                <a:gd name="T11" fmla="*/ 38 h 50"/>
                <a:gd name="T12" fmla="*/ 39 w 171"/>
                <a:gd name="T13" fmla="*/ 50 h 50"/>
                <a:gd name="T14" fmla="*/ 21 w 171"/>
                <a:gd name="T15" fmla="*/ 45 h 50"/>
                <a:gd name="T16" fmla="*/ 14 w 171"/>
                <a:gd name="T17" fmla="*/ 35 h 50"/>
                <a:gd name="T18" fmla="*/ 0 w 171"/>
                <a:gd name="T19" fmla="*/ 33 h 50"/>
                <a:gd name="T20" fmla="*/ 9 w 171"/>
                <a:gd name="T21" fmla="*/ 20 h 50"/>
                <a:gd name="T22" fmla="*/ 6 w 171"/>
                <a:gd name="T23" fmla="*/ 15 h 50"/>
                <a:gd name="T24" fmla="*/ 48 w 171"/>
                <a:gd name="T25" fmla="*/ 15 h 50"/>
                <a:gd name="T26" fmla="*/ 61 w 171"/>
                <a:gd name="T27" fmla="*/ 2 h 50"/>
                <a:gd name="T28" fmla="*/ 78 w 171"/>
                <a:gd name="T29" fmla="*/ 0 h 50"/>
                <a:gd name="T30" fmla="*/ 118 w 171"/>
                <a:gd name="T31" fmla="*/ 0 h 50"/>
                <a:gd name="T32" fmla="*/ 143 w 171"/>
                <a:gd name="T33" fmla="*/ 10 h 50"/>
                <a:gd name="T34" fmla="*/ 156 w 171"/>
                <a:gd name="T35" fmla="*/ 20 h 50"/>
                <a:gd name="T36" fmla="*/ 171 w 171"/>
                <a:gd name="T37" fmla="*/ 22 h 50"/>
                <a:gd name="T38" fmla="*/ 148 w 171"/>
                <a:gd name="T39" fmla="*/ 28 h 50"/>
                <a:gd name="T40" fmla="*/ 123 w 171"/>
                <a:gd name="T41" fmla="*/ 25 h 50"/>
                <a:gd name="T42" fmla="*/ 143 w 171"/>
                <a:gd name="T43" fmla="*/ 20 h 50"/>
                <a:gd name="T44" fmla="*/ 133 w 171"/>
                <a:gd name="T45" fmla="*/ 12 h 50"/>
                <a:gd name="T46" fmla="*/ 111 w 171"/>
                <a:gd name="T47" fmla="*/ 5 h 50"/>
                <a:gd name="T48" fmla="*/ 61 w 171"/>
                <a:gd name="T49" fmla="*/ 12 h 50"/>
                <a:gd name="T50" fmla="*/ 83 w 171"/>
                <a:gd name="T5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1" h="50">
                  <a:moveTo>
                    <a:pt x="83" y="25"/>
                  </a:moveTo>
                  <a:lnTo>
                    <a:pt x="89" y="48"/>
                  </a:lnTo>
                  <a:lnTo>
                    <a:pt x="73" y="45"/>
                  </a:lnTo>
                  <a:lnTo>
                    <a:pt x="61" y="30"/>
                  </a:lnTo>
                  <a:lnTo>
                    <a:pt x="48" y="38"/>
                  </a:lnTo>
                  <a:lnTo>
                    <a:pt x="38" y="38"/>
                  </a:lnTo>
                  <a:lnTo>
                    <a:pt x="39" y="50"/>
                  </a:lnTo>
                  <a:lnTo>
                    <a:pt x="21" y="45"/>
                  </a:lnTo>
                  <a:lnTo>
                    <a:pt x="14" y="35"/>
                  </a:lnTo>
                  <a:lnTo>
                    <a:pt x="0" y="33"/>
                  </a:lnTo>
                  <a:lnTo>
                    <a:pt x="9" y="20"/>
                  </a:lnTo>
                  <a:lnTo>
                    <a:pt x="6" y="15"/>
                  </a:lnTo>
                  <a:lnTo>
                    <a:pt x="48" y="15"/>
                  </a:lnTo>
                  <a:lnTo>
                    <a:pt x="61" y="2"/>
                  </a:lnTo>
                  <a:lnTo>
                    <a:pt x="78" y="0"/>
                  </a:lnTo>
                  <a:lnTo>
                    <a:pt x="118" y="0"/>
                  </a:lnTo>
                  <a:lnTo>
                    <a:pt x="143" y="10"/>
                  </a:lnTo>
                  <a:lnTo>
                    <a:pt x="156" y="20"/>
                  </a:lnTo>
                  <a:lnTo>
                    <a:pt x="171" y="22"/>
                  </a:lnTo>
                  <a:lnTo>
                    <a:pt x="148" y="28"/>
                  </a:lnTo>
                  <a:lnTo>
                    <a:pt x="123" y="25"/>
                  </a:lnTo>
                  <a:lnTo>
                    <a:pt x="143" y="20"/>
                  </a:lnTo>
                  <a:lnTo>
                    <a:pt x="133" y="12"/>
                  </a:lnTo>
                  <a:lnTo>
                    <a:pt x="111" y="5"/>
                  </a:lnTo>
                  <a:lnTo>
                    <a:pt x="61" y="12"/>
                  </a:lnTo>
                  <a:lnTo>
                    <a:pt x="83" y="25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207" name="Freeform 63"/>
            <p:cNvSpPr>
              <a:spLocks/>
            </p:cNvSpPr>
            <p:nvPr/>
          </p:nvSpPr>
          <p:spPr bwMode="auto">
            <a:xfrm rot="20578156" flipH="1">
              <a:off x="1288" y="2580"/>
              <a:ext cx="19" cy="10"/>
            </a:xfrm>
            <a:custGeom>
              <a:avLst/>
              <a:gdLst>
                <a:gd name="T0" fmla="*/ 5 w 65"/>
                <a:gd name="T1" fmla="*/ 23 h 38"/>
                <a:gd name="T2" fmla="*/ 15 w 65"/>
                <a:gd name="T3" fmla="*/ 38 h 38"/>
                <a:gd name="T4" fmla="*/ 29 w 65"/>
                <a:gd name="T5" fmla="*/ 38 h 38"/>
                <a:gd name="T6" fmla="*/ 37 w 65"/>
                <a:gd name="T7" fmla="*/ 30 h 38"/>
                <a:gd name="T8" fmla="*/ 49 w 65"/>
                <a:gd name="T9" fmla="*/ 28 h 38"/>
                <a:gd name="T10" fmla="*/ 57 w 65"/>
                <a:gd name="T11" fmla="*/ 38 h 38"/>
                <a:gd name="T12" fmla="*/ 65 w 65"/>
                <a:gd name="T13" fmla="*/ 38 h 38"/>
                <a:gd name="T14" fmla="*/ 65 w 65"/>
                <a:gd name="T15" fmla="*/ 23 h 38"/>
                <a:gd name="T16" fmla="*/ 60 w 65"/>
                <a:gd name="T17" fmla="*/ 7 h 38"/>
                <a:gd name="T18" fmla="*/ 37 w 65"/>
                <a:gd name="T19" fmla="*/ 0 h 38"/>
                <a:gd name="T20" fmla="*/ 0 w 65"/>
                <a:gd name="T21" fmla="*/ 0 h 38"/>
                <a:gd name="T22" fmla="*/ 29 w 65"/>
                <a:gd name="T23" fmla="*/ 13 h 38"/>
                <a:gd name="T24" fmla="*/ 5 w 65"/>
                <a:gd name="T25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38">
                  <a:moveTo>
                    <a:pt x="5" y="23"/>
                  </a:moveTo>
                  <a:lnTo>
                    <a:pt x="15" y="38"/>
                  </a:lnTo>
                  <a:lnTo>
                    <a:pt x="29" y="38"/>
                  </a:lnTo>
                  <a:lnTo>
                    <a:pt x="37" y="30"/>
                  </a:lnTo>
                  <a:lnTo>
                    <a:pt x="49" y="28"/>
                  </a:lnTo>
                  <a:lnTo>
                    <a:pt x="57" y="38"/>
                  </a:lnTo>
                  <a:lnTo>
                    <a:pt x="65" y="38"/>
                  </a:lnTo>
                  <a:lnTo>
                    <a:pt x="65" y="23"/>
                  </a:lnTo>
                  <a:lnTo>
                    <a:pt x="60" y="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29" y="13"/>
                  </a:lnTo>
                  <a:lnTo>
                    <a:pt x="5" y="23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208" name="Freeform 64"/>
            <p:cNvSpPr>
              <a:spLocks/>
            </p:cNvSpPr>
            <p:nvPr/>
          </p:nvSpPr>
          <p:spPr bwMode="auto">
            <a:xfrm rot="20578156" flipH="1">
              <a:off x="1265" y="2614"/>
              <a:ext cx="37" cy="18"/>
            </a:xfrm>
            <a:custGeom>
              <a:avLst/>
              <a:gdLst>
                <a:gd name="T0" fmla="*/ 0 w 123"/>
                <a:gd name="T1" fmla="*/ 41 h 68"/>
                <a:gd name="T2" fmla="*/ 13 w 123"/>
                <a:gd name="T3" fmla="*/ 48 h 68"/>
                <a:gd name="T4" fmla="*/ 42 w 123"/>
                <a:gd name="T5" fmla="*/ 46 h 68"/>
                <a:gd name="T6" fmla="*/ 48 w 123"/>
                <a:gd name="T7" fmla="*/ 38 h 68"/>
                <a:gd name="T8" fmla="*/ 66 w 123"/>
                <a:gd name="T9" fmla="*/ 35 h 68"/>
                <a:gd name="T10" fmla="*/ 80 w 123"/>
                <a:gd name="T11" fmla="*/ 38 h 68"/>
                <a:gd name="T12" fmla="*/ 81 w 123"/>
                <a:gd name="T13" fmla="*/ 41 h 68"/>
                <a:gd name="T14" fmla="*/ 96 w 123"/>
                <a:gd name="T15" fmla="*/ 40 h 68"/>
                <a:gd name="T16" fmla="*/ 103 w 123"/>
                <a:gd name="T17" fmla="*/ 33 h 68"/>
                <a:gd name="T18" fmla="*/ 101 w 123"/>
                <a:gd name="T19" fmla="*/ 18 h 68"/>
                <a:gd name="T20" fmla="*/ 96 w 123"/>
                <a:gd name="T21" fmla="*/ 3 h 68"/>
                <a:gd name="T22" fmla="*/ 95 w 123"/>
                <a:gd name="T23" fmla="*/ 0 h 68"/>
                <a:gd name="T24" fmla="*/ 106 w 123"/>
                <a:gd name="T25" fmla="*/ 10 h 68"/>
                <a:gd name="T26" fmla="*/ 110 w 123"/>
                <a:gd name="T27" fmla="*/ 18 h 68"/>
                <a:gd name="T28" fmla="*/ 111 w 123"/>
                <a:gd name="T29" fmla="*/ 30 h 68"/>
                <a:gd name="T30" fmla="*/ 123 w 123"/>
                <a:gd name="T31" fmla="*/ 41 h 68"/>
                <a:gd name="T32" fmla="*/ 111 w 123"/>
                <a:gd name="T33" fmla="*/ 41 h 68"/>
                <a:gd name="T34" fmla="*/ 91 w 123"/>
                <a:gd name="T35" fmla="*/ 50 h 68"/>
                <a:gd name="T36" fmla="*/ 73 w 123"/>
                <a:gd name="T37" fmla="*/ 63 h 68"/>
                <a:gd name="T38" fmla="*/ 51 w 123"/>
                <a:gd name="T39" fmla="*/ 65 h 68"/>
                <a:gd name="T40" fmla="*/ 45 w 123"/>
                <a:gd name="T41" fmla="*/ 68 h 68"/>
                <a:gd name="T42" fmla="*/ 33 w 123"/>
                <a:gd name="T43" fmla="*/ 58 h 68"/>
                <a:gd name="T44" fmla="*/ 20 w 123"/>
                <a:gd name="T45" fmla="*/ 56 h 68"/>
                <a:gd name="T46" fmla="*/ 0 w 123"/>
                <a:gd name="T47" fmla="*/ 4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3" h="68">
                  <a:moveTo>
                    <a:pt x="0" y="41"/>
                  </a:moveTo>
                  <a:lnTo>
                    <a:pt x="13" y="48"/>
                  </a:lnTo>
                  <a:lnTo>
                    <a:pt x="42" y="46"/>
                  </a:lnTo>
                  <a:lnTo>
                    <a:pt x="48" y="38"/>
                  </a:lnTo>
                  <a:lnTo>
                    <a:pt x="66" y="35"/>
                  </a:lnTo>
                  <a:lnTo>
                    <a:pt x="80" y="38"/>
                  </a:lnTo>
                  <a:lnTo>
                    <a:pt x="81" y="41"/>
                  </a:lnTo>
                  <a:lnTo>
                    <a:pt x="96" y="40"/>
                  </a:lnTo>
                  <a:lnTo>
                    <a:pt x="103" y="33"/>
                  </a:lnTo>
                  <a:lnTo>
                    <a:pt x="101" y="18"/>
                  </a:lnTo>
                  <a:lnTo>
                    <a:pt x="96" y="3"/>
                  </a:lnTo>
                  <a:lnTo>
                    <a:pt x="95" y="0"/>
                  </a:lnTo>
                  <a:lnTo>
                    <a:pt x="106" y="10"/>
                  </a:lnTo>
                  <a:lnTo>
                    <a:pt x="110" y="18"/>
                  </a:lnTo>
                  <a:lnTo>
                    <a:pt x="111" y="30"/>
                  </a:lnTo>
                  <a:lnTo>
                    <a:pt x="123" y="41"/>
                  </a:lnTo>
                  <a:lnTo>
                    <a:pt x="111" y="41"/>
                  </a:lnTo>
                  <a:lnTo>
                    <a:pt x="91" y="50"/>
                  </a:lnTo>
                  <a:lnTo>
                    <a:pt x="73" y="63"/>
                  </a:lnTo>
                  <a:lnTo>
                    <a:pt x="51" y="65"/>
                  </a:lnTo>
                  <a:lnTo>
                    <a:pt x="45" y="68"/>
                  </a:lnTo>
                  <a:lnTo>
                    <a:pt x="33" y="58"/>
                  </a:lnTo>
                  <a:lnTo>
                    <a:pt x="20" y="56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209" name="Freeform 65"/>
            <p:cNvSpPr>
              <a:spLocks/>
            </p:cNvSpPr>
            <p:nvPr/>
          </p:nvSpPr>
          <p:spPr bwMode="auto">
            <a:xfrm rot="20578156" flipH="1">
              <a:off x="1269" y="2643"/>
              <a:ext cx="38" cy="9"/>
            </a:xfrm>
            <a:custGeom>
              <a:avLst/>
              <a:gdLst>
                <a:gd name="T0" fmla="*/ 0 w 125"/>
                <a:gd name="T1" fmla="*/ 5 h 33"/>
                <a:gd name="T2" fmla="*/ 7 w 125"/>
                <a:gd name="T3" fmla="*/ 15 h 33"/>
                <a:gd name="T4" fmla="*/ 22 w 125"/>
                <a:gd name="T5" fmla="*/ 2 h 33"/>
                <a:gd name="T6" fmla="*/ 32 w 125"/>
                <a:gd name="T7" fmla="*/ 5 h 33"/>
                <a:gd name="T8" fmla="*/ 43 w 125"/>
                <a:gd name="T9" fmla="*/ 0 h 33"/>
                <a:gd name="T10" fmla="*/ 51 w 125"/>
                <a:gd name="T11" fmla="*/ 2 h 33"/>
                <a:gd name="T12" fmla="*/ 58 w 125"/>
                <a:gd name="T13" fmla="*/ 7 h 33"/>
                <a:gd name="T14" fmla="*/ 81 w 125"/>
                <a:gd name="T15" fmla="*/ 10 h 33"/>
                <a:gd name="T16" fmla="*/ 101 w 125"/>
                <a:gd name="T17" fmla="*/ 13 h 33"/>
                <a:gd name="T18" fmla="*/ 120 w 125"/>
                <a:gd name="T19" fmla="*/ 10 h 33"/>
                <a:gd name="T20" fmla="*/ 121 w 125"/>
                <a:gd name="T21" fmla="*/ 8 h 33"/>
                <a:gd name="T22" fmla="*/ 125 w 125"/>
                <a:gd name="T23" fmla="*/ 13 h 33"/>
                <a:gd name="T24" fmla="*/ 106 w 125"/>
                <a:gd name="T25" fmla="*/ 15 h 33"/>
                <a:gd name="T26" fmla="*/ 85 w 125"/>
                <a:gd name="T27" fmla="*/ 15 h 33"/>
                <a:gd name="T28" fmla="*/ 66 w 125"/>
                <a:gd name="T29" fmla="*/ 20 h 33"/>
                <a:gd name="T30" fmla="*/ 53 w 125"/>
                <a:gd name="T31" fmla="*/ 25 h 33"/>
                <a:gd name="T32" fmla="*/ 41 w 125"/>
                <a:gd name="T33" fmla="*/ 33 h 33"/>
                <a:gd name="T34" fmla="*/ 30 w 125"/>
                <a:gd name="T35" fmla="*/ 25 h 33"/>
                <a:gd name="T36" fmla="*/ 22 w 125"/>
                <a:gd name="T37" fmla="*/ 18 h 33"/>
                <a:gd name="T38" fmla="*/ 0 w 125"/>
                <a:gd name="T39" fmla="*/ 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5" h="33">
                  <a:moveTo>
                    <a:pt x="0" y="5"/>
                  </a:moveTo>
                  <a:lnTo>
                    <a:pt x="7" y="15"/>
                  </a:lnTo>
                  <a:lnTo>
                    <a:pt x="22" y="2"/>
                  </a:lnTo>
                  <a:lnTo>
                    <a:pt x="32" y="5"/>
                  </a:lnTo>
                  <a:lnTo>
                    <a:pt x="43" y="0"/>
                  </a:lnTo>
                  <a:lnTo>
                    <a:pt x="51" y="2"/>
                  </a:lnTo>
                  <a:lnTo>
                    <a:pt x="58" y="7"/>
                  </a:lnTo>
                  <a:lnTo>
                    <a:pt x="81" y="10"/>
                  </a:lnTo>
                  <a:lnTo>
                    <a:pt x="101" y="13"/>
                  </a:lnTo>
                  <a:lnTo>
                    <a:pt x="120" y="10"/>
                  </a:lnTo>
                  <a:lnTo>
                    <a:pt x="121" y="8"/>
                  </a:lnTo>
                  <a:lnTo>
                    <a:pt x="125" y="13"/>
                  </a:lnTo>
                  <a:lnTo>
                    <a:pt x="106" y="15"/>
                  </a:lnTo>
                  <a:lnTo>
                    <a:pt x="85" y="15"/>
                  </a:lnTo>
                  <a:lnTo>
                    <a:pt x="66" y="20"/>
                  </a:lnTo>
                  <a:lnTo>
                    <a:pt x="53" y="25"/>
                  </a:lnTo>
                  <a:lnTo>
                    <a:pt x="41" y="33"/>
                  </a:lnTo>
                  <a:lnTo>
                    <a:pt x="30" y="25"/>
                  </a:lnTo>
                  <a:lnTo>
                    <a:pt x="22" y="1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210" name="Freeform 66"/>
            <p:cNvSpPr>
              <a:spLocks/>
            </p:cNvSpPr>
            <p:nvPr/>
          </p:nvSpPr>
          <p:spPr bwMode="auto">
            <a:xfrm rot="20578156" flipH="1">
              <a:off x="1161" y="2531"/>
              <a:ext cx="108" cy="167"/>
            </a:xfrm>
            <a:custGeom>
              <a:avLst/>
              <a:gdLst>
                <a:gd name="T0" fmla="*/ 30 w 358"/>
                <a:gd name="T1" fmla="*/ 303 h 609"/>
                <a:gd name="T2" fmla="*/ 43 w 358"/>
                <a:gd name="T3" fmla="*/ 278 h 609"/>
                <a:gd name="T4" fmla="*/ 23 w 358"/>
                <a:gd name="T5" fmla="*/ 260 h 609"/>
                <a:gd name="T6" fmla="*/ 73 w 358"/>
                <a:gd name="T7" fmla="*/ 248 h 609"/>
                <a:gd name="T8" fmla="*/ 73 w 358"/>
                <a:gd name="T9" fmla="*/ 228 h 609"/>
                <a:gd name="T10" fmla="*/ 120 w 358"/>
                <a:gd name="T11" fmla="*/ 225 h 609"/>
                <a:gd name="T12" fmla="*/ 77 w 358"/>
                <a:gd name="T13" fmla="*/ 217 h 609"/>
                <a:gd name="T14" fmla="*/ 98 w 358"/>
                <a:gd name="T15" fmla="*/ 198 h 609"/>
                <a:gd name="T16" fmla="*/ 65 w 358"/>
                <a:gd name="T17" fmla="*/ 177 h 609"/>
                <a:gd name="T18" fmla="*/ 65 w 358"/>
                <a:gd name="T19" fmla="*/ 130 h 609"/>
                <a:gd name="T20" fmla="*/ 68 w 358"/>
                <a:gd name="T21" fmla="*/ 60 h 609"/>
                <a:gd name="T22" fmla="*/ 98 w 358"/>
                <a:gd name="T23" fmla="*/ 44 h 609"/>
                <a:gd name="T24" fmla="*/ 158 w 358"/>
                <a:gd name="T25" fmla="*/ 170 h 609"/>
                <a:gd name="T26" fmla="*/ 201 w 358"/>
                <a:gd name="T27" fmla="*/ 288 h 609"/>
                <a:gd name="T28" fmla="*/ 238 w 358"/>
                <a:gd name="T29" fmla="*/ 315 h 609"/>
                <a:gd name="T30" fmla="*/ 260 w 358"/>
                <a:gd name="T31" fmla="*/ 217 h 609"/>
                <a:gd name="T32" fmla="*/ 318 w 358"/>
                <a:gd name="T33" fmla="*/ 160 h 609"/>
                <a:gd name="T34" fmla="*/ 358 w 358"/>
                <a:gd name="T35" fmla="*/ 243 h 609"/>
                <a:gd name="T36" fmla="*/ 333 w 358"/>
                <a:gd name="T37" fmla="*/ 346 h 609"/>
                <a:gd name="T38" fmla="*/ 303 w 358"/>
                <a:gd name="T39" fmla="*/ 390 h 609"/>
                <a:gd name="T40" fmla="*/ 269 w 358"/>
                <a:gd name="T41" fmla="*/ 391 h 609"/>
                <a:gd name="T42" fmla="*/ 258 w 358"/>
                <a:gd name="T43" fmla="*/ 418 h 609"/>
                <a:gd name="T44" fmla="*/ 278 w 358"/>
                <a:gd name="T45" fmla="*/ 443 h 609"/>
                <a:gd name="T46" fmla="*/ 278 w 358"/>
                <a:gd name="T47" fmla="*/ 466 h 609"/>
                <a:gd name="T48" fmla="*/ 299 w 358"/>
                <a:gd name="T49" fmla="*/ 473 h 609"/>
                <a:gd name="T50" fmla="*/ 218 w 358"/>
                <a:gd name="T51" fmla="*/ 609 h 609"/>
                <a:gd name="T52" fmla="*/ 251 w 358"/>
                <a:gd name="T53" fmla="*/ 509 h 609"/>
                <a:gd name="T54" fmla="*/ 230 w 358"/>
                <a:gd name="T55" fmla="*/ 443 h 609"/>
                <a:gd name="T56" fmla="*/ 176 w 358"/>
                <a:gd name="T57" fmla="*/ 498 h 609"/>
                <a:gd name="T58" fmla="*/ 141 w 358"/>
                <a:gd name="T59" fmla="*/ 552 h 609"/>
                <a:gd name="T60" fmla="*/ 83 w 358"/>
                <a:gd name="T61" fmla="*/ 528 h 609"/>
                <a:gd name="T62" fmla="*/ 107 w 358"/>
                <a:gd name="T63" fmla="*/ 503 h 609"/>
                <a:gd name="T64" fmla="*/ 93 w 358"/>
                <a:gd name="T65" fmla="*/ 464 h 609"/>
                <a:gd name="T66" fmla="*/ 130 w 358"/>
                <a:gd name="T67" fmla="*/ 453 h 609"/>
                <a:gd name="T68" fmla="*/ 125 w 358"/>
                <a:gd name="T69" fmla="*/ 409 h 609"/>
                <a:gd name="T70" fmla="*/ 113 w 358"/>
                <a:gd name="T71" fmla="*/ 376 h 609"/>
                <a:gd name="T72" fmla="*/ 67 w 358"/>
                <a:gd name="T73" fmla="*/ 365 h 609"/>
                <a:gd name="T74" fmla="*/ 125 w 358"/>
                <a:gd name="T75" fmla="*/ 336 h 609"/>
                <a:gd name="T76" fmla="*/ 150 w 358"/>
                <a:gd name="T77" fmla="*/ 310 h 609"/>
                <a:gd name="T78" fmla="*/ 156 w 358"/>
                <a:gd name="T79" fmla="*/ 248 h 609"/>
                <a:gd name="T80" fmla="*/ 123 w 358"/>
                <a:gd name="T81" fmla="*/ 266 h 609"/>
                <a:gd name="T82" fmla="*/ 73 w 358"/>
                <a:gd name="T83" fmla="*/ 288 h 609"/>
                <a:gd name="T84" fmla="*/ 48 w 358"/>
                <a:gd name="T85" fmla="*/ 316 h 609"/>
                <a:gd name="T86" fmla="*/ 0 w 358"/>
                <a:gd name="T87" fmla="*/ 296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8" h="609">
                  <a:moveTo>
                    <a:pt x="0" y="296"/>
                  </a:moveTo>
                  <a:lnTo>
                    <a:pt x="13" y="303"/>
                  </a:lnTo>
                  <a:lnTo>
                    <a:pt x="30" y="303"/>
                  </a:lnTo>
                  <a:lnTo>
                    <a:pt x="48" y="295"/>
                  </a:lnTo>
                  <a:lnTo>
                    <a:pt x="53" y="285"/>
                  </a:lnTo>
                  <a:lnTo>
                    <a:pt x="43" y="278"/>
                  </a:lnTo>
                  <a:lnTo>
                    <a:pt x="23" y="275"/>
                  </a:lnTo>
                  <a:lnTo>
                    <a:pt x="23" y="266"/>
                  </a:lnTo>
                  <a:lnTo>
                    <a:pt x="23" y="260"/>
                  </a:lnTo>
                  <a:lnTo>
                    <a:pt x="53" y="253"/>
                  </a:lnTo>
                  <a:lnTo>
                    <a:pt x="53" y="250"/>
                  </a:lnTo>
                  <a:lnTo>
                    <a:pt x="73" y="248"/>
                  </a:lnTo>
                  <a:lnTo>
                    <a:pt x="67" y="242"/>
                  </a:lnTo>
                  <a:lnTo>
                    <a:pt x="63" y="233"/>
                  </a:lnTo>
                  <a:lnTo>
                    <a:pt x="73" y="228"/>
                  </a:lnTo>
                  <a:lnTo>
                    <a:pt x="95" y="232"/>
                  </a:lnTo>
                  <a:lnTo>
                    <a:pt x="98" y="227"/>
                  </a:lnTo>
                  <a:lnTo>
                    <a:pt x="120" y="225"/>
                  </a:lnTo>
                  <a:lnTo>
                    <a:pt x="103" y="218"/>
                  </a:lnTo>
                  <a:lnTo>
                    <a:pt x="83" y="218"/>
                  </a:lnTo>
                  <a:lnTo>
                    <a:pt x="77" y="217"/>
                  </a:lnTo>
                  <a:lnTo>
                    <a:pt x="85" y="207"/>
                  </a:lnTo>
                  <a:lnTo>
                    <a:pt x="97" y="202"/>
                  </a:lnTo>
                  <a:lnTo>
                    <a:pt x="98" y="198"/>
                  </a:lnTo>
                  <a:lnTo>
                    <a:pt x="78" y="180"/>
                  </a:lnTo>
                  <a:lnTo>
                    <a:pt x="63" y="180"/>
                  </a:lnTo>
                  <a:lnTo>
                    <a:pt x="65" y="177"/>
                  </a:lnTo>
                  <a:lnTo>
                    <a:pt x="78" y="170"/>
                  </a:lnTo>
                  <a:lnTo>
                    <a:pt x="62" y="153"/>
                  </a:lnTo>
                  <a:lnTo>
                    <a:pt x="65" y="130"/>
                  </a:lnTo>
                  <a:lnTo>
                    <a:pt x="95" y="123"/>
                  </a:lnTo>
                  <a:lnTo>
                    <a:pt x="70" y="102"/>
                  </a:lnTo>
                  <a:lnTo>
                    <a:pt x="68" y="60"/>
                  </a:lnTo>
                  <a:lnTo>
                    <a:pt x="70" y="9"/>
                  </a:lnTo>
                  <a:lnTo>
                    <a:pt x="95" y="0"/>
                  </a:lnTo>
                  <a:lnTo>
                    <a:pt x="98" y="44"/>
                  </a:lnTo>
                  <a:lnTo>
                    <a:pt x="113" y="94"/>
                  </a:lnTo>
                  <a:lnTo>
                    <a:pt x="148" y="140"/>
                  </a:lnTo>
                  <a:lnTo>
                    <a:pt x="158" y="170"/>
                  </a:lnTo>
                  <a:lnTo>
                    <a:pt x="193" y="225"/>
                  </a:lnTo>
                  <a:lnTo>
                    <a:pt x="203" y="253"/>
                  </a:lnTo>
                  <a:lnTo>
                    <a:pt x="201" y="288"/>
                  </a:lnTo>
                  <a:lnTo>
                    <a:pt x="198" y="300"/>
                  </a:lnTo>
                  <a:lnTo>
                    <a:pt x="213" y="320"/>
                  </a:lnTo>
                  <a:lnTo>
                    <a:pt x="238" y="315"/>
                  </a:lnTo>
                  <a:lnTo>
                    <a:pt x="258" y="280"/>
                  </a:lnTo>
                  <a:lnTo>
                    <a:pt x="260" y="242"/>
                  </a:lnTo>
                  <a:lnTo>
                    <a:pt x="260" y="217"/>
                  </a:lnTo>
                  <a:lnTo>
                    <a:pt x="274" y="178"/>
                  </a:lnTo>
                  <a:lnTo>
                    <a:pt x="298" y="163"/>
                  </a:lnTo>
                  <a:lnTo>
                    <a:pt x="318" y="160"/>
                  </a:lnTo>
                  <a:lnTo>
                    <a:pt x="339" y="173"/>
                  </a:lnTo>
                  <a:lnTo>
                    <a:pt x="346" y="198"/>
                  </a:lnTo>
                  <a:lnTo>
                    <a:pt x="358" y="243"/>
                  </a:lnTo>
                  <a:lnTo>
                    <a:pt x="354" y="285"/>
                  </a:lnTo>
                  <a:lnTo>
                    <a:pt x="343" y="331"/>
                  </a:lnTo>
                  <a:lnTo>
                    <a:pt x="333" y="346"/>
                  </a:lnTo>
                  <a:lnTo>
                    <a:pt x="328" y="360"/>
                  </a:lnTo>
                  <a:lnTo>
                    <a:pt x="319" y="368"/>
                  </a:lnTo>
                  <a:lnTo>
                    <a:pt x="303" y="390"/>
                  </a:lnTo>
                  <a:lnTo>
                    <a:pt x="294" y="398"/>
                  </a:lnTo>
                  <a:lnTo>
                    <a:pt x="276" y="398"/>
                  </a:lnTo>
                  <a:lnTo>
                    <a:pt x="269" y="391"/>
                  </a:lnTo>
                  <a:lnTo>
                    <a:pt x="261" y="388"/>
                  </a:lnTo>
                  <a:lnTo>
                    <a:pt x="261" y="408"/>
                  </a:lnTo>
                  <a:lnTo>
                    <a:pt x="258" y="418"/>
                  </a:lnTo>
                  <a:lnTo>
                    <a:pt x="263" y="428"/>
                  </a:lnTo>
                  <a:lnTo>
                    <a:pt x="278" y="424"/>
                  </a:lnTo>
                  <a:lnTo>
                    <a:pt x="278" y="443"/>
                  </a:lnTo>
                  <a:lnTo>
                    <a:pt x="279" y="443"/>
                  </a:lnTo>
                  <a:lnTo>
                    <a:pt x="278" y="456"/>
                  </a:lnTo>
                  <a:lnTo>
                    <a:pt x="278" y="466"/>
                  </a:lnTo>
                  <a:lnTo>
                    <a:pt x="293" y="468"/>
                  </a:lnTo>
                  <a:lnTo>
                    <a:pt x="299" y="451"/>
                  </a:lnTo>
                  <a:lnTo>
                    <a:pt x="299" y="473"/>
                  </a:lnTo>
                  <a:lnTo>
                    <a:pt x="303" y="491"/>
                  </a:lnTo>
                  <a:lnTo>
                    <a:pt x="251" y="571"/>
                  </a:lnTo>
                  <a:lnTo>
                    <a:pt x="218" y="609"/>
                  </a:lnTo>
                  <a:lnTo>
                    <a:pt x="183" y="606"/>
                  </a:lnTo>
                  <a:lnTo>
                    <a:pt x="231" y="547"/>
                  </a:lnTo>
                  <a:lnTo>
                    <a:pt x="251" y="509"/>
                  </a:lnTo>
                  <a:lnTo>
                    <a:pt x="253" y="479"/>
                  </a:lnTo>
                  <a:lnTo>
                    <a:pt x="248" y="448"/>
                  </a:lnTo>
                  <a:lnTo>
                    <a:pt x="230" y="443"/>
                  </a:lnTo>
                  <a:lnTo>
                    <a:pt x="205" y="449"/>
                  </a:lnTo>
                  <a:lnTo>
                    <a:pt x="188" y="466"/>
                  </a:lnTo>
                  <a:lnTo>
                    <a:pt x="176" y="498"/>
                  </a:lnTo>
                  <a:lnTo>
                    <a:pt x="158" y="533"/>
                  </a:lnTo>
                  <a:lnTo>
                    <a:pt x="153" y="546"/>
                  </a:lnTo>
                  <a:lnTo>
                    <a:pt x="141" y="552"/>
                  </a:lnTo>
                  <a:lnTo>
                    <a:pt x="103" y="557"/>
                  </a:lnTo>
                  <a:lnTo>
                    <a:pt x="97" y="541"/>
                  </a:lnTo>
                  <a:lnTo>
                    <a:pt x="83" y="528"/>
                  </a:lnTo>
                  <a:lnTo>
                    <a:pt x="83" y="509"/>
                  </a:lnTo>
                  <a:lnTo>
                    <a:pt x="87" y="504"/>
                  </a:lnTo>
                  <a:lnTo>
                    <a:pt x="107" y="503"/>
                  </a:lnTo>
                  <a:lnTo>
                    <a:pt x="93" y="493"/>
                  </a:lnTo>
                  <a:lnTo>
                    <a:pt x="98" y="478"/>
                  </a:lnTo>
                  <a:lnTo>
                    <a:pt x="93" y="464"/>
                  </a:lnTo>
                  <a:lnTo>
                    <a:pt x="107" y="451"/>
                  </a:lnTo>
                  <a:lnTo>
                    <a:pt x="118" y="449"/>
                  </a:lnTo>
                  <a:lnTo>
                    <a:pt x="130" y="453"/>
                  </a:lnTo>
                  <a:lnTo>
                    <a:pt x="123" y="438"/>
                  </a:lnTo>
                  <a:lnTo>
                    <a:pt x="125" y="424"/>
                  </a:lnTo>
                  <a:lnTo>
                    <a:pt x="125" y="409"/>
                  </a:lnTo>
                  <a:lnTo>
                    <a:pt x="143" y="403"/>
                  </a:lnTo>
                  <a:lnTo>
                    <a:pt x="118" y="393"/>
                  </a:lnTo>
                  <a:lnTo>
                    <a:pt x="113" y="376"/>
                  </a:lnTo>
                  <a:lnTo>
                    <a:pt x="103" y="363"/>
                  </a:lnTo>
                  <a:lnTo>
                    <a:pt x="87" y="368"/>
                  </a:lnTo>
                  <a:lnTo>
                    <a:pt x="67" y="365"/>
                  </a:lnTo>
                  <a:lnTo>
                    <a:pt x="88" y="358"/>
                  </a:lnTo>
                  <a:lnTo>
                    <a:pt x="107" y="341"/>
                  </a:lnTo>
                  <a:lnTo>
                    <a:pt x="125" y="336"/>
                  </a:lnTo>
                  <a:lnTo>
                    <a:pt x="143" y="336"/>
                  </a:lnTo>
                  <a:lnTo>
                    <a:pt x="133" y="318"/>
                  </a:lnTo>
                  <a:lnTo>
                    <a:pt x="150" y="310"/>
                  </a:lnTo>
                  <a:lnTo>
                    <a:pt x="145" y="291"/>
                  </a:lnTo>
                  <a:lnTo>
                    <a:pt x="161" y="280"/>
                  </a:lnTo>
                  <a:lnTo>
                    <a:pt x="156" y="248"/>
                  </a:lnTo>
                  <a:lnTo>
                    <a:pt x="150" y="227"/>
                  </a:lnTo>
                  <a:lnTo>
                    <a:pt x="135" y="242"/>
                  </a:lnTo>
                  <a:lnTo>
                    <a:pt x="123" y="266"/>
                  </a:lnTo>
                  <a:lnTo>
                    <a:pt x="108" y="283"/>
                  </a:lnTo>
                  <a:lnTo>
                    <a:pt x="93" y="298"/>
                  </a:lnTo>
                  <a:lnTo>
                    <a:pt x="73" y="288"/>
                  </a:lnTo>
                  <a:lnTo>
                    <a:pt x="68" y="283"/>
                  </a:lnTo>
                  <a:lnTo>
                    <a:pt x="60" y="301"/>
                  </a:lnTo>
                  <a:lnTo>
                    <a:pt x="48" y="316"/>
                  </a:lnTo>
                  <a:lnTo>
                    <a:pt x="20" y="320"/>
                  </a:lnTo>
                  <a:lnTo>
                    <a:pt x="0" y="318"/>
                  </a:lnTo>
                  <a:lnTo>
                    <a:pt x="0" y="296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211" name="Freeform 67"/>
            <p:cNvSpPr>
              <a:spLocks/>
            </p:cNvSpPr>
            <p:nvPr/>
          </p:nvSpPr>
          <p:spPr bwMode="auto">
            <a:xfrm rot="20578156" flipH="1">
              <a:off x="1291" y="2589"/>
              <a:ext cx="13" cy="15"/>
            </a:xfrm>
            <a:custGeom>
              <a:avLst/>
              <a:gdLst>
                <a:gd name="T0" fmla="*/ 0 w 45"/>
                <a:gd name="T1" fmla="*/ 13 h 53"/>
                <a:gd name="T2" fmla="*/ 10 w 45"/>
                <a:gd name="T3" fmla="*/ 15 h 53"/>
                <a:gd name="T4" fmla="*/ 24 w 45"/>
                <a:gd name="T5" fmla="*/ 13 h 53"/>
                <a:gd name="T6" fmla="*/ 30 w 45"/>
                <a:gd name="T7" fmla="*/ 8 h 53"/>
                <a:gd name="T8" fmla="*/ 34 w 45"/>
                <a:gd name="T9" fmla="*/ 0 h 53"/>
                <a:gd name="T10" fmla="*/ 45 w 45"/>
                <a:gd name="T11" fmla="*/ 2 h 53"/>
                <a:gd name="T12" fmla="*/ 39 w 45"/>
                <a:gd name="T13" fmla="*/ 20 h 53"/>
                <a:gd name="T14" fmla="*/ 39 w 45"/>
                <a:gd name="T15" fmla="*/ 28 h 53"/>
                <a:gd name="T16" fmla="*/ 39 w 45"/>
                <a:gd name="T17" fmla="*/ 45 h 53"/>
                <a:gd name="T18" fmla="*/ 34 w 45"/>
                <a:gd name="T19" fmla="*/ 53 h 53"/>
                <a:gd name="T20" fmla="*/ 29 w 45"/>
                <a:gd name="T21" fmla="*/ 53 h 53"/>
                <a:gd name="T22" fmla="*/ 24 w 45"/>
                <a:gd name="T23" fmla="*/ 47 h 53"/>
                <a:gd name="T24" fmla="*/ 17 w 45"/>
                <a:gd name="T25" fmla="*/ 42 h 53"/>
                <a:gd name="T26" fmla="*/ 29 w 45"/>
                <a:gd name="T27" fmla="*/ 37 h 53"/>
                <a:gd name="T28" fmla="*/ 25 w 45"/>
                <a:gd name="T29" fmla="*/ 28 h 53"/>
                <a:gd name="T30" fmla="*/ 7 w 45"/>
                <a:gd name="T31" fmla="*/ 28 h 53"/>
                <a:gd name="T32" fmla="*/ 0 w 45"/>
                <a:gd name="T33" fmla="*/ 1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53">
                  <a:moveTo>
                    <a:pt x="0" y="13"/>
                  </a:moveTo>
                  <a:lnTo>
                    <a:pt x="10" y="15"/>
                  </a:lnTo>
                  <a:lnTo>
                    <a:pt x="24" y="13"/>
                  </a:lnTo>
                  <a:lnTo>
                    <a:pt x="30" y="8"/>
                  </a:lnTo>
                  <a:lnTo>
                    <a:pt x="34" y="0"/>
                  </a:lnTo>
                  <a:lnTo>
                    <a:pt x="45" y="2"/>
                  </a:lnTo>
                  <a:lnTo>
                    <a:pt x="39" y="20"/>
                  </a:lnTo>
                  <a:lnTo>
                    <a:pt x="39" y="28"/>
                  </a:lnTo>
                  <a:lnTo>
                    <a:pt x="39" y="45"/>
                  </a:lnTo>
                  <a:lnTo>
                    <a:pt x="34" y="53"/>
                  </a:lnTo>
                  <a:lnTo>
                    <a:pt x="29" y="53"/>
                  </a:lnTo>
                  <a:lnTo>
                    <a:pt x="24" y="47"/>
                  </a:lnTo>
                  <a:lnTo>
                    <a:pt x="17" y="42"/>
                  </a:lnTo>
                  <a:lnTo>
                    <a:pt x="29" y="37"/>
                  </a:lnTo>
                  <a:lnTo>
                    <a:pt x="25" y="28"/>
                  </a:lnTo>
                  <a:lnTo>
                    <a:pt x="7" y="28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212" name="Freeform 68"/>
            <p:cNvSpPr>
              <a:spLocks/>
            </p:cNvSpPr>
            <p:nvPr/>
          </p:nvSpPr>
          <p:spPr bwMode="auto">
            <a:xfrm rot="20578156" flipH="1">
              <a:off x="1270" y="2649"/>
              <a:ext cx="32" cy="15"/>
            </a:xfrm>
            <a:custGeom>
              <a:avLst/>
              <a:gdLst>
                <a:gd name="T0" fmla="*/ 0 w 107"/>
                <a:gd name="T1" fmla="*/ 28 h 54"/>
                <a:gd name="T2" fmla="*/ 18 w 107"/>
                <a:gd name="T3" fmla="*/ 25 h 54"/>
                <a:gd name="T4" fmla="*/ 33 w 107"/>
                <a:gd name="T5" fmla="*/ 26 h 54"/>
                <a:gd name="T6" fmla="*/ 47 w 107"/>
                <a:gd name="T7" fmla="*/ 20 h 54"/>
                <a:gd name="T8" fmla="*/ 68 w 107"/>
                <a:gd name="T9" fmla="*/ 10 h 54"/>
                <a:gd name="T10" fmla="*/ 75 w 107"/>
                <a:gd name="T11" fmla="*/ 1 h 54"/>
                <a:gd name="T12" fmla="*/ 93 w 107"/>
                <a:gd name="T13" fmla="*/ 0 h 54"/>
                <a:gd name="T14" fmla="*/ 105 w 107"/>
                <a:gd name="T15" fmla="*/ 0 h 54"/>
                <a:gd name="T16" fmla="*/ 107 w 107"/>
                <a:gd name="T17" fmla="*/ 10 h 54"/>
                <a:gd name="T18" fmla="*/ 93 w 107"/>
                <a:gd name="T19" fmla="*/ 11 h 54"/>
                <a:gd name="T20" fmla="*/ 78 w 107"/>
                <a:gd name="T21" fmla="*/ 28 h 54"/>
                <a:gd name="T22" fmla="*/ 65 w 107"/>
                <a:gd name="T23" fmla="*/ 38 h 54"/>
                <a:gd name="T24" fmla="*/ 60 w 107"/>
                <a:gd name="T25" fmla="*/ 48 h 54"/>
                <a:gd name="T26" fmla="*/ 53 w 107"/>
                <a:gd name="T27" fmla="*/ 53 h 54"/>
                <a:gd name="T28" fmla="*/ 28 w 107"/>
                <a:gd name="T29" fmla="*/ 54 h 54"/>
                <a:gd name="T30" fmla="*/ 13 w 107"/>
                <a:gd name="T31" fmla="*/ 54 h 54"/>
                <a:gd name="T32" fmla="*/ 9 w 107"/>
                <a:gd name="T33" fmla="*/ 44 h 54"/>
                <a:gd name="T34" fmla="*/ 0 w 107"/>
                <a:gd name="T35" fmla="*/ 2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7" h="54">
                  <a:moveTo>
                    <a:pt x="0" y="28"/>
                  </a:moveTo>
                  <a:lnTo>
                    <a:pt x="18" y="25"/>
                  </a:lnTo>
                  <a:lnTo>
                    <a:pt x="33" y="26"/>
                  </a:lnTo>
                  <a:lnTo>
                    <a:pt x="47" y="20"/>
                  </a:lnTo>
                  <a:lnTo>
                    <a:pt x="68" y="10"/>
                  </a:lnTo>
                  <a:lnTo>
                    <a:pt x="75" y="1"/>
                  </a:lnTo>
                  <a:lnTo>
                    <a:pt x="93" y="0"/>
                  </a:lnTo>
                  <a:lnTo>
                    <a:pt x="105" y="0"/>
                  </a:lnTo>
                  <a:lnTo>
                    <a:pt x="107" y="10"/>
                  </a:lnTo>
                  <a:lnTo>
                    <a:pt x="93" y="11"/>
                  </a:lnTo>
                  <a:lnTo>
                    <a:pt x="78" y="28"/>
                  </a:lnTo>
                  <a:lnTo>
                    <a:pt x="65" y="38"/>
                  </a:lnTo>
                  <a:lnTo>
                    <a:pt x="60" y="48"/>
                  </a:lnTo>
                  <a:lnTo>
                    <a:pt x="53" y="53"/>
                  </a:lnTo>
                  <a:lnTo>
                    <a:pt x="28" y="54"/>
                  </a:lnTo>
                  <a:lnTo>
                    <a:pt x="13" y="54"/>
                  </a:lnTo>
                  <a:lnTo>
                    <a:pt x="9" y="44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213" name="Freeform 69"/>
            <p:cNvSpPr>
              <a:spLocks/>
            </p:cNvSpPr>
            <p:nvPr/>
          </p:nvSpPr>
          <p:spPr bwMode="auto">
            <a:xfrm rot="20578156" flipH="1">
              <a:off x="1171" y="2605"/>
              <a:ext cx="12" cy="24"/>
            </a:xfrm>
            <a:custGeom>
              <a:avLst/>
              <a:gdLst>
                <a:gd name="T0" fmla="*/ 5 w 40"/>
                <a:gd name="T1" fmla="*/ 0 h 86"/>
                <a:gd name="T2" fmla="*/ 0 w 40"/>
                <a:gd name="T3" fmla="*/ 18 h 86"/>
                <a:gd name="T4" fmla="*/ 2 w 40"/>
                <a:gd name="T5" fmla="*/ 36 h 86"/>
                <a:gd name="T6" fmla="*/ 13 w 40"/>
                <a:gd name="T7" fmla="*/ 50 h 86"/>
                <a:gd name="T8" fmla="*/ 23 w 40"/>
                <a:gd name="T9" fmla="*/ 50 h 86"/>
                <a:gd name="T10" fmla="*/ 27 w 40"/>
                <a:gd name="T11" fmla="*/ 65 h 86"/>
                <a:gd name="T12" fmla="*/ 22 w 40"/>
                <a:gd name="T13" fmla="*/ 86 h 86"/>
                <a:gd name="T14" fmla="*/ 37 w 40"/>
                <a:gd name="T15" fmla="*/ 85 h 86"/>
                <a:gd name="T16" fmla="*/ 40 w 40"/>
                <a:gd name="T17" fmla="*/ 66 h 86"/>
                <a:gd name="T18" fmla="*/ 38 w 40"/>
                <a:gd name="T19" fmla="*/ 45 h 86"/>
                <a:gd name="T20" fmla="*/ 27 w 40"/>
                <a:gd name="T21" fmla="*/ 33 h 86"/>
                <a:gd name="T22" fmla="*/ 18 w 40"/>
                <a:gd name="T23" fmla="*/ 33 h 86"/>
                <a:gd name="T24" fmla="*/ 10 w 40"/>
                <a:gd name="T25" fmla="*/ 26 h 86"/>
                <a:gd name="T26" fmla="*/ 5 w 40"/>
                <a:gd name="T2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86">
                  <a:moveTo>
                    <a:pt x="5" y="0"/>
                  </a:moveTo>
                  <a:lnTo>
                    <a:pt x="0" y="18"/>
                  </a:lnTo>
                  <a:lnTo>
                    <a:pt x="2" y="36"/>
                  </a:lnTo>
                  <a:lnTo>
                    <a:pt x="13" y="50"/>
                  </a:lnTo>
                  <a:lnTo>
                    <a:pt x="23" y="50"/>
                  </a:lnTo>
                  <a:lnTo>
                    <a:pt x="27" y="65"/>
                  </a:lnTo>
                  <a:lnTo>
                    <a:pt x="22" y="86"/>
                  </a:lnTo>
                  <a:lnTo>
                    <a:pt x="37" y="85"/>
                  </a:lnTo>
                  <a:lnTo>
                    <a:pt x="40" y="66"/>
                  </a:lnTo>
                  <a:lnTo>
                    <a:pt x="38" y="45"/>
                  </a:lnTo>
                  <a:lnTo>
                    <a:pt x="27" y="33"/>
                  </a:lnTo>
                  <a:lnTo>
                    <a:pt x="18" y="33"/>
                  </a:lnTo>
                  <a:lnTo>
                    <a:pt x="1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214" name="Freeform 70"/>
            <p:cNvSpPr>
              <a:spLocks/>
            </p:cNvSpPr>
            <p:nvPr/>
          </p:nvSpPr>
          <p:spPr bwMode="auto">
            <a:xfrm rot="20578156" flipH="1">
              <a:off x="1164" y="2597"/>
              <a:ext cx="13" cy="37"/>
            </a:xfrm>
            <a:custGeom>
              <a:avLst/>
              <a:gdLst>
                <a:gd name="T0" fmla="*/ 0 w 45"/>
                <a:gd name="T1" fmla="*/ 14 h 135"/>
                <a:gd name="T2" fmla="*/ 10 w 45"/>
                <a:gd name="T3" fmla="*/ 0 h 135"/>
                <a:gd name="T4" fmla="*/ 20 w 45"/>
                <a:gd name="T5" fmla="*/ 2 h 135"/>
                <a:gd name="T6" fmla="*/ 27 w 45"/>
                <a:gd name="T7" fmla="*/ 9 h 135"/>
                <a:gd name="T8" fmla="*/ 40 w 45"/>
                <a:gd name="T9" fmla="*/ 32 h 135"/>
                <a:gd name="T10" fmla="*/ 45 w 45"/>
                <a:gd name="T11" fmla="*/ 68 h 135"/>
                <a:gd name="T12" fmla="*/ 44 w 45"/>
                <a:gd name="T13" fmla="*/ 93 h 135"/>
                <a:gd name="T14" fmla="*/ 37 w 45"/>
                <a:gd name="T15" fmla="*/ 120 h 135"/>
                <a:gd name="T16" fmla="*/ 12 w 45"/>
                <a:gd name="T17" fmla="*/ 135 h 135"/>
                <a:gd name="T18" fmla="*/ 29 w 45"/>
                <a:gd name="T19" fmla="*/ 120 h 135"/>
                <a:gd name="T20" fmla="*/ 37 w 45"/>
                <a:gd name="T21" fmla="*/ 92 h 135"/>
                <a:gd name="T22" fmla="*/ 34 w 45"/>
                <a:gd name="T23" fmla="*/ 62 h 135"/>
                <a:gd name="T24" fmla="*/ 30 w 45"/>
                <a:gd name="T25" fmla="*/ 32 h 135"/>
                <a:gd name="T26" fmla="*/ 22 w 45"/>
                <a:gd name="T27" fmla="*/ 22 h 135"/>
                <a:gd name="T28" fmla="*/ 0 w 45"/>
                <a:gd name="T29" fmla="*/ 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135">
                  <a:moveTo>
                    <a:pt x="0" y="14"/>
                  </a:moveTo>
                  <a:lnTo>
                    <a:pt x="10" y="0"/>
                  </a:lnTo>
                  <a:lnTo>
                    <a:pt x="20" y="2"/>
                  </a:lnTo>
                  <a:lnTo>
                    <a:pt x="27" y="9"/>
                  </a:lnTo>
                  <a:lnTo>
                    <a:pt x="40" y="32"/>
                  </a:lnTo>
                  <a:lnTo>
                    <a:pt x="45" y="68"/>
                  </a:lnTo>
                  <a:lnTo>
                    <a:pt x="44" y="93"/>
                  </a:lnTo>
                  <a:lnTo>
                    <a:pt x="37" y="120"/>
                  </a:lnTo>
                  <a:lnTo>
                    <a:pt x="12" y="135"/>
                  </a:lnTo>
                  <a:lnTo>
                    <a:pt x="29" y="120"/>
                  </a:lnTo>
                  <a:lnTo>
                    <a:pt x="37" y="92"/>
                  </a:lnTo>
                  <a:lnTo>
                    <a:pt x="34" y="62"/>
                  </a:lnTo>
                  <a:lnTo>
                    <a:pt x="30" y="32"/>
                  </a:lnTo>
                  <a:lnTo>
                    <a:pt x="22" y="2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215" name="Freeform 71"/>
            <p:cNvSpPr>
              <a:spLocks/>
            </p:cNvSpPr>
            <p:nvPr/>
          </p:nvSpPr>
          <p:spPr bwMode="auto">
            <a:xfrm rot="20578156" flipH="1">
              <a:off x="1141" y="2495"/>
              <a:ext cx="168" cy="141"/>
            </a:xfrm>
            <a:custGeom>
              <a:avLst/>
              <a:gdLst>
                <a:gd name="T0" fmla="*/ 11 w 560"/>
                <a:gd name="T1" fmla="*/ 220 h 512"/>
                <a:gd name="T2" fmla="*/ 45 w 560"/>
                <a:gd name="T3" fmla="*/ 190 h 512"/>
                <a:gd name="T4" fmla="*/ 111 w 560"/>
                <a:gd name="T5" fmla="*/ 158 h 512"/>
                <a:gd name="T6" fmla="*/ 146 w 560"/>
                <a:gd name="T7" fmla="*/ 140 h 512"/>
                <a:gd name="T8" fmla="*/ 209 w 560"/>
                <a:gd name="T9" fmla="*/ 120 h 512"/>
                <a:gd name="T10" fmla="*/ 259 w 560"/>
                <a:gd name="T11" fmla="*/ 98 h 512"/>
                <a:gd name="T12" fmla="*/ 291 w 560"/>
                <a:gd name="T13" fmla="*/ 78 h 512"/>
                <a:gd name="T14" fmla="*/ 246 w 560"/>
                <a:gd name="T15" fmla="*/ 118 h 512"/>
                <a:gd name="T16" fmla="*/ 274 w 560"/>
                <a:gd name="T17" fmla="*/ 118 h 512"/>
                <a:gd name="T18" fmla="*/ 271 w 560"/>
                <a:gd name="T19" fmla="*/ 153 h 512"/>
                <a:gd name="T20" fmla="*/ 286 w 560"/>
                <a:gd name="T21" fmla="*/ 195 h 512"/>
                <a:gd name="T22" fmla="*/ 302 w 560"/>
                <a:gd name="T23" fmla="*/ 230 h 512"/>
                <a:gd name="T24" fmla="*/ 327 w 560"/>
                <a:gd name="T25" fmla="*/ 258 h 512"/>
                <a:gd name="T26" fmla="*/ 331 w 560"/>
                <a:gd name="T27" fmla="*/ 280 h 512"/>
                <a:gd name="T28" fmla="*/ 344 w 560"/>
                <a:gd name="T29" fmla="*/ 300 h 512"/>
                <a:gd name="T30" fmla="*/ 366 w 560"/>
                <a:gd name="T31" fmla="*/ 331 h 512"/>
                <a:gd name="T32" fmla="*/ 376 w 560"/>
                <a:gd name="T33" fmla="*/ 356 h 512"/>
                <a:gd name="T34" fmla="*/ 379 w 560"/>
                <a:gd name="T35" fmla="*/ 381 h 512"/>
                <a:gd name="T36" fmla="*/ 379 w 560"/>
                <a:gd name="T37" fmla="*/ 408 h 512"/>
                <a:gd name="T38" fmla="*/ 376 w 560"/>
                <a:gd name="T39" fmla="*/ 416 h 512"/>
                <a:gd name="T40" fmla="*/ 396 w 560"/>
                <a:gd name="T41" fmla="*/ 436 h 512"/>
                <a:gd name="T42" fmla="*/ 424 w 560"/>
                <a:gd name="T43" fmla="*/ 429 h 512"/>
                <a:gd name="T44" fmla="*/ 439 w 560"/>
                <a:gd name="T45" fmla="*/ 396 h 512"/>
                <a:gd name="T46" fmla="*/ 442 w 560"/>
                <a:gd name="T47" fmla="*/ 356 h 512"/>
                <a:gd name="T48" fmla="*/ 447 w 560"/>
                <a:gd name="T49" fmla="*/ 320 h 512"/>
                <a:gd name="T50" fmla="*/ 465 w 560"/>
                <a:gd name="T51" fmla="*/ 290 h 512"/>
                <a:gd name="T52" fmla="*/ 492 w 560"/>
                <a:gd name="T53" fmla="*/ 278 h 512"/>
                <a:gd name="T54" fmla="*/ 517 w 560"/>
                <a:gd name="T55" fmla="*/ 288 h 512"/>
                <a:gd name="T56" fmla="*/ 525 w 560"/>
                <a:gd name="T57" fmla="*/ 311 h 512"/>
                <a:gd name="T58" fmla="*/ 530 w 560"/>
                <a:gd name="T59" fmla="*/ 338 h 512"/>
                <a:gd name="T60" fmla="*/ 535 w 560"/>
                <a:gd name="T61" fmla="*/ 359 h 512"/>
                <a:gd name="T62" fmla="*/ 535 w 560"/>
                <a:gd name="T63" fmla="*/ 389 h 512"/>
                <a:gd name="T64" fmla="*/ 530 w 560"/>
                <a:gd name="T65" fmla="*/ 418 h 512"/>
                <a:gd name="T66" fmla="*/ 522 w 560"/>
                <a:gd name="T67" fmla="*/ 444 h 512"/>
                <a:gd name="T68" fmla="*/ 509 w 560"/>
                <a:gd name="T69" fmla="*/ 469 h 512"/>
                <a:gd name="T70" fmla="*/ 525 w 560"/>
                <a:gd name="T71" fmla="*/ 512 h 512"/>
                <a:gd name="T72" fmla="*/ 550 w 560"/>
                <a:gd name="T73" fmla="*/ 468 h 512"/>
                <a:gd name="T74" fmla="*/ 554 w 560"/>
                <a:gd name="T75" fmla="*/ 428 h 512"/>
                <a:gd name="T76" fmla="*/ 550 w 560"/>
                <a:gd name="T77" fmla="*/ 358 h 512"/>
                <a:gd name="T78" fmla="*/ 560 w 560"/>
                <a:gd name="T79" fmla="*/ 315 h 512"/>
                <a:gd name="T80" fmla="*/ 560 w 560"/>
                <a:gd name="T81" fmla="*/ 243 h 512"/>
                <a:gd name="T82" fmla="*/ 550 w 560"/>
                <a:gd name="T83" fmla="*/ 173 h 512"/>
                <a:gd name="T84" fmla="*/ 540 w 560"/>
                <a:gd name="T85" fmla="*/ 118 h 512"/>
                <a:gd name="T86" fmla="*/ 514 w 560"/>
                <a:gd name="T87" fmla="*/ 78 h 512"/>
                <a:gd name="T88" fmla="*/ 480 w 560"/>
                <a:gd name="T89" fmla="*/ 49 h 512"/>
                <a:gd name="T90" fmla="*/ 429 w 560"/>
                <a:gd name="T91" fmla="*/ 25 h 512"/>
                <a:gd name="T92" fmla="*/ 391 w 560"/>
                <a:gd name="T93" fmla="*/ 19 h 512"/>
                <a:gd name="T94" fmla="*/ 364 w 560"/>
                <a:gd name="T95" fmla="*/ 20 h 512"/>
                <a:gd name="T96" fmla="*/ 329 w 560"/>
                <a:gd name="T97" fmla="*/ 4 h 512"/>
                <a:gd name="T98" fmla="*/ 279 w 560"/>
                <a:gd name="T99" fmla="*/ 0 h 512"/>
                <a:gd name="T100" fmla="*/ 191 w 560"/>
                <a:gd name="T101" fmla="*/ 20 h 512"/>
                <a:gd name="T102" fmla="*/ 130 w 560"/>
                <a:gd name="T103" fmla="*/ 39 h 512"/>
                <a:gd name="T104" fmla="*/ 80 w 560"/>
                <a:gd name="T105" fmla="*/ 59 h 512"/>
                <a:gd name="T106" fmla="*/ 45 w 560"/>
                <a:gd name="T107" fmla="*/ 90 h 512"/>
                <a:gd name="T108" fmla="*/ 15 w 560"/>
                <a:gd name="T109" fmla="*/ 128 h 512"/>
                <a:gd name="T110" fmla="*/ 0 w 560"/>
                <a:gd name="T111" fmla="*/ 180 h 512"/>
                <a:gd name="T112" fmla="*/ 11 w 560"/>
                <a:gd name="T113" fmla="*/ 22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60" h="512">
                  <a:moveTo>
                    <a:pt x="11" y="220"/>
                  </a:moveTo>
                  <a:lnTo>
                    <a:pt x="45" y="190"/>
                  </a:lnTo>
                  <a:lnTo>
                    <a:pt x="111" y="158"/>
                  </a:lnTo>
                  <a:lnTo>
                    <a:pt x="146" y="140"/>
                  </a:lnTo>
                  <a:lnTo>
                    <a:pt x="209" y="120"/>
                  </a:lnTo>
                  <a:lnTo>
                    <a:pt x="259" y="98"/>
                  </a:lnTo>
                  <a:lnTo>
                    <a:pt x="291" y="78"/>
                  </a:lnTo>
                  <a:lnTo>
                    <a:pt x="246" y="118"/>
                  </a:lnTo>
                  <a:lnTo>
                    <a:pt x="274" y="118"/>
                  </a:lnTo>
                  <a:lnTo>
                    <a:pt x="271" y="153"/>
                  </a:lnTo>
                  <a:lnTo>
                    <a:pt x="286" y="195"/>
                  </a:lnTo>
                  <a:lnTo>
                    <a:pt x="302" y="230"/>
                  </a:lnTo>
                  <a:lnTo>
                    <a:pt x="327" y="258"/>
                  </a:lnTo>
                  <a:lnTo>
                    <a:pt x="331" y="280"/>
                  </a:lnTo>
                  <a:lnTo>
                    <a:pt x="344" y="300"/>
                  </a:lnTo>
                  <a:lnTo>
                    <a:pt x="366" y="331"/>
                  </a:lnTo>
                  <a:lnTo>
                    <a:pt x="376" y="356"/>
                  </a:lnTo>
                  <a:lnTo>
                    <a:pt x="379" y="381"/>
                  </a:lnTo>
                  <a:lnTo>
                    <a:pt x="379" y="408"/>
                  </a:lnTo>
                  <a:lnTo>
                    <a:pt x="376" y="416"/>
                  </a:lnTo>
                  <a:lnTo>
                    <a:pt x="396" y="436"/>
                  </a:lnTo>
                  <a:lnTo>
                    <a:pt x="424" y="429"/>
                  </a:lnTo>
                  <a:lnTo>
                    <a:pt x="439" y="396"/>
                  </a:lnTo>
                  <a:lnTo>
                    <a:pt x="442" y="356"/>
                  </a:lnTo>
                  <a:lnTo>
                    <a:pt x="447" y="320"/>
                  </a:lnTo>
                  <a:lnTo>
                    <a:pt x="465" y="290"/>
                  </a:lnTo>
                  <a:lnTo>
                    <a:pt x="492" y="278"/>
                  </a:lnTo>
                  <a:lnTo>
                    <a:pt x="517" y="288"/>
                  </a:lnTo>
                  <a:lnTo>
                    <a:pt x="525" y="311"/>
                  </a:lnTo>
                  <a:lnTo>
                    <a:pt x="530" y="338"/>
                  </a:lnTo>
                  <a:lnTo>
                    <a:pt x="535" y="359"/>
                  </a:lnTo>
                  <a:lnTo>
                    <a:pt x="535" y="389"/>
                  </a:lnTo>
                  <a:lnTo>
                    <a:pt x="530" y="418"/>
                  </a:lnTo>
                  <a:lnTo>
                    <a:pt x="522" y="444"/>
                  </a:lnTo>
                  <a:lnTo>
                    <a:pt x="509" y="469"/>
                  </a:lnTo>
                  <a:lnTo>
                    <a:pt x="525" y="512"/>
                  </a:lnTo>
                  <a:lnTo>
                    <a:pt x="550" y="468"/>
                  </a:lnTo>
                  <a:lnTo>
                    <a:pt x="554" y="428"/>
                  </a:lnTo>
                  <a:lnTo>
                    <a:pt x="550" y="358"/>
                  </a:lnTo>
                  <a:lnTo>
                    <a:pt x="560" y="315"/>
                  </a:lnTo>
                  <a:lnTo>
                    <a:pt x="560" y="243"/>
                  </a:lnTo>
                  <a:lnTo>
                    <a:pt x="550" y="173"/>
                  </a:lnTo>
                  <a:lnTo>
                    <a:pt x="540" y="118"/>
                  </a:lnTo>
                  <a:lnTo>
                    <a:pt x="514" y="78"/>
                  </a:lnTo>
                  <a:lnTo>
                    <a:pt x="480" y="49"/>
                  </a:lnTo>
                  <a:lnTo>
                    <a:pt x="429" y="25"/>
                  </a:lnTo>
                  <a:lnTo>
                    <a:pt x="391" y="19"/>
                  </a:lnTo>
                  <a:lnTo>
                    <a:pt x="364" y="20"/>
                  </a:lnTo>
                  <a:lnTo>
                    <a:pt x="329" y="4"/>
                  </a:lnTo>
                  <a:lnTo>
                    <a:pt x="279" y="0"/>
                  </a:lnTo>
                  <a:lnTo>
                    <a:pt x="191" y="20"/>
                  </a:lnTo>
                  <a:lnTo>
                    <a:pt x="130" y="39"/>
                  </a:lnTo>
                  <a:lnTo>
                    <a:pt x="80" y="59"/>
                  </a:lnTo>
                  <a:lnTo>
                    <a:pt x="45" y="90"/>
                  </a:lnTo>
                  <a:lnTo>
                    <a:pt x="15" y="128"/>
                  </a:lnTo>
                  <a:lnTo>
                    <a:pt x="0" y="180"/>
                  </a:lnTo>
                  <a:lnTo>
                    <a:pt x="11" y="22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 w="825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216" name="Freeform 72"/>
            <p:cNvSpPr>
              <a:spLocks/>
            </p:cNvSpPr>
            <p:nvPr/>
          </p:nvSpPr>
          <p:spPr bwMode="auto">
            <a:xfrm rot="20578156" flipH="1">
              <a:off x="1196" y="2490"/>
              <a:ext cx="91" cy="41"/>
            </a:xfrm>
            <a:custGeom>
              <a:avLst/>
              <a:gdLst>
                <a:gd name="T0" fmla="*/ 304 w 304"/>
                <a:gd name="T1" fmla="*/ 11 h 146"/>
                <a:gd name="T2" fmla="*/ 269 w 304"/>
                <a:gd name="T3" fmla="*/ 45 h 146"/>
                <a:gd name="T4" fmla="*/ 231 w 304"/>
                <a:gd name="T5" fmla="*/ 76 h 146"/>
                <a:gd name="T6" fmla="*/ 154 w 304"/>
                <a:gd name="T7" fmla="*/ 101 h 146"/>
                <a:gd name="T8" fmla="*/ 75 w 304"/>
                <a:gd name="T9" fmla="*/ 109 h 146"/>
                <a:gd name="T10" fmla="*/ 20 w 304"/>
                <a:gd name="T11" fmla="*/ 129 h 146"/>
                <a:gd name="T12" fmla="*/ 0 w 304"/>
                <a:gd name="T13" fmla="*/ 146 h 146"/>
                <a:gd name="T14" fmla="*/ 35 w 304"/>
                <a:gd name="T15" fmla="*/ 111 h 146"/>
                <a:gd name="T16" fmla="*/ 75 w 304"/>
                <a:gd name="T17" fmla="*/ 89 h 146"/>
                <a:gd name="T18" fmla="*/ 121 w 304"/>
                <a:gd name="T19" fmla="*/ 69 h 146"/>
                <a:gd name="T20" fmla="*/ 101 w 304"/>
                <a:gd name="T21" fmla="*/ 69 h 146"/>
                <a:gd name="T22" fmla="*/ 56 w 304"/>
                <a:gd name="T23" fmla="*/ 79 h 146"/>
                <a:gd name="T24" fmla="*/ 31 w 304"/>
                <a:gd name="T25" fmla="*/ 91 h 146"/>
                <a:gd name="T26" fmla="*/ 81 w 304"/>
                <a:gd name="T27" fmla="*/ 61 h 146"/>
                <a:gd name="T28" fmla="*/ 121 w 304"/>
                <a:gd name="T29" fmla="*/ 45 h 146"/>
                <a:gd name="T30" fmla="*/ 176 w 304"/>
                <a:gd name="T31" fmla="*/ 30 h 146"/>
                <a:gd name="T32" fmla="*/ 174 w 304"/>
                <a:gd name="T33" fmla="*/ 21 h 146"/>
                <a:gd name="T34" fmla="*/ 221 w 304"/>
                <a:gd name="T35" fmla="*/ 16 h 146"/>
                <a:gd name="T36" fmla="*/ 216 w 304"/>
                <a:gd name="T37" fmla="*/ 10 h 146"/>
                <a:gd name="T38" fmla="*/ 244 w 304"/>
                <a:gd name="T39" fmla="*/ 1 h 146"/>
                <a:gd name="T40" fmla="*/ 269 w 304"/>
                <a:gd name="T41" fmla="*/ 0 h 146"/>
                <a:gd name="T42" fmla="*/ 304 w 304"/>
                <a:gd name="T43" fmla="*/ 1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4" h="146">
                  <a:moveTo>
                    <a:pt x="304" y="11"/>
                  </a:moveTo>
                  <a:lnTo>
                    <a:pt x="269" y="45"/>
                  </a:lnTo>
                  <a:lnTo>
                    <a:pt x="231" y="76"/>
                  </a:lnTo>
                  <a:lnTo>
                    <a:pt x="154" y="101"/>
                  </a:lnTo>
                  <a:lnTo>
                    <a:pt x="75" y="109"/>
                  </a:lnTo>
                  <a:lnTo>
                    <a:pt x="20" y="129"/>
                  </a:lnTo>
                  <a:lnTo>
                    <a:pt x="0" y="146"/>
                  </a:lnTo>
                  <a:lnTo>
                    <a:pt x="35" y="111"/>
                  </a:lnTo>
                  <a:lnTo>
                    <a:pt x="75" y="89"/>
                  </a:lnTo>
                  <a:lnTo>
                    <a:pt x="121" y="69"/>
                  </a:lnTo>
                  <a:lnTo>
                    <a:pt x="101" y="69"/>
                  </a:lnTo>
                  <a:lnTo>
                    <a:pt x="56" y="79"/>
                  </a:lnTo>
                  <a:lnTo>
                    <a:pt x="31" y="91"/>
                  </a:lnTo>
                  <a:lnTo>
                    <a:pt x="81" y="61"/>
                  </a:lnTo>
                  <a:lnTo>
                    <a:pt x="121" y="45"/>
                  </a:lnTo>
                  <a:lnTo>
                    <a:pt x="176" y="30"/>
                  </a:lnTo>
                  <a:lnTo>
                    <a:pt x="174" y="21"/>
                  </a:lnTo>
                  <a:lnTo>
                    <a:pt x="221" y="16"/>
                  </a:lnTo>
                  <a:lnTo>
                    <a:pt x="216" y="10"/>
                  </a:lnTo>
                  <a:lnTo>
                    <a:pt x="244" y="1"/>
                  </a:lnTo>
                  <a:lnTo>
                    <a:pt x="269" y="0"/>
                  </a:lnTo>
                  <a:lnTo>
                    <a:pt x="304" y="11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217" name="Freeform 73"/>
            <p:cNvSpPr>
              <a:spLocks/>
            </p:cNvSpPr>
            <p:nvPr/>
          </p:nvSpPr>
          <p:spPr bwMode="auto">
            <a:xfrm rot="20578156" flipH="1">
              <a:off x="1145" y="2515"/>
              <a:ext cx="75" cy="77"/>
            </a:xfrm>
            <a:custGeom>
              <a:avLst/>
              <a:gdLst>
                <a:gd name="T0" fmla="*/ 83 w 248"/>
                <a:gd name="T1" fmla="*/ 0 h 279"/>
                <a:gd name="T2" fmla="*/ 35 w 248"/>
                <a:gd name="T3" fmla="*/ 39 h 279"/>
                <a:gd name="T4" fmla="*/ 0 w 248"/>
                <a:gd name="T5" fmla="*/ 71 h 279"/>
                <a:gd name="T6" fmla="*/ 15 w 248"/>
                <a:gd name="T7" fmla="*/ 66 h 279"/>
                <a:gd name="T8" fmla="*/ 5 w 248"/>
                <a:gd name="T9" fmla="*/ 84 h 279"/>
                <a:gd name="T10" fmla="*/ 3 w 248"/>
                <a:gd name="T11" fmla="*/ 104 h 279"/>
                <a:gd name="T12" fmla="*/ 10 w 248"/>
                <a:gd name="T13" fmla="*/ 134 h 279"/>
                <a:gd name="T14" fmla="*/ 20 w 248"/>
                <a:gd name="T15" fmla="*/ 171 h 279"/>
                <a:gd name="T16" fmla="*/ 48 w 248"/>
                <a:gd name="T17" fmla="*/ 191 h 279"/>
                <a:gd name="T18" fmla="*/ 78 w 248"/>
                <a:gd name="T19" fmla="*/ 231 h 279"/>
                <a:gd name="T20" fmla="*/ 63 w 248"/>
                <a:gd name="T21" fmla="*/ 179 h 279"/>
                <a:gd name="T22" fmla="*/ 103 w 248"/>
                <a:gd name="T23" fmla="*/ 191 h 279"/>
                <a:gd name="T24" fmla="*/ 113 w 248"/>
                <a:gd name="T25" fmla="*/ 219 h 279"/>
                <a:gd name="T26" fmla="*/ 120 w 248"/>
                <a:gd name="T27" fmla="*/ 279 h 279"/>
                <a:gd name="T28" fmla="*/ 128 w 248"/>
                <a:gd name="T29" fmla="*/ 231 h 279"/>
                <a:gd name="T30" fmla="*/ 128 w 248"/>
                <a:gd name="T31" fmla="*/ 196 h 279"/>
                <a:gd name="T32" fmla="*/ 153 w 248"/>
                <a:gd name="T33" fmla="*/ 229 h 279"/>
                <a:gd name="T34" fmla="*/ 153 w 248"/>
                <a:gd name="T35" fmla="*/ 274 h 279"/>
                <a:gd name="T36" fmla="*/ 174 w 248"/>
                <a:gd name="T37" fmla="*/ 224 h 279"/>
                <a:gd name="T38" fmla="*/ 174 w 248"/>
                <a:gd name="T39" fmla="*/ 171 h 279"/>
                <a:gd name="T40" fmla="*/ 193 w 248"/>
                <a:gd name="T41" fmla="*/ 191 h 279"/>
                <a:gd name="T42" fmla="*/ 193 w 248"/>
                <a:gd name="T43" fmla="*/ 229 h 279"/>
                <a:gd name="T44" fmla="*/ 204 w 248"/>
                <a:gd name="T45" fmla="*/ 151 h 279"/>
                <a:gd name="T46" fmla="*/ 198 w 248"/>
                <a:gd name="T47" fmla="*/ 114 h 279"/>
                <a:gd name="T48" fmla="*/ 223 w 248"/>
                <a:gd name="T49" fmla="*/ 124 h 279"/>
                <a:gd name="T50" fmla="*/ 228 w 248"/>
                <a:gd name="T51" fmla="*/ 149 h 279"/>
                <a:gd name="T52" fmla="*/ 233 w 248"/>
                <a:gd name="T53" fmla="*/ 116 h 279"/>
                <a:gd name="T54" fmla="*/ 229 w 248"/>
                <a:gd name="T55" fmla="*/ 94 h 279"/>
                <a:gd name="T56" fmla="*/ 248 w 248"/>
                <a:gd name="T57" fmla="*/ 96 h 279"/>
                <a:gd name="T58" fmla="*/ 238 w 248"/>
                <a:gd name="T59" fmla="*/ 74 h 279"/>
                <a:gd name="T60" fmla="*/ 214 w 248"/>
                <a:gd name="T61" fmla="*/ 51 h 279"/>
                <a:gd name="T62" fmla="*/ 188 w 248"/>
                <a:gd name="T63" fmla="*/ 30 h 279"/>
                <a:gd name="T64" fmla="*/ 148 w 248"/>
                <a:gd name="T65" fmla="*/ 11 h 279"/>
                <a:gd name="T66" fmla="*/ 115 w 248"/>
                <a:gd name="T67" fmla="*/ 1 h 279"/>
                <a:gd name="T68" fmla="*/ 83 w 248"/>
                <a:gd name="T6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8" h="279">
                  <a:moveTo>
                    <a:pt x="83" y="0"/>
                  </a:moveTo>
                  <a:lnTo>
                    <a:pt x="35" y="39"/>
                  </a:lnTo>
                  <a:lnTo>
                    <a:pt x="0" y="71"/>
                  </a:lnTo>
                  <a:lnTo>
                    <a:pt x="15" y="66"/>
                  </a:lnTo>
                  <a:lnTo>
                    <a:pt x="5" y="84"/>
                  </a:lnTo>
                  <a:lnTo>
                    <a:pt x="3" y="104"/>
                  </a:lnTo>
                  <a:lnTo>
                    <a:pt x="10" y="134"/>
                  </a:lnTo>
                  <a:lnTo>
                    <a:pt x="20" y="171"/>
                  </a:lnTo>
                  <a:lnTo>
                    <a:pt x="48" y="191"/>
                  </a:lnTo>
                  <a:lnTo>
                    <a:pt x="78" y="231"/>
                  </a:lnTo>
                  <a:lnTo>
                    <a:pt x="63" y="179"/>
                  </a:lnTo>
                  <a:lnTo>
                    <a:pt x="103" y="191"/>
                  </a:lnTo>
                  <a:lnTo>
                    <a:pt x="113" y="219"/>
                  </a:lnTo>
                  <a:lnTo>
                    <a:pt x="120" y="279"/>
                  </a:lnTo>
                  <a:lnTo>
                    <a:pt x="128" y="231"/>
                  </a:lnTo>
                  <a:lnTo>
                    <a:pt x="128" y="196"/>
                  </a:lnTo>
                  <a:lnTo>
                    <a:pt x="153" y="229"/>
                  </a:lnTo>
                  <a:lnTo>
                    <a:pt x="153" y="274"/>
                  </a:lnTo>
                  <a:lnTo>
                    <a:pt x="174" y="224"/>
                  </a:lnTo>
                  <a:lnTo>
                    <a:pt x="174" y="171"/>
                  </a:lnTo>
                  <a:lnTo>
                    <a:pt x="193" y="191"/>
                  </a:lnTo>
                  <a:lnTo>
                    <a:pt x="193" y="229"/>
                  </a:lnTo>
                  <a:lnTo>
                    <a:pt x="204" y="151"/>
                  </a:lnTo>
                  <a:lnTo>
                    <a:pt x="198" y="114"/>
                  </a:lnTo>
                  <a:lnTo>
                    <a:pt x="223" y="124"/>
                  </a:lnTo>
                  <a:lnTo>
                    <a:pt x="228" y="149"/>
                  </a:lnTo>
                  <a:lnTo>
                    <a:pt x="233" y="116"/>
                  </a:lnTo>
                  <a:lnTo>
                    <a:pt x="229" y="94"/>
                  </a:lnTo>
                  <a:lnTo>
                    <a:pt x="248" y="96"/>
                  </a:lnTo>
                  <a:lnTo>
                    <a:pt x="238" y="74"/>
                  </a:lnTo>
                  <a:lnTo>
                    <a:pt x="214" y="51"/>
                  </a:lnTo>
                  <a:lnTo>
                    <a:pt x="188" y="30"/>
                  </a:lnTo>
                  <a:lnTo>
                    <a:pt x="148" y="11"/>
                  </a:lnTo>
                  <a:lnTo>
                    <a:pt x="115" y="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218" name="Freeform 74"/>
            <p:cNvSpPr>
              <a:spLocks/>
            </p:cNvSpPr>
            <p:nvPr/>
          </p:nvSpPr>
          <p:spPr bwMode="auto">
            <a:xfrm rot="20578156" flipH="1">
              <a:off x="1178" y="2633"/>
              <a:ext cx="15" cy="12"/>
            </a:xfrm>
            <a:custGeom>
              <a:avLst/>
              <a:gdLst>
                <a:gd name="T0" fmla="*/ 7 w 47"/>
                <a:gd name="T1" fmla="*/ 18 h 45"/>
                <a:gd name="T2" fmla="*/ 25 w 47"/>
                <a:gd name="T3" fmla="*/ 15 h 45"/>
                <a:gd name="T4" fmla="*/ 47 w 47"/>
                <a:gd name="T5" fmla="*/ 0 h 45"/>
                <a:gd name="T6" fmla="*/ 39 w 47"/>
                <a:gd name="T7" fmla="*/ 30 h 45"/>
                <a:gd name="T8" fmla="*/ 20 w 47"/>
                <a:gd name="T9" fmla="*/ 45 h 45"/>
                <a:gd name="T10" fmla="*/ 0 w 47"/>
                <a:gd name="T11" fmla="*/ 42 h 45"/>
                <a:gd name="T12" fmla="*/ 0 w 47"/>
                <a:gd name="T13" fmla="*/ 27 h 45"/>
                <a:gd name="T14" fmla="*/ 7 w 47"/>
                <a:gd name="T15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5">
                  <a:moveTo>
                    <a:pt x="7" y="18"/>
                  </a:moveTo>
                  <a:lnTo>
                    <a:pt x="25" y="15"/>
                  </a:lnTo>
                  <a:lnTo>
                    <a:pt x="47" y="0"/>
                  </a:lnTo>
                  <a:lnTo>
                    <a:pt x="39" y="30"/>
                  </a:lnTo>
                  <a:lnTo>
                    <a:pt x="20" y="45"/>
                  </a:lnTo>
                  <a:lnTo>
                    <a:pt x="0" y="42"/>
                  </a:lnTo>
                  <a:lnTo>
                    <a:pt x="0" y="27"/>
                  </a:lnTo>
                  <a:lnTo>
                    <a:pt x="7" y="18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6219" name="Group 75"/>
            <p:cNvGrpSpPr>
              <a:grpSpLocks/>
            </p:cNvGrpSpPr>
            <p:nvPr/>
          </p:nvGrpSpPr>
          <p:grpSpPr bwMode="auto">
            <a:xfrm rot="1162269">
              <a:off x="1271" y="3149"/>
              <a:ext cx="130" cy="115"/>
              <a:chOff x="4813" y="6685"/>
              <a:chExt cx="278" cy="478"/>
            </a:xfrm>
          </p:grpSpPr>
          <p:sp>
            <p:nvSpPr>
              <p:cNvPr id="6220" name="Freeform 76"/>
              <p:cNvSpPr>
                <a:spLocks/>
              </p:cNvSpPr>
              <p:nvPr/>
            </p:nvSpPr>
            <p:spPr bwMode="auto">
              <a:xfrm>
                <a:off x="4813" y="6685"/>
                <a:ext cx="278" cy="478"/>
              </a:xfrm>
              <a:custGeom>
                <a:avLst/>
                <a:gdLst>
                  <a:gd name="T0" fmla="*/ 151 w 278"/>
                  <a:gd name="T1" fmla="*/ 0 h 478"/>
                  <a:gd name="T2" fmla="*/ 108 w 278"/>
                  <a:gd name="T3" fmla="*/ 79 h 478"/>
                  <a:gd name="T4" fmla="*/ 73 w 278"/>
                  <a:gd name="T5" fmla="*/ 118 h 478"/>
                  <a:gd name="T6" fmla="*/ 55 w 278"/>
                  <a:gd name="T7" fmla="*/ 150 h 478"/>
                  <a:gd name="T8" fmla="*/ 35 w 278"/>
                  <a:gd name="T9" fmla="*/ 175 h 478"/>
                  <a:gd name="T10" fmla="*/ 22 w 278"/>
                  <a:gd name="T11" fmla="*/ 208 h 478"/>
                  <a:gd name="T12" fmla="*/ 15 w 278"/>
                  <a:gd name="T13" fmla="*/ 240 h 478"/>
                  <a:gd name="T14" fmla="*/ 0 w 278"/>
                  <a:gd name="T15" fmla="*/ 281 h 478"/>
                  <a:gd name="T16" fmla="*/ 12 w 278"/>
                  <a:gd name="T17" fmla="*/ 318 h 478"/>
                  <a:gd name="T18" fmla="*/ 12 w 278"/>
                  <a:gd name="T19" fmla="*/ 368 h 478"/>
                  <a:gd name="T20" fmla="*/ 28 w 278"/>
                  <a:gd name="T21" fmla="*/ 370 h 478"/>
                  <a:gd name="T22" fmla="*/ 48 w 278"/>
                  <a:gd name="T23" fmla="*/ 356 h 478"/>
                  <a:gd name="T24" fmla="*/ 62 w 278"/>
                  <a:gd name="T25" fmla="*/ 331 h 478"/>
                  <a:gd name="T26" fmla="*/ 62 w 278"/>
                  <a:gd name="T27" fmla="*/ 300 h 478"/>
                  <a:gd name="T28" fmla="*/ 72 w 278"/>
                  <a:gd name="T29" fmla="*/ 266 h 478"/>
                  <a:gd name="T30" fmla="*/ 87 w 278"/>
                  <a:gd name="T31" fmla="*/ 293 h 478"/>
                  <a:gd name="T32" fmla="*/ 90 w 278"/>
                  <a:gd name="T33" fmla="*/ 333 h 478"/>
                  <a:gd name="T34" fmla="*/ 73 w 278"/>
                  <a:gd name="T35" fmla="*/ 370 h 478"/>
                  <a:gd name="T36" fmla="*/ 55 w 278"/>
                  <a:gd name="T37" fmla="*/ 398 h 478"/>
                  <a:gd name="T38" fmla="*/ 38 w 278"/>
                  <a:gd name="T39" fmla="*/ 418 h 478"/>
                  <a:gd name="T40" fmla="*/ 33 w 278"/>
                  <a:gd name="T41" fmla="*/ 439 h 478"/>
                  <a:gd name="T42" fmla="*/ 43 w 278"/>
                  <a:gd name="T43" fmla="*/ 453 h 478"/>
                  <a:gd name="T44" fmla="*/ 53 w 278"/>
                  <a:gd name="T45" fmla="*/ 451 h 478"/>
                  <a:gd name="T46" fmla="*/ 48 w 278"/>
                  <a:gd name="T47" fmla="*/ 466 h 478"/>
                  <a:gd name="T48" fmla="*/ 57 w 278"/>
                  <a:gd name="T49" fmla="*/ 478 h 478"/>
                  <a:gd name="T50" fmla="*/ 73 w 278"/>
                  <a:gd name="T51" fmla="*/ 478 h 478"/>
                  <a:gd name="T52" fmla="*/ 96 w 278"/>
                  <a:gd name="T53" fmla="*/ 468 h 478"/>
                  <a:gd name="T54" fmla="*/ 118 w 278"/>
                  <a:gd name="T55" fmla="*/ 466 h 478"/>
                  <a:gd name="T56" fmla="*/ 146 w 278"/>
                  <a:gd name="T57" fmla="*/ 451 h 478"/>
                  <a:gd name="T58" fmla="*/ 173 w 278"/>
                  <a:gd name="T59" fmla="*/ 443 h 478"/>
                  <a:gd name="T60" fmla="*/ 188 w 278"/>
                  <a:gd name="T61" fmla="*/ 426 h 478"/>
                  <a:gd name="T62" fmla="*/ 216 w 278"/>
                  <a:gd name="T63" fmla="*/ 389 h 478"/>
                  <a:gd name="T64" fmla="*/ 261 w 278"/>
                  <a:gd name="T65" fmla="*/ 338 h 478"/>
                  <a:gd name="T66" fmla="*/ 266 w 278"/>
                  <a:gd name="T67" fmla="*/ 273 h 478"/>
                  <a:gd name="T68" fmla="*/ 276 w 278"/>
                  <a:gd name="T69" fmla="*/ 213 h 478"/>
                  <a:gd name="T70" fmla="*/ 271 w 278"/>
                  <a:gd name="T71" fmla="*/ 160 h 478"/>
                  <a:gd name="T72" fmla="*/ 268 w 278"/>
                  <a:gd name="T73" fmla="*/ 120 h 478"/>
                  <a:gd name="T74" fmla="*/ 278 w 278"/>
                  <a:gd name="T75" fmla="*/ 25 h 478"/>
                  <a:gd name="T76" fmla="*/ 236 w 278"/>
                  <a:gd name="T77" fmla="*/ 4 h 478"/>
                  <a:gd name="T78" fmla="*/ 151 w 278"/>
                  <a:gd name="T79" fmla="*/ 0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78" h="478">
                    <a:moveTo>
                      <a:pt x="151" y="0"/>
                    </a:moveTo>
                    <a:lnTo>
                      <a:pt x="108" y="79"/>
                    </a:lnTo>
                    <a:lnTo>
                      <a:pt x="73" y="118"/>
                    </a:lnTo>
                    <a:lnTo>
                      <a:pt x="55" y="150"/>
                    </a:lnTo>
                    <a:lnTo>
                      <a:pt x="35" y="175"/>
                    </a:lnTo>
                    <a:lnTo>
                      <a:pt x="22" y="208"/>
                    </a:lnTo>
                    <a:lnTo>
                      <a:pt x="15" y="240"/>
                    </a:lnTo>
                    <a:lnTo>
                      <a:pt x="0" y="281"/>
                    </a:lnTo>
                    <a:lnTo>
                      <a:pt x="12" y="318"/>
                    </a:lnTo>
                    <a:lnTo>
                      <a:pt x="12" y="368"/>
                    </a:lnTo>
                    <a:lnTo>
                      <a:pt x="28" y="370"/>
                    </a:lnTo>
                    <a:lnTo>
                      <a:pt x="48" y="356"/>
                    </a:lnTo>
                    <a:lnTo>
                      <a:pt x="62" y="331"/>
                    </a:lnTo>
                    <a:lnTo>
                      <a:pt x="62" y="300"/>
                    </a:lnTo>
                    <a:lnTo>
                      <a:pt x="72" y="266"/>
                    </a:lnTo>
                    <a:lnTo>
                      <a:pt x="87" y="293"/>
                    </a:lnTo>
                    <a:lnTo>
                      <a:pt x="90" y="333"/>
                    </a:lnTo>
                    <a:lnTo>
                      <a:pt x="73" y="370"/>
                    </a:lnTo>
                    <a:lnTo>
                      <a:pt x="55" y="398"/>
                    </a:lnTo>
                    <a:lnTo>
                      <a:pt x="38" y="418"/>
                    </a:lnTo>
                    <a:lnTo>
                      <a:pt x="33" y="439"/>
                    </a:lnTo>
                    <a:lnTo>
                      <a:pt x="43" y="453"/>
                    </a:lnTo>
                    <a:lnTo>
                      <a:pt x="53" y="451"/>
                    </a:lnTo>
                    <a:lnTo>
                      <a:pt x="48" y="466"/>
                    </a:lnTo>
                    <a:lnTo>
                      <a:pt x="57" y="478"/>
                    </a:lnTo>
                    <a:lnTo>
                      <a:pt x="73" y="478"/>
                    </a:lnTo>
                    <a:lnTo>
                      <a:pt x="96" y="468"/>
                    </a:lnTo>
                    <a:lnTo>
                      <a:pt x="118" y="466"/>
                    </a:lnTo>
                    <a:lnTo>
                      <a:pt x="146" y="451"/>
                    </a:lnTo>
                    <a:lnTo>
                      <a:pt x="173" y="443"/>
                    </a:lnTo>
                    <a:lnTo>
                      <a:pt x="188" y="426"/>
                    </a:lnTo>
                    <a:lnTo>
                      <a:pt x="216" y="389"/>
                    </a:lnTo>
                    <a:lnTo>
                      <a:pt x="261" y="338"/>
                    </a:lnTo>
                    <a:lnTo>
                      <a:pt x="266" y="273"/>
                    </a:lnTo>
                    <a:lnTo>
                      <a:pt x="276" y="213"/>
                    </a:lnTo>
                    <a:lnTo>
                      <a:pt x="271" y="160"/>
                    </a:lnTo>
                    <a:lnTo>
                      <a:pt x="268" y="120"/>
                    </a:lnTo>
                    <a:lnTo>
                      <a:pt x="278" y="25"/>
                    </a:lnTo>
                    <a:lnTo>
                      <a:pt x="236" y="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 w="8255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221" name="Freeform 77"/>
              <p:cNvSpPr>
                <a:spLocks/>
              </p:cNvSpPr>
              <p:nvPr/>
            </p:nvSpPr>
            <p:spPr bwMode="auto">
              <a:xfrm>
                <a:off x="4891" y="7013"/>
                <a:ext cx="80" cy="106"/>
              </a:xfrm>
              <a:custGeom>
                <a:avLst/>
                <a:gdLst>
                  <a:gd name="T0" fmla="*/ 80 w 80"/>
                  <a:gd name="T1" fmla="*/ 0 h 106"/>
                  <a:gd name="T2" fmla="*/ 63 w 80"/>
                  <a:gd name="T3" fmla="*/ 43 h 106"/>
                  <a:gd name="T4" fmla="*/ 48 w 80"/>
                  <a:gd name="T5" fmla="*/ 63 h 106"/>
                  <a:gd name="T6" fmla="*/ 33 w 80"/>
                  <a:gd name="T7" fmla="*/ 83 h 106"/>
                  <a:gd name="T8" fmla="*/ 0 w 80"/>
                  <a:gd name="T9" fmla="*/ 106 h 106"/>
                  <a:gd name="T10" fmla="*/ 43 w 80"/>
                  <a:gd name="T11" fmla="*/ 85 h 106"/>
                  <a:gd name="T12" fmla="*/ 68 w 80"/>
                  <a:gd name="T13" fmla="*/ 48 h 106"/>
                  <a:gd name="T14" fmla="*/ 80 w 80"/>
                  <a:gd name="T1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" h="106">
                    <a:moveTo>
                      <a:pt x="80" y="0"/>
                    </a:moveTo>
                    <a:lnTo>
                      <a:pt x="63" y="43"/>
                    </a:lnTo>
                    <a:lnTo>
                      <a:pt x="48" y="63"/>
                    </a:lnTo>
                    <a:lnTo>
                      <a:pt x="33" y="83"/>
                    </a:lnTo>
                    <a:lnTo>
                      <a:pt x="0" y="106"/>
                    </a:lnTo>
                    <a:lnTo>
                      <a:pt x="43" y="85"/>
                    </a:lnTo>
                    <a:lnTo>
                      <a:pt x="68" y="48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222" name="Freeform 78"/>
              <p:cNvSpPr>
                <a:spLocks/>
              </p:cNvSpPr>
              <p:nvPr/>
            </p:nvSpPr>
            <p:spPr bwMode="auto">
              <a:xfrm>
                <a:off x="4979" y="7015"/>
                <a:ext cx="52" cy="96"/>
              </a:xfrm>
              <a:custGeom>
                <a:avLst/>
                <a:gdLst>
                  <a:gd name="T0" fmla="*/ 52 w 52"/>
                  <a:gd name="T1" fmla="*/ 0 h 96"/>
                  <a:gd name="T2" fmla="*/ 32 w 52"/>
                  <a:gd name="T3" fmla="*/ 38 h 96"/>
                  <a:gd name="T4" fmla="*/ 17 w 52"/>
                  <a:gd name="T5" fmla="*/ 61 h 96"/>
                  <a:gd name="T6" fmla="*/ 0 w 52"/>
                  <a:gd name="T7" fmla="*/ 96 h 96"/>
                  <a:gd name="T8" fmla="*/ 39 w 52"/>
                  <a:gd name="T9" fmla="*/ 41 h 96"/>
                  <a:gd name="T10" fmla="*/ 52 w 52"/>
                  <a:gd name="T11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6">
                    <a:moveTo>
                      <a:pt x="52" y="0"/>
                    </a:moveTo>
                    <a:lnTo>
                      <a:pt x="32" y="38"/>
                    </a:lnTo>
                    <a:lnTo>
                      <a:pt x="17" y="61"/>
                    </a:lnTo>
                    <a:lnTo>
                      <a:pt x="0" y="96"/>
                    </a:lnTo>
                    <a:lnTo>
                      <a:pt x="39" y="41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223" name="Freeform 79"/>
              <p:cNvSpPr>
                <a:spLocks/>
              </p:cNvSpPr>
              <p:nvPr/>
            </p:nvSpPr>
            <p:spPr bwMode="auto">
              <a:xfrm>
                <a:off x="4876" y="6893"/>
                <a:ext cx="14" cy="60"/>
              </a:xfrm>
              <a:custGeom>
                <a:avLst/>
                <a:gdLst>
                  <a:gd name="T0" fmla="*/ 0 w 14"/>
                  <a:gd name="T1" fmla="*/ 0 h 60"/>
                  <a:gd name="T2" fmla="*/ 2 w 14"/>
                  <a:gd name="T3" fmla="*/ 28 h 60"/>
                  <a:gd name="T4" fmla="*/ 0 w 14"/>
                  <a:gd name="T5" fmla="*/ 60 h 60"/>
                  <a:gd name="T6" fmla="*/ 14 w 14"/>
                  <a:gd name="T7" fmla="*/ 58 h 60"/>
                  <a:gd name="T8" fmla="*/ 5 w 14"/>
                  <a:gd name="T9" fmla="*/ 35 h 60"/>
                  <a:gd name="T10" fmla="*/ 0 w 14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60">
                    <a:moveTo>
                      <a:pt x="0" y="0"/>
                    </a:moveTo>
                    <a:lnTo>
                      <a:pt x="2" y="28"/>
                    </a:lnTo>
                    <a:lnTo>
                      <a:pt x="0" y="60"/>
                    </a:lnTo>
                    <a:lnTo>
                      <a:pt x="14" y="58"/>
                    </a:lnTo>
                    <a:lnTo>
                      <a:pt x="5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224" name="Freeform 80"/>
              <p:cNvSpPr>
                <a:spLocks/>
              </p:cNvSpPr>
              <p:nvPr/>
            </p:nvSpPr>
            <p:spPr bwMode="auto">
              <a:xfrm>
                <a:off x="4971" y="6953"/>
                <a:ext cx="20" cy="67"/>
              </a:xfrm>
              <a:custGeom>
                <a:avLst/>
                <a:gdLst>
                  <a:gd name="T0" fmla="*/ 5 w 20"/>
                  <a:gd name="T1" fmla="*/ 3 h 67"/>
                  <a:gd name="T2" fmla="*/ 0 w 20"/>
                  <a:gd name="T3" fmla="*/ 23 h 67"/>
                  <a:gd name="T4" fmla="*/ 0 w 20"/>
                  <a:gd name="T5" fmla="*/ 67 h 67"/>
                  <a:gd name="T6" fmla="*/ 7 w 20"/>
                  <a:gd name="T7" fmla="*/ 48 h 67"/>
                  <a:gd name="T8" fmla="*/ 20 w 20"/>
                  <a:gd name="T9" fmla="*/ 0 h 67"/>
                  <a:gd name="T10" fmla="*/ 5 w 20"/>
                  <a:gd name="T11" fmla="*/ 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67">
                    <a:moveTo>
                      <a:pt x="5" y="3"/>
                    </a:moveTo>
                    <a:lnTo>
                      <a:pt x="0" y="23"/>
                    </a:lnTo>
                    <a:lnTo>
                      <a:pt x="0" y="67"/>
                    </a:lnTo>
                    <a:lnTo>
                      <a:pt x="7" y="48"/>
                    </a:lnTo>
                    <a:lnTo>
                      <a:pt x="20" y="0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225" name="Freeform 81"/>
              <p:cNvSpPr>
                <a:spLocks/>
              </p:cNvSpPr>
              <p:nvPr/>
            </p:nvSpPr>
            <p:spPr bwMode="auto">
              <a:xfrm>
                <a:off x="5029" y="6960"/>
                <a:ext cx="14" cy="58"/>
              </a:xfrm>
              <a:custGeom>
                <a:avLst/>
                <a:gdLst>
                  <a:gd name="T0" fmla="*/ 14 w 14"/>
                  <a:gd name="T1" fmla="*/ 0 h 58"/>
                  <a:gd name="T2" fmla="*/ 2 w 14"/>
                  <a:gd name="T3" fmla="*/ 11 h 58"/>
                  <a:gd name="T4" fmla="*/ 0 w 14"/>
                  <a:gd name="T5" fmla="*/ 58 h 58"/>
                  <a:gd name="T6" fmla="*/ 14 w 14"/>
                  <a:gd name="T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58">
                    <a:moveTo>
                      <a:pt x="14" y="0"/>
                    </a:moveTo>
                    <a:lnTo>
                      <a:pt x="2" y="11"/>
                    </a:lnTo>
                    <a:lnTo>
                      <a:pt x="0" y="58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226" name="Freeform 82"/>
              <p:cNvSpPr>
                <a:spLocks/>
              </p:cNvSpPr>
              <p:nvPr/>
            </p:nvSpPr>
            <p:spPr bwMode="auto">
              <a:xfrm>
                <a:off x="4838" y="7003"/>
                <a:ext cx="17" cy="25"/>
              </a:xfrm>
              <a:custGeom>
                <a:avLst/>
                <a:gdLst>
                  <a:gd name="T0" fmla="*/ 0 w 17"/>
                  <a:gd name="T1" fmla="*/ 2 h 25"/>
                  <a:gd name="T2" fmla="*/ 8 w 17"/>
                  <a:gd name="T3" fmla="*/ 7 h 25"/>
                  <a:gd name="T4" fmla="*/ 10 w 17"/>
                  <a:gd name="T5" fmla="*/ 25 h 25"/>
                  <a:gd name="T6" fmla="*/ 17 w 17"/>
                  <a:gd name="T7" fmla="*/ 0 h 25"/>
                  <a:gd name="T8" fmla="*/ 0 w 17"/>
                  <a:gd name="T9" fmla="*/ 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5">
                    <a:moveTo>
                      <a:pt x="0" y="2"/>
                    </a:moveTo>
                    <a:lnTo>
                      <a:pt x="8" y="7"/>
                    </a:lnTo>
                    <a:lnTo>
                      <a:pt x="10" y="25"/>
                    </a:lnTo>
                    <a:lnTo>
                      <a:pt x="17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6227" name="Freeform 83"/>
            <p:cNvSpPr>
              <a:spLocks/>
            </p:cNvSpPr>
            <p:nvPr/>
          </p:nvSpPr>
          <p:spPr bwMode="auto">
            <a:xfrm rot="1162269">
              <a:off x="1337" y="3151"/>
              <a:ext cx="95" cy="32"/>
            </a:xfrm>
            <a:custGeom>
              <a:avLst/>
              <a:gdLst>
                <a:gd name="T0" fmla="*/ 0 w 203"/>
                <a:gd name="T1" fmla="*/ 92 h 133"/>
                <a:gd name="T2" fmla="*/ 27 w 203"/>
                <a:gd name="T3" fmla="*/ 87 h 133"/>
                <a:gd name="T4" fmla="*/ 63 w 203"/>
                <a:gd name="T5" fmla="*/ 89 h 133"/>
                <a:gd name="T6" fmla="*/ 93 w 203"/>
                <a:gd name="T7" fmla="*/ 94 h 133"/>
                <a:gd name="T8" fmla="*/ 143 w 203"/>
                <a:gd name="T9" fmla="*/ 109 h 133"/>
                <a:gd name="T10" fmla="*/ 176 w 203"/>
                <a:gd name="T11" fmla="*/ 127 h 133"/>
                <a:gd name="T12" fmla="*/ 186 w 203"/>
                <a:gd name="T13" fmla="*/ 133 h 133"/>
                <a:gd name="T14" fmla="*/ 203 w 203"/>
                <a:gd name="T15" fmla="*/ 60 h 133"/>
                <a:gd name="T16" fmla="*/ 173 w 203"/>
                <a:gd name="T17" fmla="*/ 32 h 133"/>
                <a:gd name="T18" fmla="*/ 133 w 203"/>
                <a:gd name="T19" fmla="*/ 12 h 133"/>
                <a:gd name="T20" fmla="*/ 93 w 203"/>
                <a:gd name="T21" fmla="*/ 0 h 133"/>
                <a:gd name="T22" fmla="*/ 58 w 203"/>
                <a:gd name="T23" fmla="*/ 0 h 133"/>
                <a:gd name="T24" fmla="*/ 23 w 203"/>
                <a:gd name="T25" fmla="*/ 4 h 133"/>
                <a:gd name="T26" fmla="*/ 0 w 203"/>
                <a:gd name="T27" fmla="*/ 9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3" h="133">
                  <a:moveTo>
                    <a:pt x="0" y="92"/>
                  </a:moveTo>
                  <a:lnTo>
                    <a:pt x="27" y="87"/>
                  </a:lnTo>
                  <a:lnTo>
                    <a:pt x="63" y="89"/>
                  </a:lnTo>
                  <a:lnTo>
                    <a:pt x="93" y="94"/>
                  </a:lnTo>
                  <a:lnTo>
                    <a:pt x="143" y="109"/>
                  </a:lnTo>
                  <a:lnTo>
                    <a:pt x="176" y="127"/>
                  </a:lnTo>
                  <a:lnTo>
                    <a:pt x="186" y="133"/>
                  </a:lnTo>
                  <a:lnTo>
                    <a:pt x="203" y="60"/>
                  </a:lnTo>
                  <a:lnTo>
                    <a:pt x="173" y="32"/>
                  </a:lnTo>
                  <a:lnTo>
                    <a:pt x="133" y="12"/>
                  </a:lnTo>
                  <a:lnTo>
                    <a:pt x="93" y="0"/>
                  </a:lnTo>
                  <a:lnTo>
                    <a:pt x="58" y="0"/>
                  </a:lnTo>
                  <a:lnTo>
                    <a:pt x="23" y="4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 w="825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6228" name="WordArt 84"/>
          <p:cNvSpPr>
            <a:spLocks noChangeArrowheads="1" noChangeShapeType="1" noTextEdit="1"/>
          </p:cNvSpPr>
          <p:nvPr/>
        </p:nvSpPr>
        <p:spPr bwMode="auto">
          <a:xfrm>
            <a:off x="2851150" y="4237038"/>
            <a:ext cx="349250" cy="3810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A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grpSp>
        <p:nvGrpSpPr>
          <p:cNvPr id="6229" name="Group 85"/>
          <p:cNvGrpSpPr>
            <a:grpSpLocks/>
          </p:cNvGrpSpPr>
          <p:nvPr/>
        </p:nvGrpSpPr>
        <p:grpSpPr bwMode="auto">
          <a:xfrm>
            <a:off x="3151188" y="4840288"/>
            <a:ext cx="1481137" cy="1014412"/>
            <a:chOff x="1833" y="3307"/>
            <a:chExt cx="933" cy="639"/>
          </a:xfrm>
        </p:grpSpPr>
        <p:sp>
          <p:nvSpPr>
            <p:cNvPr id="6230" name="Freeform 86"/>
            <p:cNvSpPr>
              <a:spLocks/>
            </p:cNvSpPr>
            <p:nvPr/>
          </p:nvSpPr>
          <p:spPr bwMode="auto">
            <a:xfrm>
              <a:off x="1833" y="3307"/>
              <a:ext cx="394" cy="639"/>
            </a:xfrm>
            <a:custGeom>
              <a:avLst/>
              <a:gdLst>
                <a:gd name="T0" fmla="*/ 288 w 610"/>
                <a:gd name="T1" fmla="*/ 0 h 1165"/>
                <a:gd name="T2" fmla="*/ 78 w 610"/>
                <a:gd name="T3" fmla="*/ 150 h 1165"/>
                <a:gd name="T4" fmla="*/ 108 w 610"/>
                <a:gd name="T5" fmla="*/ 405 h 1165"/>
                <a:gd name="T6" fmla="*/ 3 w 610"/>
                <a:gd name="T7" fmla="*/ 555 h 1165"/>
                <a:gd name="T8" fmla="*/ 123 w 610"/>
                <a:gd name="T9" fmla="*/ 735 h 1165"/>
                <a:gd name="T10" fmla="*/ 93 w 610"/>
                <a:gd name="T11" fmla="*/ 1005 h 1165"/>
                <a:gd name="T12" fmla="*/ 438 w 610"/>
                <a:gd name="T13" fmla="*/ 855 h 1165"/>
                <a:gd name="T14" fmla="*/ 78 w 610"/>
                <a:gd name="T15" fmla="*/ 1035 h 1165"/>
                <a:gd name="T16" fmla="*/ 243 w 610"/>
                <a:gd name="T17" fmla="*/ 1050 h 1165"/>
                <a:gd name="T18" fmla="*/ 333 w 610"/>
                <a:gd name="T19" fmla="*/ 1155 h 1165"/>
                <a:gd name="T20" fmla="*/ 588 w 610"/>
                <a:gd name="T21" fmla="*/ 990 h 1165"/>
                <a:gd name="T22" fmla="*/ 468 w 610"/>
                <a:gd name="T23" fmla="*/ 810 h 1165"/>
                <a:gd name="T24" fmla="*/ 378 w 610"/>
                <a:gd name="T25" fmla="*/ 91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0" h="1165">
                  <a:moveTo>
                    <a:pt x="288" y="0"/>
                  </a:moveTo>
                  <a:cubicBezTo>
                    <a:pt x="198" y="41"/>
                    <a:pt x="108" y="83"/>
                    <a:pt x="78" y="150"/>
                  </a:cubicBezTo>
                  <a:cubicBezTo>
                    <a:pt x="48" y="217"/>
                    <a:pt x="120" y="338"/>
                    <a:pt x="108" y="405"/>
                  </a:cubicBezTo>
                  <a:cubicBezTo>
                    <a:pt x="96" y="472"/>
                    <a:pt x="0" y="500"/>
                    <a:pt x="3" y="555"/>
                  </a:cubicBezTo>
                  <a:cubicBezTo>
                    <a:pt x="6" y="610"/>
                    <a:pt x="108" y="660"/>
                    <a:pt x="123" y="735"/>
                  </a:cubicBezTo>
                  <a:cubicBezTo>
                    <a:pt x="138" y="810"/>
                    <a:pt x="41" y="985"/>
                    <a:pt x="93" y="1005"/>
                  </a:cubicBezTo>
                  <a:cubicBezTo>
                    <a:pt x="145" y="1025"/>
                    <a:pt x="440" y="850"/>
                    <a:pt x="438" y="855"/>
                  </a:cubicBezTo>
                  <a:cubicBezTo>
                    <a:pt x="436" y="860"/>
                    <a:pt x="110" y="1003"/>
                    <a:pt x="78" y="1035"/>
                  </a:cubicBezTo>
                  <a:cubicBezTo>
                    <a:pt x="46" y="1067"/>
                    <a:pt x="201" y="1030"/>
                    <a:pt x="243" y="1050"/>
                  </a:cubicBezTo>
                  <a:cubicBezTo>
                    <a:pt x="285" y="1070"/>
                    <a:pt x="276" y="1165"/>
                    <a:pt x="333" y="1155"/>
                  </a:cubicBezTo>
                  <a:cubicBezTo>
                    <a:pt x="390" y="1145"/>
                    <a:pt x="566" y="1047"/>
                    <a:pt x="588" y="990"/>
                  </a:cubicBezTo>
                  <a:cubicBezTo>
                    <a:pt x="610" y="933"/>
                    <a:pt x="503" y="822"/>
                    <a:pt x="468" y="810"/>
                  </a:cubicBezTo>
                  <a:cubicBezTo>
                    <a:pt x="433" y="798"/>
                    <a:pt x="393" y="900"/>
                    <a:pt x="378" y="91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6231" name="Group 87"/>
            <p:cNvGrpSpPr>
              <a:grpSpLocks/>
            </p:cNvGrpSpPr>
            <p:nvPr/>
          </p:nvGrpSpPr>
          <p:grpSpPr bwMode="auto">
            <a:xfrm>
              <a:off x="1870" y="3317"/>
              <a:ext cx="896" cy="475"/>
              <a:chOff x="598" y="3029"/>
              <a:chExt cx="896" cy="475"/>
            </a:xfrm>
          </p:grpSpPr>
          <p:grpSp>
            <p:nvGrpSpPr>
              <p:cNvPr id="6232" name="Group 88"/>
              <p:cNvGrpSpPr>
                <a:grpSpLocks/>
              </p:cNvGrpSpPr>
              <p:nvPr/>
            </p:nvGrpSpPr>
            <p:grpSpPr bwMode="auto">
              <a:xfrm rot="49989368" flipH="1" flipV="1">
                <a:off x="604" y="3023"/>
                <a:ext cx="475" cy="488"/>
                <a:chOff x="4643" y="7488"/>
                <a:chExt cx="2125" cy="1954"/>
              </a:xfrm>
            </p:grpSpPr>
            <p:sp>
              <p:nvSpPr>
                <p:cNvPr id="6233" name="Freeform 89"/>
                <p:cNvSpPr>
                  <a:spLocks/>
                </p:cNvSpPr>
                <p:nvPr/>
              </p:nvSpPr>
              <p:spPr bwMode="auto">
                <a:xfrm>
                  <a:off x="4702" y="7848"/>
                  <a:ext cx="1922" cy="1436"/>
                </a:xfrm>
                <a:custGeom>
                  <a:avLst/>
                  <a:gdLst>
                    <a:gd name="T0" fmla="*/ 1908 w 1922"/>
                    <a:gd name="T1" fmla="*/ 0 h 1436"/>
                    <a:gd name="T2" fmla="*/ 1170 w 1922"/>
                    <a:gd name="T3" fmla="*/ 198 h 1436"/>
                    <a:gd name="T4" fmla="*/ 762 w 1922"/>
                    <a:gd name="T5" fmla="*/ 278 h 1436"/>
                    <a:gd name="T6" fmla="*/ 584 w 1922"/>
                    <a:gd name="T7" fmla="*/ 590 h 1436"/>
                    <a:gd name="T8" fmla="*/ 122 w 1922"/>
                    <a:gd name="T9" fmla="*/ 899 h 1436"/>
                    <a:gd name="T10" fmla="*/ 339 w 1922"/>
                    <a:gd name="T11" fmla="*/ 1075 h 1436"/>
                    <a:gd name="T12" fmla="*/ 0 w 1922"/>
                    <a:gd name="T13" fmla="*/ 1404 h 1436"/>
                    <a:gd name="T14" fmla="*/ 257 w 1922"/>
                    <a:gd name="T15" fmla="*/ 1436 h 1436"/>
                    <a:gd name="T16" fmla="*/ 525 w 1922"/>
                    <a:gd name="T17" fmla="*/ 1408 h 1436"/>
                    <a:gd name="T18" fmla="*/ 743 w 1922"/>
                    <a:gd name="T19" fmla="*/ 1326 h 1436"/>
                    <a:gd name="T20" fmla="*/ 704 w 1922"/>
                    <a:gd name="T21" fmla="*/ 1044 h 1436"/>
                    <a:gd name="T22" fmla="*/ 980 w 1922"/>
                    <a:gd name="T23" fmla="*/ 1017 h 1436"/>
                    <a:gd name="T24" fmla="*/ 1395 w 1922"/>
                    <a:gd name="T25" fmla="*/ 985 h 1436"/>
                    <a:gd name="T26" fmla="*/ 1922 w 1922"/>
                    <a:gd name="T27" fmla="*/ 831 h 1436"/>
                    <a:gd name="T28" fmla="*/ 1908 w 1922"/>
                    <a:gd name="T29" fmla="*/ 0 h 1436"/>
                    <a:gd name="T30" fmla="*/ 1908 w 1922"/>
                    <a:gd name="T31" fmla="*/ 0 h 14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22" h="1436">
                      <a:moveTo>
                        <a:pt x="1908" y="0"/>
                      </a:moveTo>
                      <a:lnTo>
                        <a:pt x="1170" y="198"/>
                      </a:lnTo>
                      <a:lnTo>
                        <a:pt x="762" y="278"/>
                      </a:lnTo>
                      <a:lnTo>
                        <a:pt x="584" y="590"/>
                      </a:lnTo>
                      <a:lnTo>
                        <a:pt x="122" y="899"/>
                      </a:lnTo>
                      <a:lnTo>
                        <a:pt x="339" y="1075"/>
                      </a:lnTo>
                      <a:lnTo>
                        <a:pt x="0" y="1404"/>
                      </a:lnTo>
                      <a:lnTo>
                        <a:pt x="257" y="1436"/>
                      </a:lnTo>
                      <a:lnTo>
                        <a:pt x="525" y="1408"/>
                      </a:lnTo>
                      <a:lnTo>
                        <a:pt x="743" y="1326"/>
                      </a:lnTo>
                      <a:lnTo>
                        <a:pt x="704" y="1044"/>
                      </a:lnTo>
                      <a:lnTo>
                        <a:pt x="980" y="1017"/>
                      </a:lnTo>
                      <a:lnTo>
                        <a:pt x="1395" y="985"/>
                      </a:lnTo>
                      <a:lnTo>
                        <a:pt x="1922" y="831"/>
                      </a:lnTo>
                      <a:lnTo>
                        <a:pt x="1908" y="0"/>
                      </a:lnTo>
                      <a:lnTo>
                        <a:pt x="1908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CB8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6234" name="Freeform 90"/>
                <p:cNvSpPr>
                  <a:spLocks/>
                </p:cNvSpPr>
                <p:nvPr/>
              </p:nvSpPr>
              <p:spPr bwMode="auto">
                <a:xfrm>
                  <a:off x="6104" y="7824"/>
                  <a:ext cx="376" cy="96"/>
                </a:xfrm>
                <a:custGeom>
                  <a:avLst/>
                  <a:gdLst>
                    <a:gd name="T0" fmla="*/ 376 w 376"/>
                    <a:gd name="T1" fmla="*/ 32 h 96"/>
                    <a:gd name="T2" fmla="*/ 357 w 376"/>
                    <a:gd name="T3" fmla="*/ 35 h 96"/>
                    <a:gd name="T4" fmla="*/ 341 w 376"/>
                    <a:gd name="T5" fmla="*/ 39 h 96"/>
                    <a:gd name="T6" fmla="*/ 324 w 376"/>
                    <a:gd name="T7" fmla="*/ 41 h 96"/>
                    <a:gd name="T8" fmla="*/ 306 w 376"/>
                    <a:gd name="T9" fmla="*/ 47 h 96"/>
                    <a:gd name="T10" fmla="*/ 288 w 376"/>
                    <a:gd name="T11" fmla="*/ 49 h 96"/>
                    <a:gd name="T12" fmla="*/ 271 w 376"/>
                    <a:gd name="T13" fmla="*/ 55 h 96"/>
                    <a:gd name="T14" fmla="*/ 253 w 376"/>
                    <a:gd name="T15" fmla="*/ 59 h 96"/>
                    <a:gd name="T16" fmla="*/ 235 w 376"/>
                    <a:gd name="T17" fmla="*/ 65 h 96"/>
                    <a:gd name="T18" fmla="*/ 218 w 376"/>
                    <a:gd name="T19" fmla="*/ 67 h 96"/>
                    <a:gd name="T20" fmla="*/ 200 w 376"/>
                    <a:gd name="T21" fmla="*/ 71 h 96"/>
                    <a:gd name="T22" fmla="*/ 182 w 376"/>
                    <a:gd name="T23" fmla="*/ 73 h 96"/>
                    <a:gd name="T24" fmla="*/ 165 w 376"/>
                    <a:gd name="T25" fmla="*/ 79 h 96"/>
                    <a:gd name="T26" fmla="*/ 147 w 376"/>
                    <a:gd name="T27" fmla="*/ 81 h 96"/>
                    <a:gd name="T28" fmla="*/ 130 w 376"/>
                    <a:gd name="T29" fmla="*/ 84 h 96"/>
                    <a:gd name="T30" fmla="*/ 112 w 376"/>
                    <a:gd name="T31" fmla="*/ 88 h 96"/>
                    <a:gd name="T32" fmla="*/ 96 w 376"/>
                    <a:gd name="T33" fmla="*/ 90 h 96"/>
                    <a:gd name="T34" fmla="*/ 87 w 376"/>
                    <a:gd name="T35" fmla="*/ 90 h 96"/>
                    <a:gd name="T36" fmla="*/ 75 w 376"/>
                    <a:gd name="T37" fmla="*/ 88 h 96"/>
                    <a:gd name="T38" fmla="*/ 61 w 376"/>
                    <a:gd name="T39" fmla="*/ 86 h 96"/>
                    <a:gd name="T40" fmla="*/ 47 w 376"/>
                    <a:gd name="T41" fmla="*/ 86 h 96"/>
                    <a:gd name="T42" fmla="*/ 32 w 376"/>
                    <a:gd name="T43" fmla="*/ 86 h 96"/>
                    <a:gd name="T44" fmla="*/ 20 w 376"/>
                    <a:gd name="T45" fmla="*/ 88 h 96"/>
                    <a:gd name="T46" fmla="*/ 6 w 376"/>
                    <a:gd name="T47" fmla="*/ 90 h 96"/>
                    <a:gd name="T48" fmla="*/ 0 w 376"/>
                    <a:gd name="T49" fmla="*/ 96 h 96"/>
                    <a:gd name="T50" fmla="*/ 12 w 376"/>
                    <a:gd name="T51" fmla="*/ 84 h 96"/>
                    <a:gd name="T52" fmla="*/ 28 w 376"/>
                    <a:gd name="T53" fmla="*/ 75 h 96"/>
                    <a:gd name="T54" fmla="*/ 41 w 376"/>
                    <a:gd name="T55" fmla="*/ 65 h 96"/>
                    <a:gd name="T56" fmla="*/ 61 w 376"/>
                    <a:gd name="T57" fmla="*/ 57 h 96"/>
                    <a:gd name="T58" fmla="*/ 79 w 376"/>
                    <a:gd name="T59" fmla="*/ 47 h 96"/>
                    <a:gd name="T60" fmla="*/ 96 w 376"/>
                    <a:gd name="T61" fmla="*/ 37 h 96"/>
                    <a:gd name="T62" fmla="*/ 118 w 376"/>
                    <a:gd name="T63" fmla="*/ 30 h 96"/>
                    <a:gd name="T64" fmla="*/ 139 w 376"/>
                    <a:gd name="T65" fmla="*/ 24 h 96"/>
                    <a:gd name="T66" fmla="*/ 159 w 376"/>
                    <a:gd name="T67" fmla="*/ 16 h 96"/>
                    <a:gd name="T68" fmla="*/ 179 w 376"/>
                    <a:gd name="T69" fmla="*/ 10 h 96"/>
                    <a:gd name="T70" fmla="*/ 198 w 376"/>
                    <a:gd name="T71" fmla="*/ 4 h 96"/>
                    <a:gd name="T72" fmla="*/ 218 w 376"/>
                    <a:gd name="T73" fmla="*/ 2 h 96"/>
                    <a:gd name="T74" fmla="*/ 235 w 376"/>
                    <a:gd name="T75" fmla="*/ 0 h 96"/>
                    <a:gd name="T76" fmla="*/ 253 w 376"/>
                    <a:gd name="T77" fmla="*/ 0 h 96"/>
                    <a:gd name="T78" fmla="*/ 269 w 376"/>
                    <a:gd name="T79" fmla="*/ 2 h 96"/>
                    <a:gd name="T80" fmla="*/ 284 w 376"/>
                    <a:gd name="T81" fmla="*/ 8 h 96"/>
                    <a:gd name="T82" fmla="*/ 296 w 376"/>
                    <a:gd name="T83" fmla="*/ 12 h 96"/>
                    <a:gd name="T84" fmla="*/ 308 w 376"/>
                    <a:gd name="T85" fmla="*/ 16 h 96"/>
                    <a:gd name="T86" fmla="*/ 318 w 376"/>
                    <a:gd name="T87" fmla="*/ 18 h 96"/>
                    <a:gd name="T88" fmla="*/ 331 w 376"/>
                    <a:gd name="T89" fmla="*/ 24 h 96"/>
                    <a:gd name="T90" fmla="*/ 341 w 376"/>
                    <a:gd name="T91" fmla="*/ 24 h 96"/>
                    <a:gd name="T92" fmla="*/ 353 w 376"/>
                    <a:gd name="T93" fmla="*/ 28 h 96"/>
                    <a:gd name="T94" fmla="*/ 365 w 376"/>
                    <a:gd name="T95" fmla="*/ 30 h 96"/>
                    <a:gd name="T96" fmla="*/ 376 w 376"/>
                    <a:gd name="T97" fmla="*/ 32 h 96"/>
                    <a:gd name="T98" fmla="*/ 376 w 376"/>
                    <a:gd name="T99" fmla="*/ 32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76" h="96">
                      <a:moveTo>
                        <a:pt x="376" y="32"/>
                      </a:moveTo>
                      <a:lnTo>
                        <a:pt x="357" y="35"/>
                      </a:lnTo>
                      <a:lnTo>
                        <a:pt x="341" y="39"/>
                      </a:lnTo>
                      <a:lnTo>
                        <a:pt x="324" y="41"/>
                      </a:lnTo>
                      <a:lnTo>
                        <a:pt x="306" y="47"/>
                      </a:lnTo>
                      <a:lnTo>
                        <a:pt x="288" y="49"/>
                      </a:lnTo>
                      <a:lnTo>
                        <a:pt x="271" y="55"/>
                      </a:lnTo>
                      <a:lnTo>
                        <a:pt x="253" y="59"/>
                      </a:lnTo>
                      <a:lnTo>
                        <a:pt x="235" y="65"/>
                      </a:lnTo>
                      <a:lnTo>
                        <a:pt x="218" y="67"/>
                      </a:lnTo>
                      <a:lnTo>
                        <a:pt x="200" y="71"/>
                      </a:lnTo>
                      <a:lnTo>
                        <a:pt x="182" y="73"/>
                      </a:lnTo>
                      <a:lnTo>
                        <a:pt x="165" y="79"/>
                      </a:lnTo>
                      <a:lnTo>
                        <a:pt x="147" y="81"/>
                      </a:lnTo>
                      <a:lnTo>
                        <a:pt x="130" y="84"/>
                      </a:lnTo>
                      <a:lnTo>
                        <a:pt x="112" y="88"/>
                      </a:lnTo>
                      <a:lnTo>
                        <a:pt x="96" y="90"/>
                      </a:lnTo>
                      <a:lnTo>
                        <a:pt x="87" y="90"/>
                      </a:lnTo>
                      <a:lnTo>
                        <a:pt x="75" y="88"/>
                      </a:lnTo>
                      <a:lnTo>
                        <a:pt x="61" y="86"/>
                      </a:lnTo>
                      <a:lnTo>
                        <a:pt x="47" y="86"/>
                      </a:lnTo>
                      <a:lnTo>
                        <a:pt x="32" y="86"/>
                      </a:lnTo>
                      <a:lnTo>
                        <a:pt x="20" y="88"/>
                      </a:lnTo>
                      <a:lnTo>
                        <a:pt x="6" y="90"/>
                      </a:lnTo>
                      <a:lnTo>
                        <a:pt x="0" y="96"/>
                      </a:lnTo>
                      <a:lnTo>
                        <a:pt x="12" y="84"/>
                      </a:lnTo>
                      <a:lnTo>
                        <a:pt x="28" y="75"/>
                      </a:lnTo>
                      <a:lnTo>
                        <a:pt x="41" y="65"/>
                      </a:lnTo>
                      <a:lnTo>
                        <a:pt x="61" y="57"/>
                      </a:lnTo>
                      <a:lnTo>
                        <a:pt x="79" y="47"/>
                      </a:lnTo>
                      <a:lnTo>
                        <a:pt x="96" y="37"/>
                      </a:lnTo>
                      <a:lnTo>
                        <a:pt x="118" y="30"/>
                      </a:lnTo>
                      <a:lnTo>
                        <a:pt x="139" y="24"/>
                      </a:lnTo>
                      <a:lnTo>
                        <a:pt x="159" y="16"/>
                      </a:lnTo>
                      <a:lnTo>
                        <a:pt x="179" y="10"/>
                      </a:lnTo>
                      <a:lnTo>
                        <a:pt x="198" y="4"/>
                      </a:lnTo>
                      <a:lnTo>
                        <a:pt x="218" y="2"/>
                      </a:lnTo>
                      <a:lnTo>
                        <a:pt x="235" y="0"/>
                      </a:lnTo>
                      <a:lnTo>
                        <a:pt x="253" y="0"/>
                      </a:lnTo>
                      <a:lnTo>
                        <a:pt x="269" y="2"/>
                      </a:lnTo>
                      <a:lnTo>
                        <a:pt x="284" y="8"/>
                      </a:lnTo>
                      <a:lnTo>
                        <a:pt x="296" y="12"/>
                      </a:lnTo>
                      <a:lnTo>
                        <a:pt x="308" y="16"/>
                      </a:lnTo>
                      <a:lnTo>
                        <a:pt x="318" y="18"/>
                      </a:lnTo>
                      <a:lnTo>
                        <a:pt x="331" y="24"/>
                      </a:lnTo>
                      <a:lnTo>
                        <a:pt x="341" y="24"/>
                      </a:lnTo>
                      <a:lnTo>
                        <a:pt x="353" y="28"/>
                      </a:lnTo>
                      <a:lnTo>
                        <a:pt x="365" y="30"/>
                      </a:lnTo>
                      <a:lnTo>
                        <a:pt x="376" y="32"/>
                      </a:lnTo>
                      <a:lnTo>
                        <a:pt x="376" y="32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6235" name="Freeform 91"/>
                <p:cNvSpPr>
                  <a:spLocks/>
                </p:cNvSpPr>
                <p:nvPr/>
              </p:nvSpPr>
              <p:spPr bwMode="auto">
                <a:xfrm>
                  <a:off x="6331" y="7768"/>
                  <a:ext cx="437" cy="72"/>
                </a:xfrm>
                <a:custGeom>
                  <a:avLst/>
                  <a:gdLst>
                    <a:gd name="T0" fmla="*/ 437 w 437"/>
                    <a:gd name="T1" fmla="*/ 14 h 72"/>
                    <a:gd name="T2" fmla="*/ 394 w 437"/>
                    <a:gd name="T3" fmla="*/ 25 h 72"/>
                    <a:gd name="T4" fmla="*/ 357 w 437"/>
                    <a:gd name="T5" fmla="*/ 35 h 72"/>
                    <a:gd name="T6" fmla="*/ 324 w 437"/>
                    <a:gd name="T7" fmla="*/ 43 h 72"/>
                    <a:gd name="T8" fmla="*/ 296 w 437"/>
                    <a:gd name="T9" fmla="*/ 53 h 72"/>
                    <a:gd name="T10" fmla="*/ 271 w 437"/>
                    <a:gd name="T11" fmla="*/ 59 h 72"/>
                    <a:gd name="T12" fmla="*/ 249 w 437"/>
                    <a:gd name="T13" fmla="*/ 65 h 72"/>
                    <a:gd name="T14" fmla="*/ 230 w 437"/>
                    <a:gd name="T15" fmla="*/ 67 h 72"/>
                    <a:gd name="T16" fmla="*/ 210 w 437"/>
                    <a:gd name="T17" fmla="*/ 72 h 72"/>
                    <a:gd name="T18" fmla="*/ 190 w 437"/>
                    <a:gd name="T19" fmla="*/ 71 h 72"/>
                    <a:gd name="T20" fmla="*/ 171 w 437"/>
                    <a:gd name="T21" fmla="*/ 71 h 72"/>
                    <a:gd name="T22" fmla="*/ 151 w 437"/>
                    <a:gd name="T23" fmla="*/ 69 h 72"/>
                    <a:gd name="T24" fmla="*/ 128 w 437"/>
                    <a:gd name="T25" fmla="*/ 67 h 72"/>
                    <a:gd name="T26" fmla="*/ 102 w 437"/>
                    <a:gd name="T27" fmla="*/ 59 h 72"/>
                    <a:gd name="T28" fmla="*/ 71 w 437"/>
                    <a:gd name="T29" fmla="*/ 55 h 72"/>
                    <a:gd name="T30" fmla="*/ 40 w 437"/>
                    <a:gd name="T31" fmla="*/ 45 h 72"/>
                    <a:gd name="T32" fmla="*/ 0 w 437"/>
                    <a:gd name="T33" fmla="*/ 37 h 72"/>
                    <a:gd name="T34" fmla="*/ 8 w 437"/>
                    <a:gd name="T35" fmla="*/ 29 h 72"/>
                    <a:gd name="T36" fmla="*/ 26 w 437"/>
                    <a:gd name="T37" fmla="*/ 24 h 72"/>
                    <a:gd name="T38" fmla="*/ 47 w 437"/>
                    <a:gd name="T39" fmla="*/ 18 h 72"/>
                    <a:gd name="T40" fmla="*/ 79 w 437"/>
                    <a:gd name="T41" fmla="*/ 14 h 72"/>
                    <a:gd name="T42" fmla="*/ 110 w 437"/>
                    <a:gd name="T43" fmla="*/ 10 h 72"/>
                    <a:gd name="T44" fmla="*/ 147 w 437"/>
                    <a:gd name="T45" fmla="*/ 6 h 72"/>
                    <a:gd name="T46" fmla="*/ 187 w 437"/>
                    <a:gd name="T47" fmla="*/ 2 h 72"/>
                    <a:gd name="T48" fmla="*/ 228 w 437"/>
                    <a:gd name="T49" fmla="*/ 2 h 72"/>
                    <a:gd name="T50" fmla="*/ 267 w 437"/>
                    <a:gd name="T51" fmla="*/ 0 h 72"/>
                    <a:gd name="T52" fmla="*/ 306 w 437"/>
                    <a:gd name="T53" fmla="*/ 0 h 72"/>
                    <a:gd name="T54" fmla="*/ 339 w 437"/>
                    <a:gd name="T55" fmla="*/ 0 h 72"/>
                    <a:gd name="T56" fmla="*/ 373 w 437"/>
                    <a:gd name="T57" fmla="*/ 2 h 72"/>
                    <a:gd name="T58" fmla="*/ 398 w 437"/>
                    <a:gd name="T59" fmla="*/ 2 h 72"/>
                    <a:gd name="T60" fmla="*/ 420 w 437"/>
                    <a:gd name="T61" fmla="*/ 4 h 72"/>
                    <a:gd name="T62" fmla="*/ 431 w 437"/>
                    <a:gd name="T63" fmla="*/ 10 h 72"/>
                    <a:gd name="T64" fmla="*/ 437 w 437"/>
                    <a:gd name="T65" fmla="*/ 14 h 72"/>
                    <a:gd name="T66" fmla="*/ 437 w 437"/>
                    <a:gd name="T67" fmla="*/ 14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37" h="72">
                      <a:moveTo>
                        <a:pt x="437" y="14"/>
                      </a:moveTo>
                      <a:lnTo>
                        <a:pt x="394" y="25"/>
                      </a:lnTo>
                      <a:lnTo>
                        <a:pt x="357" y="35"/>
                      </a:lnTo>
                      <a:lnTo>
                        <a:pt x="324" y="43"/>
                      </a:lnTo>
                      <a:lnTo>
                        <a:pt x="296" y="53"/>
                      </a:lnTo>
                      <a:lnTo>
                        <a:pt x="271" y="59"/>
                      </a:lnTo>
                      <a:lnTo>
                        <a:pt x="249" y="65"/>
                      </a:lnTo>
                      <a:lnTo>
                        <a:pt x="230" y="67"/>
                      </a:lnTo>
                      <a:lnTo>
                        <a:pt x="210" y="72"/>
                      </a:lnTo>
                      <a:lnTo>
                        <a:pt x="190" y="71"/>
                      </a:lnTo>
                      <a:lnTo>
                        <a:pt x="171" y="71"/>
                      </a:lnTo>
                      <a:lnTo>
                        <a:pt x="151" y="69"/>
                      </a:lnTo>
                      <a:lnTo>
                        <a:pt x="128" y="67"/>
                      </a:lnTo>
                      <a:lnTo>
                        <a:pt x="102" y="59"/>
                      </a:lnTo>
                      <a:lnTo>
                        <a:pt x="71" y="55"/>
                      </a:lnTo>
                      <a:lnTo>
                        <a:pt x="40" y="45"/>
                      </a:lnTo>
                      <a:lnTo>
                        <a:pt x="0" y="37"/>
                      </a:lnTo>
                      <a:lnTo>
                        <a:pt x="8" y="29"/>
                      </a:lnTo>
                      <a:lnTo>
                        <a:pt x="26" y="24"/>
                      </a:lnTo>
                      <a:lnTo>
                        <a:pt x="47" y="18"/>
                      </a:lnTo>
                      <a:lnTo>
                        <a:pt x="79" y="14"/>
                      </a:lnTo>
                      <a:lnTo>
                        <a:pt x="110" y="10"/>
                      </a:lnTo>
                      <a:lnTo>
                        <a:pt x="147" y="6"/>
                      </a:lnTo>
                      <a:lnTo>
                        <a:pt x="187" y="2"/>
                      </a:lnTo>
                      <a:lnTo>
                        <a:pt x="228" y="2"/>
                      </a:lnTo>
                      <a:lnTo>
                        <a:pt x="267" y="0"/>
                      </a:lnTo>
                      <a:lnTo>
                        <a:pt x="306" y="0"/>
                      </a:lnTo>
                      <a:lnTo>
                        <a:pt x="339" y="0"/>
                      </a:lnTo>
                      <a:lnTo>
                        <a:pt x="373" y="2"/>
                      </a:lnTo>
                      <a:lnTo>
                        <a:pt x="398" y="2"/>
                      </a:lnTo>
                      <a:lnTo>
                        <a:pt x="420" y="4"/>
                      </a:lnTo>
                      <a:lnTo>
                        <a:pt x="431" y="10"/>
                      </a:lnTo>
                      <a:lnTo>
                        <a:pt x="437" y="14"/>
                      </a:lnTo>
                      <a:lnTo>
                        <a:pt x="437" y="14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6236" name="Freeform 92"/>
                <p:cNvSpPr>
                  <a:spLocks/>
                </p:cNvSpPr>
                <p:nvPr/>
              </p:nvSpPr>
              <p:spPr bwMode="auto">
                <a:xfrm>
                  <a:off x="5238" y="7999"/>
                  <a:ext cx="810" cy="1226"/>
                </a:xfrm>
                <a:custGeom>
                  <a:avLst/>
                  <a:gdLst>
                    <a:gd name="T0" fmla="*/ 297 w 810"/>
                    <a:gd name="T1" fmla="*/ 67 h 1226"/>
                    <a:gd name="T2" fmla="*/ 382 w 810"/>
                    <a:gd name="T3" fmla="*/ 41 h 1226"/>
                    <a:gd name="T4" fmla="*/ 470 w 810"/>
                    <a:gd name="T5" fmla="*/ 26 h 1226"/>
                    <a:gd name="T6" fmla="*/ 554 w 810"/>
                    <a:gd name="T7" fmla="*/ 12 h 1226"/>
                    <a:gd name="T8" fmla="*/ 640 w 810"/>
                    <a:gd name="T9" fmla="*/ 4 h 1226"/>
                    <a:gd name="T10" fmla="*/ 707 w 810"/>
                    <a:gd name="T11" fmla="*/ 88 h 1226"/>
                    <a:gd name="T12" fmla="*/ 252 w 810"/>
                    <a:gd name="T13" fmla="*/ 272 h 1226"/>
                    <a:gd name="T14" fmla="*/ 311 w 810"/>
                    <a:gd name="T15" fmla="*/ 415 h 1226"/>
                    <a:gd name="T16" fmla="*/ 280 w 810"/>
                    <a:gd name="T17" fmla="*/ 435 h 1226"/>
                    <a:gd name="T18" fmla="*/ 250 w 810"/>
                    <a:gd name="T19" fmla="*/ 458 h 1226"/>
                    <a:gd name="T20" fmla="*/ 217 w 810"/>
                    <a:gd name="T21" fmla="*/ 476 h 1226"/>
                    <a:gd name="T22" fmla="*/ 186 w 810"/>
                    <a:gd name="T23" fmla="*/ 496 h 1226"/>
                    <a:gd name="T24" fmla="*/ 152 w 810"/>
                    <a:gd name="T25" fmla="*/ 511 h 1226"/>
                    <a:gd name="T26" fmla="*/ 131 w 810"/>
                    <a:gd name="T27" fmla="*/ 638 h 1226"/>
                    <a:gd name="T28" fmla="*/ 113 w 810"/>
                    <a:gd name="T29" fmla="*/ 811 h 1226"/>
                    <a:gd name="T30" fmla="*/ 109 w 810"/>
                    <a:gd name="T31" fmla="*/ 824 h 1226"/>
                    <a:gd name="T32" fmla="*/ 133 w 810"/>
                    <a:gd name="T33" fmla="*/ 826 h 1226"/>
                    <a:gd name="T34" fmla="*/ 170 w 810"/>
                    <a:gd name="T35" fmla="*/ 823 h 1226"/>
                    <a:gd name="T36" fmla="*/ 219 w 810"/>
                    <a:gd name="T37" fmla="*/ 813 h 1226"/>
                    <a:gd name="T38" fmla="*/ 250 w 810"/>
                    <a:gd name="T39" fmla="*/ 811 h 1226"/>
                    <a:gd name="T40" fmla="*/ 207 w 810"/>
                    <a:gd name="T41" fmla="*/ 846 h 1226"/>
                    <a:gd name="T42" fmla="*/ 176 w 810"/>
                    <a:gd name="T43" fmla="*/ 887 h 1226"/>
                    <a:gd name="T44" fmla="*/ 248 w 810"/>
                    <a:gd name="T45" fmla="*/ 871 h 1226"/>
                    <a:gd name="T46" fmla="*/ 362 w 810"/>
                    <a:gd name="T47" fmla="*/ 844 h 1226"/>
                    <a:gd name="T48" fmla="*/ 483 w 810"/>
                    <a:gd name="T49" fmla="*/ 834 h 1226"/>
                    <a:gd name="T50" fmla="*/ 601 w 810"/>
                    <a:gd name="T51" fmla="*/ 826 h 1226"/>
                    <a:gd name="T52" fmla="*/ 715 w 810"/>
                    <a:gd name="T53" fmla="*/ 817 h 1226"/>
                    <a:gd name="T54" fmla="*/ 810 w 810"/>
                    <a:gd name="T55" fmla="*/ 883 h 1226"/>
                    <a:gd name="T56" fmla="*/ 705 w 810"/>
                    <a:gd name="T57" fmla="*/ 899 h 1226"/>
                    <a:gd name="T58" fmla="*/ 593 w 810"/>
                    <a:gd name="T59" fmla="*/ 907 h 1226"/>
                    <a:gd name="T60" fmla="*/ 479 w 810"/>
                    <a:gd name="T61" fmla="*/ 909 h 1226"/>
                    <a:gd name="T62" fmla="*/ 368 w 810"/>
                    <a:gd name="T63" fmla="*/ 917 h 1226"/>
                    <a:gd name="T64" fmla="*/ 262 w 810"/>
                    <a:gd name="T65" fmla="*/ 940 h 1226"/>
                    <a:gd name="T66" fmla="*/ 376 w 810"/>
                    <a:gd name="T67" fmla="*/ 962 h 1226"/>
                    <a:gd name="T68" fmla="*/ 362 w 810"/>
                    <a:gd name="T69" fmla="*/ 1009 h 1226"/>
                    <a:gd name="T70" fmla="*/ 342 w 810"/>
                    <a:gd name="T71" fmla="*/ 1058 h 1226"/>
                    <a:gd name="T72" fmla="*/ 319 w 810"/>
                    <a:gd name="T73" fmla="*/ 1103 h 1226"/>
                    <a:gd name="T74" fmla="*/ 293 w 810"/>
                    <a:gd name="T75" fmla="*/ 1146 h 1226"/>
                    <a:gd name="T76" fmla="*/ 262 w 810"/>
                    <a:gd name="T77" fmla="*/ 1189 h 1226"/>
                    <a:gd name="T78" fmla="*/ 121 w 810"/>
                    <a:gd name="T79" fmla="*/ 1163 h 1226"/>
                    <a:gd name="T80" fmla="*/ 86 w 810"/>
                    <a:gd name="T81" fmla="*/ 1075 h 1226"/>
                    <a:gd name="T82" fmla="*/ 45 w 810"/>
                    <a:gd name="T83" fmla="*/ 942 h 1226"/>
                    <a:gd name="T84" fmla="*/ 27 w 810"/>
                    <a:gd name="T85" fmla="*/ 805 h 1226"/>
                    <a:gd name="T86" fmla="*/ 17 w 810"/>
                    <a:gd name="T87" fmla="*/ 662 h 1226"/>
                    <a:gd name="T88" fmla="*/ 9 w 810"/>
                    <a:gd name="T89" fmla="*/ 521 h 1226"/>
                    <a:gd name="T90" fmla="*/ 19 w 810"/>
                    <a:gd name="T91" fmla="*/ 415 h 1226"/>
                    <a:gd name="T92" fmla="*/ 74 w 810"/>
                    <a:gd name="T93" fmla="*/ 360 h 1226"/>
                    <a:gd name="T94" fmla="*/ 115 w 810"/>
                    <a:gd name="T95" fmla="*/ 294 h 1226"/>
                    <a:gd name="T96" fmla="*/ 156 w 810"/>
                    <a:gd name="T97" fmla="*/ 221 h 1226"/>
                    <a:gd name="T98" fmla="*/ 199 w 810"/>
                    <a:gd name="T99" fmla="*/ 151 h 1226"/>
                    <a:gd name="T100" fmla="*/ 248 w 810"/>
                    <a:gd name="T101" fmla="*/ 88 h 1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810" h="1226">
                      <a:moveTo>
                        <a:pt x="248" y="88"/>
                      </a:moveTo>
                      <a:lnTo>
                        <a:pt x="272" y="76"/>
                      </a:lnTo>
                      <a:lnTo>
                        <a:pt x="297" y="67"/>
                      </a:lnTo>
                      <a:lnTo>
                        <a:pt x="325" y="57"/>
                      </a:lnTo>
                      <a:lnTo>
                        <a:pt x="352" y="51"/>
                      </a:lnTo>
                      <a:lnTo>
                        <a:pt x="382" y="41"/>
                      </a:lnTo>
                      <a:lnTo>
                        <a:pt x="409" y="35"/>
                      </a:lnTo>
                      <a:lnTo>
                        <a:pt x="438" y="31"/>
                      </a:lnTo>
                      <a:lnTo>
                        <a:pt x="470" y="26"/>
                      </a:lnTo>
                      <a:lnTo>
                        <a:pt x="497" y="22"/>
                      </a:lnTo>
                      <a:lnTo>
                        <a:pt x="526" y="16"/>
                      </a:lnTo>
                      <a:lnTo>
                        <a:pt x="554" y="12"/>
                      </a:lnTo>
                      <a:lnTo>
                        <a:pt x="585" y="10"/>
                      </a:lnTo>
                      <a:lnTo>
                        <a:pt x="611" y="6"/>
                      </a:lnTo>
                      <a:lnTo>
                        <a:pt x="640" y="4"/>
                      </a:lnTo>
                      <a:lnTo>
                        <a:pt x="666" y="0"/>
                      </a:lnTo>
                      <a:lnTo>
                        <a:pt x="695" y="0"/>
                      </a:lnTo>
                      <a:lnTo>
                        <a:pt x="707" y="88"/>
                      </a:lnTo>
                      <a:lnTo>
                        <a:pt x="380" y="127"/>
                      </a:lnTo>
                      <a:lnTo>
                        <a:pt x="474" y="139"/>
                      </a:lnTo>
                      <a:lnTo>
                        <a:pt x="252" y="272"/>
                      </a:lnTo>
                      <a:lnTo>
                        <a:pt x="407" y="253"/>
                      </a:lnTo>
                      <a:lnTo>
                        <a:pt x="170" y="411"/>
                      </a:lnTo>
                      <a:lnTo>
                        <a:pt x="311" y="415"/>
                      </a:lnTo>
                      <a:lnTo>
                        <a:pt x="299" y="421"/>
                      </a:lnTo>
                      <a:lnTo>
                        <a:pt x="291" y="429"/>
                      </a:lnTo>
                      <a:lnTo>
                        <a:pt x="280" y="435"/>
                      </a:lnTo>
                      <a:lnTo>
                        <a:pt x="270" y="443"/>
                      </a:lnTo>
                      <a:lnTo>
                        <a:pt x="260" y="449"/>
                      </a:lnTo>
                      <a:lnTo>
                        <a:pt x="250" y="458"/>
                      </a:lnTo>
                      <a:lnTo>
                        <a:pt x="239" y="464"/>
                      </a:lnTo>
                      <a:lnTo>
                        <a:pt x="229" y="472"/>
                      </a:lnTo>
                      <a:lnTo>
                        <a:pt x="217" y="476"/>
                      </a:lnTo>
                      <a:lnTo>
                        <a:pt x="207" y="482"/>
                      </a:lnTo>
                      <a:lnTo>
                        <a:pt x="193" y="490"/>
                      </a:lnTo>
                      <a:lnTo>
                        <a:pt x="186" y="496"/>
                      </a:lnTo>
                      <a:lnTo>
                        <a:pt x="174" y="499"/>
                      </a:lnTo>
                      <a:lnTo>
                        <a:pt x="162" y="507"/>
                      </a:lnTo>
                      <a:lnTo>
                        <a:pt x="152" y="511"/>
                      </a:lnTo>
                      <a:lnTo>
                        <a:pt x="143" y="517"/>
                      </a:lnTo>
                      <a:lnTo>
                        <a:pt x="260" y="539"/>
                      </a:lnTo>
                      <a:lnTo>
                        <a:pt x="131" y="638"/>
                      </a:lnTo>
                      <a:lnTo>
                        <a:pt x="111" y="727"/>
                      </a:lnTo>
                      <a:lnTo>
                        <a:pt x="244" y="709"/>
                      </a:lnTo>
                      <a:lnTo>
                        <a:pt x="113" y="811"/>
                      </a:lnTo>
                      <a:lnTo>
                        <a:pt x="105" y="817"/>
                      </a:lnTo>
                      <a:lnTo>
                        <a:pt x="105" y="824"/>
                      </a:lnTo>
                      <a:lnTo>
                        <a:pt x="109" y="824"/>
                      </a:lnTo>
                      <a:lnTo>
                        <a:pt x="115" y="824"/>
                      </a:lnTo>
                      <a:lnTo>
                        <a:pt x="121" y="824"/>
                      </a:lnTo>
                      <a:lnTo>
                        <a:pt x="133" y="826"/>
                      </a:lnTo>
                      <a:lnTo>
                        <a:pt x="143" y="824"/>
                      </a:lnTo>
                      <a:lnTo>
                        <a:pt x="154" y="824"/>
                      </a:lnTo>
                      <a:lnTo>
                        <a:pt x="170" y="823"/>
                      </a:lnTo>
                      <a:lnTo>
                        <a:pt x="186" y="821"/>
                      </a:lnTo>
                      <a:lnTo>
                        <a:pt x="201" y="817"/>
                      </a:lnTo>
                      <a:lnTo>
                        <a:pt x="219" y="813"/>
                      </a:lnTo>
                      <a:lnTo>
                        <a:pt x="239" y="809"/>
                      </a:lnTo>
                      <a:lnTo>
                        <a:pt x="260" y="803"/>
                      </a:lnTo>
                      <a:lnTo>
                        <a:pt x="250" y="811"/>
                      </a:lnTo>
                      <a:lnTo>
                        <a:pt x="237" y="821"/>
                      </a:lnTo>
                      <a:lnTo>
                        <a:pt x="221" y="832"/>
                      </a:lnTo>
                      <a:lnTo>
                        <a:pt x="207" y="846"/>
                      </a:lnTo>
                      <a:lnTo>
                        <a:pt x="193" y="858"/>
                      </a:lnTo>
                      <a:lnTo>
                        <a:pt x="182" y="873"/>
                      </a:lnTo>
                      <a:lnTo>
                        <a:pt x="176" y="887"/>
                      </a:lnTo>
                      <a:lnTo>
                        <a:pt x="178" y="901"/>
                      </a:lnTo>
                      <a:lnTo>
                        <a:pt x="211" y="883"/>
                      </a:lnTo>
                      <a:lnTo>
                        <a:pt x="248" y="871"/>
                      </a:lnTo>
                      <a:lnTo>
                        <a:pt x="284" y="860"/>
                      </a:lnTo>
                      <a:lnTo>
                        <a:pt x="325" y="852"/>
                      </a:lnTo>
                      <a:lnTo>
                        <a:pt x="362" y="844"/>
                      </a:lnTo>
                      <a:lnTo>
                        <a:pt x="403" y="842"/>
                      </a:lnTo>
                      <a:lnTo>
                        <a:pt x="442" y="836"/>
                      </a:lnTo>
                      <a:lnTo>
                        <a:pt x="483" y="834"/>
                      </a:lnTo>
                      <a:lnTo>
                        <a:pt x="523" y="832"/>
                      </a:lnTo>
                      <a:lnTo>
                        <a:pt x="562" y="830"/>
                      </a:lnTo>
                      <a:lnTo>
                        <a:pt x="601" y="826"/>
                      </a:lnTo>
                      <a:lnTo>
                        <a:pt x="642" y="824"/>
                      </a:lnTo>
                      <a:lnTo>
                        <a:pt x="677" y="821"/>
                      </a:lnTo>
                      <a:lnTo>
                        <a:pt x="715" y="817"/>
                      </a:lnTo>
                      <a:lnTo>
                        <a:pt x="750" y="811"/>
                      </a:lnTo>
                      <a:lnTo>
                        <a:pt x="787" y="803"/>
                      </a:lnTo>
                      <a:lnTo>
                        <a:pt x="810" y="883"/>
                      </a:lnTo>
                      <a:lnTo>
                        <a:pt x="775" y="891"/>
                      </a:lnTo>
                      <a:lnTo>
                        <a:pt x="740" y="897"/>
                      </a:lnTo>
                      <a:lnTo>
                        <a:pt x="705" y="899"/>
                      </a:lnTo>
                      <a:lnTo>
                        <a:pt x="669" y="905"/>
                      </a:lnTo>
                      <a:lnTo>
                        <a:pt x="632" y="905"/>
                      </a:lnTo>
                      <a:lnTo>
                        <a:pt x="593" y="907"/>
                      </a:lnTo>
                      <a:lnTo>
                        <a:pt x="556" y="907"/>
                      </a:lnTo>
                      <a:lnTo>
                        <a:pt x="519" y="909"/>
                      </a:lnTo>
                      <a:lnTo>
                        <a:pt x="479" y="909"/>
                      </a:lnTo>
                      <a:lnTo>
                        <a:pt x="442" y="911"/>
                      </a:lnTo>
                      <a:lnTo>
                        <a:pt x="405" y="913"/>
                      </a:lnTo>
                      <a:lnTo>
                        <a:pt x="368" y="917"/>
                      </a:lnTo>
                      <a:lnTo>
                        <a:pt x="331" y="922"/>
                      </a:lnTo>
                      <a:lnTo>
                        <a:pt x="297" y="932"/>
                      </a:lnTo>
                      <a:lnTo>
                        <a:pt x="262" y="940"/>
                      </a:lnTo>
                      <a:lnTo>
                        <a:pt x="233" y="956"/>
                      </a:lnTo>
                      <a:lnTo>
                        <a:pt x="240" y="989"/>
                      </a:lnTo>
                      <a:lnTo>
                        <a:pt x="376" y="962"/>
                      </a:lnTo>
                      <a:lnTo>
                        <a:pt x="372" y="977"/>
                      </a:lnTo>
                      <a:lnTo>
                        <a:pt x="366" y="993"/>
                      </a:lnTo>
                      <a:lnTo>
                        <a:pt x="362" y="1009"/>
                      </a:lnTo>
                      <a:lnTo>
                        <a:pt x="356" y="1026"/>
                      </a:lnTo>
                      <a:lnTo>
                        <a:pt x="348" y="1040"/>
                      </a:lnTo>
                      <a:lnTo>
                        <a:pt x="342" y="1058"/>
                      </a:lnTo>
                      <a:lnTo>
                        <a:pt x="335" y="1071"/>
                      </a:lnTo>
                      <a:lnTo>
                        <a:pt x="329" y="1089"/>
                      </a:lnTo>
                      <a:lnTo>
                        <a:pt x="319" y="1103"/>
                      </a:lnTo>
                      <a:lnTo>
                        <a:pt x="309" y="1118"/>
                      </a:lnTo>
                      <a:lnTo>
                        <a:pt x="299" y="1132"/>
                      </a:lnTo>
                      <a:lnTo>
                        <a:pt x="293" y="1146"/>
                      </a:lnTo>
                      <a:lnTo>
                        <a:pt x="282" y="1159"/>
                      </a:lnTo>
                      <a:lnTo>
                        <a:pt x="272" y="1175"/>
                      </a:lnTo>
                      <a:lnTo>
                        <a:pt x="262" y="1189"/>
                      </a:lnTo>
                      <a:lnTo>
                        <a:pt x="252" y="1202"/>
                      </a:lnTo>
                      <a:lnTo>
                        <a:pt x="190" y="1226"/>
                      </a:lnTo>
                      <a:lnTo>
                        <a:pt x="121" y="1163"/>
                      </a:lnTo>
                      <a:lnTo>
                        <a:pt x="131" y="1159"/>
                      </a:lnTo>
                      <a:lnTo>
                        <a:pt x="105" y="1116"/>
                      </a:lnTo>
                      <a:lnTo>
                        <a:pt x="86" y="1075"/>
                      </a:lnTo>
                      <a:lnTo>
                        <a:pt x="68" y="1030"/>
                      </a:lnTo>
                      <a:lnTo>
                        <a:pt x="56" y="989"/>
                      </a:lnTo>
                      <a:lnTo>
                        <a:pt x="45" y="942"/>
                      </a:lnTo>
                      <a:lnTo>
                        <a:pt x="37" y="897"/>
                      </a:lnTo>
                      <a:lnTo>
                        <a:pt x="31" y="850"/>
                      </a:lnTo>
                      <a:lnTo>
                        <a:pt x="27" y="805"/>
                      </a:lnTo>
                      <a:lnTo>
                        <a:pt x="23" y="758"/>
                      </a:lnTo>
                      <a:lnTo>
                        <a:pt x="21" y="711"/>
                      </a:lnTo>
                      <a:lnTo>
                        <a:pt x="17" y="662"/>
                      </a:lnTo>
                      <a:lnTo>
                        <a:pt x="15" y="615"/>
                      </a:lnTo>
                      <a:lnTo>
                        <a:pt x="13" y="568"/>
                      </a:lnTo>
                      <a:lnTo>
                        <a:pt x="9" y="521"/>
                      </a:lnTo>
                      <a:lnTo>
                        <a:pt x="5" y="474"/>
                      </a:lnTo>
                      <a:lnTo>
                        <a:pt x="0" y="431"/>
                      </a:lnTo>
                      <a:lnTo>
                        <a:pt x="19" y="415"/>
                      </a:lnTo>
                      <a:lnTo>
                        <a:pt x="39" y="398"/>
                      </a:lnTo>
                      <a:lnTo>
                        <a:pt x="56" y="378"/>
                      </a:lnTo>
                      <a:lnTo>
                        <a:pt x="74" y="360"/>
                      </a:lnTo>
                      <a:lnTo>
                        <a:pt x="88" y="339"/>
                      </a:lnTo>
                      <a:lnTo>
                        <a:pt x="101" y="317"/>
                      </a:lnTo>
                      <a:lnTo>
                        <a:pt x="115" y="294"/>
                      </a:lnTo>
                      <a:lnTo>
                        <a:pt x="131" y="270"/>
                      </a:lnTo>
                      <a:lnTo>
                        <a:pt x="145" y="245"/>
                      </a:lnTo>
                      <a:lnTo>
                        <a:pt x="156" y="221"/>
                      </a:lnTo>
                      <a:lnTo>
                        <a:pt x="170" y="198"/>
                      </a:lnTo>
                      <a:lnTo>
                        <a:pt x="186" y="174"/>
                      </a:lnTo>
                      <a:lnTo>
                        <a:pt x="199" y="151"/>
                      </a:lnTo>
                      <a:lnTo>
                        <a:pt x="213" y="129"/>
                      </a:lnTo>
                      <a:lnTo>
                        <a:pt x="229" y="106"/>
                      </a:lnTo>
                      <a:lnTo>
                        <a:pt x="248" y="88"/>
                      </a:lnTo>
                      <a:lnTo>
                        <a:pt x="248" y="88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6237" name="Freeform 93"/>
                <p:cNvSpPr>
                  <a:spLocks/>
                </p:cNvSpPr>
                <p:nvPr/>
              </p:nvSpPr>
              <p:spPr bwMode="auto">
                <a:xfrm>
                  <a:off x="5904" y="7488"/>
                  <a:ext cx="862" cy="1954"/>
                </a:xfrm>
                <a:custGeom>
                  <a:avLst/>
                  <a:gdLst>
                    <a:gd name="T0" fmla="*/ 860 w 862"/>
                    <a:gd name="T1" fmla="*/ 449 h 1954"/>
                    <a:gd name="T2" fmla="*/ 848 w 862"/>
                    <a:gd name="T3" fmla="*/ 1093 h 1954"/>
                    <a:gd name="T4" fmla="*/ 819 w 862"/>
                    <a:gd name="T5" fmla="*/ 1725 h 1954"/>
                    <a:gd name="T6" fmla="*/ 732 w 862"/>
                    <a:gd name="T7" fmla="*/ 1857 h 1954"/>
                    <a:gd name="T8" fmla="*/ 740 w 862"/>
                    <a:gd name="T9" fmla="*/ 1622 h 1954"/>
                    <a:gd name="T10" fmla="*/ 742 w 862"/>
                    <a:gd name="T11" fmla="*/ 1385 h 1954"/>
                    <a:gd name="T12" fmla="*/ 707 w 862"/>
                    <a:gd name="T13" fmla="*/ 1220 h 1954"/>
                    <a:gd name="T14" fmla="*/ 519 w 862"/>
                    <a:gd name="T15" fmla="*/ 1287 h 1954"/>
                    <a:gd name="T16" fmla="*/ 325 w 862"/>
                    <a:gd name="T17" fmla="*/ 1328 h 1954"/>
                    <a:gd name="T18" fmla="*/ 131 w 862"/>
                    <a:gd name="T19" fmla="*/ 1363 h 1954"/>
                    <a:gd name="T20" fmla="*/ 237 w 862"/>
                    <a:gd name="T21" fmla="*/ 1263 h 1954"/>
                    <a:gd name="T22" fmla="*/ 399 w 862"/>
                    <a:gd name="T23" fmla="*/ 1230 h 1954"/>
                    <a:gd name="T24" fmla="*/ 554 w 862"/>
                    <a:gd name="T25" fmla="*/ 1179 h 1954"/>
                    <a:gd name="T26" fmla="*/ 562 w 862"/>
                    <a:gd name="T27" fmla="*/ 1140 h 1954"/>
                    <a:gd name="T28" fmla="*/ 425 w 862"/>
                    <a:gd name="T29" fmla="*/ 1163 h 1954"/>
                    <a:gd name="T30" fmla="*/ 286 w 862"/>
                    <a:gd name="T31" fmla="*/ 1171 h 1954"/>
                    <a:gd name="T32" fmla="*/ 206 w 862"/>
                    <a:gd name="T33" fmla="*/ 1163 h 1954"/>
                    <a:gd name="T34" fmla="*/ 351 w 862"/>
                    <a:gd name="T35" fmla="*/ 1116 h 1954"/>
                    <a:gd name="T36" fmla="*/ 497 w 862"/>
                    <a:gd name="T37" fmla="*/ 1063 h 1954"/>
                    <a:gd name="T38" fmla="*/ 640 w 862"/>
                    <a:gd name="T39" fmla="*/ 1003 h 1954"/>
                    <a:gd name="T40" fmla="*/ 595 w 862"/>
                    <a:gd name="T41" fmla="*/ 969 h 1954"/>
                    <a:gd name="T42" fmla="*/ 407 w 862"/>
                    <a:gd name="T43" fmla="*/ 1022 h 1954"/>
                    <a:gd name="T44" fmla="*/ 221 w 862"/>
                    <a:gd name="T45" fmla="*/ 1060 h 1954"/>
                    <a:gd name="T46" fmla="*/ 270 w 862"/>
                    <a:gd name="T47" fmla="*/ 1022 h 1954"/>
                    <a:gd name="T48" fmla="*/ 433 w 862"/>
                    <a:gd name="T49" fmla="*/ 962 h 1954"/>
                    <a:gd name="T50" fmla="*/ 586 w 862"/>
                    <a:gd name="T51" fmla="*/ 883 h 1954"/>
                    <a:gd name="T52" fmla="*/ 652 w 862"/>
                    <a:gd name="T53" fmla="*/ 809 h 1954"/>
                    <a:gd name="T54" fmla="*/ 531 w 862"/>
                    <a:gd name="T55" fmla="*/ 856 h 1954"/>
                    <a:gd name="T56" fmla="*/ 407 w 862"/>
                    <a:gd name="T57" fmla="*/ 891 h 1954"/>
                    <a:gd name="T58" fmla="*/ 286 w 862"/>
                    <a:gd name="T59" fmla="*/ 915 h 1954"/>
                    <a:gd name="T60" fmla="*/ 580 w 862"/>
                    <a:gd name="T61" fmla="*/ 709 h 1954"/>
                    <a:gd name="T62" fmla="*/ 423 w 862"/>
                    <a:gd name="T63" fmla="*/ 750 h 1954"/>
                    <a:gd name="T64" fmla="*/ 262 w 862"/>
                    <a:gd name="T65" fmla="*/ 781 h 1954"/>
                    <a:gd name="T66" fmla="*/ 225 w 862"/>
                    <a:gd name="T67" fmla="*/ 766 h 1954"/>
                    <a:gd name="T68" fmla="*/ 382 w 862"/>
                    <a:gd name="T69" fmla="*/ 703 h 1954"/>
                    <a:gd name="T70" fmla="*/ 539 w 862"/>
                    <a:gd name="T71" fmla="*/ 642 h 1954"/>
                    <a:gd name="T72" fmla="*/ 656 w 862"/>
                    <a:gd name="T73" fmla="*/ 554 h 1954"/>
                    <a:gd name="T74" fmla="*/ 511 w 862"/>
                    <a:gd name="T75" fmla="*/ 601 h 1954"/>
                    <a:gd name="T76" fmla="*/ 360 w 862"/>
                    <a:gd name="T77" fmla="*/ 640 h 1954"/>
                    <a:gd name="T78" fmla="*/ 209 w 862"/>
                    <a:gd name="T79" fmla="*/ 666 h 1954"/>
                    <a:gd name="T80" fmla="*/ 429 w 862"/>
                    <a:gd name="T81" fmla="*/ 517 h 1954"/>
                    <a:gd name="T82" fmla="*/ 315 w 862"/>
                    <a:gd name="T83" fmla="*/ 554 h 1954"/>
                    <a:gd name="T84" fmla="*/ 200 w 862"/>
                    <a:gd name="T85" fmla="*/ 586 h 1954"/>
                    <a:gd name="T86" fmla="*/ 178 w 862"/>
                    <a:gd name="T87" fmla="*/ 523 h 1954"/>
                    <a:gd name="T88" fmla="*/ 131 w 862"/>
                    <a:gd name="T89" fmla="*/ 539 h 1954"/>
                    <a:gd name="T90" fmla="*/ 86 w 862"/>
                    <a:gd name="T91" fmla="*/ 552 h 1954"/>
                    <a:gd name="T92" fmla="*/ 39 w 862"/>
                    <a:gd name="T93" fmla="*/ 558 h 1954"/>
                    <a:gd name="T94" fmla="*/ 67 w 862"/>
                    <a:gd name="T95" fmla="*/ 464 h 1954"/>
                    <a:gd name="T96" fmla="*/ 343 w 862"/>
                    <a:gd name="T97" fmla="*/ 394 h 1954"/>
                    <a:gd name="T98" fmla="*/ 638 w 862"/>
                    <a:gd name="T99" fmla="*/ 298 h 1954"/>
                    <a:gd name="T100" fmla="*/ 748 w 862"/>
                    <a:gd name="T101" fmla="*/ 237 h 1954"/>
                    <a:gd name="T102" fmla="*/ 766 w 862"/>
                    <a:gd name="T103" fmla="*/ 143 h 1954"/>
                    <a:gd name="T104" fmla="*/ 787 w 862"/>
                    <a:gd name="T105" fmla="*/ 39 h 1954"/>
                    <a:gd name="T106" fmla="*/ 803 w 862"/>
                    <a:gd name="T107" fmla="*/ 0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62" h="1954">
                      <a:moveTo>
                        <a:pt x="803" y="0"/>
                      </a:moveTo>
                      <a:lnTo>
                        <a:pt x="823" y="104"/>
                      </a:lnTo>
                      <a:lnTo>
                        <a:pt x="840" y="212"/>
                      </a:lnTo>
                      <a:lnTo>
                        <a:pt x="852" y="327"/>
                      </a:lnTo>
                      <a:lnTo>
                        <a:pt x="860" y="449"/>
                      </a:lnTo>
                      <a:lnTo>
                        <a:pt x="862" y="572"/>
                      </a:lnTo>
                      <a:lnTo>
                        <a:pt x="862" y="701"/>
                      </a:lnTo>
                      <a:lnTo>
                        <a:pt x="858" y="828"/>
                      </a:lnTo>
                      <a:lnTo>
                        <a:pt x="854" y="962"/>
                      </a:lnTo>
                      <a:lnTo>
                        <a:pt x="848" y="1093"/>
                      </a:lnTo>
                      <a:lnTo>
                        <a:pt x="840" y="1224"/>
                      </a:lnTo>
                      <a:lnTo>
                        <a:pt x="830" y="1351"/>
                      </a:lnTo>
                      <a:lnTo>
                        <a:pt x="827" y="1481"/>
                      </a:lnTo>
                      <a:lnTo>
                        <a:pt x="821" y="1604"/>
                      </a:lnTo>
                      <a:lnTo>
                        <a:pt x="819" y="1725"/>
                      </a:lnTo>
                      <a:lnTo>
                        <a:pt x="817" y="1843"/>
                      </a:lnTo>
                      <a:lnTo>
                        <a:pt x="823" y="1954"/>
                      </a:lnTo>
                      <a:lnTo>
                        <a:pt x="732" y="1947"/>
                      </a:lnTo>
                      <a:lnTo>
                        <a:pt x="732" y="1902"/>
                      </a:lnTo>
                      <a:lnTo>
                        <a:pt x="732" y="1857"/>
                      </a:lnTo>
                      <a:lnTo>
                        <a:pt x="734" y="1810"/>
                      </a:lnTo>
                      <a:lnTo>
                        <a:pt x="736" y="1763"/>
                      </a:lnTo>
                      <a:lnTo>
                        <a:pt x="736" y="1716"/>
                      </a:lnTo>
                      <a:lnTo>
                        <a:pt x="738" y="1669"/>
                      </a:lnTo>
                      <a:lnTo>
                        <a:pt x="740" y="1622"/>
                      </a:lnTo>
                      <a:lnTo>
                        <a:pt x="742" y="1575"/>
                      </a:lnTo>
                      <a:lnTo>
                        <a:pt x="742" y="1526"/>
                      </a:lnTo>
                      <a:lnTo>
                        <a:pt x="742" y="1479"/>
                      </a:lnTo>
                      <a:lnTo>
                        <a:pt x="742" y="1432"/>
                      </a:lnTo>
                      <a:lnTo>
                        <a:pt x="742" y="1385"/>
                      </a:lnTo>
                      <a:lnTo>
                        <a:pt x="742" y="1338"/>
                      </a:lnTo>
                      <a:lnTo>
                        <a:pt x="742" y="1291"/>
                      </a:lnTo>
                      <a:lnTo>
                        <a:pt x="742" y="1248"/>
                      </a:lnTo>
                      <a:lnTo>
                        <a:pt x="742" y="1204"/>
                      </a:lnTo>
                      <a:lnTo>
                        <a:pt x="707" y="1220"/>
                      </a:lnTo>
                      <a:lnTo>
                        <a:pt x="670" y="1236"/>
                      </a:lnTo>
                      <a:lnTo>
                        <a:pt x="633" y="1249"/>
                      </a:lnTo>
                      <a:lnTo>
                        <a:pt x="595" y="1265"/>
                      </a:lnTo>
                      <a:lnTo>
                        <a:pt x="556" y="1275"/>
                      </a:lnTo>
                      <a:lnTo>
                        <a:pt x="519" y="1287"/>
                      </a:lnTo>
                      <a:lnTo>
                        <a:pt x="480" y="1296"/>
                      </a:lnTo>
                      <a:lnTo>
                        <a:pt x="443" y="1304"/>
                      </a:lnTo>
                      <a:lnTo>
                        <a:pt x="403" y="1312"/>
                      </a:lnTo>
                      <a:lnTo>
                        <a:pt x="364" y="1320"/>
                      </a:lnTo>
                      <a:lnTo>
                        <a:pt x="325" y="1328"/>
                      </a:lnTo>
                      <a:lnTo>
                        <a:pt x="286" y="1336"/>
                      </a:lnTo>
                      <a:lnTo>
                        <a:pt x="247" y="1340"/>
                      </a:lnTo>
                      <a:lnTo>
                        <a:pt x="208" y="1347"/>
                      </a:lnTo>
                      <a:lnTo>
                        <a:pt x="168" y="1355"/>
                      </a:lnTo>
                      <a:lnTo>
                        <a:pt x="131" y="1363"/>
                      </a:lnTo>
                      <a:lnTo>
                        <a:pt x="110" y="1283"/>
                      </a:lnTo>
                      <a:lnTo>
                        <a:pt x="141" y="1277"/>
                      </a:lnTo>
                      <a:lnTo>
                        <a:pt x="172" y="1273"/>
                      </a:lnTo>
                      <a:lnTo>
                        <a:pt x="206" y="1267"/>
                      </a:lnTo>
                      <a:lnTo>
                        <a:pt x="237" y="1263"/>
                      </a:lnTo>
                      <a:lnTo>
                        <a:pt x="270" y="1257"/>
                      </a:lnTo>
                      <a:lnTo>
                        <a:pt x="302" y="1251"/>
                      </a:lnTo>
                      <a:lnTo>
                        <a:pt x="335" y="1246"/>
                      </a:lnTo>
                      <a:lnTo>
                        <a:pt x="368" y="1240"/>
                      </a:lnTo>
                      <a:lnTo>
                        <a:pt x="399" y="1230"/>
                      </a:lnTo>
                      <a:lnTo>
                        <a:pt x="431" y="1222"/>
                      </a:lnTo>
                      <a:lnTo>
                        <a:pt x="462" y="1212"/>
                      </a:lnTo>
                      <a:lnTo>
                        <a:pt x="494" y="1202"/>
                      </a:lnTo>
                      <a:lnTo>
                        <a:pt x="523" y="1191"/>
                      </a:lnTo>
                      <a:lnTo>
                        <a:pt x="554" y="1179"/>
                      </a:lnTo>
                      <a:lnTo>
                        <a:pt x="586" y="1165"/>
                      </a:lnTo>
                      <a:lnTo>
                        <a:pt x="617" y="1152"/>
                      </a:lnTo>
                      <a:lnTo>
                        <a:pt x="617" y="1126"/>
                      </a:lnTo>
                      <a:lnTo>
                        <a:pt x="590" y="1132"/>
                      </a:lnTo>
                      <a:lnTo>
                        <a:pt x="562" y="1140"/>
                      </a:lnTo>
                      <a:lnTo>
                        <a:pt x="537" y="1146"/>
                      </a:lnTo>
                      <a:lnTo>
                        <a:pt x="509" y="1152"/>
                      </a:lnTo>
                      <a:lnTo>
                        <a:pt x="480" y="1155"/>
                      </a:lnTo>
                      <a:lnTo>
                        <a:pt x="452" y="1159"/>
                      </a:lnTo>
                      <a:lnTo>
                        <a:pt x="425" y="1163"/>
                      </a:lnTo>
                      <a:lnTo>
                        <a:pt x="398" y="1167"/>
                      </a:lnTo>
                      <a:lnTo>
                        <a:pt x="368" y="1167"/>
                      </a:lnTo>
                      <a:lnTo>
                        <a:pt x="341" y="1169"/>
                      </a:lnTo>
                      <a:lnTo>
                        <a:pt x="311" y="1169"/>
                      </a:lnTo>
                      <a:lnTo>
                        <a:pt x="286" y="1171"/>
                      </a:lnTo>
                      <a:lnTo>
                        <a:pt x="257" y="1171"/>
                      </a:lnTo>
                      <a:lnTo>
                        <a:pt x="229" y="1171"/>
                      </a:lnTo>
                      <a:lnTo>
                        <a:pt x="204" y="1171"/>
                      </a:lnTo>
                      <a:lnTo>
                        <a:pt x="178" y="1173"/>
                      </a:lnTo>
                      <a:lnTo>
                        <a:pt x="206" y="1163"/>
                      </a:lnTo>
                      <a:lnTo>
                        <a:pt x="235" y="1154"/>
                      </a:lnTo>
                      <a:lnTo>
                        <a:pt x="264" y="1144"/>
                      </a:lnTo>
                      <a:lnTo>
                        <a:pt x="294" y="1136"/>
                      </a:lnTo>
                      <a:lnTo>
                        <a:pt x="323" y="1126"/>
                      </a:lnTo>
                      <a:lnTo>
                        <a:pt x="351" y="1116"/>
                      </a:lnTo>
                      <a:lnTo>
                        <a:pt x="382" y="1107"/>
                      </a:lnTo>
                      <a:lnTo>
                        <a:pt x="411" y="1097"/>
                      </a:lnTo>
                      <a:lnTo>
                        <a:pt x="441" y="1085"/>
                      </a:lnTo>
                      <a:lnTo>
                        <a:pt x="468" y="1075"/>
                      </a:lnTo>
                      <a:lnTo>
                        <a:pt x="497" y="1063"/>
                      </a:lnTo>
                      <a:lnTo>
                        <a:pt x="527" y="1052"/>
                      </a:lnTo>
                      <a:lnTo>
                        <a:pt x="554" y="1040"/>
                      </a:lnTo>
                      <a:lnTo>
                        <a:pt x="584" y="1026"/>
                      </a:lnTo>
                      <a:lnTo>
                        <a:pt x="611" y="1015"/>
                      </a:lnTo>
                      <a:lnTo>
                        <a:pt x="640" y="1003"/>
                      </a:lnTo>
                      <a:lnTo>
                        <a:pt x="660" y="950"/>
                      </a:lnTo>
                      <a:lnTo>
                        <a:pt x="654" y="950"/>
                      </a:lnTo>
                      <a:lnTo>
                        <a:pt x="642" y="954"/>
                      </a:lnTo>
                      <a:lnTo>
                        <a:pt x="621" y="960"/>
                      </a:lnTo>
                      <a:lnTo>
                        <a:pt x="595" y="969"/>
                      </a:lnTo>
                      <a:lnTo>
                        <a:pt x="564" y="979"/>
                      </a:lnTo>
                      <a:lnTo>
                        <a:pt x="531" y="989"/>
                      </a:lnTo>
                      <a:lnTo>
                        <a:pt x="490" y="1001"/>
                      </a:lnTo>
                      <a:lnTo>
                        <a:pt x="450" y="1013"/>
                      </a:lnTo>
                      <a:lnTo>
                        <a:pt x="407" y="1022"/>
                      </a:lnTo>
                      <a:lnTo>
                        <a:pt x="368" y="1034"/>
                      </a:lnTo>
                      <a:lnTo>
                        <a:pt x="327" y="1044"/>
                      </a:lnTo>
                      <a:lnTo>
                        <a:pt x="288" y="1052"/>
                      </a:lnTo>
                      <a:lnTo>
                        <a:pt x="253" y="1056"/>
                      </a:lnTo>
                      <a:lnTo>
                        <a:pt x="221" y="1060"/>
                      </a:lnTo>
                      <a:lnTo>
                        <a:pt x="192" y="1060"/>
                      </a:lnTo>
                      <a:lnTo>
                        <a:pt x="172" y="1058"/>
                      </a:lnTo>
                      <a:lnTo>
                        <a:pt x="206" y="1044"/>
                      </a:lnTo>
                      <a:lnTo>
                        <a:pt x="237" y="1034"/>
                      </a:lnTo>
                      <a:lnTo>
                        <a:pt x="270" y="1022"/>
                      </a:lnTo>
                      <a:lnTo>
                        <a:pt x="304" y="1011"/>
                      </a:lnTo>
                      <a:lnTo>
                        <a:pt x="335" y="999"/>
                      </a:lnTo>
                      <a:lnTo>
                        <a:pt x="368" y="987"/>
                      </a:lnTo>
                      <a:lnTo>
                        <a:pt x="399" y="973"/>
                      </a:lnTo>
                      <a:lnTo>
                        <a:pt x="433" y="962"/>
                      </a:lnTo>
                      <a:lnTo>
                        <a:pt x="464" y="946"/>
                      </a:lnTo>
                      <a:lnTo>
                        <a:pt x="495" y="930"/>
                      </a:lnTo>
                      <a:lnTo>
                        <a:pt x="525" y="915"/>
                      </a:lnTo>
                      <a:lnTo>
                        <a:pt x="556" y="901"/>
                      </a:lnTo>
                      <a:lnTo>
                        <a:pt x="586" y="883"/>
                      </a:lnTo>
                      <a:lnTo>
                        <a:pt x="615" y="866"/>
                      </a:lnTo>
                      <a:lnTo>
                        <a:pt x="644" y="848"/>
                      </a:lnTo>
                      <a:lnTo>
                        <a:pt x="676" y="832"/>
                      </a:lnTo>
                      <a:lnTo>
                        <a:pt x="676" y="799"/>
                      </a:lnTo>
                      <a:lnTo>
                        <a:pt x="652" y="809"/>
                      </a:lnTo>
                      <a:lnTo>
                        <a:pt x="627" y="821"/>
                      </a:lnTo>
                      <a:lnTo>
                        <a:pt x="603" y="830"/>
                      </a:lnTo>
                      <a:lnTo>
                        <a:pt x="580" y="840"/>
                      </a:lnTo>
                      <a:lnTo>
                        <a:pt x="554" y="848"/>
                      </a:lnTo>
                      <a:lnTo>
                        <a:pt x="531" y="856"/>
                      </a:lnTo>
                      <a:lnTo>
                        <a:pt x="507" y="864"/>
                      </a:lnTo>
                      <a:lnTo>
                        <a:pt x="484" y="874"/>
                      </a:lnTo>
                      <a:lnTo>
                        <a:pt x="458" y="879"/>
                      </a:lnTo>
                      <a:lnTo>
                        <a:pt x="433" y="887"/>
                      </a:lnTo>
                      <a:lnTo>
                        <a:pt x="407" y="891"/>
                      </a:lnTo>
                      <a:lnTo>
                        <a:pt x="384" y="897"/>
                      </a:lnTo>
                      <a:lnTo>
                        <a:pt x="360" y="903"/>
                      </a:lnTo>
                      <a:lnTo>
                        <a:pt x="335" y="907"/>
                      </a:lnTo>
                      <a:lnTo>
                        <a:pt x="309" y="911"/>
                      </a:lnTo>
                      <a:lnTo>
                        <a:pt x="286" y="915"/>
                      </a:lnTo>
                      <a:lnTo>
                        <a:pt x="672" y="709"/>
                      </a:lnTo>
                      <a:lnTo>
                        <a:pt x="676" y="686"/>
                      </a:lnTo>
                      <a:lnTo>
                        <a:pt x="642" y="693"/>
                      </a:lnTo>
                      <a:lnTo>
                        <a:pt x="611" y="701"/>
                      </a:lnTo>
                      <a:lnTo>
                        <a:pt x="580" y="709"/>
                      </a:lnTo>
                      <a:lnTo>
                        <a:pt x="548" y="719"/>
                      </a:lnTo>
                      <a:lnTo>
                        <a:pt x="515" y="727"/>
                      </a:lnTo>
                      <a:lnTo>
                        <a:pt x="486" y="734"/>
                      </a:lnTo>
                      <a:lnTo>
                        <a:pt x="452" y="742"/>
                      </a:lnTo>
                      <a:lnTo>
                        <a:pt x="423" y="750"/>
                      </a:lnTo>
                      <a:lnTo>
                        <a:pt x="390" y="758"/>
                      </a:lnTo>
                      <a:lnTo>
                        <a:pt x="358" y="764"/>
                      </a:lnTo>
                      <a:lnTo>
                        <a:pt x="327" y="770"/>
                      </a:lnTo>
                      <a:lnTo>
                        <a:pt x="294" y="776"/>
                      </a:lnTo>
                      <a:lnTo>
                        <a:pt x="262" y="781"/>
                      </a:lnTo>
                      <a:lnTo>
                        <a:pt x="229" y="785"/>
                      </a:lnTo>
                      <a:lnTo>
                        <a:pt x="196" y="789"/>
                      </a:lnTo>
                      <a:lnTo>
                        <a:pt x="164" y="797"/>
                      </a:lnTo>
                      <a:lnTo>
                        <a:pt x="194" y="780"/>
                      </a:lnTo>
                      <a:lnTo>
                        <a:pt x="225" y="766"/>
                      </a:lnTo>
                      <a:lnTo>
                        <a:pt x="255" y="752"/>
                      </a:lnTo>
                      <a:lnTo>
                        <a:pt x="288" y="740"/>
                      </a:lnTo>
                      <a:lnTo>
                        <a:pt x="319" y="725"/>
                      </a:lnTo>
                      <a:lnTo>
                        <a:pt x="351" y="715"/>
                      </a:lnTo>
                      <a:lnTo>
                        <a:pt x="382" y="703"/>
                      </a:lnTo>
                      <a:lnTo>
                        <a:pt x="415" y="691"/>
                      </a:lnTo>
                      <a:lnTo>
                        <a:pt x="445" y="680"/>
                      </a:lnTo>
                      <a:lnTo>
                        <a:pt x="476" y="668"/>
                      </a:lnTo>
                      <a:lnTo>
                        <a:pt x="507" y="654"/>
                      </a:lnTo>
                      <a:lnTo>
                        <a:pt x="539" y="642"/>
                      </a:lnTo>
                      <a:lnTo>
                        <a:pt x="570" y="627"/>
                      </a:lnTo>
                      <a:lnTo>
                        <a:pt x="599" y="611"/>
                      </a:lnTo>
                      <a:lnTo>
                        <a:pt x="629" y="595"/>
                      </a:lnTo>
                      <a:lnTo>
                        <a:pt x="660" y="578"/>
                      </a:lnTo>
                      <a:lnTo>
                        <a:pt x="656" y="554"/>
                      </a:lnTo>
                      <a:lnTo>
                        <a:pt x="627" y="564"/>
                      </a:lnTo>
                      <a:lnTo>
                        <a:pt x="597" y="574"/>
                      </a:lnTo>
                      <a:lnTo>
                        <a:pt x="570" y="584"/>
                      </a:lnTo>
                      <a:lnTo>
                        <a:pt x="541" y="593"/>
                      </a:lnTo>
                      <a:lnTo>
                        <a:pt x="511" y="601"/>
                      </a:lnTo>
                      <a:lnTo>
                        <a:pt x="480" y="611"/>
                      </a:lnTo>
                      <a:lnTo>
                        <a:pt x="450" y="619"/>
                      </a:lnTo>
                      <a:lnTo>
                        <a:pt x="423" y="627"/>
                      </a:lnTo>
                      <a:lnTo>
                        <a:pt x="392" y="635"/>
                      </a:lnTo>
                      <a:lnTo>
                        <a:pt x="360" y="640"/>
                      </a:lnTo>
                      <a:lnTo>
                        <a:pt x="329" y="646"/>
                      </a:lnTo>
                      <a:lnTo>
                        <a:pt x="302" y="652"/>
                      </a:lnTo>
                      <a:lnTo>
                        <a:pt x="270" y="658"/>
                      </a:lnTo>
                      <a:lnTo>
                        <a:pt x="239" y="662"/>
                      </a:lnTo>
                      <a:lnTo>
                        <a:pt x="209" y="666"/>
                      </a:lnTo>
                      <a:lnTo>
                        <a:pt x="180" y="670"/>
                      </a:lnTo>
                      <a:lnTo>
                        <a:pt x="482" y="529"/>
                      </a:lnTo>
                      <a:lnTo>
                        <a:pt x="474" y="503"/>
                      </a:lnTo>
                      <a:lnTo>
                        <a:pt x="450" y="509"/>
                      </a:lnTo>
                      <a:lnTo>
                        <a:pt x="429" y="517"/>
                      </a:lnTo>
                      <a:lnTo>
                        <a:pt x="407" y="525"/>
                      </a:lnTo>
                      <a:lnTo>
                        <a:pt x="384" y="533"/>
                      </a:lnTo>
                      <a:lnTo>
                        <a:pt x="360" y="539"/>
                      </a:lnTo>
                      <a:lnTo>
                        <a:pt x="339" y="546"/>
                      </a:lnTo>
                      <a:lnTo>
                        <a:pt x="315" y="554"/>
                      </a:lnTo>
                      <a:lnTo>
                        <a:pt x="294" y="562"/>
                      </a:lnTo>
                      <a:lnTo>
                        <a:pt x="270" y="570"/>
                      </a:lnTo>
                      <a:lnTo>
                        <a:pt x="245" y="576"/>
                      </a:lnTo>
                      <a:lnTo>
                        <a:pt x="221" y="580"/>
                      </a:lnTo>
                      <a:lnTo>
                        <a:pt x="200" y="586"/>
                      </a:lnTo>
                      <a:lnTo>
                        <a:pt x="176" y="590"/>
                      </a:lnTo>
                      <a:lnTo>
                        <a:pt x="155" y="595"/>
                      </a:lnTo>
                      <a:lnTo>
                        <a:pt x="131" y="597"/>
                      </a:lnTo>
                      <a:lnTo>
                        <a:pt x="110" y="601"/>
                      </a:lnTo>
                      <a:lnTo>
                        <a:pt x="178" y="523"/>
                      </a:lnTo>
                      <a:lnTo>
                        <a:pt x="168" y="527"/>
                      </a:lnTo>
                      <a:lnTo>
                        <a:pt x="159" y="529"/>
                      </a:lnTo>
                      <a:lnTo>
                        <a:pt x="149" y="533"/>
                      </a:lnTo>
                      <a:lnTo>
                        <a:pt x="141" y="537"/>
                      </a:lnTo>
                      <a:lnTo>
                        <a:pt x="131" y="539"/>
                      </a:lnTo>
                      <a:lnTo>
                        <a:pt x="123" y="543"/>
                      </a:lnTo>
                      <a:lnTo>
                        <a:pt x="114" y="545"/>
                      </a:lnTo>
                      <a:lnTo>
                        <a:pt x="106" y="548"/>
                      </a:lnTo>
                      <a:lnTo>
                        <a:pt x="96" y="550"/>
                      </a:lnTo>
                      <a:lnTo>
                        <a:pt x="86" y="552"/>
                      </a:lnTo>
                      <a:lnTo>
                        <a:pt x="76" y="552"/>
                      </a:lnTo>
                      <a:lnTo>
                        <a:pt x="67" y="556"/>
                      </a:lnTo>
                      <a:lnTo>
                        <a:pt x="59" y="556"/>
                      </a:lnTo>
                      <a:lnTo>
                        <a:pt x="49" y="558"/>
                      </a:lnTo>
                      <a:lnTo>
                        <a:pt x="39" y="558"/>
                      </a:lnTo>
                      <a:lnTo>
                        <a:pt x="31" y="560"/>
                      </a:lnTo>
                      <a:lnTo>
                        <a:pt x="0" y="472"/>
                      </a:lnTo>
                      <a:lnTo>
                        <a:pt x="10" y="472"/>
                      </a:lnTo>
                      <a:lnTo>
                        <a:pt x="33" y="470"/>
                      </a:lnTo>
                      <a:lnTo>
                        <a:pt x="67" y="464"/>
                      </a:lnTo>
                      <a:lnTo>
                        <a:pt x="112" y="454"/>
                      </a:lnTo>
                      <a:lnTo>
                        <a:pt x="162" y="439"/>
                      </a:lnTo>
                      <a:lnTo>
                        <a:pt x="219" y="427"/>
                      </a:lnTo>
                      <a:lnTo>
                        <a:pt x="278" y="409"/>
                      </a:lnTo>
                      <a:lnTo>
                        <a:pt x="343" y="394"/>
                      </a:lnTo>
                      <a:lnTo>
                        <a:pt x="407" y="374"/>
                      </a:lnTo>
                      <a:lnTo>
                        <a:pt x="470" y="355"/>
                      </a:lnTo>
                      <a:lnTo>
                        <a:pt x="531" y="335"/>
                      </a:lnTo>
                      <a:lnTo>
                        <a:pt x="588" y="317"/>
                      </a:lnTo>
                      <a:lnTo>
                        <a:pt x="638" y="298"/>
                      </a:lnTo>
                      <a:lnTo>
                        <a:pt x="685" y="282"/>
                      </a:lnTo>
                      <a:lnTo>
                        <a:pt x="721" y="266"/>
                      </a:lnTo>
                      <a:lnTo>
                        <a:pt x="748" y="259"/>
                      </a:lnTo>
                      <a:lnTo>
                        <a:pt x="748" y="249"/>
                      </a:lnTo>
                      <a:lnTo>
                        <a:pt x="748" y="237"/>
                      </a:lnTo>
                      <a:lnTo>
                        <a:pt x="750" y="223"/>
                      </a:lnTo>
                      <a:lnTo>
                        <a:pt x="754" y="206"/>
                      </a:lnTo>
                      <a:lnTo>
                        <a:pt x="758" y="186"/>
                      </a:lnTo>
                      <a:lnTo>
                        <a:pt x="760" y="165"/>
                      </a:lnTo>
                      <a:lnTo>
                        <a:pt x="766" y="143"/>
                      </a:lnTo>
                      <a:lnTo>
                        <a:pt x="770" y="120"/>
                      </a:lnTo>
                      <a:lnTo>
                        <a:pt x="774" y="96"/>
                      </a:lnTo>
                      <a:lnTo>
                        <a:pt x="778" y="77"/>
                      </a:lnTo>
                      <a:lnTo>
                        <a:pt x="781" y="55"/>
                      </a:lnTo>
                      <a:lnTo>
                        <a:pt x="787" y="39"/>
                      </a:lnTo>
                      <a:lnTo>
                        <a:pt x="789" y="22"/>
                      </a:lnTo>
                      <a:lnTo>
                        <a:pt x="795" y="10"/>
                      </a:lnTo>
                      <a:lnTo>
                        <a:pt x="797" y="2"/>
                      </a:lnTo>
                      <a:lnTo>
                        <a:pt x="803" y="0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6238" name="Freeform 94"/>
                <p:cNvSpPr>
                  <a:spLocks/>
                </p:cNvSpPr>
                <p:nvPr/>
              </p:nvSpPr>
              <p:spPr bwMode="auto">
                <a:xfrm>
                  <a:off x="4643" y="8402"/>
                  <a:ext cx="829" cy="905"/>
                </a:xfrm>
                <a:custGeom>
                  <a:avLst/>
                  <a:gdLst>
                    <a:gd name="T0" fmla="*/ 398 w 829"/>
                    <a:gd name="T1" fmla="*/ 267 h 905"/>
                    <a:gd name="T2" fmla="*/ 274 w 829"/>
                    <a:gd name="T3" fmla="*/ 371 h 905"/>
                    <a:gd name="T4" fmla="*/ 311 w 829"/>
                    <a:gd name="T5" fmla="*/ 367 h 905"/>
                    <a:gd name="T6" fmla="*/ 349 w 829"/>
                    <a:gd name="T7" fmla="*/ 357 h 905"/>
                    <a:gd name="T8" fmla="*/ 384 w 829"/>
                    <a:gd name="T9" fmla="*/ 349 h 905"/>
                    <a:gd name="T10" fmla="*/ 419 w 829"/>
                    <a:gd name="T11" fmla="*/ 343 h 905"/>
                    <a:gd name="T12" fmla="*/ 458 w 829"/>
                    <a:gd name="T13" fmla="*/ 345 h 905"/>
                    <a:gd name="T14" fmla="*/ 437 w 829"/>
                    <a:gd name="T15" fmla="*/ 353 h 905"/>
                    <a:gd name="T16" fmla="*/ 404 w 829"/>
                    <a:gd name="T17" fmla="*/ 369 h 905"/>
                    <a:gd name="T18" fmla="*/ 364 w 829"/>
                    <a:gd name="T19" fmla="*/ 388 h 905"/>
                    <a:gd name="T20" fmla="*/ 341 w 829"/>
                    <a:gd name="T21" fmla="*/ 410 h 905"/>
                    <a:gd name="T22" fmla="*/ 541 w 829"/>
                    <a:gd name="T23" fmla="*/ 396 h 905"/>
                    <a:gd name="T24" fmla="*/ 429 w 829"/>
                    <a:gd name="T25" fmla="*/ 574 h 905"/>
                    <a:gd name="T26" fmla="*/ 413 w 829"/>
                    <a:gd name="T27" fmla="*/ 608 h 905"/>
                    <a:gd name="T28" fmla="*/ 499 w 829"/>
                    <a:gd name="T29" fmla="*/ 641 h 905"/>
                    <a:gd name="T30" fmla="*/ 437 w 829"/>
                    <a:gd name="T31" fmla="*/ 666 h 905"/>
                    <a:gd name="T32" fmla="*/ 368 w 829"/>
                    <a:gd name="T33" fmla="*/ 684 h 905"/>
                    <a:gd name="T34" fmla="*/ 300 w 829"/>
                    <a:gd name="T35" fmla="*/ 705 h 905"/>
                    <a:gd name="T36" fmla="*/ 235 w 829"/>
                    <a:gd name="T37" fmla="*/ 733 h 905"/>
                    <a:gd name="T38" fmla="*/ 180 w 829"/>
                    <a:gd name="T39" fmla="*/ 776 h 905"/>
                    <a:gd name="T40" fmla="*/ 210 w 829"/>
                    <a:gd name="T41" fmla="*/ 772 h 905"/>
                    <a:gd name="T42" fmla="*/ 272 w 829"/>
                    <a:gd name="T43" fmla="*/ 758 h 905"/>
                    <a:gd name="T44" fmla="*/ 349 w 829"/>
                    <a:gd name="T45" fmla="*/ 741 h 905"/>
                    <a:gd name="T46" fmla="*/ 419 w 829"/>
                    <a:gd name="T47" fmla="*/ 725 h 905"/>
                    <a:gd name="T48" fmla="*/ 460 w 829"/>
                    <a:gd name="T49" fmla="*/ 717 h 905"/>
                    <a:gd name="T50" fmla="*/ 429 w 829"/>
                    <a:gd name="T51" fmla="*/ 731 h 905"/>
                    <a:gd name="T52" fmla="*/ 372 w 829"/>
                    <a:gd name="T53" fmla="*/ 752 h 905"/>
                    <a:gd name="T54" fmla="*/ 315 w 829"/>
                    <a:gd name="T55" fmla="*/ 778 h 905"/>
                    <a:gd name="T56" fmla="*/ 257 w 829"/>
                    <a:gd name="T57" fmla="*/ 797 h 905"/>
                    <a:gd name="T58" fmla="*/ 200 w 829"/>
                    <a:gd name="T59" fmla="*/ 819 h 905"/>
                    <a:gd name="T60" fmla="*/ 161 w 829"/>
                    <a:gd name="T61" fmla="*/ 833 h 905"/>
                    <a:gd name="T62" fmla="*/ 202 w 829"/>
                    <a:gd name="T63" fmla="*/ 829 h 905"/>
                    <a:gd name="T64" fmla="*/ 288 w 829"/>
                    <a:gd name="T65" fmla="*/ 809 h 905"/>
                    <a:gd name="T66" fmla="*/ 388 w 829"/>
                    <a:gd name="T67" fmla="*/ 788 h 905"/>
                    <a:gd name="T68" fmla="*/ 476 w 829"/>
                    <a:gd name="T69" fmla="*/ 772 h 905"/>
                    <a:gd name="T70" fmla="*/ 521 w 829"/>
                    <a:gd name="T71" fmla="*/ 772 h 905"/>
                    <a:gd name="T72" fmla="*/ 460 w 829"/>
                    <a:gd name="T73" fmla="*/ 839 h 905"/>
                    <a:gd name="T74" fmla="*/ 517 w 829"/>
                    <a:gd name="T75" fmla="*/ 823 h 905"/>
                    <a:gd name="T76" fmla="*/ 586 w 829"/>
                    <a:gd name="T77" fmla="*/ 803 h 905"/>
                    <a:gd name="T78" fmla="*/ 650 w 829"/>
                    <a:gd name="T79" fmla="*/ 778 h 905"/>
                    <a:gd name="T80" fmla="*/ 707 w 829"/>
                    <a:gd name="T81" fmla="*/ 756 h 905"/>
                    <a:gd name="T82" fmla="*/ 742 w 829"/>
                    <a:gd name="T83" fmla="*/ 750 h 905"/>
                    <a:gd name="T84" fmla="*/ 778 w 829"/>
                    <a:gd name="T85" fmla="*/ 778 h 905"/>
                    <a:gd name="T86" fmla="*/ 817 w 829"/>
                    <a:gd name="T87" fmla="*/ 797 h 905"/>
                    <a:gd name="T88" fmla="*/ 731 w 829"/>
                    <a:gd name="T89" fmla="*/ 835 h 905"/>
                    <a:gd name="T90" fmla="*/ 574 w 829"/>
                    <a:gd name="T91" fmla="*/ 874 h 905"/>
                    <a:gd name="T92" fmla="*/ 409 w 829"/>
                    <a:gd name="T93" fmla="*/ 901 h 905"/>
                    <a:gd name="T94" fmla="*/ 241 w 829"/>
                    <a:gd name="T95" fmla="*/ 905 h 905"/>
                    <a:gd name="T96" fmla="*/ 84 w 829"/>
                    <a:gd name="T97" fmla="*/ 884 h 905"/>
                    <a:gd name="T98" fmla="*/ 4 w 829"/>
                    <a:gd name="T99" fmla="*/ 831 h 905"/>
                    <a:gd name="T100" fmla="*/ 63 w 829"/>
                    <a:gd name="T101" fmla="*/ 772 h 905"/>
                    <a:gd name="T102" fmla="*/ 129 w 829"/>
                    <a:gd name="T103" fmla="*/ 717 h 905"/>
                    <a:gd name="T104" fmla="*/ 200 w 829"/>
                    <a:gd name="T105" fmla="*/ 660 h 905"/>
                    <a:gd name="T106" fmla="*/ 268 w 829"/>
                    <a:gd name="T107" fmla="*/ 604 h 905"/>
                    <a:gd name="T108" fmla="*/ 335 w 829"/>
                    <a:gd name="T109" fmla="*/ 545 h 905"/>
                    <a:gd name="T110" fmla="*/ 292 w 829"/>
                    <a:gd name="T111" fmla="*/ 508 h 905"/>
                    <a:gd name="T112" fmla="*/ 235 w 829"/>
                    <a:gd name="T113" fmla="*/ 470 h 905"/>
                    <a:gd name="T114" fmla="*/ 168 w 829"/>
                    <a:gd name="T115" fmla="*/ 439 h 905"/>
                    <a:gd name="T116" fmla="*/ 104 w 829"/>
                    <a:gd name="T117" fmla="*/ 414 h 905"/>
                    <a:gd name="T118" fmla="*/ 43 w 829"/>
                    <a:gd name="T119" fmla="*/ 402 h 905"/>
                    <a:gd name="T120" fmla="*/ 633 w 829"/>
                    <a:gd name="T121" fmla="*/ 0 h 9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829" h="905">
                      <a:moveTo>
                        <a:pt x="633" y="0"/>
                      </a:moveTo>
                      <a:lnTo>
                        <a:pt x="642" y="106"/>
                      </a:lnTo>
                      <a:lnTo>
                        <a:pt x="398" y="267"/>
                      </a:lnTo>
                      <a:lnTo>
                        <a:pt x="458" y="259"/>
                      </a:lnTo>
                      <a:lnTo>
                        <a:pt x="264" y="373"/>
                      </a:lnTo>
                      <a:lnTo>
                        <a:pt x="274" y="371"/>
                      </a:lnTo>
                      <a:lnTo>
                        <a:pt x="288" y="371"/>
                      </a:lnTo>
                      <a:lnTo>
                        <a:pt x="300" y="369"/>
                      </a:lnTo>
                      <a:lnTo>
                        <a:pt x="311" y="367"/>
                      </a:lnTo>
                      <a:lnTo>
                        <a:pt x="323" y="365"/>
                      </a:lnTo>
                      <a:lnTo>
                        <a:pt x="335" y="361"/>
                      </a:lnTo>
                      <a:lnTo>
                        <a:pt x="349" y="357"/>
                      </a:lnTo>
                      <a:lnTo>
                        <a:pt x="360" y="357"/>
                      </a:lnTo>
                      <a:lnTo>
                        <a:pt x="372" y="351"/>
                      </a:lnTo>
                      <a:lnTo>
                        <a:pt x="384" y="349"/>
                      </a:lnTo>
                      <a:lnTo>
                        <a:pt x="396" y="347"/>
                      </a:lnTo>
                      <a:lnTo>
                        <a:pt x="407" y="345"/>
                      </a:lnTo>
                      <a:lnTo>
                        <a:pt x="419" y="343"/>
                      </a:lnTo>
                      <a:lnTo>
                        <a:pt x="431" y="341"/>
                      </a:lnTo>
                      <a:lnTo>
                        <a:pt x="445" y="341"/>
                      </a:lnTo>
                      <a:lnTo>
                        <a:pt x="458" y="345"/>
                      </a:lnTo>
                      <a:lnTo>
                        <a:pt x="452" y="345"/>
                      </a:lnTo>
                      <a:lnTo>
                        <a:pt x="445" y="349"/>
                      </a:lnTo>
                      <a:lnTo>
                        <a:pt x="437" y="353"/>
                      </a:lnTo>
                      <a:lnTo>
                        <a:pt x="427" y="357"/>
                      </a:lnTo>
                      <a:lnTo>
                        <a:pt x="413" y="363"/>
                      </a:lnTo>
                      <a:lnTo>
                        <a:pt x="404" y="369"/>
                      </a:lnTo>
                      <a:lnTo>
                        <a:pt x="390" y="374"/>
                      </a:lnTo>
                      <a:lnTo>
                        <a:pt x="380" y="382"/>
                      </a:lnTo>
                      <a:lnTo>
                        <a:pt x="364" y="388"/>
                      </a:lnTo>
                      <a:lnTo>
                        <a:pt x="356" y="396"/>
                      </a:lnTo>
                      <a:lnTo>
                        <a:pt x="347" y="402"/>
                      </a:lnTo>
                      <a:lnTo>
                        <a:pt x="341" y="410"/>
                      </a:lnTo>
                      <a:lnTo>
                        <a:pt x="331" y="421"/>
                      </a:lnTo>
                      <a:lnTo>
                        <a:pt x="339" y="435"/>
                      </a:lnTo>
                      <a:lnTo>
                        <a:pt x="541" y="396"/>
                      </a:lnTo>
                      <a:lnTo>
                        <a:pt x="429" y="490"/>
                      </a:lnTo>
                      <a:lnTo>
                        <a:pt x="556" y="496"/>
                      </a:lnTo>
                      <a:lnTo>
                        <a:pt x="429" y="574"/>
                      </a:lnTo>
                      <a:lnTo>
                        <a:pt x="423" y="582"/>
                      </a:lnTo>
                      <a:lnTo>
                        <a:pt x="417" y="594"/>
                      </a:lnTo>
                      <a:lnTo>
                        <a:pt x="413" y="608"/>
                      </a:lnTo>
                      <a:lnTo>
                        <a:pt x="413" y="621"/>
                      </a:lnTo>
                      <a:lnTo>
                        <a:pt x="521" y="633"/>
                      </a:lnTo>
                      <a:lnTo>
                        <a:pt x="499" y="641"/>
                      </a:lnTo>
                      <a:lnTo>
                        <a:pt x="478" y="651"/>
                      </a:lnTo>
                      <a:lnTo>
                        <a:pt x="456" y="658"/>
                      </a:lnTo>
                      <a:lnTo>
                        <a:pt x="437" y="666"/>
                      </a:lnTo>
                      <a:lnTo>
                        <a:pt x="413" y="672"/>
                      </a:lnTo>
                      <a:lnTo>
                        <a:pt x="390" y="678"/>
                      </a:lnTo>
                      <a:lnTo>
                        <a:pt x="368" y="684"/>
                      </a:lnTo>
                      <a:lnTo>
                        <a:pt x="347" y="692"/>
                      </a:lnTo>
                      <a:lnTo>
                        <a:pt x="323" y="698"/>
                      </a:lnTo>
                      <a:lnTo>
                        <a:pt x="300" y="705"/>
                      </a:lnTo>
                      <a:lnTo>
                        <a:pt x="278" y="713"/>
                      </a:lnTo>
                      <a:lnTo>
                        <a:pt x="259" y="725"/>
                      </a:lnTo>
                      <a:lnTo>
                        <a:pt x="235" y="733"/>
                      </a:lnTo>
                      <a:lnTo>
                        <a:pt x="217" y="747"/>
                      </a:lnTo>
                      <a:lnTo>
                        <a:pt x="198" y="758"/>
                      </a:lnTo>
                      <a:lnTo>
                        <a:pt x="180" y="776"/>
                      </a:lnTo>
                      <a:lnTo>
                        <a:pt x="186" y="774"/>
                      </a:lnTo>
                      <a:lnTo>
                        <a:pt x="194" y="774"/>
                      </a:lnTo>
                      <a:lnTo>
                        <a:pt x="210" y="772"/>
                      </a:lnTo>
                      <a:lnTo>
                        <a:pt x="227" y="768"/>
                      </a:lnTo>
                      <a:lnTo>
                        <a:pt x="249" y="764"/>
                      </a:lnTo>
                      <a:lnTo>
                        <a:pt x="272" y="758"/>
                      </a:lnTo>
                      <a:lnTo>
                        <a:pt x="298" y="752"/>
                      </a:lnTo>
                      <a:lnTo>
                        <a:pt x="323" y="749"/>
                      </a:lnTo>
                      <a:lnTo>
                        <a:pt x="349" y="741"/>
                      </a:lnTo>
                      <a:lnTo>
                        <a:pt x="372" y="735"/>
                      </a:lnTo>
                      <a:lnTo>
                        <a:pt x="398" y="731"/>
                      </a:lnTo>
                      <a:lnTo>
                        <a:pt x="419" y="725"/>
                      </a:lnTo>
                      <a:lnTo>
                        <a:pt x="437" y="721"/>
                      </a:lnTo>
                      <a:lnTo>
                        <a:pt x="451" y="717"/>
                      </a:lnTo>
                      <a:lnTo>
                        <a:pt x="460" y="717"/>
                      </a:lnTo>
                      <a:lnTo>
                        <a:pt x="466" y="717"/>
                      </a:lnTo>
                      <a:lnTo>
                        <a:pt x="447" y="723"/>
                      </a:lnTo>
                      <a:lnTo>
                        <a:pt x="429" y="731"/>
                      </a:lnTo>
                      <a:lnTo>
                        <a:pt x="409" y="737"/>
                      </a:lnTo>
                      <a:lnTo>
                        <a:pt x="390" y="747"/>
                      </a:lnTo>
                      <a:lnTo>
                        <a:pt x="372" y="752"/>
                      </a:lnTo>
                      <a:lnTo>
                        <a:pt x="353" y="760"/>
                      </a:lnTo>
                      <a:lnTo>
                        <a:pt x="333" y="768"/>
                      </a:lnTo>
                      <a:lnTo>
                        <a:pt x="315" y="778"/>
                      </a:lnTo>
                      <a:lnTo>
                        <a:pt x="294" y="784"/>
                      </a:lnTo>
                      <a:lnTo>
                        <a:pt x="274" y="792"/>
                      </a:lnTo>
                      <a:lnTo>
                        <a:pt x="257" y="797"/>
                      </a:lnTo>
                      <a:lnTo>
                        <a:pt x="237" y="807"/>
                      </a:lnTo>
                      <a:lnTo>
                        <a:pt x="217" y="813"/>
                      </a:lnTo>
                      <a:lnTo>
                        <a:pt x="200" y="819"/>
                      </a:lnTo>
                      <a:lnTo>
                        <a:pt x="182" y="825"/>
                      </a:lnTo>
                      <a:lnTo>
                        <a:pt x="165" y="831"/>
                      </a:lnTo>
                      <a:lnTo>
                        <a:pt x="161" y="833"/>
                      </a:lnTo>
                      <a:lnTo>
                        <a:pt x="168" y="833"/>
                      </a:lnTo>
                      <a:lnTo>
                        <a:pt x="182" y="831"/>
                      </a:lnTo>
                      <a:lnTo>
                        <a:pt x="202" y="829"/>
                      </a:lnTo>
                      <a:lnTo>
                        <a:pt x="225" y="823"/>
                      </a:lnTo>
                      <a:lnTo>
                        <a:pt x="257" y="815"/>
                      </a:lnTo>
                      <a:lnTo>
                        <a:pt x="288" y="809"/>
                      </a:lnTo>
                      <a:lnTo>
                        <a:pt x="323" y="803"/>
                      </a:lnTo>
                      <a:lnTo>
                        <a:pt x="356" y="795"/>
                      </a:lnTo>
                      <a:lnTo>
                        <a:pt x="388" y="788"/>
                      </a:lnTo>
                      <a:lnTo>
                        <a:pt x="421" y="782"/>
                      </a:lnTo>
                      <a:lnTo>
                        <a:pt x="452" y="776"/>
                      </a:lnTo>
                      <a:lnTo>
                        <a:pt x="476" y="772"/>
                      </a:lnTo>
                      <a:lnTo>
                        <a:pt x="498" y="768"/>
                      </a:lnTo>
                      <a:lnTo>
                        <a:pt x="511" y="768"/>
                      </a:lnTo>
                      <a:lnTo>
                        <a:pt x="521" y="772"/>
                      </a:lnTo>
                      <a:lnTo>
                        <a:pt x="429" y="846"/>
                      </a:lnTo>
                      <a:lnTo>
                        <a:pt x="443" y="842"/>
                      </a:lnTo>
                      <a:lnTo>
                        <a:pt x="460" y="839"/>
                      </a:lnTo>
                      <a:lnTo>
                        <a:pt x="478" y="833"/>
                      </a:lnTo>
                      <a:lnTo>
                        <a:pt x="498" y="829"/>
                      </a:lnTo>
                      <a:lnTo>
                        <a:pt x="517" y="823"/>
                      </a:lnTo>
                      <a:lnTo>
                        <a:pt x="541" y="815"/>
                      </a:lnTo>
                      <a:lnTo>
                        <a:pt x="562" y="809"/>
                      </a:lnTo>
                      <a:lnTo>
                        <a:pt x="586" y="803"/>
                      </a:lnTo>
                      <a:lnTo>
                        <a:pt x="607" y="794"/>
                      </a:lnTo>
                      <a:lnTo>
                        <a:pt x="631" y="788"/>
                      </a:lnTo>
                      <a:lnTo>
                        <a:pt x="650" y="778"/>
                      </a:lnTo>
                      <a:lnTo>
                        <a:pt x="672" y="772"/>
                      </a:lnTo>
                      <a:lnTo>
                        <a:pt x="689" y="764"/>
                      </a:lnTo>
                      <a:lnTo>
                        <a:pt x="707" y="756"/>
                      </a:lnTo>
                      <a:lnTo>
                        <a:pt x="723" y="750"/>
                      </a:lnTo>
                      <a:lnTo>
                        <a:pt x="738" y="745"/>
                      </a:lnTo>
                      <a:lnTo>
                        <a:pt x="742" y="750"/>
                      </a:lnTo>
                      <a:lnTo>
                        <a:pt x="752" y="760"/>
                      </a:lnTo>
                      <a:lnTo>
                        <a:pt x="762" y="768"/>
                      </a:lnTo>
                      <a:lnTo>
                        <a:pt x="778" y="778"/>
                      </a:lnTo>
                      <a:lnTo>
                        <a:pt x="789" y="784"/>
                      </a:lnTo>
                      <a:lnTo>
                        <a:pt x="803" y="792"/>
                      </a:lnTo>
                      <a:lnTo>
                        <a:pt x="817" y="797"/>
                      </a:lnTo>
                      <a:lnTo>
                        <a:pt x="829" y="803"/>
                      </a:lnTo>
                      <a:lnTo>
                        <a:pt x="780" y="819"/>
                      </a:lnTo>
                      <a:lnTo>
                        <a:pt x="731" y="835"/>
                      </a:lnTo>
                      <a:lnTo>
                        <a:pt x="680" y="848"/>
                      </a:lnTo>
                      <a:lnTo>
                        <a:pt x="629" y="864"/>
                      </a:lnTo>
                      <a:lnTo>
                        <a:pt x="574" y="874"/>
                      </a:lnTo>
                      <a:lnTo>
                        <a:pt x="519" y="886"/>
                      </a:lnTo>
                      <a:lnTo>
                        <a:pt x="464" y="893"/>
                      </a:lnTo>
                      <a:lnTo>
                        <a:pt x="409" y="901"/>
                      </a:lnTo>
                      <a:lnTo>
                        <a:pt x="353" y="905"/>
                      </a:lnTo>
                      <a:lnTo>
                        <a:pt x="298" y="905"/>
                      </a:lnTo>
                      <a:lnTo>
                        <a:pt x="241" y="905"/>
                      </a:lnTo>
                      <a:lnTo>
                        <a:pt x="188" y="901"/>
                      </a:lnTo>
                      <a:lnTo>
                        <a:pt x="135" y="893"/>
                      </a:lnTo>
                      <a:lnTo>
                        <a:pt x="84" y="884"/>
                      </a:lnTo>
                      <a:lnTo>
                        <a:pt x="33" y="870"/>
                      </a:lnTo>
                      <a:lnTo>
                        <a:pt x="0" y="854"/>
                      </a:lnTo>
                      <a:lnTo>
                        <a:pt x="4" y="831"/>
                      </a:lnTo>
                      <a:lnTo>
                        <a:pt x="24" y="811"/>
                      </a:lnTo>
                      <a:lnTo>
                        <a:pt x="41" y="790"/>
                      </a:lnTo>
                      <a:lnTo>
                        <a:pt x="63" y="772"/>
                      </a:lnTo>
                      <a:lnTo>
                        <a:pt x="84" y="752"/>
                      </a:lnTo>
                      <a:lnTo>
                        <a:pt x="106" y="733"/>
                      </a:lnTo>
                      <a:lnTo>
                        <a:pt x="129" y="717"/>
                      </a:lnTo>
                      <a:lnTo>
                        <a:pt x="153" y="700"/>
                      </a:lnTo>
                      <a:lnTo>
                        <a:pt x="176" y="680"/>
                      </a:lnTo>
                      <a:lnTo>
                        <a:pt x="200" y="660"/>
                      </a:lnTo>
                      <a:lnTo>
                        <a:pt x="223" y="643"/>
                      </a:lnTo>
                      <a:lnTo>
                        <a:pt x="247" y="625"/>
                      </a:lnTo>
                      <a:lnTo>
                        <a:pt x="268" y="604"/>
                      </a:lnTo>
                      <a:lnTo>
                        <a:pt x="292" y="586"/>
                      </a:lnTo>
                      <a:lnTo>
                        <a:pt x="313" y="564"/>
                      </a:lnTo>
                      <a:lnTo>
                        <a:pt x="335" y="545"/>
                      </a:lnTo>
                      <a:lnTo>
                        <a:pt x="321" y="533"/>
                      </a:lnTo>
                      <a:lnTo>
                        <a:pt x="308" y="519"/>
                      </a:lnTo>
                      <a:lnTo>
                        <a:pt x="292" y="508"/>
                      </a:lnTo>
                      <a:lnTo>
                        <a:pt x="274" y="496"/>
                      </a:lnTo>
                      <a:lnTo>
                        <a:pt x="255" y="482"/>
                      </a:lnTo>
                      <a:lnTo>
                        <a:pt x="235" y="470"/>
                      </a:lnTo>
                      <a:lnTo>
                        <a:pt x="214" y="459"/>
                      </a:lnTo>
                      <a:lnTo>
                        <a:pt x="194" y="449"/>
                      </a:lnTo>
                      <a:lnTo>
                        <a:pt x="168" y="439"/>
                      </a:lnTo>
                      <a:lnTo>
                        <a:pt x="147" y="429"/>
                      </a:lnTo>
                      <a:lnTo>
                        <a:pt x="123" y="420"/>
                      </a:lnTo>
                      <a:lnTo>
                        <a:pt x="104" y="414"/>
                      </a:lnTo>
                      <a:lnTo>
                        <a:pt x="80" y="408"/>
                      </a:lnTo>
                      <a:lnTo>
                        <a:pt x="63" y="406"/>
                      </a:lnTo>
                      <a:lnTo>
                        <a:pt x="43" y="402"/>
                      </a:lnTo>
                      <a:lnTo>
                        <a:pt x="27" y="404"/>
                      </a:lnTo>
                      <a:lnTo>
                        <a:pt x="633" y="0"/>
                      </a:lnTo>
                      <a:lnTo>
                        <a:pt x="633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6239" name="Freeform 95"/>
                <p:cNvSpPr>
                  <a:spLocks/>
                </p:cNvSpPr>
                <p:nvPr/>
              </p:nvSpPr>
              <p:spPr bwMode="auto">
                <a:xfrm>
                  <a:off x="5509" y="8111"/>
                  <a:ext cx="827" cy="707"/>
                </a:xfrm>
                <a:custGeom>
                  <a:avLst/>
                  <a:gdLst>
                    <a:gd name="T0" fmla="*/ 672 w 827"/>
                    <a:gd name="T1" fmla="*/ 23 h 707"/>
                    <a:gd name="T2" fmla="*/ 470 w 827"/>
                    <a:gd name="T3" fmla="*/ 39 h 707"/>
                    <a:gd name="T4" fmla="*/ 543 w 827"/>
                    <a:gd name="T5" fmla="*/ 0 h 707"/>
                    <a:gd name="T6" fmla="*/ 275 w 827"/>
                    <a:gd name="T7" fmla="*/ 15 h 707"/>
                    <a:gd name="T8" fmla="*/ 376 w 827"/>
                    <a:gd name="T9" fmla="*/ 51 h 707"/>
                    <a:gd name="T10" fmla="*/ 175 w 827"/>
                    <a:gd name="T11" fmla="*/ 125 h 707"/>
                    <a:gd name="T12" fmla="*/ 316 w 827"/>
                    <a:gd name="T13" fmla="*/ 121 h 707"/>
                    <a:gd name="T14" fmla="*/ 106 w 827"/>
                    <a:gd name="T15" fmla="*/ 239 h 707"/>
                    <a:gd name="T16" fmla="*/ 292 w 827"/>
                    <a:gd name="T17" fmla="*/ 248 h 707"/>
                    <a:gd name="T18" fmla="*/ 83 w 827"/>
                    <a:gd name="T19" fmla="*/ 385 h 707"/>
                    <a:gd name="T20" fmla="*/ 245 w 827"/>
                    <a:gd name="T21" fmla="*/ 382 h 707"/>
                    <a:gd name="T22" fmla="*/ 0 w 827"/>
                    <a:gd name="T23" fmla="*/ 532 h 707"/>
                    <a:gd name="T24" fmla="*/ 202 w 827"/>
                    <a:gd name="T25" fmla="*/ 528 h 707"/>
                    <a:gd name="T26" fmla="*/ 47 w 827"/>
                    <a:gd name="T27" fmla="*/ 652 h 707"/>
                    <a:gd name="T28" fmla="*/ 233 w 827"/>
                    <a:gd name="T29" fmla="*/ 628 h 707"/>
                    <a:gd name="T30" fmla="*/ 136 w 827"/>
                    <a:gd name="T31" fmla="*/ 707 h 707"/>
                    <a:gd name="T32" fmla="*/ 615 w 827"/>
                    <a:gd name="T33" fmla="*/ 660 h 707"/>
                    <a:gd name="T34" fmla="*/ 819 w 827"/>
                    <a:gd name="T35" fmla="*/ 622 h 707"/>
                    <a:gd name="T36" fmla="*/ 521 w 827"/>
                    <a:gd name="T37" fmla="*/ 615 h 707"/>
                    <a:gd name="T38" fmla="*/ 729 w 827"/>
                    <a:gd name="T39" fmla="*/ 513 h 707"/>
                    <a:gd name="T40" fmla="*/ 470 w 827"/>
                    <a:gd name="T41" fmla="*/ 509 h 707"/>
                    <a:gd name="T42" fmla="*/ 786 w 827"/>
                    <a:gd name="T43" fmla="*/ 374 h 707"/>
                    <a:gd name="T44" fmla="*/ 621 w 827"/>
                    <a:gd name="T45" fmla="*/ 366 h 707"/>
                    <a:gd name="T46" fmla="*/ 827 w 827"/>
                    <a:gd name="T47" fmla="*/ 223 h 707"/>
                    <a:gd name="T48" fmla="*/ 521 w 827"/>
                    <a:gd name="T49" fmla="*/ 288 h 707"/>
                    <a:gd name="T50" fmla="*/ 566 w 827"/>
                    <a:gd name="T51" fmla="*/ 207 h 707"/>
                    <a:gd name="T52" fmla="*/ 737 w 827"/>
                    <a:gd name="T53" fmla="*/ 117 h 707"/>
                    <a:gd name="T54" fmla="*/ 514 w 827"/>
                    <a:gd name="T55" fmla="*/ 125 h 707"/>
                    <a:gd name="T56" fmla="*/ 672 w 827"/>
                    <a:gd name="T57" fmla="*/ 23 h 707"/>
                    <a:gd name="T58" fmla="*/ 672 w 827"/>
                    <a:gd name="T59" fmla="*/ 23 h 7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27" h="707">
                      <a:moveTo>
                        <a:pt x="672" y="23"/>
                      </a:moveTo>
                      <a:lnTo>
                        <a:pt x="470" y="39"/>
                      </a:lnTo>
                      <a:lnTo>
                        <a:pt x="543" y="0"/>
                      </a:lnTo>
                      <a:lnTo>
                        <a:pt x="275" y="15"/>
                      </a:lnTo>
                      <a:lnTo>
                        <a:pt x="376" y="51"/>
                      </a:lnTo>
                      <a:lnTo>
                        <a:pt x="175" y="125"/>
                      </a:lnTo>
                      <a:lnTo>
                        <a:pt x="316" y="121"/>
                      </a:lnTo>
                      <a:lnTo>
                        <a:pt x="106" y="239"/>
                      </a:lnTo>
                      <a:lnTo>
                        <a:pt x="292" y="248"/>
                      </a:lnTo>
                      <a:lnTo>
                        <a:pt x="83" y="385"/>
                      </a:lnTo>
                      <a:lnTo>
                        <a:pt x="245" y="382"/>
                      </a:lnTo>
                      <a:lnTo>
                        <a:pt x="0" y="532"/>
                      </a:lnTo>
                      <a:lnTo>
                        <a:pt x="202" y="528"/>
                      </a:lnTo>
                      <a:lnTo>
                        <a:pt x="47" y="652"/>
                      </a:lnTo>
                      <a:lnTo>
                        <a:pt x="233" y="628"/>
                      </a:lnTo>
                      <a:lnTo>
                        <a:pt x="136" y="707"/>
                      </a:lnTo>
                      <a:lnTo>
                        <a:pt x="615" y="660"/>
                      </a:lnTo>
                      <a:lnTo>
                        <a:pt x="819" y="622"/>
                      </a:lnTo>
                      <a:lnTo>
                        <a:pt x="521" y="615"/>
                      </a:lnTo>
                      <a:lnTo>
                        <a:pt x="729" y="513"/>
                      </a:lnTo>
                      <a:lnTo>
                        <a:pt x="470" y="509"/>
                      </a:lnTo>
                      <a:lnTo>
                        <a:pt x="786" y="374"/>
                      </a:lnTo>
                      <a:lnTo>
                        <a:pt x="621" y="366"/>
                      </a:lnTo>
                      <a:lnTo>
                        <a:pt x="827" y="223"/>
                      </a:lnTo>
                      <a:lnTo>
                        <a:pt x="521" y="288"/>
                      </a:lnTo>
                      <a:lnTo>
                        <a:pt x="566" y="207"/>
                      </a:lnTo>
                      <a:lnTo>
                        <a:pt x="737" y="117"/>
                      </a:lnTo>
                      <a:lnTo>
                        <a:pt x="514" y="125"/>
                      </a:lnTo>
                      <a:lnTo>
                        <a:pt x="672" y="23"/>
                      </a:lnTo>
                      <a:lnTo>
                        <a:pt x="672" y="23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3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6240" name="Freeform 96"/>
                <p:cNvSpPr>
                  <a:spLocks/>
                </p:cNvSpPr>
                <p:nvPr/>
              </p:nvSpPr>
              <p:spPr bwMode="auto">
                <a:xfrm>
                  <a:off x="5079" y="8589"/>
                  <a:ext cx="249" cy="624"/>
                </a:xfrm>
                <a:custGeom>
                  <a:avLst/>
                  <a:gdLst>
                    <a:gd name="T0" fmla="*/ 147 w 249"/>
                    <a:gd name="T1" fmla="*/ 0 h 624"/>
                    <a:gd name="T2" fmla="*/ 167 w 249"/>
                    <a:gd name="T3" fmla="*/ 178 h 624"/>
                    <a:gd name="T4" fmla="*/ 194 w 249"/>
                    <a:gd name="T5" fmla="*/ 364 h 624"/>
                    <a:gd name="T6" fmla="*/ 249 w 249"/>
                    <a:gd name="T7" fmla="*/ 546 h 624"/>
                    <a:gd name="T8" fmla="*/ 128 w 249"/>
                    <a:gd name="T9" fmla="*/ 624 h 624"/>
                    <a:gd name="T10" fmla="*/ 167 w 249"/>
                    <a:gd name="T11" fmla="*/ 526 h 624"/>
                    <a:gd name="T12" fmla="*/ 34 w 249"/>
                    <a:gd name="T13" fmla="*/ 577 h 624"/>
                    <a:gd name="T14" fmla="*/ 81 w 249"/>
                    <a:gd name="T15" fmla="*/ 513 h 624"/>
                    <a:gd name="T16" fmla="*/ 8 w 249"/>
                    <a:gd name="T17" fmla="*/ 526 h 624"/>
                    <a:gd name="T18" fmla="*/ 167 w 249"/>
                    <a:gd name="T19" fmla="*/ 407 h 624"/>
                    <a:gd name="T20" fmla="*/ 57 w 249"/>
                    <a:gd name="T21" fmla="*/ 407 h 624"/>
                    <a:gd name="T22" fmla="*/ 163 w 249"/>
                    <a:gd name="T23" fmla="*/ 280 h 624"/>
                    <a:gd name="T24" fmla="*/ 84 w 249"/>
                    <a:gd name="T25" fmla="*/ 283 h 624"/>
                    <a:gd name="T26" fmla="*/ 139 w 249"/>
                    <a:gd name="T27" fmla="*/ 158 h 624"/>
                    <a:gd name="T28" fmla="*/ 34 w 249"/>
                    <a:gd name="T29" fmla="*/ 197 h 624"/>
                    <a:gd name="T30" fmla="*/ 120 w 249"/>
                    <a:gd name="T31" fmla="*/ 119 h 624"/>
                    <a:gd name="T32" fmla="*/ 0 w 249"/>
                    <a:gd name="T33" fmla="*/ 135 h 624"/>
                    <a:gd name="T34" fmla="*/ 147 w 249"/>
                    <a:gd name="T35" fmla="*/ 0 h 624"/>
                    <a:gd name="T36" fmla="*/ 147 w 249"/>
                    <a:gd name="T37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49" h="624">
                      <a:moveTo>
                        <a:pt x="147" y="0"/>
                      </a:moveTo>
                      <a:lnTo>
                        <a:pt x="167" y="178"/>
                      </a:lnTo>
                      <a:lnTo>
                        <a:pt x="194" y="364"/>
                      </a:lnTo>
                      <a:lnTo>
                        <a:pt x="249" y="546"/>
                      </a:lnTo>
                      <a:lnTo>
                        <a:pt x="128" y="624"/>
                      </a:lnTo>
                      <a:lnTo>
                        <a:pt x="167" y="526"/>
                      </a:lnTo>
                      <a:lnTo>
                        <a:pt x="34" y="577"/>
                      </a:lnTo>
                      <a:lnTo>
                        <a:pt x="81" y="513"/>
                      </a:lnTo>
                      <a:lnTo>
                        <a:pt x="8" y="526"/>
                      </a:lnTo>
                      <a:lnTo>
                        <a:pt x="167" y="407"/>
                      </a:lnTo>
                      <a:lnTo>
                        <a:pt x="57" y="407"/>
                      </a:lnTo>
                      <a:lnTo>
                        <a:pt x="163" y="280"/>
                      </a:lnTo>
                      <a:lnTo>
                        <a:pt x="84" y="283"/>
                      </a:lnTo>
                      <a:lnTo>
                        <a:pt x="139" y="158"/>
                      </a:lnTo>
                      <a:lnTo>
                        <a:pt x="34" y="197"/>
                      </a:lnTo>
                      <a:lnTo>
                        <a:pt x="120" y="119"/>
                      </a:lnTo>
                      <a:lnTo>
                        <a:pt x="0" y="135"/>
                      </a:lnTo>
                      <a:lnTo>
                        <a:pt x="147" y="0"/>
                      </a:lnTo>
                      <a:lnTo>
                        <a:pt x="147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3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6241" name="Oval 97"/>
              <p:cNvSpPr>
                <a:spLocks noChangeArrowheads="1"/>
              </p:cNvSpPr>
              <p:nvPr/>
            </p:nvSpPr>
            <p:spPr bwMode="auto">
              <a:xfrm>
                <a:off x="766" y="3126"/>
                <a:ext cx="330" cy="27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5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242" name="WordArt 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884" y="3164"/>
                <a:ext cx="98" cy="16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Arial Black"/>
                  </a:rPr>
                  <a:t>1</a:t>
                </a:r>
              </a:p>
            </p:txBody>
          </p:sp>
          <p:sp>
            <p:nvSpPr>
              <p:cNvPr id="6243" name="WordArt 99"/>
              <p:cNvSpPr>
                <a:spLocks noChangeArrowheads="1" noChangeShapeType="1" noTextEdit="1"/>
              </p:cNvSpPr>
              <p:nvPr/>
            </p:nvSpPr>
            <p:spPr bwMode="auto">
              <a:xfrm rot="-5873369">
                <a:off x="510" y="3240"/>
                <a:ext cx="356" cy="162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Wave2">
                  <a:avLst>
                    <a:gd name="adj1" fmla="val 13005"/>
                    <a:gd name="adj2" fmla="val 0"/>
                  </a:avLst>
                </a:prstTxWarp>
              </a:bodyPr>
              <a:lstStyle/>
              <a:p>
                <a:pPr algn="ctr"/>
                <a:r>
                  <a:rPr lang="en-GB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Arial Black"/>
                  </a:rPr>
                  <a:t>Flag</a:t>
                </a:r>
                <a:endPara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/>
                </a:endParaRPr>
              </a:p>
            </p:txBody>
          </p:sp>
          <p:sp>
            <p:nvSpPr>
              <p:cNvPr id="6244" name="Freeform 100"/>
              <p:cNvSpPr>
                <a:spLocks/>
              </p:cNvSpPr>
              <p:nvPr/>
            </p:nvSpPr>
            <p:spPr bwMode="auto">
              <a:xfrm>
                <a:off x="1139" y="3149"/>
                <a:ext cx="172" cy="79"/>
              </a:xfrm>
              <a:custGeom>
                <a:avLst/>
                <a:gdLst>
                  <a:gd name="T0" fmla="*/ 24 w 309"/>
                  <a:gd name="T1" fmla="*/ 0 h 144"/>
                  <a:gd name="T2" fmla="*/ 303 w 309"/>
                  <a:gd name="T3" fmla="*/ 90 h 144"/>
                  <a:gd name="T4" fmla="*/ 309 w 309"/>
                  <a:gd name="T5" fmla="*/ 114 h 144"/>
                  <a:gd name="T6" fmla="*/ 297 w 309"/>
                  <a:gd name="T7" fmla="*/ 132 h 144"/>
                  <a:gd name="T8" fmla="*/ 282 w 309"/>
                  <a:gd name="T9" fmla="*/ 144 h 144"/>
                  <a:gd name="T10" fmla="*/ 0 w 309"/>
                  <a:gd name="T11" fmla="*/ 33 h 144"/>
                  <a:gd name="T12" fmla="*/ 24 w 309"/>
                  <a:gd name="T13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9" h="144">
                    <a:moveTo>
                      <a:pt x="24" y="0"/>
                    </a:moveTo>
                    <a:lnTo>
                      <a:pt x="303" y="90"/>
                    </a:lnTo>
                    <a:lnTo>
                      <a:pt x="309" y="114"/>
                    </a:lnTo>
                    <a:lnTo>
                      <a:pt x="297" y="132"/>
                    </a:lnTo>
                    <a:lnTo>
                      <a:pt x="282" y="144"/>
                    </a:lnTo>
                    <a:lnTo>
                      <a:pt x="0" y="3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245" name="Freeform 101"/>
              <p:cNvSpPr>
                <a:spLocks/>
              </p:cNvSpPr>
              <p:nvPr/>
            </p:nvSpPr>
            <p:spPr bwMode="auto">
              <a:xfrm rot="-705486">
                <a:off x="1391" y="3220"/>
                <a:ext cx="103" cy="79"/>
              </a:xfrm>
              <a:custGeom>
                <a:avLst/>
                <a:gdLst>
                  <a:gd name="T0" fmla="*/ 24 w 309"/>
                  <a:gd name="T1" fmla="*/ 0 h 144"/>
                  <a:gd name="T2" fmla="*/ 303 w 309"/>
                  <a:gd name="T3" fmla="*/ 90 h 144"/>
                  <a:gd name="T4" fmla="*/ 309 w 309"/>
                  <a:gd name="T5" fmla="*/ 114 h 144"/>
                  <a:gd name="T6" fmla="*/ 297 w 309"/>
                  <a:gd name="T7" fmla="*/ 132 h 144"/>
                  <a:gd name="T8" fmla="*/ 282 w 309"/>
                  <a:gd name="T9" fmla="*/ 144 h 144"/>
                  <a:gd name="T10" fmla="*/ 0 w 309"/>
                  <a:gd name="T11" fmla="*/ 33 h 144"/>
                  <a:gd name="T12" fmla="*/ 24 w 309"/>
                  <a:gd name="T13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9" h="144">
                    <a:moveTo>
                      <a:pt x="24" y="0"/>
                    </a:moveTo>
                    <a:lnTo>
                      <a:pt x="303" y="90"/>
                    </a:lnTo>
                    <a:lnTo>
                      <a:pt x="309" y="114"/>
                    </a:lnTo>
                    <a:lnTo>
                      <a:pt x="297" y="132"/>
                    </a:lnTo>
                    <a:lnTo>
                      <a:pt x="282" y="144"/>
                    </a:lnTo>
                    <a:lnTo>
                      <a:pt x="0" y="3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6246" name="Rectangle 102"/>
          <p:cNvSpPr>
            <a:spLocks noChangeArrowheads="1"/>
          </p:cNvSpPr>
          <p:nvPr/>
        </p:nvSpPr>
        <p:spPr bwMode="auto">
          <a:xfrm>
            <a:off x="0" y="474663"/>
            <a:ext cx="7854950" cy="67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056" tIns="152352" bIns="38088" anchor="ctr">
            <a:spAutoFit/>
          </a:bodyPr>
          <a:lstStyle/>
          <a:p>
            <a:pPr lvl="2">
              <a:buFontTx/>
              <a:buChar char="•"/>
            </a:pPr>
            <a:r>
              <a:rPr lang="bg-BG" altLang="bg-BG" sz="1400" b="1"/>
              <a:t>Алгоритъм за намиране на максимален (минимален) елемент на масив</a:t>
            </a:r>
          </a:p>
          <a:p>
            <a:pPr eaLnBrk="0" hangingPunct="0"/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349722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-2.22222E-6 C 0.00192 -0.00509 0.004 -0.01018 0.01806 -0.01666 C 0.03212 -0.02315 0.05643 -0.0419 0.08473 -0.03889 C 0.11303 -0.03588 0.16112 -0.01319 0.18751 0.00185 C 0.21389 0.0169 0.23056 0.02709 0.24306 0.05185 C 0.25556 0.07662 0.25903 0.1132 0.26251 0.15 " pathEditMode="relative" ptsTypes="aaaaaA">
                                      <p:cBhvr>
                                        <p:cTn id="21" dur="20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2" grpId="0" animBg="1"/>
      <p:bldP spid="616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627783" y="540769"/>
            <a:ext cx="2915229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 dirty="0" smtClean="0"/>
              <a:t>T(n) = O (n</a:t>
            </a:r>
            <a:r>
              <a:rPr lang="en-US" altLang="bg-BG" sz="1400" b="1" baseline="30000" dirty="0" smtClean="0"/>
              <a:t>2</a:t>
            </a:r>
            <a:r>
              <a:rPr lang="en-US" altLang="bg-BG" sz="1400" b="1" dirty="0" smtClean="0"/>
              <a:t>)  </a:t>
            </a:r>
            <a:r>
              <a:rPr lang="en-US" altLang="bg-BG" sz="1400" b="1" dirty="0" err="1" smtClean="0">
                <a:latin typeface="Times New Roman" pitchFamily="18" charset="0"/>
              </a:rPr>
              <a:t>най-лош</a:t>
            </a:r>
            <a:r>
              <a:rPr lang="en-US" altLang="bg-BG" sz="1400" b="1" dirty="0" smtClean="0">
                <a:latin typeface="Times New Roman" pitchFamily="18" charset="0"/>
              </a:rPr>
              <a:t> </a:t>
            </a:r>
            <a:r>
              <a:rPr lang="en-US" altLang="bg-BG" sz="1400" b="1" dirty="0" err="1">
                <a:latin typeface="Times New Roman" pitchFamily="18" charset="0"/>
              </a:rPr>
              <a:t>случай</a:t>
            </a:r>
            <a:endParaRPr lang="en-US" altLang="bg-BG" sz="1400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627784" y="1061443"/>
            <a:ext cx="2915229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 dirty="0" smtClean="0"/>
              <a:t>T(n) = </a:t>
            </a:r>
            <a:r>
              <a:rPr lang="el-GR" altLang="bg-BG" sz="1400" b="1" dirty="0" smtClean="0"/>
              <a:t>ῼ</a:t>
            </a:r>
            <a:r>
              <a:rPr lang="en-US" altLang="bg-BG" sz="1400" b="1" dirty="0" smtClean="0"/>
              <a:t> (n)  </a:t>
            </a:r>
            <a:r>
              <a:rPr lang="en-US" altLang="bg-BG" sz="1400" b="1" dirty="0" err="1" smtClean="0">
                <a:latin typeface="Times New Roman" pitchFamily="18" charset="0"/>
              </a:rPr>
              <a:t>най</a:t>
            </a:r>
            <a:r>
              <a:rPr lang="en-US" altLang="bg-BG" sz="1400" b="1" dirty="0" smtClean="0">
                <a:latin typeface="Times New Roman" pitchFamily="18" charset="0"/>
              </a:rPr>
              <a:t>-</a:t>
            </a:r>
            <a:r>
              <a:rPr lang="bg-BG" altLang="bg-BG" sz="1400" b="1" dirty="0" smtClean="0">
                <a:latin typeface="Times New Roman" pitchFamily="18" charset="0"/>
              </a:rPr>
              <a:t>добър</a:t>
            </a:r>
            <a:r>
              <a:rPr lang="en-US" altLang="bg-BG" sz="1400" b="1" dirty="0" smtClean="0">
                <a:latin typeface="Times New Roman" pitchFamily="18" charset="0"/>
              </a:rPr>
              <a:t> </a:t>
            </a:r>
            <a:r>
              <a:rPr lang="en-US" altLang="bg-BG" sz="1400" b="1" dirty="0" err="1">
                <a:latin typeface="Times New Roman" pitchFamily="18" charset="0"/>
              </a:rPr>
              <a:t>случай</a:t>
            </a:r>
            <a:endParaRPr lang="en-US" altLang="bg-BG" sz="1400" dirty="0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5330820" y="3767243"/>
            <a:ext cx="3813180" cy="4365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5667370" y="908720"/>
            <a:ext cx="0" cy="309426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5667370" y="1484784"/>
            <a:ext cx="3297118" cy="233507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5667370" y="1340769"/>
            <a:ext cx="1208886" cy="2492358"/>
          </a:xfrm>
          <a:custGeom>
            <a:avLst/>
            <a:gdLst>
              <a:gd name="T0" fmla="*/ 0 w 1517"/>
              <a:gd name="T1" fmla="*/ 2906 h 2906"/>
              <a:gd name="T2" fmla="*/ 242 w 1517"/>
              <a:gd name="T3" fmla="*/ 2722 h 2906"/>
              <a:gd name="T4" fmla="*/ 392 w 1517"/>
              <a:gd name="T5" fmla="*/ 2572 h 2906"/>
              <a:gd name="T6" fmla="*/ 572 w 1517"/>
              <a:gd name="T7" fmla="*/ 2362 h 2906"/>
              <a:gd name="T8" fmla="*/ 729 w 1517"/>
              <a:gd name="T9" fmla="*/ 2130 h 2906"/>
              <a:gd name="T10" fmla="*/ 864 w 1517"/>
              <a:gd name="T11" fmla="*/ 1920 h 2906"/>
              <a:gd name="T12" fmla="*/ 1014 w 1517"/>
              <a:gd name="T13" fmla="*/ 1680 h 2906"/>
              <a:gd name="T14" fmla="*/ 1157 w 1517"/>
              <a:gd name="T15" fmla="*/ 1380 h 2906"/>
              <a:gd name="T16" fmla="*/ 1247 w 1517"/>
              <a:gd name="T17" fmla="*/ 1155 h 2906"/>
              <a:gd name="T18" fmla="*/ 1344 w 1517"/>
              <a:gd name="T19" fmla="*/ 892 h 2906"/>
              <a:gd name="T20" fmla="*/ 1464 w 1517"/>
              <a:gd name="T21" fmla="*/ 465 h 2906"/>
              <a:gd name="T22" fmla="*/ 1517 w 1517"/>
              <a:gd name="T23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17" h="2906">
                <a:moveTo>
                  <a:pt x="0" y="2906"/>
                </a:moveTo>
                <a:lnTo>
                  <a:pt x="242" y="2722"/>
                </a:lnTo>
                <a:lnTo>
                  <a:pt x="392" y="2572"/>
                </a:lnTo>
                <a:lnTo>
                  <a:pt x="572" y="2362"/>
                </a:lnTo>
                <a:lnTo>
                  <a:pt x="729" y="2130"/>
                </a:lnTo>
                <a:lnTo>
                  <a:pt x="864" y="1920"/>
                </a:lnTo>
                <a:lnTo>
                  <a:pt x="1014" y="1680"/>
                </a:lnTo>
                <a:lnTo>
                  <a:pt x="1157" y="1380"/>
                </a:lnTo>
                <a:lnTo>
                  <a:pt x="1247" y="1155"/>
                </a:lnTo>
                <a:lnTo>
                  <a:pt x="1344" y="892"/>
                </a:lnTo>
                <a:lnTo>
                  <a:pt x="1464" y="465"/>
                </a:lnTo>
                <a:lnTo>
                  <a:pt x="1517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080705" y="2747275"/>
            <a:ext cx="150365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 b="1" dirty="0"/>
              <a:t>n </a:t>
            </a:r>
            <a:r>
              <a:rPr lang="en-US" altLang="bg-BG" sz="1200" b="1" dirty="0" err="1">
                <a:latin typeface="Times New Roman" pitchFamily="18" charset="0"/>
              </a:rPr>
              <a:t>проверки</a:t>
            </a:r>
            <a:r>
              <a:rPr lang="en-US" altLang="bg-BG" sz="1200" b="1" dirty="0">
                <a:latin typeface="Times New Roman" pitchFamily="18" charset="0"/>
              </a:rPr>
              <a:t> </a:t>
            </a:r>
            <a:endParaRPr lang="en-US" altLang="bg-BG" sz="1200" b="1" dirty="0"/>
          </a:p>
          <a:p>
            <a:r>
              <a:rPr lang="en-US" altLang="bg-BG" sz="1200" b="1" dirty="0" err="1">
                <a:latin typeface="Times New Roman" pitchFamily="18" charset="0"/>
              </a:rPr>
              <a:t>най-добър</a:t>
            </a:r>
            <a:r>
              <a:rPr lang="en-US" altLang="bg-BG" sz="1200" b="1" dirty="0">
                <a:latin typeface="Times New Roman" pitchFamily="18" charset="0"/>
              </a:rPr>
              <a:t> </a:t>
            </a:r>
            <a:r>
              <a:rPr lang="en-US" altLang="bg-BG" sz="1200" b="1" dirty="0" err="1">
                <a:latin typeface="Times New Roman" pitchFamily="18" charset="0"/>
              </a:rPr>
              <a:t>случай</a:t>
            </a:r>
            <a:endParaRPr lang="en-US" altLang="bg-BG" sz="1200" dirty="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761227" y="2088824"/>
            <a:ext cx="94456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 dirty="0" smtClean="0"/>
              <a:t>(</a:t>
            </a:r>
            <a:r>
              <a:rPr lang="en-US" altLang="bg-BG" sz="1400" b="1" dirty="0"/>
              <a:t>n</a:t>
            </a:r>
            <a:r>
              <a:rPr lang="en-US" altLang="bg-BG" sz="1400" b="1" baseline="30000" dirty="0"/>
              <a:t>2</a:t>
            </a:r>
            <a:r>
              <a:rPr lang="en-US" altLang="bg-BG" sz="1400" b="1" dirty="0"/>
              <a:t>)</a:t>
            </a:r>
          </a:p>
          <a:p>
            <a:r>
              <a:rPr lang="en-US" altLang="bg-BG" sz="1400" b="1" dirty="0" err="1">
                <a:latin typeface="Times New Roman" pitchFamily="18" charset="0"/>
              </a:rPr>
              <a:t>най-лош</a:t>
            </a:r>
            <a:r>
              <a:rPr lang="en-US" altLang="bg-BG" sz="1400" b="1" dirty="0">
                <a:latin typeface="Times New Roman" pitchFamily="18" charset="0"/>
              </a:rPr>
              <a:t> </a:t>
            </a:r>
            <a:r>
              <a:rPr lang="en-US" altLang="bg-BG" sz="1400" b="1" dirty="0" err="1">
                <a:latin typeface="Times New Roman" pitchFamily="18" charset="0"/>
              </a:rPr>
              <a:t>случай</a:t>
            </a:r>
            <a:endParaRPr lang="en-US" altLang="bg-BG" sz="1400" dirty="0"/>
          </a:p>
        </p:txBody>
      </p:sp>
      <p:sp>
        <p:nvSpPr>
          <p:cNvPr id="11" name="Rectangle 10"/>
          <p:cNvSpPr/>
          <p:nvPr/>
        </p:nvSpPr>
        <p:spPr>
          <a:xfrm>
            <a:off x="6557445" y="2345205"/>
            <a:ext cx="101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altLang="bg-BG" b="1" dirty="0" smtClean="0">
                <a:latin typeface="Times New Roman" pitchFamily="18" charset="0"/>
              </a:rPr>
              <a:t>мехурче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802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982663" y="376238"/>
            <a:ext cx="5370512" cy="67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056" tIns="152352" bIns="38088" anchor="ctr">
            <a:spAutoFit/>
          </a:bodyPr>
          <a:lstStyle/>
          <a:p>
            <a:pPr lvl="2">
              <a:buFontTx/>
              <a:buChar char="•"/>
            </a:pPr>
            <a:r>
              <a:rPr lang="bg-BG" altLang="bg-BG" sz="1400" b="1"/>
              <a:t>Сортиране по метода на прякото вмъкване</a:t>
            </a:r>
          </a:p>
          <a:p>
            <a:pPr eaLnBrk="0" hangingPunct="0"/>
            <a:endParaRPr lang="bg-BG" altLang="bg-BG"/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1881188" y="3219450"/>
            <a:ext cx="3028950" cy="614363"/>
            <a:chOff x="2148" y="3566"/>
            <a:chExt cx="3170" cy="583"/>
          </a:xfrm>
        </p:grpSpPr>
        <p:sp>
          <p:nvSpPr>
            <p:cNvPr id="44036" name="Rectangle 4"/>
            <p:cNvSpPr>
              <a:spLocks noChangeArrowheads="1"/>
            </p:cNvSpPr>
            <p:nvPr/>
          </p:nvSpPr>
          <p:spPr bwMode="auto">
            <a:xfrm rot="-5400000">
              <a:off x="2649" y="3593"/>
              <a:ext cx="583" cy="52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037" name="Rectangle 5"/>
            <p:cNvSpPr>
              <a:spLocks noChangeArrowheads="1"/>
            </p:cNvSpPr>
            <p:nvPr/>
          </p:nvSpPr>
          <p:spPr bwMode="auto">
            <a:xfrm rot="-5400000">
              <a:off x="3177" y="3594"/>
              <a:ext cx="583" cy="5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038" name="Rectangle 6"/>
            <p:cNvSpPr>
              <a:spLocks noChangeArrowheads="1"/>
            </p:cNvSpPr>
            <p:nvPr/>
          </p:nvSpPr>
          <p:spPr bwMode="auto">
            <a:xfrm rot="-5400000">
              <a:off x="3705" y="3594"/>
              <a:ext cx="583" cy="5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039" name="Rectangle 7"/>
            <p:cNvSpPr>
              <a:spLocks noChangeArrowheads="1"/>
            </p:cNvSpPr>
            <p:nvPr/>
          </p:nvSpPr>
          <p:spPr bwMode="auto">
            <a:xfrm rot="-5400000">
              <a:off x="4234" y="3593"/>
              <a:ext cx="583" cy="52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040" name="Rectangle 8"/>
            <p:cNvSpPr>
              <a:spLocks noChangeArrowheads="1"/>
            </p:cNvSpPr>
            <p:nvPr/>
          </p:nvSpPr>
          <p:spPr bwMode="auto">
            <a:xfrm rot="-5400000">
              <a:off x="4762" y="3594"/>
              <a:ext cx="583" cy="5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 rot="-5400000">
              <a:off x="2120" y="3594"/>
              <a:ext cx="583" cy="5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1866900" y="3851275"/>
            <a:ext cx="3079750" cy="3778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bg-BG" sz="1200" b="1">
                <a:latin typeface="Times New Roman" pitchFamily="18" charset="0"/>
              </a:rPr>
              <a:t>Подредена част</a:t>
            </a:r>
            <a:endParaRPr lang="en-US" altLang="bg-BG" sz="1200" b="1"/>
          </a:p>
        </p:txBody>
      </p:sp>
      <p:grpSp>
        <p:nvGrpSpPr>
          <p:cNvPr id="44043" name="Group 11"/>
          <p:cNvGrpSpPr>
            <a:grpSpLocks/>
          </p:cNvGrpSpPr>
          <p:nvPr/>
        </p:nvGrpSpPr>
        <p:grpSpPr bwMode="auto">
          <a:xfrm>
            <a:off x="2070100" y="3275013"/>
            <a:ext cx="2851150" cy="503237"/>
            <a:chOff x="2358" y="3551"/>
            <a:chExt cx="3166" cy="537"/>
          </a:xfrm>
        </p:grpSpPr>
        <p:sp>
          <p:nvSpPr>
            <p:cNvPr id="44044" name="Oval 12"/>
            <p:cNvSpPr>
              <a:spLocks noChangeArrowheads="1"/>
            </p:cNvSpPr>
            <p:nvPr/>
          </p:nvSpPr>
          <p:spPr bwMode="auto">
            <a:xfrm rot="-5400000">
              <a:off x="2357" y="3717"/>
              <a:ext cx="203" cy="20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53333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045" name="Oval 13"/>
            <p:cNvSpPr>
              <a:spLocks noChangeArrowheads="1"/>
            </p:cNvSpPr>
            <p:nvPr/>
          </p:nvSpPr>
          <p:spPr bwMode="auto">
            <a:xfrm rot="-5400000">
              <a:off x="2850" y="3689"/>
              <a:ext cx="279" cy="27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53333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046" name="Oval 14"/>
            <p:cNvSpPr>
              <a:spLocks noChangeArrowheads="1"/>
            </p:cNvSpPr>
            <p:nvPr/>
          </p:nvSpPr>
          <p:spPr bwMode="auto">
            <a:xfrm rot="-5400000">
              <a:off x="3374" y="3645"/>
              <a:ext cx="348" cy="37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53333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047" name="Oval 15"/>
            <p:cNvSpPr>
              <a:spLocks noChangeArrowheads="1"/>
            </p:cNvSpPr>
            <p:nvPr/>
          </p:nvSpPr>
          <p:spPr bwMode="auto">
            <a:xfrm rot="-5400000">
              <a:off x="3875" y="3579"/>
              <a:ext cx="462" cy="4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53333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048" name="Oval 16"/>
            <p:cNvSpPr>
              <a:spLocks noChangeArrowheads="1"/>
            </p:cNvSpPr>
            <p:nvPr/>
          </p:nvSpPr>
          <p:spPr bwMode="auto">
            <a:xfrm rot="-5400000">
              <a:off x="4970" y="3534"/>
              <a:ext cx="537" cy="57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53333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049" name="Oval 17"/>
            <p:cNvSpPr>
              <a:spLocks noChangeArrowheads="1"/>
            </p:cNvSpPr>
            <p:nvPr/>
          </p:nvSpPr>
          <p:spPr bwMode="auto">
            <a:xfrm rot="-5400000">
              <a:off x="4415" y="3564"/>
              <a:ext cx="507" cy="5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53333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3136900" y="2813050"/>
            <a:ext cx="0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3649663" y="2813050"/>
            <a:ext cx="0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>
            <a:off x="4129088" y="2786063"/>
            <a:ext cx="0" cy="503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4662488" y="2786063"/>
            <a:ext cx="0" cy="503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054" name="Oval 22"/>
          <p:cNvSpPr>
            <a:spLocks noChangeArrowheads="1"/>
          </p:cNvSpPr>
          <p:nvPr/>
        </p:nvSpPr>
        <p:spPr bwMode="auto">
          <a:xfrm>
            <a:off x="2963863" y="2487613"/>
            <a:ext cx="485775" cy="5048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 b="1">
                <a:latin typeface="Tahoma" pitchFamily="34" charset="0"/>
              </a:rPr>
              <a:t>?</a:t>
            </a:r>
            <a:endParaRPr lang="en-US" altLang="bg-BG" sz="1200" b="1"/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3508375" y="2514600"/>
            <a:ext cx="485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 b="1">
                <a:latin typeface="Tahoma" pitchFamily="34" charset="0"/>
              </a:rPr>
              <a:t>?</a:t>
            </a:r>
            <a:endParaRPr lang="en-US" altLang="bg-BG" sz="1200" b="1"/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4002088" y="2509838"/>
            <a:ext cx="485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 b="1">
                <a:latin typeface="Tahoma" pitchFamily="34" charset="0"/>
              </a:rPr>
              <a:t>?</a:t>
            </a:r>
            <a:endParaRPr lang="en-US" altLang="bg-BG" sz="1200" b="1"/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4518025" y="2514600"/>
            <a:ext cx="485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 b="1">
                <a:latin typeface="Tahoma" pitchFamily="34" charset="0"/>
              </a:rPr>
              <a:t>?</a:t>
            </a:r>
            <a:endParaRPr lang="en-US" altLang="bg-BG" sz="1200" b="1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>
            <a:off x="3379788" y="2406650"/>
            <a:ext cx="0" cy="7985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44059" name="Group 27"/>
          <p:cNvGrpSpPr>
            <a:grpSpLocks/>
          </p:cNvGrpSpPr>
          <p:nvPr/>
        </p:nvGrpSpPr>
        <p:grpSpPr bwMode="auto">
          <a:xfrm>
            <a:off x="5286375" y="3190875"/>
            <a:ext cx="2095500" cy="587375"/>
            <a:chOff x="3330" y="2010"/>
            <a:chExt cx="1320" cy="370"/>
          </a:xfrm>
        </p:grpSpPr>
        <p:sp>
          <p:nvSpPr>
            <p:cNvPr id="44060" name="Rectangle 28"/>
            <p:cNvSpPr>
              <a:spLocks noChangeArrowheads="1"/>
            </p:cNvSpPr>
            <p:nvPr/>
          </p:nvSpPr>
          <p:spPr bwMode="auto">
            <a:xfrm rot="-5400000">
              <a:off x="3307" y="2033"/>
              <a:ext cx="370" cy="32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061" name="Rectangle 29"/>
            <p:cNvSpPr>
              <a:spLocks noChangeArrowheads="1"/>
            </p:cNvSpPr>
            <p:nvPr/>
          </p:nvSpPr>
          <p:spPr bwMode="auto">
            <a:xfrm rot="-5400000">
              <a:off x="3639" y="2033"/>
              <a:ext cx="370" cy="32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062" name="Rectangle 30"/>
            <p:cNvSpPr>
              <a:spLocks noChangeArrowheads="1"/>
            </p:cNvSpPr>
            <p:nvPr/>
          </p:nvSpPr>
          <p:spPr bwMode="auto">
            <a:xfrm rot="-5400000">
              <a:off x="3971" y="2033"/>
              <a:ext cx="370" cy="32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063" name="Rectangle 31"/>
            <p:cNvSpPr>
              <a:spLocks noChangeArrowheads="1"/>
            </p:cNvSpPr>
            <p:nvPr/>
          </p:nvSpPr>
          <p:spPr bwMode="auto">
            <a:xfrm rot="-5400000">
              <a:off x="4303" y="2033"/>
              <a:ext cx="370" cy="32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5270500" y="3794125"/>
            <a:ext cx="21209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bg-BG" sz="1200" b="1">
                <a:latin typeface="Times New Roman" pitchFamily="18" charset="0"/>
              </a:rPr>
              <a:t>Неподредена част</a:t>
            </a:r>
            <a:endParaRPr lang="en-US" altLang="bg-BG" sz="1200" b="1"/>
          </a:p>
        </p:txBody>
      </p:sp>
      <p:sp>
        <p:nvSpPr>
          <p:cNvPr id="44065" name="Oval 33"/>
          <p:cNvSpPr>
            <a:spLocks noChangeArrowheads="1"/>
          </p:cNvSpPr>
          <p:nvPr/>
        </p:nvSpPr>
        <p:spPr bwMode="auto">
          <a:xfrm rot="-5400000">
            <a:off x="6991350" y="3368675"/>
            <a:ext cx="222250" cy="203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53333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066" name="Oval 34"/>
          <p:cNvSpPr>
            <a:spLocks noChangeArrowheads="1"/>
          </p:cNvSpPr>
          <p:nvPr/>
        </p:nvSpPr>
        <p:spPr bwMode="auto">
          <a:xfrm rot="-5400000">
            <a:off x="5936456" y="3356769"/>
            <a:ext cx="290513" cy="2698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53333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067" name="Oval 35"/>
          <p:cNvSpPr>
            <a:spLocks noChangeArrowheads="1"/>
          </p:cNvSpPr>
          <p:nvPr/>
        </p:nvSpPr>
        <p:spPr bwMode="auto">
          <a:xfrm rot="-5400000">
            <a:off x="5360194" y="3294857"/>
            <a:ext cx="374650" cy="3921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53333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068" name="Oval 36"/>
          <p:cNvSpPr>
            <a:spLocks noChangeArrowheads="1"/>
          </p:cNvSpPr>
          <p:nvPr/>
        </p:nvSpPr>
        <p:spPr bwMode="auto">
          <a:xfrm rot="-5400000">
            <a:off x="6373019" y="3240881"/>
            <a:ext cx="458788" cy="4730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53333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069" name="AutoShape 37"/>
          <p:cNvSpPr>
            <a:spLocks noChangeArrowheads="1"/>
          </p:cNvSpPr>
          <p:nvPr/>
        </p:nvSpPr>
        <p:spPr bwMode="auto">
          <a:xfrm>
            <a:off x="5756275" y="2055813"/>
            <a:ext cx="1093788" cy="728662"/>
          </a:xfrm>
          <a:prstGeom prst="wedgeRoundRectCallout">
            <a:avLst>
              <a:gd name="adj1" fmla="val -67611"/>
              <a:gd name="adj2" fmla="val 136921"/>
              <a:gd name="adj3" fmla="val 16667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53333"/>
                        <a:invGamma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</a:extLst>
        </p:spPr>
        <p:txBody>
          <a:bodyPr/>
          <a:lstStyle/>
          <a:p>
            <a:r>
              <a:rPr lang="en-US" altLang="bg-BG" sz="1200" b="1">
                <a:solidFill>
                  <a:srgbClr val="000000"/>
                </a:solidFill>
                <a:latin typeface="Times New Roman" pitchFamily="18" charset="0"/>
              </a:rPr>
              <a:t>Къде му е мястото?</a:t>
            </a:r>
            <a:endParaRPr lang="en-US" altLang="bg-BG" sz="1200" b="1"/>
          </a:p>
        </p:txBody>
      </p:sp>
      <p:sp>
        <p:nvSpPr>
          <p:cNvPr id="44070" name="Text Box 38"/>
          <p:cNvSpPr txBox="1">
            <a:spLocks noChangeArrowheads="1"/>
          </p:cNvSpPr>
          <p:nvPr/>
        </p:nvSpPr>
        <p:spPr bwMode="auto">
          <a:xfrm>
            <a:off x="2538413" y="2019300"/>
            <a:ext cx="1757362" cy="420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 b="1">
                <a:latin typeface="Times New Roman" pitchFamily="18" charset="0"/>
              </a:rPr>
              <a:t>Тук му е мястото!</a:t>
            </a:r>
            <a:endParaRPr lang="en-US" altLang="bg-BG" sz="1200" b="1"/>
          </a:p>
        </p:txBody>
      </p:sp>
    </p:spTree>
    <p:extLst>
      <p:ext uri="{BB962C8B-B14F-4D97-AF65-F5344CB8AC3E}">
        <p14:creationId xmlns:p14="http://schemas.microsoft.com/office/powerpoint/2010/main" val="165613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44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4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44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44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440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8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8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4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900" decel="1000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40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4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900" decel="100000" fill="hold"/>
                                        <p:tgtEl>
                                          <p:spTgt spid="44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2" grpId="0" animBg="1"/>
      <p:bldP spid="44050" grpId="0" animBg="1"/>
      <p:bldP spid="44050" grpId="1" animBg="1"/>
      <p:bldP spid="44051" grpId="0" animBg="1"/>
      <p:bldP spid="44052" grpId="0" animBg="1"/>
      <p:bldP spid="44053" grpId="0" animBg="1"/>
      <p:bldP spid="44054" grpId="0"/>
      <p:bldP spid="44054" grpId="1"/>
      <p:bldP spid="44055" grpId="0"/>
      <p:bldP spid="44056" grpId="0"/>
      <p:bldP spid="44057" grpId="0"/>
      <p:bldP spid="44058" grpId="0" animBg="1"/>
      <p:bldP spid="44064" grpId="0"/>
      <p:bldP spid="44065" grpId="0" animBg="1"/>
      <p:bldP spid="44066" grpId="0" animBg="1"/>
      <p:bldP spid="44067" grpId="0" animBg="1"/>
      <p:bldP spid="44067" grpId="1" animBg="1"/>
      <p:bldP spid="44068" grpId="0" animBg="1"/>
      <p:bldP spid="44069" grpId="0" animBg="1"/>
      <p:bldP spid="4407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684213" y="1841500"/>
            <a:ext cx="2492375" cy="4064000"/>
            <a:chOff x="7197" y="8263"/>
            <a:chExt cx="3925" cy="6535"/>
          </a:xfrm>
        </p:grpSpPr>
        <p:grpSp>
          <p:nvGrpSpPr>
            <p:cNvPr id="53251" name="Group 3"/>
            <p:cNvGrpSpPr>
              <a:grpSpLocks/>
            </p:cNvGrpSpPr>
            <p:nvPr/>
          </p:nvGrpSpPr>
          <p:grpSpPr bwMode="auto">
            <a:xfrm>
              <a:off x="7197" y="8263"/>
              <a:ext cx="3925" cy="6535"/>
              <a:chOff x="7197" y="8263"/>
              <a:chExt cx="3925" cy="6535"/>
            </a:xfrm>
          </p:grpSpPr>
          <p:grpSp>
            <p:nvGrpSpPr>
              <p:cNvPr id="53252" name="Group 4"/>
              <p:cNvGrpSpPr>
                <a:grpSpLocks/>
              </p:cNvGrpSpPr>
              <p:nvPr/>
            </p:nvGrpSpPr>
            <p:grpSpPr bwMode="auto">
              <a:xfrm>
                <a:off x="9976" y="10421"/>
                <a:ext cx="1146" cy="3056"/>
                <a:chOff x="4512" y="10925"/>
                <a:chExt cx="883" cy="3176"/>
              </a:xfrm>
            </p:grpSpPr>
            <p:sp>
              <p:nvSpPr>
                <p:cNvPr id="5325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4539" y="10925"/>
                  <a:ext cx="774" cy="4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bg-BG" sz="1000" b="1"/>
                    <a:t>j=i-1</a:t>
                  </a:r>
                  <a:endParaRPr lang="en-US" altLang="bg-BG" sz="1400"/>
                </a:p>
              </p:txBody>
            </p:sp>
            <p:sp>
              <p:nvSpPr>
                <p:cNvPr id="5325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512" y="11617"/>
                  <a:ext cx="815" cy="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bg-BG" sz="1000" b="1"/>
                    <a:t>j=j-1</a:t>
                  </a:r>
                  <a:endParaRPr lang="en-US" altLang="bg-BG" sz="1400"/>
                </a:p>
              </p:txBody>
            </p:sp>
            <p:sp>
              <p:nvSpPr>
                <p:cNvPr id="5325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525" y="12310"/>
                  <a:ext cx="816" cy="4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bg-BG" sz="1000" b="1"/>
                    <a:t>j=j-1</a:t>
                  </a:r>
                  <a:endParaRPr lang="en-US" altLang="bg-BG" sz="1400"/>
                </a:p>
              </p:txBody>
            </p:sp>
            <p:sp>
              <p:nvSpPr>
                <p:cNvPr id="5325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512" y="13002"/>
                  <a:ext cx="842" cy="4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bg-BG" sz="1000" b="1"/>
                    <a:t>j=j-1</a:t>
                  </a:r>
                  <a:endParaRPr lang="en-US" altLang="bg-BG" sz="1400"/>
                </a:p>
              </p:txBody>
            </p:sp>
            <p:sp>
              <p:nvSpPr>
                <p:cNvPr id="5325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553" y="13680"/>
                  <a:ext cx="842" cy="4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bg-BG" sz="1000" b="1"/>
                    <a:t>j=j-1</a:t>
                  </a:r>
                  <a:endParaRPr lang="en-US" altLang="bg-BG" sz="1400"/>
                </a:p>
              </p:txBody>
            </p:sp>
          </p:grpSp>
          <p:sp>
            <p:nvSpPr>
              <p:cNvPr id="53258" name="Oval 10"/>
              <p:cNvSpPr>
                <a:spLocks noChangeArrowheads="1"/>
              </p:cNvSpPr>
              <p:nvPr/>
            </p:nvSpPr>
            <p:spPr bwMode="auto">
              <a:xfrm>
                <a:off x="7249" y="11359"/>
                <a:ext cx="431" cy="39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bg-BG" sz="800" b="1">
                    <a:latin typeface="Tahoma" pitchFamily="34" charset="0"/>
                  </a:rPr>
                  <a:t>4</a:t>
                </a:r>
                <a:endParaRPr lang="en-US" altLang="bg-BG" sz="1400"/>
              </a:p>
            </p:txBody>
          </p:sp>
          <p:sp>
            <p:nvSpPr>
              <p:cNvPr id="53259" name="Oval 11"/>
              <p:cNvSpPr>
                <a:spLocks noChangeArrowheads="1"/>
              </p:cNvSpPr>
              <p:nvPr/>
            </p:nvSpPr>
            <p:spPr bwMode="auto">
              <a:xfrm>
                <a:off x="7225" y="9998"/>
                <a:ext cx="446" cy="39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bg-BG" sz="800" b="1">
                    <a:latin typeface="Tahoma" pitchFamily="34" charset="0"/>
                  </a:rPr>
                  <a:t>4</a:t>
                </a:r>
                <a:endParaRPr lang="en-US" altLang="bg-BG" sz="1400"/>
              </a:p>
            </p:txBody>
          </p:sp>
          <p:sp>
            <p:nvSpPr>
              <p:cNvPr id="53260" name="Oval 12"/>
              <p:cNvSpPr>
                <a:spLocks noChangeArrowheads="1"/>
              </p:cNvSpPr>
              <p:nvPr/>
            </p:nvSpPr>
            <p:spPr bwMode="auto">
              <a:xfrm>
                <a:off x="7249" y="10692"/>
                <a:ext cx="431" cy="3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bg-BG" sz="800" b="1">
                    <a:latin typeface="Tahoma" pitchFamily="34" charset="0"/>
                  </a:rPr>
                  <a:t>4</a:t>
                </a:r>
                <a:endParaRPr lang="en-US" altLang="bg-BG" sz="1400"/>
              </a:p>
            </p:txBody>
          </p:sp>
          <p:sp>
            <p:nvSpPr>
              <p:cNvPr id="53261" name="Oval 13"/>
              <p:cNvSpPr>
                <a:spLocks noChangeArrowheads="1"/>
              </p:cNvSpPr>
              <p:nvPr/>
            </p:nvSpPr>
            <p:spPr bwMode="auto">
              <a:xfrm>
                <a:off x="7225" y="12068"/>
                <a:ext cx="431" cy="39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bg-BG" sz="800" b="1">
                    <a:latin typeface="Tahoma" pitchFamily="34" charset="0"/>
                  </a:rPr>
                  <a:t>4</a:t>
                </a:r>
                <a:endParaRPr lang="en-US" altLang="bg-BG" sz="1400"/>
              </a:p>
            </p:txBody>
          </p:sp>
          <p:sp>
            <p:nvSpPr>
              <p:cNvPr id="53262" name="Oval 14"/>
              <p:cNvSpPr>
                <a:spLocks noChangeArrowheads="1"/>
              </p:cNvSpPr>
              <p:nvPr/>
            </p:nvSpPr>
            <p:spPr bwMode="auto">
              <a:xfrm>
                <a:off x="8361" y="9374"/>
                <a:ext cx="494" cy="39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bg-BG" sz="800" b="1">
                    <a:latin typeface="Tahoma" pitchFamily="34" charset="0"/>
                  </a:rPr>
                  <a:t>1</a:t>
                </a:r>
                <a:endParaRPr lang="en-US" altLang="bg-BG" sz="1400"/>
              </a:p>
            </p:txBody>
          </p:sp>
          <p:sp>
            <p:nvSpPr>
              <p:cNvPr id="53263" name="Oval 15"/>
              <p:cNvSpPr>
                <a:spLocks noChangeArrowheads="1"/>
              </p:cNvSpPr>
              <p:nvPr/>
            </p:nvSpPr>
            <p:spPr bwMode="auto">
              <a:xfrm>
                <a:off x="8506" y="12358"/>
                <a:ext cx="448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bg-BG" sz="800" b="1">
                    <a:latin typeface="Tahoma" pitchFamily="34" charset="0"/>
                  </a:rPr>
                  <a:t>5</a:t>
                </a:r>
                <a:endParaRPr lang="en-US" altLang="bg-BG" sz="1400"/>
              </a:p>
            </p:txBody>
          </p:sp>
          <p:sp>
            <p:nvSpPr>
              <p:cNvPr id="53264" name="Oval 16"/>
              <p:cNvSpPr>
                <a:spLocks noChangeArrowheads="1"/>
              </p:cNvSpPr>
              <p:nvPr/>
            </p:nvSpPr>
            <p:spPr bwMode="auto">
              <a:xfrm>
                <a:off x="9497" y="10457"/>
                <a:ext cx="494" cy="39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bg-BG" sz="800" b="1">
                    <a:latin typeface="Tahoma" pitchFamily="34" charset="0"/>
                  </a:rPr>
                  <a:t>2</a:t>
                </a:r>
                <a:endParaRPr lang="en-US" altLang="bg-BG" sz="1400"/>
              </a:p>
            </p:txBody>
          </p:sp>
          <p:sp>
            <p:nvSpPr>
              <p:cNvPr id="53265" name="Oval 17"/>
              <p:cNvSpPr>
                <a:spLocks noChangeArrowheads="1"/>
              </p:cNvSpPr>
              <p:nvPr/>
            </p:nvSpPr>
            <p:spPr bwMode="auto">
              <a:xfrm>
                <a:off x="9510" y="11095"/>
                <a:ext cx="493" cy="39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bg-BG" sz="800" b="1">
                    <a:latin typeface="Tahoma" pitchFamily="34" charset="0"/>
                  </a:rPr>
                  <a:t>3</a:t>
                </a:r>
                <a:endParaRPr lang="en-US" altLang="bg-BG" sz="1400"/>
              </a:p>
            </p:txBody>
          </p:sp>
          <p:sp>
            <p:nvSpPr>
              <p:cNvPr id="53266" name="Oval 18"/>
              <p:cNvSpPr>
                <a:spLocks noChangeArrowheads="1"/>
              </p:cNvSpPr>
              <p:nvPr/>
            </p:nvSpPr>
            <p:spPr bwMode="auto">
              <a:xfrm>
                <a:off x="9522" y="11776"/>
                <a:ext cx="493" cy="39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bg-BG" sz="800" b="1">
                    <a:latin typeface="Tahoma" pitchFamily="34" charset="0"/>
                  </a:rPr>
                  <a:t>3</a:t>
                </a:r>
                <a:endParaRPr lang="en-US" altLang="bg-BG" sz="1400"/>
              </a:p>
            </p:txBody>
          </p:sp>
          <p:sp>
            <p:nvSpPr>
              <p:cNvPr id="53267" name="Oval 19"/>
              <p:cNvSpPr>
                <a:spLocks noChangeArrowheads="1"/>
              </p:cNvSpPr>
              <p:nvPr/>
            </p:nvSpPr>
            <p:spPr bwMode="auto">
              <a:xfrm>
                <a:off x="9558" y="12427"/>
                <a:ext cx="494" cy="3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bg-BG" sz="800" b="1">
                    <a:latin typeface="Tahoma" pitchFamily="34" charset="0"/>
                  </a:rPr>
                  <a:t>3</a:t>
                </a:r>
                <a:endParaRPr lang="en-US" altLang="bg-BG" sz="1400"/>
              </a:p>
            </p:txBody>
          </p:sp>
          <p:sp>
            <p:nvSpPr>
              <p:cNvPr id="53268" name="Oval 20"/>
              <p:cNvSpPr>
                <a:spLocks noChangeArrowheads="1"/>
              </p:cNvSpPr>
              <p:nvPr/>
            </p:nvSpPr>
            <p:spPr bwMode="auto">
              <a:xfrm>
                <a:off x="9594" y="13080"/>
                <a:ext cx="494" cy="39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bg-BG" sz="800" b="1">
                    <a:latin typeface="Tahoma" pitchFamily="34" charset="0"/>
                  </a:rPr>
                  <a:t>3</a:t>
                </a:r>
                <a:endParaRPr lang="en-US" altLang="bg-BG" sz="1400"/>
              </a:p>
            </p:txBody>
          </p:sp>
          <p:sp>
            <p:nvSpPr>
              <p:cNvPr id="53269" name="Text Box 21"/>
              <p:cNvSpPr txBox="1">
                <a:spLocks noChangeArrowheads="1"/>
              </p:cNvSpPr>
              <p:nvPr/>
            </p:nvSpPr>
            <p:spPr bwMode="auto">
              <a:xfrm>
                <a:off x="7294" y="14298"/>
                <a:ext cx="1644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000" b="1">
                    <a:latin typeface="Times New Roman" pitchFamily="18" charset="0"/>
                  </a:rPr>
                  <a:t>i-то състояние</a:t>
                </a:r>
                <a:endParaRPr lang="en-US" altLang="bg-BG" sz="1400"/>
              </a:p>
            </p:txBody>
          </p:sp>
          <p:grpSp>
            <p:nvGrpSpPr>
              <p:cNvPr id="53270" name="Group 22"/>
              <p:cNvGrpSpPr>
                <a:grpSpLocks/>
              </p:cNvGrpSpPr>
              <p:nvPr/>
            </p:nvGrpSpPr>
            <p:grpSpPr bwMode="auto">
              <a:xfrm>
                <a:off x="7587" y="8263"/>
                <a:ext cx="641" cy="5942"/>
                <a:chOff x="4530" y="1513"/>
                <a:chExt cx="795" cy="6420"/>
              </a:xfrm>
            </p:grpSpPr>
            <p:sp>
              <p:nvSpPr>
                <p:cNvPr id="53271" name="Rectangle 23"/>
                <p:cNvSpPr>
                  <a:spLocks noChangeArrowheads="1"/>
                </p:cNvSpPr>
                <p:nvPr/>
              </p:nvSpPr>
              <p:spPr bwMode="auto">
                <a:xfrm>
                  <a:off x="4530" y="3613"/>
                  <a:ext cx="795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3272" name="Rectangle 24"/>
                <p:cNvSpPr>
                  <a:spLocks noChangeArrowheads="1"/>
                </p:cNvSpPr>
                <p:nvPr/>
              </p:nvSpPr>
              <p:spPr bwMode="auto">
                <a:xfrm>
                  <a:off x="4532" y="7213"/>
                  <a:ext cx="793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3273" name="Rectangle 25"/>
                <p:cNvSpPr>
                  <a:spLocks noChangeArrowheads="1"/>
                </p:cNvSpPr>
                <p:nvPr/>
              </p:nvSpPr>
              <p:spPr bwMode="auto">
                <a:xfrm>
                  <a:off x="4532" y="6493"/>
                  <a:ext cx="793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3274" name="Rectangle 26"/>
                <p:cNvSpPr>
                  <a:spLocks noChangeArrowheads="1"/>
                </p:cNvSpPr>
                <p:nvPr/>
              </p:nvSpPr>
              <p:spPr bwMode="auto">
                <a:xfrm>
                  <a:off x="4532" y="5773"/>
                  <a:ext cx="793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3275" name="Rectangle 27"/>
                <p:cNvSpPr>
                  <a:spLocks noChangeArrowheads="1"/>
                </p:cNvSpPr>
                <p:nvPr/>
              </p:nvSpPr>
              <p:spPr bwMode="auto">
                <a:xfrm>
                  <a:off x="4532" y="5053"/>
                  <a:ext cx="793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3276" name="Rectangle 28"/>
                <p:cNvSpPr>
                  <a:spLocks noChangeArrowheads="1"/>
                </p:cNvSpPr>
                <p:nvPr/>
              </p:nvSpPr>
              <p:spPr bwMode="auto">
                <a:xfrm>
                  <a:off x="4532" y="4333"/>
                  <a:ext cx="793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3277" name="Rectangle 29"/>
                <p:cNvSpPr>
                  <a:spLocks noChangeArrowheads="1"/>
                </p:cNvSpPr>
                <p:nvPr/>
              </p:nvSpPr>
              <p:spPr bwMode="auto">
                <a:xfrm>
                  <a:off x="4532" y="2893"/>
                  <a:ext cx="793" cy="720"/>
                </a:xfrm>
                <a:prstGeom prst="rect">
                  <a:avLst/>
                </a:prstGeom>
                <a:solidFill>
                  <a:srgbClr val="FFFFFF"/>
                </a:solidFill>
                <a:ln w="38100" cmpd="dbl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3278" name="Rectangle 30"/>
                <p:cNvSpPr>
                  <a:spLocks noChangeArrowheads="1"/>
                </p:cNvSpPr>
                <p:nvPr/>
              </p:nvSpPr>
              <p:spPr bwMode="auto">
                <a:xfrm>
                  <a:off x="4532" y="1513"/>
                  <a:ext cx="793" cy="13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53279" name="Oval 31"/>
              <p:cNvSpPr>
                <a:spLocks noChangeArrowheads="1"/>
              </p:cNvSpPr>
              <p:nvPr/>
            </p:nvSpPr>
            <p:spPr bwMode="auto">
              <a:xfrm>
                <a:off x="7587" y="10218"/>
                <a:ext cx="635" cy="64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5882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3280" name="Oval 32"/>
              <p:cNvSpPr>
                <a:spLocks noChangeArrowheads="1"/>
              </p:cNvSpPr>
              <p:nvPr/>
            </p:nvSpPr>
            <p:spPr bwMode="auto">
              <a:xfrm>
                <a:off x="7780" y="13793"/>
                <a:ext cx="200" cy="20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5882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3281" name="Oval 33"/>
              <p:cNvSpPr>
                <a:spLocks noChangeArrowheads="1"/>
              </p:cNvSpPr>
              <p:nvPr/>
            </p:nvSpPr>
            <p:spPr bwMode="auto">
              <a:xfrm>
                <a:off x="7719" y="13024"/>
                <a:ext cx="315" cy="348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5882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3282" name="Oval 34"/>
              <p:cNvSpPr>
                <a:spLocks noChangeArrowheads="1"/>
              </p:cNvSpPr>
              <p:nvPr/>
            </p:nvSpPr>
            <p:spPr bwMode="auto">
              <a:xfrm>
                <a:off x="7647" y="12256"/>
                <a:ext cx="492" cy="50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5882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3283" name="Oval 35"/>
              <p:cNvSpPr>
                <a:spLocks noChangeArrowheads="1"/>
              </p:cNvSpPr>
              <p:nvPr/>
            </p:nvSpPr>
            <p:spPr bwMode="auto">
              <a:xfrm>
                <a:off x="7640" y="11573"/>
                <a:ext cx="545" cy="56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5882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3284" name="Oval 36"/>
              <p:cNvSpPr>
                <a:spLocks noChangeArrowheads="1"/>
              </p:cNvSpPr>
              <p:nvPr/>
            </p:nvSpPr>
            <p:spPr bwMode="auto">
              <a:xfrm>
                <a:off x="7616" y="10906"/>
                <a:ext cx="588" cy="59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5882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3285" name="Oval 37"/>
              <p:cNvSpPr>
                <a:spLocks noChangeArrowheads="1"/>
              </p:cNvSpPr>
              <p:nvPr/>
            </p:nvSpPr>
            <p:spPr bwMode="auto">
              <a:xfrm>
                <a:off x="7708" y="9679"/>
                <a:ext cx="411" cy="4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5882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3286" name="Arc 38"/>
              <p:cNvSpPr>
                <a:spLocks/>
              </p:cNvSpPr>
              <p:nvPr/>
            </p:nvSpPr>
            <p:spPr bwMode="auto">
              <a:xfrm rot="5400000" flipH="1" flipV="1">
                <a:off x="7295" y="11256"/>
                <a:ext cx="444" cy="552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5061 w 43104"/>
                  <a:gd name="T1" fmla="*/ 35494 h 35494"/>
                  <a:gd name="T2" fmla="*/ 43104 w 43104"/>
                  <a:gd name="T3" fmla="*/ 19565 h 35494"/>
                  <a:gd name="T4" fmla="*/ 21600 w 43104"/>
                  <a:gd name="T5" fmla="*/ 21600 h 35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04" h="35494" fill="none" extrusionOk="0">
                    <a:moveTo>
                      <a:pt x="5061" y="35493"/>
                    </a:moveTo>
                    <a:cubicBezTo>
                      <a:pt x="1792" y="31602"/>
                      <a:pt x="0" y="2668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2741" y="-1"/>
                      <a:pt x="42054" y="8473"/>
                      <a:pt x="43103" y="19565"/>
                    </a:cubicBezTo>
                  </a:path>
                  <a:path w="43104" h="35494" stroke="0" extrusionOk="0">
                    <a:moveTo>
                      <a:pt x="5061" y="35493"/>
                    </a:moveTo>
                    <a:cubicBezTo>
                      <a:pt x="1792" y="31602"/>
                      <a:pt x="0" y="2668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2741" y="-1"/>
                      <a:pt x="42054" y="8473"/>
                      <a:pt x="43103" y="1956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3287" name="Arc 39"/>
              <p:cNvSpPr>
                <a:spLocks/>
              </p:cNvSpPr>
              <p:nvPr/>
            </p:nvSpPr>
            <p:spPr bwMode="auto">
              <a:xfrm rot="5400000" flipH="1" flipV="1">
                <a:off x="7247" y="10635"/>
                <a:ext cx="445" cy="43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604 w 43095"/>
                  <a:gd name="T1" fmla="*/ 26674 h 26674"/>
                  <a:gd name="T2" fmla="*/ 43095 w 43095"/>
                  <a:gd name="T3" fmla="*/ 19469 h 26674"/>
                  <a:gd name="T4" fmla="*/ 21600 w 43095"/>
                  <a:gd name="T5" fmla="*/ 21600 h 26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095" h="26674" fill="none" extrusionOk="0">
                    <a:moveTo>
                      <a:pt x="604" y="26673"/>
                    </a:moveTo>
                    <a:cubicBezTo>
                      <a:pt x="202" y="25012"/>
                      <a:pt x="0" y="2330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2704" y="-1"/>
                      <a:pt x="41999" y="8419"/>
                      <a:pt x="43094" y="19469"/>
                    </a:cubicBezTo>
                  </a:path>
                  <a:path w="43095" h="26674" stroke="0" extrusionOk="0">
                    <a:moveTo>
                      <a:pt x="604" y="26673"/>
                    </a:moveTo>
                    <a:cubicBezTo>
                      <a:pt x="202" y="25012"/>
                      <a:pt x="0" y="2330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2704" y="-1"/>
                      <a:pt x="41999" y="8419"/>
                      <a:pt x="43094" y="1946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3288" name="Arc 40"/>
              <p:cNvSpPr>
                <a:spLocks/>
              </p:cNvSpPr>
              <p:nvPr/>
            </p:nvSpPr>
            <p:spPr bwMode="auto">
              <a:xfrm rot="5400000" flipH="1" flipV="1">
                <a:off x="7216" y="9935"/>
                <a:ext cx="445" cy="48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600 w 43198"/>
                  <a:gd name="T1" fmla="*/ 26656 h 26656"/>
                  <a:gd name="T2" fmla="*/ 43198 w 43198"/>
                  <a:gd name="T3" fmla="*/ 21275 h 26656"/>
                  <a:gd name="T4" fmla="*/ 21600 w 43198"/>
                  <a:gd name="T5" fmla="*/ 21600 h 26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8" h="26656" fill="none" extrusionOk="0">
                    <a:moveTo>
                      <a:pt x="600" y="26655"/>
                    </a:moveTo>
                    <a:cubicBezTo>
                      <a:pt x="201" y="25000"/>
                      <a:pt x="0" y="2330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402" y="-1"/>
                      <a:pt x="43019" y="9473"/>
                      <a:pt x="43197" y="21275"/>
                    </a:cubicBezTo>
                  </a:path>
                  <a:path w="43198" h="26656" stroke="0" extrusionOk="0">
                    <a:moveTo>
                      <a:pt x="600" y="26655"/>
                    </a:moveTo>
                    <a:cubicBezTo>
                      <a:pt x="201" y="25000"/>
                      <a:pt x="0" y="2330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402" y="-1"/>
                      <a:pt x="43019" y="9473"/>
                      <a:pt x="43197" y="2127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3289" name="Arc 41"/>
              <p:cNvSpPr>
                <a:spLocks/>
              </p:cNvSpPr>
              <p:nvPr/>
            </p:nvSpPr>
            <p:spPr bwMode="auto">
              <a:xfrm rot="5400000" flipH="1" flipV="1">
                <a:off x="7270" y="11964"/>
                <a:ext cx="445" cy="552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5061 w 43104"/>
                  <a:gd name="T1" fmla="*/ 35494 h 35494"/>
                  <a:gd name="T2" fmla="*/ 43104 w 43104"/>
                  <a:gd name="T3" fmla="*/ 19565 h 35494"/>
                  <a:gd name="T4" fmla="*/ 21600 w 43104"/>
                  <a:gd name="T5" fmla="*/ 21600 h 35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04" h="35494" fill="none" extrusionOk="0">
                    <a:moveTo>
                      <a:pt x="5061" y="35493"/>
                    </a:moveTo>
                    <a:cubicBezTo>
                      <a:pt x="1792" y="31602"/>
                      <a:pt x="0" y="2668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2741" y="-1"/>
                      <a:pt x="42054" y="8473"/>
                      <a:pt x="43103" y="19565"/>
                    </a:cubicBezTo>
                  </a:path>
                  <a:path w="43104" h="35494" stroke="0" extrusionOk="0">
                    <a:moveTo>
                      <a:pt x="5061" y="35493"/>
                    </a:moveTo>
                    <a:cubicBezTo>
                      <a:pt x="1792" y="31602"/>
                      <a:pt x="0" y="2668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2741" y="-1"/>
                      <a:pt x="42054" y="8473"/>
                      <a:pt x="43103" y="1956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3290" name="AutoShape 42"/>
              <p:cNvSpPr>
                <a:spLocks noChangeArrowheads="1"/>
              </p:cNvSpPr>
              <p:nvPr/>
            </p:nvSpPr>
            <p:spPr bwMode="auto">
              <a:xfrm rot="16200000" flipV="1">
                <a:off x="8851" y="9487"/>
                <a:ext cx="718" cy="802"/>
              </a:xfrm>
              <a:prstGeom prst="cube">
                <a:avLst>
                  <a:gd name="adj" fmla="val 2503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sy="50000" kx="-2453608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3291" name="Oval 43"/>
              <p:cNvSpPr>
                <a:spLocks noChangeArrowheads="1"/>
              </p:cNvSpPr>
              <p:nvPr/>
            </p:nvSpPr>
            <p:spPr bwMode="auto">
              <a:xfrm>
                <a:off x="8981" y="9429"/>
                <a:ext cx="398" cy="47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5882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3292" name="Line 44"/>
              <p:cNvSpPr>
                <a:spLocks noChangeShapeType="1"/>
              </p:cNvSpPr>
              <p:nvPr/>
            </p:nvSpPr>
            <p:spPr bwMode="auto">
              <a:xfrm flipH="1">
                <a:off x="8975" y="9531"/>
                <a:ext cx="2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3293" name="Line 45"/>
              <p:cNvSpPr>
                <a:spLocks noChangeShapeType="1"/>
              </p:cNvSpPr>
              <p:nvPr/>
            </p:nvSpPr>
            <p:spPr bwMode="auto">
              <a:xfrm flipV="1">
                <a:off x="8240" y="10875"/>
                <a:ext cx="2346" cy="1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3294" name="AutoShape 46"/>
              <p:cNvSpPr>
                <a:spLocks noChangeArrowheads="1"/>
              </p:cNvSpPr>
              <p:nvPr/>
            </p:nvSpPr>
            <p:spPr bwMode="auto">
              <a:xfrm rot="16200000" flipV="1">
                <a:off x="8795" y="12721"/>
                <a:ext cx="755" cy="850"/>
              </a:xfrm>
              <a:prstGeom prst="cube">
                <a:avLst>
                  <a:gd name="adj" fmla="val 2503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sy="50000" kx="-2453608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3295" name="Oval 47"/>
              <p:cNvSpPr>
                <a:spLocks noChangeArrowheads="1"/>
              </p:cNvSpPr>
              <p:nvPr/>
            </p:nvSpPr>
            <p:spPr bwMode="auto">
              <a:xfrm>
                <a:off x="8931" y="12664"/>
                <a:ext cx="422" cy="497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5882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3296" name="Text Box 48"/>
              <p:cNvSpPr txBox="1">
                <a:spLocks noChangeArrowheads="1"/>
              </p:cNvSpPr>
              <p:nvPr/>
            </p:nvSpPr>
            <p:spPr bwMode="auto">
              <a:xfrm>
                <a:off x="8796" y="12965"/>
                <a:ext cx="604" cy="38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000" b="1"/>
                  <a:t>Buf</a:t>
                </a:r>
                <a:endParaRPr lang="en-US" altLang="bg-BG" sz="1400"/>
              </a:p>
            </p:txBody>
          </p:sp>
          <p:sp>
            <p:nvSpPr>
              <p:cNvPr id="53297" name="Line 49"/>
              <p:cNvSpPr>
                <a:spLocks noChangeShapeType="1"/>
              </p:cNvSpPr>
              <p:nvPr/>
            </p:nvSpPr>
            <p:spPr bwMode="auto">
              <a:xfrm flipH="1">
                <a:off x="8924" y="12771"/>
                <a:ext cx="3" cy="1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3298" name="Freeform 50"/>
              <p:cNvSpPr>
                <a:spLocks/>
              </p:cNvSpPr>
              <p:nvPr/>
            </p:nvSpPr>
            <p:spPr bwMode="auto">
              <a:xfrm>
                <a:off x="8131" y="12337"/>
                <a:ext cx="1016" cy="440"/>
              </a:xfrm>
              <a:custGeom>
                <a:avLst/>
                <a:gdLst>
                  <a:gd name="T0" fmla="*/ 3165 w 3165"/>
                  <a:gd name="T1" fmla="*/ 760 h 760"/>
                  <a:gd name="T2" fmla="*/ 2820 w 3165"/>
                  <a:gd name="T3" fmla="*/ 355 h 760"/>
                  <a:gd name="T4" fmla="*/ 2010 w 3165"/>
                  <a:gd name="T5" fmla="*/ 40 h 760"/>
                  <a:gd name="T6" fmla="*/ 885 w 3165"/>
                  <a:gd name="T7" fmla="*/ 115 h 760"/>
                  <a:gd name="T8" fmla="*/ 0 w 3165"/>
                  <a:gd name="T9" fmla="*/ 445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5" h="760">
                    <a:moveTo>
                      <a:pt x="3165" y="760"/>
                    </a:moveTo>
                    <a:cubicBezTo>
                      <a:pt x="3088" y="617"/>
                      <a:pt x="3012" y="475"/>
                      <a:pt x="2820" y="355"/>
                    </a:cubicBezTo>
                    <a:cubicBezTo>
                      <a:pt x="2628" y="235"/>
                      <a:pt x="2332" y="80"/>
                      <a:pt x="2010" y="40"/>
                    </a:cubicBezTo>
                    <a:cubicBezTo>
                      <a:pt x="1688" y="0"/>
                      <a:pt x="1220" y="48"/>
                      <a:pt x="885" y="115"/>
                    </a:cubicBezTo>
                    <a:cubicBezTo>
                      <a:pt x="550" y="182"/>
                      <a:pt x="275" y="313"/>
                      <a:pt x="0" y="44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3299" name="Freeform 51"/>
              <p:cNvSpPr>
                <a:spLocks/>
              </p:cNvSpPr>
              <p:nvPr/>
            </p:nvSpPr>
            <p:spPr bwMode="auto">
              <a:xfrm>
                <a:off x="7889" y="9357"/>
                <a:ext cx="1355" cy="407"/>
              </a:xfrm>
              <a:custGeom>
                <a:avLst/>
                <a:gdLst>
                  <a:gd name="T0" fmla="*/ 0 w 1680"/>
                  <a:gd name="T1" fmla="*/ 440 h 440"/>
                  <a:gd name="T2" fmla="*/ 510 w 1680"/>
                  <a:gd name="T3" fmla="*/ 95 h 440"/>
                  <a:gd name="T4" fmla="*/ 1200 w 1680"/>
                  <a:gd name="T5" fmla="*/ 20 h 440"/>
                  <a:gd name="T6" fmla="*/ 1680 w 1680"/>
                  <a:gd name="T7" fmla="*/ 215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80" h="440">
                    <a:moveTo>
                      <a:pt x="0" y="440"/>
                    </a:moveTo>
                    <a:cubicBezTo>
                      <a:pt x="155" y="302"/>
                      <a:pt x="310" y="165"/>
                      <a:pt x="510" y="95"/>
                    </a:cubicBezTo>
                    <a:cubicBezTo>
                      <a:pt x="710" y="25"/>
                      <a:pt x="1005" y="0"/>
                      <a:pt x="1200" y="20"/>
                    </a:cubicBezTo>
                    <a:cubicBezTo>
                      <a:pt x="1395" y="40"/>
                      <a:pt x="1537" y="127"/>
                      <a:pt x="1680" y="21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3300" name="Line 52"/>
              <p:cNvSpPr>
                <a:spLocks noChangeShapeType="1"/>
              </p:cNvSpPr>
              <p:nvPr/>
            </p:nvSpPr>
            <p:spPr bwMode="auto">
              <a:xfrm>
                <a:off x="9969" y="11123"/>
                <a:ext cx="0" cy="4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3301" name="Line 53"/>
              <p:cNvSpPr>
                <a:spLocks noChangeShapeType="1"/>
              </p:cNvSpPr>
              <p:nvPr/>
            </p:nvSpPr>
            <p:spPr bwMode="auto">
              <a:xfrm>
                <a:off x="9993" y="10374"/>
                <a:ext cx="13" cy="45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3302" name="Line 54"/>
              <p:cNvSpPr>
                <a:spLocks noChangeShapeType="1"/>
              </p:cNvSpPr>
              <p:nvPr/>
            </p:nvSpPr>
            <p:spPr bwMode="auto">
              <a:xfrm>
                <a:off x="9981" y="11720"/>
                <a:ext cx="0" cy="4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3303" name="Line 55"/>
              <p:cNvSpPr>
                <a:spLocks noChangeShapeType="1"/>
              </p:cNvSpPr>
              <p:nvPr/>
            </p:nvSpPr>
            <p:spPr bwMode="auto">
              <a:xfrm>
                <a:off x="10006" y="12401"/>
                <a:ext cx="0" cy="44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3304" name="Line 56"/>
              <p:cNvSpPr>
                <a:spLocks noChangeShapeType="1"/>
              </p:cNvSpPr>
              <p:nvPr/>
            </p:nvSpPr>
            <p:spPr bwMode="auto">
              <a:xfrm>
                <a:off x="10041" y="13052"/>
                <a:ext cx="0" cy="44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3305" name="Line 57"/>
              <p:cNvSpPr>
                <a:spLocks noChangeShapeType="1"/>
              </p:cNvSpPr>
              <p:nvPr/>
            </p:nvSpPr>
            <p:spPr bwMode="auto">
              <a:xfrm flipV="1">
                <a:off x="9845" y="11544"/>
                <a:ext cx="7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3306" name="Line 58"/>
              <p:cNvSpPr>
                <a:spLocks noChangeShapeType="1"/>
              </p:cNvSpPr>
              <p:nvPr/>
            </p:nvSpPr>
            <p:spPr bwMode="auto">
              <a:xfrm>
                <a:off x="9832" y="12176"/>
                <a:ext cx="7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3307" name="Line 59"/>
              <p:cNvSpPr>
                <a:spLocks noChangeShapeType="1"/>
              </p:cNvSpPr>
              <p:nvPr/>
            </p:nvSpPr>
            <p:spPr bwMode="auto">
              <a:xfrm flipV="1">
                <a:off x="9909" y="12838"/>
                <a:ext cx="76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3308" name="Line 60"/>
              <p:cNvSpPr>
                <a:spLocks noChangeShapeType="1"/>
              </p:cNvSpPr>
              <p:nvPr/>
            </p:nvSpPr>
            <p:spPr bwMode="auto">
              <a:xfrm>
                <a:off x="9909" y="13470"/>
                <a:ext cx="7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3309" name="Line 61"/>
            <p:cNvSpPr>
              <a:spLocks noChangeShapeType="1"/>
            </p:cNvSpPr>
            <p:nvPr/>
          </p:nvSpPr>
          <p:spPr bwMode="auto">
            <a:xfrm flipV="1">
              <a:off x="7587" y="13505"/>
              <a:ext cx="3009" cy="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3310" name="Text Box 62"/>
            <p:cNvSpPr txBox="1">
              <a:spLocks noChangeArrowheads="1"/>
            </p:cNvSpPr>
            <p:nvPr/>
          </p:nvSpPr>
          <p:spPr bwMode="auto">
            <a:xfrm>
              <a:off x="8794" y="9715"/>
              <a:ext cx="649" cy="54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000" b="1"/>
                <a:t>Buf</a:t>
              </a:r>
              <a:endParaRPr lang="en-US" altLang="bg-BG" sz="1400"/>
            </a:p>
          </p:txBody>
        </p:sp>
        <p:sp>
          <p:nvSpPr>
            <p:cNvPr id="53311" name="Text Box 63"/>
            <p:cNvSpPr txBox="1">
              <a:spLocks noChangeArrowheads="1"/>
            </p:cNvSpPr>
            <p:nvPr/>
          </p:nvSpPr>
          <p:spPr bwMode="auto">
            <a:xfrm>
              <a:off x="8754" y="12935"/>
              <a:ext cx="649" cy="58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000" b="1"/>
                <a:t>Buf</a:t>
              </a:r>
              <a:endParaRPr lang="en-US" altLang="bg-BG" sz="1400"/>
            </a:p>
          </p:txBody>
        </p:sp>
      </p:grpSp>
      <p:sp>
        <p:nvSpPr>
          <p:cNvPr id="53312" name="Rectangle 64"/>
          <p:cNvSpPr>
            <a:spLocks noChangeArrowheads="1"/>
          </p:cNvSpPr>
          <p:nvPr/>
        </p:nvSpPr>
        <p:spPr bwMode="auto">
          <a:xfrm>
            <a:off x="982663" y="376238"/>
            <a:ext cx="5370512" cy="67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056" tIns="152352" bIns="38088" anchor="ctr">
            <a:spAutoFit/>
          </a:bodyPr>
          <a:lstStyle/>
          <a:p>
            <a:pPr lvl="2">
              <a:buFontTx/>
              <a:buChar char="•"/>
            </a:pPr>
            <a:r>
              <a:rPr lang="bg-BG" altLang="bg-BG" sz="1400" b="1"/>
              <a:t>Сортиране по метода на прякото вмъкване</a:t>
            </a:r>
          </a:p>
          <a:p>
            <a:pPr eaLnBrk="0" hangingPunct="0"/>
            <a:endParaRPr lang="bg-BG" altLang="bg-BG"/>
          </a:p>
        </p:txBody>
      </p:sp>
      <p:grpSp>
        <p:nvGrpSpPr>
          <p:cNvPr id="53313" name="Group 65"/>
          <p:cNvGrpSpPr>
            <a:grpSpLocks/>
          </p:cNvGrpSpPr>
          <p:nvPr/>
        </p:nvGrpSpPr>
        <p:grpSpPr bwMode="auto">
          <a:xfrm>
            <a:off x="6323447" y="2527300"/>
            <a:ext cx="2569728" cy="1390650"/>
            <a:chOff x="3831" y="1592"/>
            <a:chExt cx="1449" cy="876"/>
          </a:xfrm>
        </p:grpSpPr>
        <p:sp>
          <p:nvSpPr>
            <p:cNvPr id="53315" name="Oval 67"/>
            <p:cNvSpPr>
              <a:spLocks noChangeArrowheads="1"/>
            </p:cNvSpPr>
            <p:nvPr/>
          </p:nvSpPr>
          <p:spPr bwMode="auto">
            <a:xfrm>
              <a:off x="3831" y="1592"/>
              <a:ext cx="180" cy="1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000" b="1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en-US" altLang="bg-BG" sz="14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3316" name="Oval 68"/>
            <p:cNvSpPr>
              <a:spLocks noChangeArrowheads="1"/>
            </p:cNvSpPr>
            <p:nvPr/>
          </p:nvSpPr>
          <p:spPr bwMode="auto">
            <a:xfrm>
              <a:off x="3837" y="1724"/>
              <a:ext cx="180" cy="1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000" b="1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en-US" altLang="bg-BG" sz="14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3317" name="Oval 69"/>
            <p:cNvSpPr>
              <a:spLocks noChangeArrowheads="1"/>
            </p:cNvSpPr>
            <p:nvPr/>
          </p:nvSpPr>
          <p:spPr bwMode="auto">
            <a:xfrm>
              <a:off x="3843" y="1988"/>
              <a:ext cx="180" cy="1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000" b="1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en-US" altLang="bg-BG" sz="14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3318" name="Oval 70"/>
            <p:cNvSpPr>
              <a:spLocks noChangeArrowheads="1"/>
            </p:cNvSpPr>
            <p:nvPr/>
          </p:nvSpPr>
          <p:spPr bwMode="auto">
            <a:xfrm>
              <a:off x="3849" y="2114"/>
              <a:ext cx="180" cy="1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000" b="1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en-US" altLang="bg-BG" sz="14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3319" name="Oval 71"/>
            <p:cNvSpPr>
              <a:spLocks noChangeArrowheads="1"/>
            </p:cNvSpPr>
            <p:nvPr/>
          </p:nvSpPr>
          <p:spPr bwMode="auto">
            <a:xfrm>
              <a:off x="3855" y="2306"/>
              <a:ext cx="180" cy="1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bg-BG" sz="1000" b="1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en-US" altLang="bg-BG" sz="14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3320" name="Rectangle 72"/>
            <p:cNvSpPr>
              <a:spLocks noChangeArrowheads="1"/>
            </p:cNvSpPr>
            <p:nvPr/>
          </p:nvSpPr>
          <p:spPr bwMode="auto">
            <a:xfrm>
              <a:off x="4032" y="1619"/>
              <a:ext cx="1248" cy="7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/>
              <a:r>
                <a:rPr lang="en-US" altLang="bg-BG" sz="1000" dirty="0" err="1">
                  <a:solidFill>
                    <a:schemeClr val="tx2">
                      <a:lumMod val="75000"/>
                    </a:schemeClr>
                  </a:solidFill>
                </a:rPr>
                <a:t>Buf</a:t>
              </a:r>
              <a:r>
                <a:rPr lang="en-US" altLang="bg-BG" sz="1000" dirty="0">
                  <a:solidFill>
                    <a:schemeClr val="tx2">
                      <a:lumMod val="75000"/>
                    </a:schemeClr>
                  </a:solidFill>
                </a:rPr>
                <a:t> =A[</a:t>
              </a:r>
              <a:r>
                <a:rPr lang="en-US" altLang="bg-BG" sz="1000" dirty="0" err="1">
                  <a:solidFill>
                    <a:schemeClr val="tx2">
                      <a:lumMod val="75000"/>
                    </a:schemeClr>
                  </a:solidFill>
                </a:rPr>
                <a:t>i</a:t>
              </a:r>
              <a:r>
                <a:rPr lang="en-US" altLang="bg-BG" sz="1000" dirty="0">
                  <a:solidFill>
                    <a:schemeClr val="tx2">
                      <a:lumMod val="75000"/>
                    </a:schemeClr>
                  </a:solidFill>
                </a:rPr>
                <a:t>];</a:t>
              </a:r>
            </a:p>
            <a:p>
              <a:pPr lvl="1"/>
              <a:r>
                <a:rPr lang="en-US" altLang="bg-BG" sz="1000" dirty="0">
                  <a:solidFill>
                    <a:schemeClr val="tx2">
                      <a:lumMod val="75000"/>
                    </a:schemeClr>
                  </a:solidFill>
                </a:rPr>
                <a:t>j = i-1;</a:t>
              </a:r>
            </a:p>
            <a:p>
              <a:pPr lvl="1"/>
              <a:r>
                <a:rPr lang="en-US" altLang="bg-BG" sz="1000" b="1" dirty="0">
                  <a:solidFill>
                    <a:schemeClr val="tx2">
                      <a:lumMod val="75000"/>
                    </a:schemeClr>
                  </a:solidFill>
                </a:rPr>
                <a:t>while (j&gt;=0 &amp;&amp; A[j]&gt;</a:t>
              </a:r>
              <a:r>
                <a:rPr lang="en-US" altLang="bg-BG" sz="1000" b="1" dirty="0" err="1">
                  <a:solidFill>
                    <a:schemeClr val="tx2">
                      <a:lumMod val="75000"/>
                    </a:schemeClr>
                  </a:solidFill>
                </a:rPr>
                <a:t>Buf</a:t>
              </a:r>
              <a:r>
                <a:rPr lang="en-US" altLang="bg-BG" sz="1000" b="1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</a:p>
            <a:p>
              <a:pPr lvl="1"/>
              <a:endParaRPr lang="en-US" altLang="bg-BG" sz="10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lvl="1"/>
              <a:r>
                <a:rPr lang="bg-BG" altLang="bg-BG" sz="1000" dirty="0" smtClean="0">
                  <a:solidFill>
                    <a:schemeClr val="tx2">
                      <a:lumMod val="75000"/>
                    </a:schemeClr>
                  </a:solidFill>
                </a:rPr>
                <a:t>    </a:t>
              </a:r>
              <a:r>
                <a:rPr lang="en-US" altLang="bg-BG" sz="1000" dirty="0" smtClean="0">
                  <a:solidFill>
                    <a:schemeClr val="tx2">
                      <a:lumMod val="75000"/>
                    </a:schemeClr>
                  </a:solidFill>
                </a:rPr>
                <a:t>A[j+1</a:t>
              </a:r>
              <a:r>
                <a:rPr lang="en-US" altLang="bg-BG" sz="1000" dirty="0">
                  <a:solidFill>
                    <a:schemeClr val="tx2">
                      <a:lumMod val="75000"/>
                    </a:schemeClr>
                  </a:solidFill>
                </a:rPr>
                <a:t>]=A[j--];</a:t>
              </a:r>
            </a:p>
            <a:p>
              <a:pPr lvl="1"/>
              <a:endParaRPr lang="en-US" altLang="bg-BG" sz="10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lvl="1"/>
              <a:r>
                <a:rPr lang="en-US" altLang="bg-BG" sz="1000" dirty="0">
                  <a:solidFill>
                    <a:schemeClr val="tx2">
                      <a:lumMod val="75000"/>
                    </a:schemeClr>
                  </a:solidFill>
                </a:rPr>
                <a:t>A[j+1]=</a:t>
              </a:r>
              <a:r>
                <a:rPr lang="en-US" altLang="bg-BG" sz="1000" dirty="0" err="1">
                  <a:solidFill>
                    <a:schemeClr val="tx2">
                      <a:lumMod val="75000"/>
                    </a:schemeClr>
                  </a:solidFill>
                </a:rPr>
                <a:t>Buf</a:t>
              </a:r>
              <a:r>
                <a:rPr lang="en-US" altLang="bg-BG" sz="1000" dirty="0">
                  <a:solidFill>
                    <a:schemeClr val="tx2">
                      <a:lumMod val="75000"/>
                    </a:schemeClr>
                  </a:solidFill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064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927225" y="3663950"/>
            <a:ext cx="5699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/>
              <a:t>2</a:t>
            </a:r>
            <a:endParaRPr lang="en-US" altLang="bg-BG" sz="1400"/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006725" y="3263900"/>
            <a:ext cx="644525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/>
              <a:t>3</a:t>
            </a:r>
            <a:endParaRPr lang="en-US" altLang="bg-BG" sz="140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4083050" y="2855913"/>
            <a:ext cx="6445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/>
              <a:t>4</a:t>
            </a:r>
            <a:endParaRPr lang="en-US" altLang="bg-BG" sz="1400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094288" y="2465388"/>
            <a:ext cx="64452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/>
              <a:t>5</a:t>
            </a:r>
            <a:endParaRPr lang="en-US" altLang="bg-BG" sz="1400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6159500" y="2039938"/>
            <a:ext cx="64293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/>
              <a:t>6</a:t>
            </a:r>
            <a:endParaRPr lang="en-US" altLang="bg-BG" sz="1400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7102475" y="1668463"/>
            <a:ext cx="6445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/>
              <a:t>n</a:t>
            </a:r>
            <a:endParaRPr lang="en-US" altLang="bg-BG" sz="1400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896938" y="4062413"/>
            <a:ext cx="5762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/>
              <a:t>1</a:t>
            </a:r>
            <a:endParaRPr lang="en-US" altLang="bg-BG" sz="1400"/>
          </a:p>
        </p:txBody>
      </p:sp>
      <p:grpSp>
        <p:nvGrpSpPr>
          <p:cNvPr id="45065" name="Group 9"/>
          <p:cNvGrpSpPr>
            <a:grpSpLocks/>
          </p:cNvGrpSpPr>
          <p:nvPr/>
        </p:nvGrpSpPr>
        <p:grpSpPr bwMode="auto">
          <a:xfrm>
            <a:off x="7486650" y="1668463"/>
            <a:ext cx="414338" cy="2041525"/>
            <a:chOff x="4761" y="3366"/>
            <a:chExt cx="360" cy="1650"/>
          </a:xfrm>
        </p:grpSpPr>
        <p:sp>
          <p:nvSpPr>
            <p:cNvPr id="45066" name="Rectangle 10"/>
            <p:cNvSpPr>
              <a:spLocks noChangeArrowheads="1"/>
            </p:cNvSpPr>
            <p:nvPr/>
          </p:nvSpPr>
          <p:spPr bwMode="auto">
            <a:xfrm>
              <a:off x="4761" y="468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4761" y="435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4761" y="402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69" name="Rectangle 13"/>
            <p:cNvSpPr>
              <a:spLocks noChangeArrowheads="1"/>
            </p:cNvSpPr>
            <p:nvPr/>
          </p:nvSpPr>
          <p:spPr bwMode="auto">
            <a:xfrm>
              <a:off x="4761" y="369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4761" y="3366"/>
              <a:ext cx="360" cy="330"/>
            </a:xfrm>
            <a:prstGeom prst="rect">
              <a:avLst/>
            </a:prstGeom>
            <a:noFill/>
            <a:ln w="38100" cmpd="dbl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5071" name="Group 15"/>
          <p:cNvGrpSpPr>
            <a:grpSpLocks/>
          </p:cNvGrpSpPr>
          <p:nvPr/>
        </p:nvGrpSpPr>
        <p:grpSpPr bwMode="auto">
          <a:xfrm>
            <a:off x="7486650" y="3709988"/>
            <a:ext cx="414338" cy="815975"/>
            <a:chOff x="2961" y="4356"/>
            <a:chExt cx="360" cy="660"/>
          </a:xfrm>
        </p:grpSpPr>
        <p:sp>
          <p:nvSpPr>
            <p:cNvPr id="45072" name="Rectangle 16"/>
            <p:cNvSpPr>
              <a:spLocks noChangeArrowheads="1"/>
            </p:cNvSpPr>
            <p:nvPr/>
          </p:nvSpPr>
          <p:spPr bwMode="auto">
            <a:xfrm>
              <a:off x="2961" y="435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73" name="Rectangle 17"/>
            <p:cNvSpPr>
              <a:spLocks noChangeArrowheads="1"/>
            </p:cNvSpPr>
            <p:nvPr/>
          </p:nvSpPr>
          <p:spPr bwMode="auto">
            <a:xfrm>
              <a:off x="2961" y="468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1049338" y="4545013"/>
            <a:ext cx="830262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bg-BG" sz="1400" b="1"/>
              <a:t>i=1</a:t>
            </a:r>
            <a:endParaRPr lang="en-US" altLang="bg-BG" sz="1400"/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2070100" y="4545013"/>
            <a:ext cx="830263" cy="444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bg-BG" sz="1400" b="1"/>
              <a:t>i=2</a:t>
            </a:r>
            <a:endParaRPr lang="en-US" altLang="bg-BG" sz="1400"/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3108325" y="4545013"/>
            <a:ext cx="830263" cy="444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bg-BG" sz="1400" b="1"/>
              <a:t>i=3</a:t>
            </a:r>
            <a:endParaRPr lang="en-US" altLang="bg-BG" sz="1400"/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4146550" y="4545013"/>
            <a:ext cx="830263" cy="444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bg-BG" sz="1400" b="1"/>
              <a:t>i=4</a:t>
            </a:r>
            <a:endParaRPr lang="en-US" altLang="bg-BG" sz="1400"/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5184775" y="4545013"/>
            <a:ext cx="830263" cy="444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bg-BG" sz="1400" b="1"/>
              <a:t>i=5</a:t>
            </a:r>
            <a:endParaRPr lang="en-US" altLang="bg-BG" sz="1400"/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6223000" y="4545013"/>
            <a:ext cx="830263" cy="444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bg-BG" sz="1400" b="1"/>
              <a:t>i=6</a:t>
            </a:r>
            <a:endParaRPr lang="en-US" altLang="bg-BG" sz="1400"/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7261225" y="4545013"/>
            <a:ext cx="830263" cy="444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bg-BG" sz="1400" b="1"/>
              <a:t>i=n</a:t>
            </a:r>
            <a:endParaRPr lang="en-US" altLang="bg-BG" sz="1400"/>
          </a:p>
        </p:txBody>
      </p:sp>
      <p:grpSp>
        <p:nvGrpSpPr>
          <p:cNvPr id="45081" name="Group 25"/>
          <p:cNvGrpSpPr>
            <a:grpSpLocks/>
          </p:cNvGrpSpPr>
          <p:nvPr/>
        </p:nvGrpSpPr>
        <p:grpSpPr bwMode="auto">
          <a:xfrm>
            <a:off x="1257300" y="1649413"/>
            <a:ext cx="414338" cy="2840037"/>
            <a:chOff x="1161" y="2721"/>
            <a:chExt cx="360" cy="2295"/>
          </a:xfrm>
        </p:grpSpPr>
        <p:sp>
          <p:nvSpPr>
            <p:cNvPr id="45082" name="Rectangle 26"/>
            <p:cNvSpPr>
              <a:spLocks noChangeArrowheads="1"/>
            </p:cNvSpPr>
            <p:nvPr/>
          </p:nvSpPr>
          <p:spPr bwMode="auto">
            <a:xfrm>
              <a:off x="1161" y="2721"/>
              <a:ext cx="360" cy="22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83" name="Rectangle 27"/>
            <p:cNvSpPr>
              <a:spLocks noChangeArrowheads="1"/>
            </p:cNvSpPr>
            <p:nvPr/>
          </p:nvSpPr>
          <p:spPr bwMode="auto">
            <a:xfrm>
              <a:off x="1161" y="4686"/>
              <a:ext cx="360" cy="330"/>
            </a:xfrm>
            <a:prstGeom prst="rect">
              <a:avLst/>
            </a:prstGeom>
            <a:noFill/>
            <a:ln w="38100" cmpd="dbl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5084" name="Group 28"/>
          <p:cNvGrpSpPr>
            <a:grpSpLocks/>
          </p:cNvGrpSpPr>
          <p:nvPr/>
        </p:nvGrpSpPr>
        <p:grpSpPr bwMode="auto">
          <a:xfrm>
            <a:off x="2295525" y="1649413"/>
            <a:ext cx="414338" cy="2840037"/>
            <a:chOff x="2061" y="2721"/>
            <a:chExt cx="360" cy="2295"/>
          </a:xfrm>
        </p:grpSpPr>
        <p:sp>
          <p:nvSpPr>
            <p:cNvPr id="45085" name="Rectangle 29"/>
            <p:cNvSpPr>
              <a:spLocks noChangeArrowheads="1"/>
            </p:cNvSpPr>
            <p:nvPr/>
          </p:nvSpPr>
          <p:spPr bwMode="auto">
            <a:xfrm>
              <a:off x="2061" y="2721"/>
              <a:ext cx="360" cy="22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86" name="Rectangle 30"/>
            <p:cNvSpPr>
              <a:spLocks noChangeArrowheads="1"/>
            </p:cNvSpPr>
            <p:nvPr/>
          </p:nvSpPr>
          <p:spPr bwMode="auto">
            <a:xfrm>
              <a:off x="2061" y="468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87" name="Rectangle 31"/>
            <p:cNvSpPr>
              <a:spLocks noChangeArrowheads="1"/>
            </p:cNvSpPr>
            <p:nvPr/>
          </p:nvSpPr>
          <p:spPr bwMode="auto">
            <a:xfrm>
              <a:off x="2061" y="4356"/>
              <a:ext cx="360" cy="330"/>
            </a:xfrm>
            <a:prstGeom prst="rect">
              <a:avLst/>
            </a:prstGeom>
            <a:noFill/>
            <a:ln w="38100" cmpd="dbl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5088" name="Group 32"/>
          <p:cNvGrpSpPr>
            <a:grpSpLocks/>
          </p:cNvGrpSpPr>
          <p:nvPr/>
        </p:nvGrpSpPr>
        <p:grpSpPr bwMode="auto">
          <a:xfrm>
            <a:off x="3333750" y="1649413"/>
            <a:ext cx="414338" cy="2840037"/>
            <a:chOff x="2961" y="2721"/>
            <a:chExt cx="360" cy="2295"/>
          </a:xfrm>
        </p:grpSpPr>
        <p:sp>
          <p:nvSpPr>
            <p:cNvPr id="45089" name="Rectangle 33"/>
            <p:cNvSpPr>
              <a:spLocks noChangeArrowheads="1"/>
            </p:cNvSpPr>
            <p:nvPr/>
          </p:nvSpPr>
          <p:spPr bwMode="auto">
            <a:xfrm>
              <a:off x="2961" y="2721"/>
              <a:ext cx="360" cy="22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45090" name="Group 34"/>
            <p:cNvGrpSpPr>
              <a:grpSpLocks/>
            </p:cNvGrpSpPr>
            <p:nvPr/>
          </p:nvGrpSpPr>
          <p:grpSpPr bwMode="auto">
            <a:xfrm>
              <a:off x="2961" y="4356"/>
              <a:ext cx="360" cy="660"/>
              <a:chOff x="2961" y="4356"/>
              <a:chExt cx="360" cy="660"/>
            </a:xfrm>
          </p:grpSpPr>
          <p:sp>
            <p:nvSpPr>
              <p:cNvPr id="45091" name="Rectangle 35"/>
              <p:cNvSpPr>
                <a:spLocks noChangeArrowheads="1"/>
              </p:cNvSpPr>
              <p:nvPr/>
            </p:nvSpPr>
            <p:spPr bwMode="auto">
              <a:xfrm>
                <a:off x="2961" y="4356"/>
                <a:ext cx="360" cy="33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92" name="Rectangle 36"/>
              <p:cNvSpPr>
                <a:spLocks noChangeArrowheads="1"/>
              </p:cNvSpPr>
              <p:nvPr/>
            </p:nvSpPr>
            <p:spPr bwMode="auto">
              <a:xfrm>
                <a:off x="2961" y="4686"/>
                <a:ext cx="360" cy="33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5093" name="Rectangle 37"/>
            <p:cNvSpPr>
              <a:spLocks noChangeArrowheads="1"/>
            </p:cNvSpPr>
            <p:nvPr/>
          </p:nvSpPr>
          <p:spPr bwMode="auto">
            <a:xfrm>
              <a:off x="2961" y="3996"/>
              <a:ext cx="360" cy="330"/>
            </a:xfrm>
            <a:prstGeom prst="rect">
              <a:avLst/>
            </a:prstGeom>
            <a:noFill/>
            <a:ln w="38100" cmpd="dbl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5094" name="Group 38"/>
          <p:cNvGrpSpPr>
            <a:grpSpLocks/>
          </p:cNvGrpSpPr>
          <p:nvPr/>
        </p:nvGrpSpPr>
        <p:grpSpPr bwMode="auto">
          <a:xfrm>
            <a:off x="4371975" y="1649413"/>
            <a:ext cx="414338" cy="2840037"/>
            <a:chOff x="3861" y="2721"/>
            <a:chExt cx="360" cy="2295"/>
          </a:xfrm>
        </p:grpSpPr>
        <p:sp>
          <p:nvSpPr>
            <p:cNvPr id="45095" name="Rectangle 39"/>
            <p:cNvSpPr>
              <a:spLocks noChangeArrowheads="1"/>
            </p:cNvSpPr>
            <p:nvPr/>
          </p:nvSpPr>
          <p:spPr bwMode="auto">
            <a:xfrm>
              <a:off x="3861" y="2721"/>
              <a:ext cx="360" cy="22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96" name="Rectangle 40"/>
            <p:cNvSpPr>
              <a:spLocks noChangeArrowheads="1"/>
            </p:cNvSpPr>
            <p:nvPr/>
          </p:nvSpPr>
          <p:spPr bwMode="auto">
            <a:xfrm>
              <a:off x="3861" y="468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97" name="Rectangle 41"/>
            <p:cNvSpPr>
              <a:spLocks noChangeArrowheads="1"/>
            </p:cNvSpPr>
            <p:nvPr/>
          </p:nvSpPr>
          <p:spPr bwMode="auto">
            <a:xfrm>
              <a:off x="3861" y="435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98" name="Rectangle 42"/>
            <p:cNvSpPr>
              <a:spLocks noChangeArrowheads="1"/>
            </p:cNvSpPr>
            <p:nvPr/>
          </p:nvSpPr>
          <p:spPr bwMode="auto">
            <a:xfrm>
              <a:off x="3861" y="402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99" name="Rectangle 43"/>
            <p:cNvSpPr>
              <a:spLocks noChangeArrowheads="1"/>
            </p:cNvSpPr>
            <p:nvPr/>
          </p:nvSpPr>
          <p:spPr bwMode="auto">
            <a:xfrm>
              <a:off x="3861" y="3696"/>
              <a:ext cx="360" cy="330"/>
            </a:xfrm>
            <a:prstGeom prst="rect">
              <a:avLst/>
            </a:prstGeom>
            <a:noFill/>
            <a:ln w="38100" cmpd="dbl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5100" name="Group 44"/>
          <p:cNvGrpSpPr>
            <a:grpSpLocks/>
          </p:cNvGrpSpPr>
          <p:nvPr/>
        </p:nvGrpSpPr>
        <p:grpSpPr bwMode="auto">
          <a:xfrm>
            <a:off x="6448425" y="1649413"/>
            <a:ext cx="414338" cy="2840037"/>
            <a:chOff x="5661" y="2721"/>
            <a:chExt cx="360" cy="2295"/>
          </a:xfrm>
        </p:grpSpPr>
        <p:sp>
          <p:nvSpPr>
            <p:cNvPr id="45101" name="Rectangle 45"/>
            <p:cNvSpPr>
              <a:spLocks noChangeArrowheads="1"/>
            </p:cNvSpPr>
            <p:nvPr/>
          </p:nvSpPr>
          <p:spPr bwMode="auto">
            <a:xfrm>
              <a:off x="5661" y="2721"/>
              <a:ext cx="360" cy="22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45102" name="Group 46"/>
            <p:cNvGrpSpPr>
              <a:grpSpLocks/>
            </p:cNvGrpSpPr>
            <p:nvPr/>
          </p:nvGrpSpPr>
          <p:grpSpPr bwMode="auto">
            <a:xfrm>
              <a:off x="5661" y="3036"/>
              <a:ext cx="360" cy="1650"/>
              <a:chOff x="4761" y="3366"/>
              <a:chExt cx="360" cy="1650"/>
            </a:xfrm>
          </p:grpSpPr>
          <p:sp>
            <p:nvSpPr>
              <p:cNvPr id="45103" name="Rectangle 47"/>
              <p:cNvSpPr>
                <a:spLocks noChangeArrowheads="1"/>
              </p:cNvSpPr>
              <p:nvPr/>
            </p:nvSpPr>
            <p:spPr bwMode="auto">
              <a:xfrm>
                <a:off x="4761" y="4686"/>
                <a:ext cx="360" cy="33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104" name="Rectangle 48"/>
              <p:cNvSpPr>
                <a:spLocks noChangeArrowheads="1"/>
              </p:cNvSpPr>
              <p:nvPr/>
            </p:nvSpPr>
            <p:spPr bwMode="auto">
              <a:xfrm>
                <a:off x="4761" y="4356"/>
                <a:ext cx="360" cy="33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105" name="Rectangle 49"/>
              <p:cNvSpPr>
                <a:spLocks noChangeArrowheads="1"/>
              </p:cNvSpPr>
              <p:nvPr/>
            </p:nvSpPr>
            <p:spPr bwMode="auto">
              <a:xfrm>
                <a:off x="4761" y="4026"/>
                <a:ext cx="360" cy="33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106" name="Rectangle 50"/>
              <p:cNvSpPr>
                <a:spLocks noChangeArrowheads="1"/>
              </p:cNvSpPr>
              <p:nvPr/>
            </p:nvSpPr>
            <p:spPr bwMode="auto">
              <a:xfrm>
                <a:off x="4761" y="3696"/>
                <a:ext cx="360" cy="33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107" name="Rectangle 51"/>
              <p:cNvSpPr>
                <a:spLocks noChangeArrowheads="1"/>
              </p:cNvSpPr>
              <p:nvPr/>
            </p:nvSpPr>
            <p:spPr bwMode="auto">
              <a:xfrm>
                <a:off x="4761" y="3366"/>
                <a:ext cx="360" cy="330"/>
              </a:xfrm>
              <a:prstGeom prst="rect">
                <a:avLst/>
              </a:prstGeom>
              <a:noFill/>
              <a:ln w="38100" cmpd="dbl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5108" name="Rectangle 52"/>
            <p:cNvSpPr>
              <a:spLocks noChangeArrowheads="1"/>
            </p:cNvSpPr>
            <p:nvPr/>
          </p:nvSpPr>
          <p:spPr bwMode="auto">
            <a:xfrm>
              <a:off x="5661" y="468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5109" name="Group 53"/>
          <p:cNvGrpSpPr>
            <a:grpSpLocks/>
          </p:cNvGrpSpPr>
          <p:nvPr/>
        </p:nvGrpSpPr>
        <p:grpSpPr bwMode="auto">
          <a:xfrm>
            <a:off x="5410200" y="1649413"/>
            <a:ext cx="414338" cy="2857500"/>
            <a:chOff x="4761" y="2721"/>
            <a:chExt cx="360" cy="2310"/>
          </a:xfrm>
        </p:grpSpPr>
        <p:sp>
          <p:nvSpPr>
            <p:cNvPr id="45110" name="Rectangle 54"/>
            <p:cNvSpPr>
              <a:spLocks noChangeArrowheads="1"/>
            </p:cNvSpPr>
            <p:nvPr/>
          </p:nvSpPr>
          <p:spPr bwMode="auto">
            <a:xfrm>
              <a:off x="4761" y="2721"/>
              <a:ext cx="360" cy="22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45111" name="Group 55"/>
            <p:cNvGrpSpPr>
              <a:grpSpLocks/>
            </p:cNvGrpSpPr>
            <p:nvPr/>
          </p:nvGrpSpPr>
          <p:grpSpPr bwMode="auto">
            <a:xfrm>
              <a:off x="4761" y="3381"/>
              <a:ext cx="360" cy="1650"/>
              <a:chOff x="4761" y="3366"/>
              <a:chExt cx="360" cy="1650"/>
            </a:xfrm>
          </p:grpSpPr>
          <p:sp>
            <p:nvSpPr>
              <p:cNvPr id="45112" name="Rectangle 56"/>
              <p:cNvSpPr>
                <a:spLocks noChangeArrowheads="1"/>
              </p:cNvSpPr>
              <p:nvPr/>
            </p:nvSpPr>
            <p:spPr bwMode="auto">
              <a:xfrm>
                <a:off x="4761" y="4686"/>
                <a:ext cx="360" cy="33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113" name="Rectangle 57"/>
              <p:cNvSpPr>
                <a:spLocks noChangeArrowheads="1"/>
              </p:cNvSpPr>
              <p:nvPr/>
            </p:nvSpPr>
            <p:spPr bwMode="auto">
              <a:xfrm>
                <a:off x="4761" y="4356"/>
                <a:ext cx="360" cy="33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114" name="Rectangle 58"/>
              <p:cNvSpPr>
                <a:spLocks noChangeArrowheads="1"/>
              </p:cNvSpPr>
              <p:nvPr/>
            </p:nvSpPr>
            <p:spPr bwMode="auto">
              <a:xfrm>
                <a:off x="4761" y="4026"/>
                <a:ext cx="360" cy="33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115" name="Rectangle 59"/>
              <p:cNvSpPr>
                <a:spLocks noChangeArrowheads="1"/>
              </p:cNvSpPr>
              <p:nvPr/>
            </p:nvSpPr>
            <p:spPr bwMode="auto">
              <a:xfrm>
                <a:off x="4761" y="3696"/>
                <a:ext cx="360" cy="33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116" name="Rectangle 60"/>
              <p:cNvSpPr>
                <a:spLocks noChangeArrowheads="1"/>
              </p:cNvSpPr>
              <p:nvPr/>
            </p:nvSpPr>
            <p:spPr bwMode="auto">
              <a:xfrm>
                <a:off x="4761" y="3366"/>
                <a:ext cx="360" cy="330"/>
              </a:xfrm>
              <a:prstGeom prst="rect">
                <a:avLst/>
              </a:prstGeom>
              <a:noFill/>
              <a:ln w="38100" cmpd="dbl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45117" name="AutoShape 61"/>
          <p:cNvSpPr>
            <a:spLocks noChangeArrowheads="1"/>
          </p:cNvSpPr>
          <p:nvPr/>
        </p:nvSpPr>
        <p:spPr bwMode="auto">
          <a:xfrm>
            <a:off x="3786188" y="3441700"/>
            <a:ext cx="242887" cy="649288"/>
          </a:xfrm>
          <a:prstGeom prst="curvedLeftArrow">
            <a:avLst>
              <a:gd name="adj1" fmla="val 53464"/>
              <a:gd name="adj2" fmla="val 106928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118" name="AutoShape 62"/>
          <p:cNvSpPr>
            <a:spLocks noChangeArrowheads="1"/>
          </p:cNvSpPr>
          <p:nvPr/>
        </p:nvSpPr>
        <p:spPr bwMode="auto">
          <a:xfrm>
            <a:off x="5915025" y="2644775"/>
            <a:ext cx="207963" cy="946150"/>
          </a:xfrm>
          <a:prstGeom prst="curvedLeftArrow">
            <a:avLst>
              <a:gd name="adj1" fmla="val 90992"/>
              <a:gd name="adj2" fmla="val 181984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119" name="AutoShape 63"/>
          <p:cNvSpPr>
            <a:spLocks noChangeArrowheads="1"/>
          </p:cNvSpPr>
          <p:nvPr/>
        </p:nvSpPr>
        <p:spPr bwMode="auto">
          <a:xfrm>
            <a:off x="6953250" y="2254250"/>
            <a:ext cx="206375" cy="1206500"/>
          </a:xfrm>
          <a:prstGeom prst="curvedLeftArrow">
            <a:avLst>
              <a:gd name="adj1" fmla="val 116923"/>
              <a:gd name="adj2" fmla="val 233846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120" name="AutoShape 64"/>
          <p:cNvSpPr>
            <a:spLocks noChangeArrowheads="1"/>
          </p:cNvSpPr>
          <p:nvPr/>
        </p:nvSpPr>
        <p:spPr bwMode="auto">
          <a:xfrm>
            <a:off x="2782888" y="3887788"/>
            <a:ext cx="207962" cy="463550"/>
          </a:xfrm>
          <a:prstGeom prst="curvedLeftArrow">
            <a:avLst>
              <a:gd name="adj1" fmla="val 44580"/>
              <a:gd name="adj2" fmla="val 89161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121" name="AutoShape 65"/>
          <p:cNvSpPr>
            <a:spLocks noChangeArrowheads="1"/>
          </p:cNvSpPr>
          <p:nvPr/>
        </p:nvSpPr>
        <p:spPr bwMode="auto">
          <a:xfrm>
            <a:off x="4841875" y="3052763"/>
            <a:ext cx="293688" cy="1076325"/>
          </a:xfrm>
          <a:prstGeom prst="curvedLeftArrow">
            <a:avLst>
              <a:gd name="adj1" fmla="val 73297"/>
              <a:gd name="adj2" fmla="val 146594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122" name="AutoShape 66"/>
          <p:cNvSpPr>
            <a:spLocks noChangeArrowheads="1"/>
          </p:cNvSpPr>
          <p:nvPr/>
        </p:nvSpPr>
        <p:spPr bwMode="auto">
          <a:xfrm>
            <a:off x="7974013" y="1809750"/>
            <a:ext cx="293687" cy="1670050"/>
          </a:xfrm>
          <a:prstGeom prst="curvedLeftArrow">
            <a:avLst>
              <a:gd name="adj1" fmla="val 113730"/>
              <a:gd name="adj2" fmla="val 227460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123" name="Text Box 67"/>
          <p:cNvSpPr txBox="1">
            <a:spLocks noChangeArrowheads="1"/>
          </p:cNvSpPr>
          <p:nvPr/>
        </p:nvSpPr>
        <p:spPr bwMode="auto">
          <a:xfrm>
            <a:off x="4803775" y="3319463"/>
            <a:ext cx="6238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>
                <a:latin typeface="Tahoma" pitchFamily="34" charset="0"/>
              </a:rPr>
              <a:t>?</a:t>
            </a:r>
            <a:endParaRPr lang="en-US" altLang="bg-BG" sz="1400"/>
          </a:p>
        </p:txBody>
      </p:sp>
      <p:sp>
        <p:nvSpPr>
          <p:cNvPr id="45124" name="Text Box 68"/>
          <p:cNvSpPr txBox="1">
            <a:spLocks noChangeArrowheads="1"/>
          </p:cNvSpPr>
          <p:nvPr/>
        </p:nvSpPr>
        <p:spPr bwMode="auto">
          <a:xfrm>
            <a:off x="5824538" y="2894013"/>
            <a:ext cx="623887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>
                <a:latin typeface="Tahoma" pitchFamily="34" charset="0"/>
              </a:rPr>
              <a:t>?</a:t>
            </a:r>
            <a:endParaRPr lang="en-US" altLang="bg-BG" sz="1400"/>
          </a:p>
        </p:txBody>
      </p:sp>
      <p:sp>
        <p:nvSpPr>
          <p:cNvPr id="45125" name="Text Box 69"/>
          <p:cNvSpPr txBox="1">
            <a:spLocks noChangeArrowheads="1"/>
          </p:cNvSpPr>
          <p:nvPr/>
        </p:nvSpPr>
        <p:spPr bwMode="auto">
          <a:xfrm>
            <a:off x="6829425" y="2597150"/>
            <a:ext cx="6223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>
                <a:latin typeface="Tahoma" pitchFamily="34" charset="0"/>
              </a:rPr>
              <a:t>?</a:t>
            </a:r>
            <a:endParaRPr lang="en-US" altLang="bg-BG" sz="1400"/>
          </a:p>
        </p:txBody>
      </p:sp>
      <p:sp>
        <p:nvSpPr>
          <p:cNvPr id="45126" name="Text Box 70"/>
          <p:cNvSpPr txBox="1">
            <a:spLocks noChangeArrowheads="1"/>
          </p:cNvSpPr>
          <p:nvPr/>
        </p:nvSpPr>
        <p:spPr bwMode="auto">
          <a:xfrm>
            <a:off x="7970838" y="2336800"/>
            <a:ext cx="50165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>
                <a:latin typeface="Tahoma" pitchFamily="34" charset="0"/>
              </a:rPr>
              <a:t>?</a:t>
            </a:r>
            <a:endParaRPr lang="en-US" altLang="bg-BG" sz="1400"/>
          </a:p>
        </p:txBody>
      </p:sp>
      <p:sp>
        <p:nvSpPr>
          <p:cNvPr id="45127" name="Text Box 71"/>
          <p:cNvSpPr txBox="1">
            <a:spLocks noChangeArrowheads="1"/>
          </p:cNvSpPr>
          <p:nvPr/>
        </p:nvSpPr>
        <p:spPr bwMode="auto">
          <a:xfrm>
            <a:off x="3732213" y="3524250"/>
            <a:ext cx="6223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>
                <a:latin typeface="Tahoma" pitchFamily="34" charset="0"/>
              </a:rPr>
              <a:t>?</a:t>
            </a:r>
            <a:endParaRPr lang="en-US" altLang="bg-BG" sz="1400"/>
          </a:p>
        </p:txBody>
      </p:sp>
      <p:sp>
        <p:nvSpPr>
          <p:cNvPr id="45128" name="Text Box 72"/>
          <p:cNvSpPr txBox="1">
            <a:spLocks noChangeArrowheads="1"/>
          </p:cNvSpPr>
          <p:nvPr/>
        </p:nvSpPr>
        <p:spPr bwMode="auto">
          <a:xfrm>
            <a:off x="2641600" y="3913188"/>
            <a:ext cx="62230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>
                <a:latin typeface="Tahoma" pitchFamily="34" charset="0"/>
              </a:rPr>
              <a:t>?</a:t>
            </a:r>
            <a:endParaRPr lang="en-US" altLang="bg-BG" sz="1400"/>
          </a:p>
        </p:txBody>
      </p:sp>
      <p:sp>
        <p:nvSpPr>
          <p:cNvPr id="45129" name="Rectangle 73"/>
          <p:cNvSpPr>
            <a:spLocks noChangeArrowheads="1"/>
          </p:cNvSpPr>
          <p:nvPr/>
        </p:nvSpPr>
        <p:spPr bwMode="auto">
          <a:xfrm>
            <a:off x="982663" y="376238"/>
            <a:ext cx="5370512" cy="67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056" tIns="152352" bIns="38088" anchor="ctr">
            <a:spAutoFit/>
          </a:bodyPr>
          <a:lstStyle/>
          <a:p>
            <a:pPr lvl="2">
              <a:buFontTx/>
              <a:buChar char="•"/>
            </a:pPr>
            <a:r>
              <a:rPr lang="bg-BG" altLang="bg-BG" sz="1400" b="1"/>
              <a:t>Сортиране по метода на прякото вмъкване</a:t>
            </a:r>
          </a:p>
          <a:p>
            <a:pPr eaLnBrk="0" hangingPunct="0"/>
            <a:endParaRPr lang="bg-BG" altLang="bg-BG"/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991257" y="5343080"/>
            <a:ext cx="6828110" cy="8121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lvl="2" algn="ctr"/>
            <a:r>
              <a:rPr lang="bg-BG" altLang="bg-BG" dirty="0" smtClean="0"/>
              <a:t>При къкви данни условието на „слизане“ за търсене на място на вмъкване води до най-малко сравнения?</a:t>
            </a:r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306370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5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5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5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5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5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5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5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5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5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5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5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  <p:bldP spid="45059" grpId="0"/>
      <p:bldP spid="45060" grpId="0"/>
      <p:bldP spid="45061" grpId="0"/>
      <p:bldP spid="45062" grpId="0"/>
      <p:bldP spid="45063" grpId="0"/>
      <p:bldP spid="45075" grpId="0" animBg="1"/>
      <p:bldP spid="45076" grpId="0" animBg="1"/>
      <p:bldP spid="45077" grpId="0" animBg="1"/>
      <p:bldP spid="45078" grpId="0" animBg="1"/>
      <p:bldP spid="45079" grpId="0" animBg="1"/>
      <p:bldP spid="45080" grpId="0" animBg="1"/>
      <p:bldP spid="45117" grpId="0" animBg="1"/>
      <p:bldP spid="45118" grpId="0" animBg="1"/>
      <p:bldP spid="45119" grpId="0" animBg="1"/>
      <p:bldP spid="45120" grpId="0" animBg="1"/>
      <p:bldP spid="45121" grpId="0" animBg="1"/>
      <p:bldP spid="45122" grpId="0" animBg="1"/>
      <p:bldP spid="45123" grpId="0"/>
      <p:bldP spid="45124" grpId="0"/>
      <p:bldP spid="45125" grpId="0"/>
      <p:bldP spid="45126" grpId="0"/>
      <p:bldP spid="45127" grpId="0"/>
      <p:bldP spid="45128" grpId="0"/>
      <p:bldP spid="7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927225" y="3663950"/>
            <a:ext cx="5699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/>
              <a:t>2</a:t>
            </a:r>
            <a:endParaRPr lang="en-US" altLang="bg-BG" sz="1400"/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006725" y="3263900"/>
            <a:ext cx="644525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/>
              <a:t>3</a:t>
            </a:r>
            <a:endParaRPr lang="en-US" altLang="bg-BG" sz="140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4083050" y="2855913"/>
            <a:ext cx="6445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/>
              <a:t>4</a:t>
            </a:r>
            <a:endParaRPr lang="en-US" altLang="bg-BG" sz="1400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094288" y="2465388"/>
            <a:ext cx="64452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/>
              <a:t>5</a:t>
            </a:r>
            <a:endParaRPr lang="en-US" altLang="bg-BG" sz="1400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6159500" y="2039938"/>
            <a:ext cx="64293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/>
              <a:t>6</a:t>
            </a:r>
            <a:endParaRPr lang="en-US" altLang="bg-BG" sz="1400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7102475" y="1668463"/>
            <a:ext cx="6445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/>
              <a:t>n</a:t>
            </a:r>
            <a:endParaRPr lang="en-US" altLang="bg-BG" sz="1400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896938" y="4062413"/>
            <a:ext cx="5762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/>
              <a:t>1</a:t>
            </a:r>
            <a:endParaRPr lang="en-US" altLang="bg-BG" sz="1400"/>
          </a:p>
        </p:txBody>
      </p:sp>
      <p:grpSp>
        <p:nvGrpSpPr>
          <p:cNvPr id="45065" name="Group 9"/>
          <p:cNvGrpSpPr>
            <a:grpSpLocks/>
          </p:cNvGrpSpPr>
          <p:nvPr/>
        </p:nvGrpSpPr>
        <p:grpSpPr bwMode="auto">
          <a:xfrm>
            <a:off x="7486650" y="1668463"/>
            <a:ext cx="414338" cy="2041525"/>
            <a:chOff x="4761" y="3366"/>
            <a:chExt cx="360" cy="1650"/>
          </a:xfrm>
        </p:grpSpPr>
        <p:sp>
          <p:nvSpPr>
            <p:cNvPr id="45066" name="Rectangle 10"/>
            <p:cNvSpPr>
              <a:spLocks noChangeArrowheads="1"/>
            </p:cNvSpPr>
            <p:nvPr/>
          </p:nvSpPr>
          <p:spPr bwMode="auto">
            <a:xfrm>
              <a:off x="4761" y="468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4761" y="435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4761" y="402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69" name="Rectangle 13"/>
            <p:cNvSpPr>
              <a:spLocks noChangeArrowheads="1"/>
            </p:cNvSpPr>
            <p:nvPr/>
          </p:nvSpPr>
          <p:spPr bwMode="auto">
            <a:xfrm>
              <a:off x="4761" y="369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4761" y="3366"/>
              <a:ext cx="360" cy="330"/>
            </a:xfrm>
            <a:prstGeom prst="rect">
              <a:avLst/>
            </a:prstGeom>
            <a:noFill/>
            <a:ln w="38100" cmpd="dbl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5071" name="Group 15"/>
          <p:cNvGrpSpPr>
            <a:grpSpLocks/>
          </p:cNvGrpSpPr>
          <p:nvPr/>
        </p:nvGrpSpPr>
        <p:grpSpPr bwMode="auto">
          <a:xfrm>
            <a:off x="7486650" y="3709988"/>
            <a:ext cx="414338" cy="815975"/>
            <a:chOff x="2961" y="4356"/>
            <a:chExt cx="360" cy="660"/>
          </a:xfrm>
        </p:grpSpPr>
        <p:sp>
          <p:nvSpPr>
            <p:cNvPr id="45072" name="Rectangle 16"/>
            <p:cNvSpPr>
              <a:spLocks noChangeArrowheads="1"/>
            </p:cNvSpPr>
            <p:nvPr/>
          </p:nvSpPr>
          <p:spPr bwMode="auto">
            <a:xfrm>
              <a:off x="2961" y="435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73" name="Rectangle 17"/>
            <p:cNvSpPr>
              <a:spLocks noChangeArrowheads="1"/>
            </p:cNvSpPr>
            <p:nvPr/>
          </p:nvSpPr>
          <p:spPr bwMode="auto">
            <a:xfrm>
              <a:off x="2961" y="468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1049338" y="4545013"/>
            <a:ext cx="830262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bg-BG" sz="1400" b="1"/>
              <a:t>i=1</a:t>
            </a:r>
            <a:endParaRPr lang="en-US" altLang="bg-BG" sz="1400"/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2070100" y="4545013"/>
            <a:ext cx="830263" cy="444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bg-BG" sz="1400" b="1"/>
              <a:t>i=2</a:t>
            </a:r>
            <a:endParaRPr lang="en-US" altLang="bg-BG" sz="1400"/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3108325" y="4545013"/>
            <a:ext cx="830263" cy="444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bg-BG" sz="1400" b="1"/>
              <a:t>i=3</a:t>
            </a:r>
            <a:endParaRPr lang="en-US" altLang="bg-BG" sz="1400"/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4146550" y="4545013"/>
            <a:ext cx="830263" cy="444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bg-BG" sz="1400" b="1"/>
              <a:t>i=4</a:t>
            </a:r>
            <a:endParaRPr lang="en-US" altLang="bg-BG" sz="1400"/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5184775" y="4545013"/>
            <a:ext cx="830263" cy="444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bg-BG" sz="1400" b="1"/>
              <a:t>i=5</a:t>
            </a:r>
            <a:endParaRPr lang="en-US" altLang="bg-BG" sz="1400"/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6223000" y="4545013"/>
            <a:ext cx="830263" cy="444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bg-BG" sz="1400" b="1"/>
              <a:t>i=6</a:t>
            </a:r>
            <a:endParaRPr lang="en-US" altLang="bg-BG" sz="1400"/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7261225" y="4545013"/>
            <a:ext cx="830263" cy="444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bg-BG" sz="1400" b="1"/>
              <a:t>i=n</a:t>
            </a:r>
            <a:endParaRPr lang="en-US" altLang="bg-BG" sz="1400"/>
          </a:p>
        </p:txBody>
      </p:sp>
      <p:grpSp>
        <p:nvGrpSpPr>
          <p:cNvPr id="45081" name="Group 25"/>
          <p:cNvGrpSpPr>
            <a:grpSpLocks/>
          </p:cNvGrpSpPr>
          <p:nvPr/>
        </p:nvGrpSpPr>
        <p:grpSpPr bwMode="auto">
          <a:xfrm>
            <a:off x="1257300" y="1649413"/>
            <a:ext cx="414338" cy="2840037"/>
            <a:chOff x="1161" y="2721"/>
            <a:chExt cx="360" cy="2295"/>
          </a:xfrm>
        </p:grpSpPr>
        <p:sp>
          <p:nvSpPr>
            <p:cNvPr id="45082" name="Rectangle 26"/>
            <p:cNvSpPr>
              <a:spLocks noChangeArrowheads="1"/>
            </p:cNvSpPr>
            <p:nvPr/>
          </p:nvSpPr>
          <p:spPr bwMode="auto">
            <a:xfrm>
              <a:off x="1161" y="2721"/>
              <a:ext cx="360" cy="22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83" name="Rectangle 27"/>
            <p:cNvSpPr>
              <a:spLocks noChangeArrowheads="1"/>
            </p:cNvSpPr>
            <p:nvPr/>
          </p:nvSpPr>
          <p:spPr bwMode="auto">
            <a:xfrm>
              <a:off x="1161" y="4686"/>
              <a:ext cx="360" cy="330"/>
            </a:xfrm>
            <a:prstGeom prst="rect">
              <a:avLst/>
            </a:prstGeom>
            <a:noFill/>
            <a:ln w="38100" cmpd="dbl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5084" name="Group 28"/>
          <p:cNvGrpSpPr>
            <a:grpSpLocks/>
          </p:cNvGrpSpPr>
          <p:nvPr/>
        </p:nvGrpSpPr>
        <p:grpSpPr bwMode="auto">
          <a:xfrm>
            <a:off x="2295525" y="1649413"/>
            <a:ext cx="414338" cy="2840037"/>
            <a:chOff x="2061" y="2721"/>
            <a:chExt cx="360" cy="2295"/>
          </a:xfrm>
        </p:grpSpPr>
        <p:sp>
          <p:nvSpPr>
            <p:cNvPr id="45085" name="Rectangle 29"/>
            <p:cNvSpPr>
              <a:spLocks noChangeArrowheads="1"/>
            </p:cNvSpPr>
            <p:nvPr/>
          </p:nvSpPr>
          <p:spPr bwMode="auto">
            <a:xfrm>
              <a:off x="2061" y="2721"/>
              <a:ext cx="360" cy="22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86" name="Rectangle 30"/>
            <p:cNvSpPr>
              <a:spLocks noChangeArrowheads="1"/>
            </p:cNvSpPr>
            <p:nvPr/>
          </p:nvSpPr>
          <p:spPr bwMode="auto">
            <a:xfrm>
              <a:off x="2061" y="468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87" name="Rectangle 31"/>
            <p:cNvSpPr>
              <a:spLocks noChangeArrowheads="1"/>
            </p:cNvSpPr>
            <p:nvPr/>
          </p:nvSpPr>
          <p:spPr bwMode="auto">
            <a:xfrm>
              <a:off x="2061" y="4356"/>
              <a:ext cx="360" cy="330"/>
            </a:xfrm>
            <a:prstGeom prst="rect">
              <a:avLst/>
            </a:prstGeom>
            <a:noFill/>
            <a:ln w="38100" cmpd="dbl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5088" name="Group 32"/>
          <p:cNvGrpSpPr>
            <a:grpSpLocks/>
          </p:cNvGrpSpPr>
          <p:nvPr/>
        </p:nvGrpSpPr>
        <p:grpSpPr bwMode="auto">
          <a:xfrm>
            <a:off x="3333750" y="1649413"/>
            <a:ext cx="414338" cy="2840037"/>
            <a:chOff x="2961" y="2721"/>
            <a:chExt cx="360" cy="2295"/>
          </a:xfrm>
        </p:grpSpPr>
        <p:sp>
          <p:nvSpPr>
            <p:cNvPr id="45089" name="Rectangle 33"/>
            <p:cNvSpPr>
              <a:spLocks noChangeArrowheads="1"/>
            </p:cNvSpPr>
            <p:nvPr/>
          </p:nvSpPr>
          <p:spPr bwMode="auto">
            <a:xfrm>
              <a:off x="2961" y="2721"/>
              <a:ext cx="360" cy="22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45090" name="Group 34"/>
            <p:cNvGrpSpPr>
              <a:grpSpLocks/>
            </p:cNvGrpSpPr>
            <p:nvPr/>
          </p:nvGrpSpPr>
          <p:grpSpPr bwMode="auto">
            <a:xfrm>
              <a:off x="2961" y="4356"/>
              <a:ext cx="360" cy="660"/>
              <a:chOff x="2961" y="4356"/>
              <a:chExt cx="360" cy="660"/>
            </a:xfrm>
          </p:grpSpPr>
          <p:sp>
            <p:nvSpPr>
              <p:cNvPr id="45091" name="Rectangle 35"/>
              <p:cNvSpPr>
                <a:spLocks noChangeArrowheads="1"/>
              </p:cNvSpPr>
              <p:nvPr/>
            </p:nvSpPr>
            <p:spPr bwMode="auto">
              <a:xfrm>
                <a:off x="2961" y="4356"/>
                <a:ext cx="360" cy="33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92" name="Rectangle 36"/>
              <p:cNvSpPr>
                <a:spLocks noChangeArrowheads="1"/>
              </p:cNvSpPr>
              <p:nvPr/>
            </p:nvSpPr>
            <p:spPr bwMode="auto">
              <a:xfrm>
                <a:off x="2961" y="4686"/>
                <a:ext cx="360" cy="33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5093" name="Rectangle 37"/>
            <p:cNvSpPr>
              <a:spLocks noChangeArrowheads="1"/>
            </p:cNvSpPr>
            <p:nvPr/>
          </p:nvSpPr>
          <p:spPr bwMode="auto">
            <a:xfrm>
              <a:off x="2961" y="3996"/>
              <a:ext cx="360" cy="330"/>
            </a:xfrm>
            <a:prstGeom prst="rect">
              <a:avLst/>
            </a:prstGeom>
            <a:noFill/>
            <a:ln w="38100" cmpd="dbl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5094" name="Group 38"/>
          <p:cNvGrpSpPr>
            <a:grpSpLocks/>
          </p:cNvGrpSpPr>
          <p:nvPr/>
        </p:nvGrpSpPr>
        <p:grpSpPr bwMode="auto">
          <a:xfrm>
            <a:off x="4371975" y="1649413"/>
            <a:ext cx="414338" cy="2840037"/>
            <a:chOff x="3861" y="2721"/>
            <a:chExt cx="360" cy="2295"/>
          </a:xfrm>
        </p:grpSpPr>
        <p:sp>
          <p:nvSpPr>
            <p:cNvPr id="45095" name="Rectangle 39"/>
            <p:cNvSpPr>
              <a:spLocks noChangeArrowheads="1"/>
            </p:cNvSpPr>
            <p:nvPr/>
          </p:nvSpPr>
          <p:spPr bwMode="auto">
            <a:xfrm>
              <a:off x="3861" y="2721"/>
              <a:ext cx="360" cy="22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96" name="Rectangle 40"/>
            <p:cNvSpPr>
              <a:spLocks noChangeArrowheads="1"/>
            </p:cNvSpPr>
            <p:nvPr/>
          </p:nvSpPr>
          <p:spPr bwMode="auto">
            <a:xfrm>
              <a:off x="3861" y="468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97" name="Rectangle 41"/>
            <p:cNvSpPr>
              <a:spLocks noChangeArrowheads="1"/>
            </p:cNvSpPr>
            <p:nvPr/>
          </p:nvSpPr>
          <p:spPr bwMode="auto">
            <a:xfrm>
              <a:off x="3861" y="435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98" name="Rectangle 42"/>
            <p:cNvSpPr>
              <a:spLocks noChangeArrowheads="1"/>
            </p:cNvSpPr>
            <p:nvPr/>
          </p:nvSpPr>
          <p:spPr bwMode="auto">
            <a:xfrm>
              <a:off x="3861" y="402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99" name="Rectangle 43"/>
            <p:cNvSpPr>
              <a:spLocks noChangeArrowheads="1"/>
            </p:cNvSpPr>
            <p:nvPr/>
          </p:nvSpPr>
          <p:spPr bwMode="auto">
            <a:xfrm>
              <a:off x="3861" y="3696"/>
              <a:ext cx="360" cy="330"/>
            </a:xfrm>
            <a:prstGeom prst="rect">
              <a:avLst/>
            </a:prstGeom>
            <a:noFill/>
            <a:ln w="38100" cmpd="dbl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5100" name="Group 44"/>
          <p:cNvGrpSpPr>
            <a:grpSpLocks/>
          </p:cNvGrpSpPr>
          <p:nvPr/>
        </p:nvGrpSpPr>
        <p:grpSpPr bwMode="auto">
          <a:xfrm>
            <a:off x="6448425" y="1649413"/>
            <a:ext cx="414338" cy="2840037"/>
            <a:chOff x="5661" y="2721"/>
            <a:chExt cx="360" cy="2295"/>
          </a:xfrm>
        </p:grpSpPr>
        <p:sp>
          <p:nvSpPr>
            <p:cNvPr id="45101" name="Rectangle 45"/>
            <p:cNvSpPr>
              <a:spLocks noChangeArrowheads="1"/>
            </p:cNvSpPr>
            <p:nvPr/>
          </p:nvSpPr>
          <p:spPr bwMode="auto">
            <a:xfrm>
              <a:off x="5661" y="2721"/>
              <a:ext cx="360" cy="22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45102" name="Group 46"/>
            <p:cNvGrpSpPr>
              <a:grpSpLocks/>
            </p:cNvGrpSpPr>
            <p:nvPr/>
          </p:nvGrpSpPr>
          <p:grpSpPr bwMode="auto">
            <a:xfrm>
              <a:off x="5661" y="3036"/>
              <a:ext cx="360" cy="1650"/>
              <a:chOff x="4761" y="3366"/>
              <a:chExt cx="360" cy="1650"/>
            </a:xfrm>
          </p:grpSpPr>
          <p:sp>
            <p:nvSpPr>
              <p:cNvPr id="45103" name="Rectangle 47"/>
              <p:cNvSpPr>
                <a:spLocks noChangeArrowheads="1"/>
              </p:cNvSpPr>
              <p:nvPr/>
            </p:nvSpPr>
            <p:spPr bwMode="auto">
              <a:xfrm>
                <a:off x="4761" y="4686"/>
                <a:ext cx="360" cy="33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104" name="Rectangle 48"/>
              <p:cNvSpPr>
                <a:spLocks noChangeArrowheads="1"/>
              </p:cNvSpPr>
              <p:nvPr/>
            </p:nvSpPr>
            <p:spPr bwMode="auto">
              <a:xfrm>
                <a:off x="4761" y="4356"/>
                <a:ext cx="360" cy="33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105" name="Rectangle 49"/>
              <p:cNvSpPr>
                <a:spLocks noChangeArrowheads="1"/>
              </p:cNvSpPr>
              <p:nvPr/>
            </p:nvSpPr>
            <p:spPr bwMode="auto">
              <a:xfrm>
                <a:off x="4761" y="4026"/>
                <a:ext cx="360" cy="33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106" name="Rectangle 50"/>
              <p:cNvSpPr>
                <a:spLocks noChangeArrowheads="1"/>
              </p:cNvSpPr>
              <p:nvPr/>
            </p:nvSpPr>
            <p:spPr bwMode="auto">
              <a:xfrm>
                <a:off x="4761" y="3696"/>
                <a:ext cx="360" cy="33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107" name="Rectangle 51"/>
              <p:cNvSpPr>
                <a:spLocks noChangeArrowheads="1"/>
              </p:cNvSpPr>
              <p:nvPr/>
            </p:nvSpPr>
            <p:spPr bwMode="auto">
              <a:xfrm>
                <a:off x="4761" y="3366"/>
                <a:ext cx="360" cy="330"/>
              </a:xfrm>
              <a:prstGeom prst="rect">
                <a:avLst/>
              </a:prstGeom>
              <a:noFill/>
              <a:ln w="38100" cmpd="dbl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5108" name="Rectangle 52"/>
            <p:cNvSpPr>
              <a:spLocks noChangeArrowheads="1"/>
            </p:cNvSpPr>
            <p:nvPr/>
          </p:nvSpPr>
          <p:spPr bwMode="auto">
            <a:xfrm>
              <a:off x="5661" y="468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5109" name="Group 53"/>
          <p:cNvGrpSpPr>
            <a:grpSpLocks/>
          </p:cNvGrpSpPr>
          <p:nvPr/>
        </p:nvGrpSpPr>
        <p:grpSpPr bwMode="auto">
          <a:xfrm>
            <a:off x="5410200" y="1649413"/>
            <a:ext cx="414338" cy="2857500"/>
            <a:chOff x="4761" y="2721"/>
            <a:chExt cx="360" cy="2310"/>
          </a:xfrm>
        </p:grpSpPr>
        <p:sp>
          <p:nvSpPr>
            <p:cNvPr id="45110" name="Rectangle 54"/>
            <p:cNvSpPr>
              <a:spLocks noChangeArrowheads="1"/>
            </p:cNvSpPr>
            <p:nvPr/>
          </p:nvSpPr>
          <p:spPr bwMode="auto">
            <a:xfrm>
              <a:off x="4761" y="2721"/>
              <a:ext cx="360" cy="22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45111" name="Group 55"/>
            <p:cNvGrpSpPr>
              <a:grpSpLocks/>
            </p:cNvGrpSpPr>
            <p:nvPr/>
          </p:nvGrpSpPr>
          <p:grpSpPr bwMode="auto">
            <a:xfrm>
              <a:off x="4761" y="3381"/>
              <a:ext cx="360" cy="1650"/>
              <a:chOff x="4761" y="3366"/>
              <a:chExt cx="360" cy="1650"/>
            </a:xfrm>
          </p:grpSpPr>
          <p:sp>
            <p:nvSpPr>
              <p:cNvPr id="45112" name="Rectangle 56"/>
              <p:cNvSpPr>
                <a:spLocks noChangeArrowheads="1"/>
              </p:cNvSpPr>
              <p:nvPr/>
            </p:nvSpPr>
            <p:spPr bwMode="auto">
              <a:xfrm>
                <a:off x="4761" y="4686"/>
                <a:ext cx="360" cy="33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113" name="Rectangle 57"/>
              <p:cNvSpPr>
                <a:spLocks noChangeArrowheads="1"/>
              </p:cNvSpPr>
              <p:nvPr/>
            </p:nvSpPr>
            <p:spPr bwMode="auto">
              <a:xfrm>
                <a:off x="4761" y="4356"/>
                <a:ext cx="360" cy="33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114" name="Rectangle 58"/>
              <p:cNvSpPr>
                <a:spLocks noChangeArrowheads="1"/>
              </p:cNvSpPr>
              <p:nvPr/>
            </p:nvSpPr>
            <p:spPr bwMode="auto">
              <a:xfrm>
                <a:off x="4761" y="4026"/>
                <a:ext cx="360" cy="33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115" name="Rectangle 59"/>
              <p:cNvSpPr>
                <a:spLocks noChangeArrowheads="1"/>
              </p:cNvSpPr>
              <p:nvPr/>
            </p:nvSpPr>
            <p:spPr bwMode="auto">
              <a:xfrm>
                <a:off x="4761" y="3696"/>
                <a:ext cx="360" cy="33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116" name="Rectangle 60"/>
              <p:cNvSpPr>
                <a:spLocks noChangeArrowheads="1"/>
              </p:cNvSpPr>
              <p:nvPr/>
            </p:nvSpPr>
            <p:spPr bwMode="auto">
              <a:xfrm>
                <a:off x="4761" y="3366"/>
                <a:ext cx="360" cy="330"/>
              </a:xfrm>
              <a:prstGeom prst="rect">
                <a:avLst/>
              </a:prstGeom>
              <a:noFill/>
              <a:ln w="38100" cmpd="dbl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45117" name="AutoShape 61"/>
          <p:cNvSpPr>
            <a:spLocks noChangeArrowheads="1"/>
          </p:cNvSpPr>
          <p:nvPr/>
        </p:nvSpPr>
        <p:spPr bwMode="auto">
          <a:xfrm>
            <a:off x="3786188" y="3441700"/>
            <a:ext cx="242887" cy="649288"/>
          </a:xfrm>
          <a:prstGeom prst="curvedLeftArrow">
            <a:avLst>
              <a:gd name="adj1" fmla="val 53464"/>
              <a:gd name="adj2" fmla="val 106928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118" name="AutoShape 62"/>
          <p:cNvSpPr>
            <a:spLocks noChangeArrowheads="1"/>
          </p:cNvSpPr>
          <p:nvPr/>
        </p:nvSpPr>
        <p:spPr bwMode="auto">
          <a:xfrm>
            <a:off x="5915025" y="2644775"/>
            <a:ext cx="207963" cy="637495"/>
          </a:xfrm>
          <a:prstGeom prst="curvedLeftArrow">
            <a:avLst>
              <a:gd name="adj1" fmla="val 90992"/>
              <a:gd name="adj2" fmla="val 181984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119" name="AutoShape 63"/>
          <p:cNvSpPr>
            <a:spLocks noChangeArrowheads="1"/>
          </p:cNvSpPr>
          <p:nvPr/>
        </p:nvSpPr>
        <p:spPr bwMode="auto">
          <a:xfrm>
            <a:off x="6953250" y="2243408"/>
            <a:ext cx="187325" cy="445024"/>
          </a:xfrm>
          <a:prstGeom prst="curvedLeftArrow">
            <a:avLst>
              <a:gd name="adj1" fmla="val 116923"/>
              <a:gd name="adj2" fmla="val 233846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120" name="AutoShape 64"/>
          <p:cNvSpPr>
            <a:spLocks noChangeArrowheads="1"/>
          </p:cNvSpPr>
          <p:nvPr/>
        </p:nvSpPr>
        <p:spPr bwMode="auto">
          <a:xfrm>
            <a:off x="2782888" y="3887788"/>
            <a:ext cx="207962" cy="463550"/>
          </a:xfrm>
          <a:prstGeom prst="curvedLeftArrow">
            <a:avLst>
              <a:gd name="adj1" fmla="val 44580"/>
              <a:gd name="adj2" fmla="val 89161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121" name="AutoShape 65"/>
          <p:cNvSpPr>
            <a:spLocks noChangeArrowheads="1"/>
          </p:cNvSpPr>
          <p:nvPr/>
        </p:nvSpPr>
        <p:spPr bwMode="auto">
          <a:xfrm>
            <a:off x="4841875" y="3052763"/>
            <a:ext cx="252413" cy="489743"/>
          </a:xfrm>
          <a:prstGeom prst="curvedLeftArrow">
            <a:avLst>
              <a:gd name="adj1" fmla="val 73297"/>
              <a:gd name="adj2" fmla="val 146594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122" name="AutoShape 66"/>
          <p:cNvSpPr>
            <a:spLocks noChangeArrowheads="1"/>
          </p:cNvSpPr>
          <p:nvPr/>
        </p:nvSpPr>
        <p:spPr bwMode="auto">
          <a:xfrm>
            <a:off x="7974013" y="1809750"/>
            <a:ext cx="146843" cy="527050"/>
          </a:xfrm>
          <a:prstGeom prst="curvedLeftArrow">
            <a:avLst>
              <a:gd name="adj1" fmla="val 113730"/>
              <a:gd name="adj2" fmla="val 227460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123" name="Text Box 67"/>
          <p:cNvSpPr txBox="1">
            <a:spLocks noChangeArrowheads="1"/>
          </p:cNvSpPr>
          <p:nvPr/>
        </p:nvSpPr>
        <p:spPr bwMode="auto">
          <a:xfrm>
            <a:off x="4803775" y="3319463"/>
            <a:ext cx="6238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>
                <a:latin typeface="Tahoma" pitchFamily="34" charset="0"/>
              </a:rPr>
              <a:t>?</a:t>
            </a:r>
            <a:endParaRPr lang="en-US" altLang="bg-BG" sz="1400"/>
          </a:p>
        </p:txBody>
      </p:sp>
      <p:sp>
        <p:nvSpPr>
          <p:cNvPr id="45124" name="Text Box 68"/>
          <p:cNvSpPr txBox="1">
            <a:spLocks noChangeArrowheads="1"/>
          </p:cNvSpPr>
          <p:nvPr/>
        </p:nvSpPr>
        <p:spPr bwMode="auto">
          <a:xfrm>
            <a:off x="5824538" y="2894013"/>
            <a:ext cx="623887" cy="20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>
                <a:latin typeface="Tahoma" pitchFamily="34" charset="0"/>
              </a:rPr>
              <a:t>?</a:t>
            </a:r>
            <a:endParaRPr lang="en-US" altLang="bg-BG" sz="1400"/>
          </a:p>
        </p:txBody>
      </p:sp>
      <p:sp>
        <p:nvSpPr>
          <p:cNvPr id="45125" name="Text Box 69"/>
          <p:cNvSpPr txBox="1">
            <a:spLocks noChangeArrowheads="1"/>
          </p:cNvSpPr>
          <p:nvPr/>
        </p:nvSpPr>
        <p:spPr bwMode="auto">
          <a:xfrm>
            <a:off x="6829425" y="2597150"/>
            <a:ext cx="6223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>
                <a:latin typeface="Tahoma" pitchFamily="34" charset="0"/>
              </a:rPr>
              <a:t>?</a:t>
            </a:r>
            <a:endParaRPr lang="en-US" altLang="bg-BG" sz="1400"/>
          </a:p>
        </p:txBody>
      </p:sp>
      <p:sp>
        <p:nvSpPr>
          <p:cNvPr id="45126" name="Text Box 70"/>
          <p:cNvSpPr txBox="1">
            <a:spLocks noChangeArrowheads="1"/>
          </p:cNvSpPr>
          <p:nvPr/>
        </p:nvSpPr>
        <p:spPr bwMode="auto">
          <a:xfrm>
            <a:off x="8083551" y="1790969"/>
            <a:ext cx="50165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>
                <a:latin typeface="Tahoma" pitchFamily="34" charset="0"/>
              </a:rPr>
              <a:t>?</a:t>
            </a:r>
            <a:endParaRPr lang="en-US" altLang="bg-BG" sz="1400"/>
          </a:p>
        </p:txBody>
      </p:sp>
      <p:sp>
        <p:nvSpPr>
          <p:cNvPr id="45127" name="Text Box 71"/>
          <p:cNvSpPr txBox="1">
            <a:spLocks noChangeArrowheads="1"/>
          </p:cNvSpPr>
          <p:nvPr/>
        </p:nvSpPr>
        <p:spPr bwMode="auto">
          <a:xfrm>
            <a:off x="3732213" y="3524250"/>
            <a:ext cx="622300" cy="35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>
                <a:latin typeface="Tahoma" pitchFamily="34" charset="0"/>
              </a:rPr>
              <a:t>?</a:t>
            </a:r>
            <a:endParaRPr lang="en-US" altLang="bg-BG" sz="1400"/>
          </a:p>
        </p:txBody>
      </p:sp>
      <p:sp>
        <p:nvSpPr>
          <p:cNvPr id="45128" name="Text Box 72"/>
          <p:cNvSpPr txBox="1">
            <a:spLocks noChangeArrowheads="1"/>
          </p:cNvSpPr>
          <p:nvPr/>
        </p:nvSpPr>
        <p:spPr bwMode="auto">
          <a:xfrm>
            <a:off x="2641600" y="3913188"/>
            <a:ext cx="62230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>
                <a:latin typeface="Tahoma" pitchFamily="34" charset="0"/>
              </a:rPr>
              <a:t>?</a:t>
            </a:r>
            <a:endParaRPr lang="en-US" altLang="bg-BG" sz="1400"/>
          </a:p>
        </p:txBody>
      </p:sp>
      <p:sp>
        <p:nvSpPr>
          <p:cNvPr id="45129" name="Rectangle 73"/>
          <p:cNvSpPr>
            <a:spLocks noChangeArrowheads="1"/>
          </p:cNvSpPr>
          <p:nvPr/>
        </p:nvSpPr>
        <p:spPr bwMode="auto">
          <a:xfrm>
            <a:off x="982663" y="376238"/>
            <a:ext cx="5370512" cy="67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056" tIns="152352" bIns="38088" anchor="ctr">
            <a:spAutoFit/>
          </a:bodyPr>
          <a:lstStyle/>
          <a:p>
            <a:pPr lvl="2">
              <a:buFontTx/>
              <a:buChar char="•"/>
            </a:pPr>
            <a:r>
              <a:rPr lang="bg-BG" altLang="bg-BG" sz="1400" b="1"/>
              <a:t>Сортиране по метода на прякото вмъкване</a:t>
            </a:r>
          </a:p>
          <a:p>
            <a:pPr eaLnBrk="0" hangingPunct="0"/>
            <a:endParaRPr lang="bg-BG" altLang="bg-BG"/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522784" y="5008563"/>
            <a:ext cx="8112719" cy="8121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lvl="2" algn="ctr"/>
            <a:r>
              <a:rPr lang="bg-BG" altLang="bg-BG" dirty="0" smtClean="0"/>
              <a:t>Ако няма инверсии във входния масив, това си проличава след с </a:t>
            </a:r>
            <a:r>
              <a:rPr lang="fr-FR" altLang="bg-BG" dirty="0" smtClean="0"/>
              <a:t>n-1 </a:t>
            </a:r>
            <a:r>
              <a:rPr lang="bg-BG" altLang="bg-BG" dirty="0" smtClean="0"/>
              <a:t>СЪСТОЯНИЯ, всяко с точно едно сравняване на стойнсти.</a:t>
            </a:r>
            <a:endParaRPr lang="bg-BG" altLang="bg-BG" dirty="0"/>
          </a:p>
        </p:txBody>
      </p:sp>
      <p:sp>
        <p:nvSpPr>
          <p:cNvPr id="75" name="Rectangle 4"/>
          <p:cNvSpPr>
            <a:spLocks noChangeArrowheads="1"/>
          </p:cNvSpPr>
          <p:nvPr/>
        </p:nvSpPr>
        <p:spPr bwMode="auto">
          <a:xfrm>
            <a:off x="2212181" y="5755597"/>
            <a:ext cx="4389784" cy="9634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lvl="2" algn="ctr"/>
            <a:r>
              <a:rPr lang="bg-BG" altLang="bg-BG" dirty="0" smtClean="0"/>
              <a:t>Значи,</a:t>
            </a:r>
          </a:p>
          <a:p>
            <a:pPr marL="0" lvl="2" algn="ctr"/>
            <a:r>
              <a:rPr lang="en-US" altLang="bg-BG" dirty="0" smtClean="0"/>
              <a:t>T(n) = n-1 </a:t>
            </a:r>
          </a:p>
          <a:p>
            <a:pPr marL="0" lvl="2" algn="ctr"/>
            <a:r>
              <a:rPr lang="bg-BG" altLang="bg-BG" dirty="0" smtClean="0"/>
              <a:t>В най-добрия случай</a:t>
            </a:r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338070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927225" y="3663950"/>
            <a:ext cx="5699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/>
              <a:t>2</a:t>
            </a:r>
            <a:endParaRPr lang="en-US" altLang="bg-BG" sz="1400"/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006725" y="3263900"/>
            <a:ext cx="644525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/>
              <a:t>3</a:t>
            </a:r>
            <a:endParaRPr lang="en-US" altLang="bg-BG" sz="140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4083050" y="2855913"/>
            <a:ext cx="6445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/>
              <a:t>4</a:t>
            </a:r>
            <a:endParaRPr lang="en-US" altLang="bg-BG" sz="1400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094288" y="2465388"/>
            <a:ext cx="64452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/>
              <a:t>5</a:t>
            </a:r>
            <a:endParaRPr lang="en-US" altLang="bg-BG" sz="1400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6159500" y="2039938"/>
            <a:ext cx="64293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/>
              <a:t>6</a:t>
            </a:r>
            <a:endParaRPr lang="en-US" altLang="bg-BG" sz="1400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7102475" y="1668463"/>
            <a:ext cx="6445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/>
              <a:t>n</a:t>
            </a:r>
            <a:endParaRPr lang="en-US" altLang="bg-BG" sz="1400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896938" y="4062413"/>
            <a:ext cx="5762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/>
              <a:t>1</a:t>
            </a:r>
            <a:endParaRPr lang="en-US" altLang="bg-BG" sz="1400"/>
          </a:p>
        </p:txBody>
      </p:sp>
      <p:grpSp>
        <p:nvGrpSpPr>
          <p:cNvPr id="45065" name="Group 9"/>
          <p:cNvGrpSpPr>
            <a:grpSpLocks/>
          </p:cNvGrpSpPr>
          <p:nvPr/>
        </p:nvGrpSpPr>
        <p:grpSpPr bwMode="auto">
          <a:xfrm>
            <a:off x="7486650" y="1668463"/>
            <a:ext cx="414338" cy="2041525"/>
            <a:chOff x="4761" y="3366"/>
            <a:chExt cx="360" cy="1650"/>
          </a:xfrm>
        </p:grpSpPr>
        <p:sp>
          <p:nvSpPr>
            <p:cNvPr id="45066" name="Rectangle 10"/>
            <p:cNvSpPr>
              <a:spLocks noChangeArrowheads="1"/>
            </p:cNvSpPr>
            <p:nvPr/>
          </p:nvSpPr>
          <p:spPr bwMode="auto">
            <a:xfrm>
              <a:off x="4761" y="468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4761" y="435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4761" y="402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69" name="Rectangle 13"/>
            <p:cNvSpPr>
              <a:spLocks noChangeArrowheads="1"/>
            </p:cNvSpPr>
            <p:nvPr/>
          </p:nvSpPr>
          <p:spPr bwMode="auto">
            <a:xfrm>
              <a:off x="4761" y="369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4761" y="3366"/>
              <a:ext cx="360" cy="330"/>
            </a:xfrm>
            <a:prstGeom prst="rect">
              <a:avLst/>
            </a:prstGeom>
            <a:noFill/>
            <a:ln w="38100" cmpd="dbl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5071" name="Group 15"/>
          <p:cNvGrpSpPr>
            <a:grpSpLocks/>
          </p:cNvGrpSpPr>
          <p:nvPr/>
        </p:nvGrpSpPr>
        <p:grpSpPr bwMode="auto">
          <a:xfrm>
            <a:off x="7486650" y="3709988"/>
            <a:ext cx="414338" cy="815975"/>
            <a:chOff x="2961" y="4356"/>
            <a:chExt cx="360" cy="660"/>
          </a:xfrm>
        </p:grpSpPr>
        <p:sp>
          <p:nvSpPr>
            <p:cNvPr id="45072" name="Rectangle 16"/>
            <p:cNvSpPr>
              <a:spLocks noChangeArrowheads="1"/>
            </p:cNvSpPr>
            <p:nvPr/>
          </p:nvSpPr>
          <p:spPr bwMode="auto">
            <a:xfrm>
              <a:off x="2961" y="435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73" name="Rectangle 17"/>
            <p:cNvSpPr>
              <a:spLocks noChangeArrowheads="1"/>
            </p:cNvSpPr>
            <p:nvPr/>
          </p:nvSpPr>
          <p:spPr bwMode="auto">
            <a:xfrm>
              <a:off x="2961" y="468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1049338" y="4545013"/>
            <a:ext cx="830262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bg-BG" sz="1400" b="1"/>
              <a:t>i=1</a:t>
            </a:r>
            <a:endParaRPr lang="en-US" altLang="bg-BG" sz="1400"/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2070100" y="4545013"/>
            <a:ext cx="830263" cy="444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bg-BG" sz="1400" b="1"/>
              <a:t>i=2</a:t>
            </a:r>
            <a:endParaRPr lang="en-US" altLang="bg-BG" sz="1400"/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3108325" y="4545013"/>
            <a:ext cx="830263" cy="444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bg-BG" sz="1400" b="1"/>
              <a:t>i=3</a:t>
            </a:r>
            <a:endParaRPr lang="en-US" altLang="bg-BG" sz="1400"/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4146550" y="4545013"/>
            <a:ext cx="830263" cy="444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bg-BG" sz="1400" b="1"/>
              <a:t>i=4</a:t>
            </a:r>
            <a:endParaRPr lang="en-US" altLang="bg-BG" sz="1400"/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5184775" y="4545013"/>
            <a:ext cx="830263" cy="444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bg-BG" sz="1400" b="1"/>
              <a:t>i=5</a:t>
            </a:r>
            <a:endParaRPr lang="en-US" altLang="bg-BG" sz="1400"/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6223000" y="4545013"/>
            <a:ext cx="830263" cy="444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bg-BG" sz="1400" b="1"/>
              <a:t>i=6</a:t>
            </a:r>
            <a:endParaRPr lang="en-US" altLang="bg-BG" sz="1400"/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7261225" y="4545013"/>
            <a:ext cx="830263" cy="444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bg-BG" sz="1400" b="1"/>
              <a:t>i=n</a:t>
            </a:r>
            <a:endParaRPr lang="en-US" altLang="bg-BG" sz="1400"/>
          </a:p>
        </p:txBody>
      </p:sp>
      <p:grpSp>
        <p:nvGrpSpPr>
          <p:cNvPr id="45081" name="Group 25"/>
          <p:cNvGrpSpPr>
            <a:grpSpLocks/>
          </p:cNvGrpSpPr>
          <p:nvPr/>
        </p:nvGrpSpPr>
        <p:grpSpPr bwMode="auto">
          <a:xfrm>
            <a:off x="1257300" y="1649413"/>
            <a:ext cx="414338" cy="2840037"/>
            <a:chOff x="1161" y="2721"/>
            <a:chExt cx="360" cy="2295"/>
          </a:xfrm>
        </p:grpSpPr>
        <p:sp>
          <p:nvSpPr>
            <p:cNvPr id="45082" name="Rectangle 26"/>
            <p:cNvSpPr>
              <a:spLocks noChangeArrowheads="1"/>
            </p:cNvSpPr>
            <p:nvPr/>
          </p:nvSpPr>
          <p:spPr bwMode="auto">
            <a:xfrm>
              <a:off x="1161" y="2721"/>
              <a:ext cx="360" cy="22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83" name="Rectangle 27"/>
            <p:cNvSpPr>
              <a:spLocks noChangeArrowheads="1"/>
            </p:cNvSpPr>
            <p:nvPr/>
          </p:nvSpPr>
          <p:spPr bwMode="auto">
            <a:xfrm>
              <a:off x="1161" y="4686"/>
              <a:ext cx="360" cy="330"/>
            </a:xfrm>
            <a:prstGeom prst="rect">
              <a:avLst/>
            </a:prstGeom>
            <a:noFill/>
            <a:ln w="38100" cmpd="dbl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5084" name="Group 28"/>
          <p:cNvGrpSpPr>
            <a:grpSpLocks/>
          </p:cNvGrpSpPr>
          <p:nvPr/>
        </p:nvGrpSpPr>
        <p:grpSpPr bwMode="auto">
          <a:xfrm>
            <a:off x="2295525" y="1649413"/>
            <a:ext cx="414338" cy="2840037"/>
            <a:chOff x="2061" y="2721"/>
            <a:chExt cx="360" cy="2295"/>
          </a:xfrm>
        </p:grpSpPr>
        <p:sp>
          <p:nvSpPr>
            <p:cNvPr id="45085" name="Rectangle 29"/>
            <p:cNvSpPr>
              <a:spLocks noChangeArrowheads="1"/>
            </p:cNvSpPr>
            <p:nvPr/>
          </p:nvSpPr>
          <p:spPr bwMode="auto">
            <a:xfrm>
              <a:off x="2061" y="2721"/>
              <a:ext cx="360" cy="22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86" name="Rectangle 30"/>
            <p:cNvSpPr>
              <a:spLocks noChangeArrowheads="1"/>
            </p:cNvSpPr>
            <p:nvPr/>
          </p:nvSpPr>
          <p:spPr bwMode="auto">
            <a:xfrm>
              <a:off x="2061" y="468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87" name="Rectangle 31"/>
            <p:cNvSpPr>
              <a:spLocks noChangeArrowheads="1"/>
            </p:cNvSpPr>
            <p:nvPr/>
          </p:nvSpPr>
          <p:spPr bwMode="auto">
            <a:xfrm>
              <a:off x="2061" y="4356"/>
              <a:ext cx="360" cy="330"/>
            </a:xfrm>
            <a:prstGeom prst="rect">
              <a:avLst/>
            </a:prstGeom>
            <a:noFill/>
            <a:ln w="38100" cmpd="dbl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5088" name="Group 32"/>
          <p:cNvGrpSpPr>
            <a:grpSpLocks/>
          </p:cNvGrpSpPr>
          <p:nvPr/>
        </p:nvGrpSpPr>
        <p:grpSpPr bwMode="auto">
          <a:xfrm>
            <a:off x="3333750" y="1649413"/>
            <a:ext cx="414338" cy="2840037"/>
            <a:chOff x="2961" y="2721"/>
            <a:chExt cx="360" cy="2295"/>
          </a:xfrm>
        </p:grpSpPr>
        <p:sp>
          <p:nvSpPr>
            <p:cNvPr id="45089" name="Rectangle 33"/>
            <p:cNvSpPr>
              <a:spLocks noChangeArrowheads="1"/>
            </p:cNvSpPr>
            <p:nvPr/>
          </p:nvSpPr>
          <p:spPr bwMode="auto">
            <a:xfrm>
              <a:off x="2961" y="2721"/>
              <a:ext cx="360" cy="22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45090" name="Group 34"/>
            <p:cNvGrpSpPr>
              <a:grpSpLocks/>
            </p:cNvGrpSpPr>
            <p:nvPr/>
          </p:nvGrpSpPr>
          <p:grpSpPr bwMode="auto">
            <a:xfrm>
              <a:off x="2961" y="4356"/>
              <a:ext cx="360" cy="660"/>
              <a:chOff x="2961" y="4356"/>
              <a:chExt cx="360" cy="660"/>
            </a:xfrm>
          </p:grpSpPr>
          <p:sp>
            <p:nvSpPr>
              <p:cNvPr id="45091" name="Rectangle 35"/>
              <p:cNvSpPr>
                <a:spLocks noChangeArrowheads="1"/>
              </p:cNvSpPr>
              <p:nvPr/>
            </p:nvSpPr>
            <p:spPr bwMode="auto">
              <a:xfrm>
                <a:off x="2961" y="4356"/>
                <a:ext cx="360" cy="33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092" name="Rectangle 36"/>
              <p:cNvSpPr>
                <a:spLocks noChangeArrowheads="1"/>
              </p:cNvSpPr>
              <p:nvPr/>
            </p:nvSpPr>
            <p:spPr bwMode="auto">
              <a:xfrm>
                <a:off x="2961" y="4686"/>
                <a:ext cx="360" cy="33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5093" name="Rectangle 37"/>
            <p:cNvSpPr>
              <a:spLocks noChangeArrowheads="1"/>
            </p:cNvSpPr>
            <p:nvPr/>
          </p:nvSpPr>
          <p:spPr bwMode="auto">
            <a:xfrm>
              <a:off x="2961" y="3996"/>
              <a:ext cx="360" cy="330"/>
            </a:xfrm>
            <a:prstGeom prst="rect">
              <a:avLst/>
            </a:prstGeom>
            <a:noFill/>
            <a:ln w="38100" cmpd="dbl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5094" name="Group 38"/>
          <p:cNvGrpSpPr>
            <a:grpSpLocks/>
          </p:cNvGrpSpPr>
          <p:nvPr/>
        </p:nvGrpSpPr>
        <p:grpSpPr bwMode="auto">
          <a:xfrm>
            <a:off x="4371975" y="1649413"/>
            <a:ext cx="414338" cy="2840037"/>
            <a:chOff x="3861" y="2721"/>
            <a:chExt cx="360" cy="2295"/>
          </a:xfrm>
        </p:grpSpPr>
        <p:sp>
          <p:nvSpPr>
            <p:cNvPr id="45095" name="Rectangle 39"/>
            <p:cNvSpPr>
              <a:spLocks noChangeArrowheads="1"/>
            </p:cNvSpPr>
            <p:nvPr/>
          </p:nvSpPr>
          <p:spPr bwMode="auto">
            <a:xfrm>
              <a:off x="3861" y="2721"/>
              <a:ext cx="360" cy="22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96" name="Rectangle 40"/>
            <p:cNvSpPr>
              <a:spLocks noChangeArrowheads="1"/>
            </p:cNvSpPr>
            <p:nvPr/>
          </p:nvSpPr>
          <p:spPr bwMode="auto">
            <a:xfrm>
              <a:off x="3861" y="468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97" name="Rectangle 41"/>
            <p:cNvSpPr>
              <a:spLocks noChangeArrowheads="1"/>
            </p:cNvSpPr>
            <p:nvPr/>
          </p:nvSpPr>
          <p:spPr bwMode="auto">
            <a:xfrm>
              <a:off x="3861" y="435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98" name="Rectangle 42"/>
            <p:cNvSpPr>
              <a:spLocks noChangeArrowheads="1"/>
            </p:cNvSpPr>
            <p:nvPr/>
          </p:nvSpPr>
          <p:spPr bwMode="auto">
            <a:xfrm>
              <a:off x="3861" y="402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099" name="Rectangle 43"/>
            <p:cNvSpPr>
              <a:spLocks noChangeArrowheads="1"/>
            </p:cNvSpPr>
            <p:nvPr/>
          </p:nvSpPr>
          <p:spPr bwMode="auto">
            <a:xfrm>
              <a:off x="3861" y="3696"/>
              <a:ext cx="360" cy="330"/>
            </a:xfrm>
            <a:prstGeom prst="rect">
              <a:avLst/>
            </a:prstGeom>
            <a:noFill/>
            <a:ln w="38100" cmpd="dbl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5100" name="Group 44"/>
          <p:cNvGrpSpPr>
            <a:grpSpLocks/>
          </p:cNvGrpSpPr>
          <p:nvPr/>
        </p:nvGrpSpPr>
        <p:grpSpPr bwMode="auto">
          <a:xfrm>
            <a:off x="6448425" y="1649413"/>
            <a:ext cx="414338" cy="2840037"/>
            <a:chOff x="5661" y="2721"/>
            <a:chExt cx="360" cy="2295"/>
          </a:xfrm>
        </p:grpSpPr>
        <p:sp>
          <p:nvSpPr>
            <p:cNvPr id="45101" name="Rectangle 45"/>
            <p:cNvSpPr>
              <a:spLocks noChangeArrowheads="1"/>
            </p:cNvSpPr>
            <p:nvPr/>
          </p:nvSpPr>
          <p:spPr bwMode="auto">
            <a:xfrm>
              <a:off x="5661" y="2721"/>
              <a:ext cx="360" cy="22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45102" name="Group 46"/>
            <p:cNvGrpSpPr>
              <a:grpSpLocks/>
            </p:cNvGrpSpPr>
            <p:nvPr/>
          </p:nvGrpSpPr>
          <p:grpSpPr bwMode="auto">
            <a:xfrm>
              <a:off x="5661" y="3036"/>
              <a:ext cx="360" cy="1650"/>
              <a:chOff x="4761" y="3366"/>
              <a:chExt cx="360" cy="1650"/>
            </a:xfrm>
          </p:grpSpPr>
          <p:sp>
            <p:nvSpPr>
              <p:cNvPr id="45103" name="Rectangle 47"/>
              <p:cNvSpPr>
                <a:spLocks noChangeArrowheads="1"/>
              </p:cNvSpPr>
              <p:nvPr/>
            </p:nvSpPr>
            <p:spPr bwMode="auto">
              <a:xfrm>
                <a:off x="4761" y="4686"/>
                <a:ext cx="360" cy="33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104" name="Rectangle 48"/>
              <p:cNvSpPr>
                <a:spLocks noChangeArrowheads="1"/>
              </p:cNvSpPr>
              <p:nvPr/>
            </p:nvSpPr>
            <p:spPr bwMode="auto">
              <a:xfrm>
                <a:off x="4761" y="4356"/>
                <a:ext cx="360" cy="33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105" name="Rectangle 49"/>
              <p:cNvSpPr>
                <a:spLocks noChangeArrowheads="1"/>
              </p:cNvSpPr>
              <p:nvPr/>
            </p:nvSpPr>
            <p:spPr bwMode="auto">
              <a:xfrm>
                <a:off x="4761" y="4026"/>
                <a:ext cx="360" cy="33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106" name="Rectangle 50"/>
              <p:cNvSpPr>
                <a:spLocks noChangeArrowheads="1"/>
              </p:cNvSpPr>
              <p:nvPr/>
            </p:nvSpPr>
            <p:spPr bwMode="auto">
              <a:xfrm>
                <a:off x="4761" y="3696"/>
                <a:ext cx="360" cy="33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107" name="Rectangle 51"/>
              <p:cNvSpPr>
                <a:spLocks noChangeArrowheads="1"/>
              </p:cNvSpPr>
              <p:nvPr/>
            </p:nvSpPr>
            <p:spPr bwMode="auto">
              <a:xfrm>
                <a:off x="4761" y="3366"/>
                <a:ext cx="360" cy="330"/>
              </a:xfrm>
              <a:prstGeom prst="rect">
                <a:avLst/>
              </a:prstGeom>
              <a:noFill/>
              <a:ln w="38100" cmpd="dbl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45108" name="Rectangle 52"/>
            <p:cNvSpPr>
              <a:spLocks noChangeArrowheads="1"/>
            </p:cNvSpPr>
            <p:nvPr/>
          </p:nvSpPr>
          <p:spPr bwMode="auto">
            <a:xfrm>
              <a:off x="5661" y="4686"/>
              <a:ext cx="360" cy="3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45109" name="Group 53"/>
          <p:cNvGrpSpPr>
            <a:grpSpLocks/>
          </p:cNvGrpSpPr>
          <p:nvPr/>
        </p:nvGrpSpPr>
        <p:grpSpPr bwMode="auto">
          <a:xfrm>
            <a:off x="5410200" y="1649413"/>
            <a:ext cx="414338" cy="2857500"/>
            <a:chOff x="4761" y="2721"/>
            <a:chExt cx="360" cy="2310"/>
          </a:xfrm>
        </p:grpSpPr>
        <p:sp>
          <p:nvSpPr>
            <p:cNvPr id="45110" name="Rectangle 54"/>
            <p:cNvSpPr>
              <a:spLocks noChangeArrowheads="1"/>
            </p:cNvSpPr>
            <p:nvPr/>
          </p:nvSpPr>
          <p:spPr bwMode="auto">
            <a:xfrm>
              <a:off x="4761" y="2721"/>
              <a:ext cx="360" cy="22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45111" name="Group 55"/>
            <p:cNvGrpSpPr>
              <a:grpSpLocks/>
            </p:cNvGrpSpPr>
            <p:nvPr/>
          </p:nvGrpSpPr>
          <p:grpSpPr bwMode="auto">
            <a:xfrm>
              <a:off x="4761" y="3381"/>
              <a:ext cx="360" cy="1650"/>
              <a:chOff x="4761" y="3366"/>
              <a:chExt cx="360" cy="1650"/>
            </a:xfrm>
          </p:grpSpPr>
          <p:sp>
            <p:nvSpPr>
              <p:cNvPr id="45112" name="Rectangle 56"/>
              <p:cNvSpPr>
                <a:spLocks noChangeArrowheads="1"/>
              </p:cNvSpPr>
              <p:nvPr/>
            </p:nvSpPr>
            <p:spPr bwMode="auto">
              <a:xfrm>
                <a:off x="4761" y="4686"/>
                <a:ext cx="360" cy="33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113" name="Rectangle 57"/>
              <p:cNvSpPr>
                <a:spLocks noChangeArrowheads="1"/>
              </p:cNvSpPr>
              <p:nvPr/>
            </p:nvSpPr>
            <p:spPr bwMode="auto">
              <a:xfrm>
                <a:off x="4761" y="4356"/>
                <a:ext cx="360" cy="33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114" name="Rectangle 58"/>
              <p:cNvSpPr>
                <a:spLocks noChangeArrowheads="1"/>
              </p:cNvSpPr>
              <p:nvPr/>
            </p:nvSpPr>
            <p:spPr bwMode="auto">
              <a:xfrm>
                <a:off x="4761" y="4026"/>
                <a:ext cx="360" cy="33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115" name="Rectangle 59"/>
              <p:cNvSpPr>
                <a:spLocks noChangeArrowheads="1"/>
              </p:cNvSpPr>
              <p:nvPr/>
            </p:nvSpPr>
            <p:spPr bwMode="auto">
              <a:xfrm>
                <a:off x="4761" y="3696"/>
                <a:ext cx="360" cy="33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45116" name="Rectangle 60"/>
              <p:cNvSpPr>
                <a:spLocks noChangeArrowheads="1"/>
              </p:cNvSpPr>
              <p:nvPr/>
            </p:nvSpPr>
            <p:spPr bwMode="auto">
              <a:xfrm>
                <a:off x="4761" y="3366"/>
                <a:ext cx="360" cy="330"/>
              </a:xfrm>
              <a:prstGeom prst="rect">
                <a:avLst/>
              </a:prstGeom>
              <a:noFill/>
              <a:ln w="38100" cmpd="dbl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45117" name="AutoShape 61"/>
          <p:cNvSpPr>
            <a:spLocks noChangeArrowheads="1"/>
          </p:cNvSpPr>
          <p:nvPr/>
        </p:nvSpPr>
        <p:spPr bwMode="auto">
          <a:xfrm>
            <a:off x="3786188" y="3441699"/>
            <a:ext cx="242887" cy="1103313"/>
          </a:xfrm>
          <a:prstGeom prst="curvedLeftArrow">
            <a:avLst>
              <a:gd name="adj1" fmla="val 53464"/>
              <a:gd name="adj2" fmla="val 106928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118" name="AutoShape 62"/>
          <p:cNvSpPr>
            <a:spLocks noChangeArrowheads="1"/>
          </p:cNvSpPr>
          <p:nvPr/>
        </p:nvSpPr>
        <p:spPr bwMode="auto">
          <a:xfrm>
            <a:off x="5915025" y="2644775"/>
            <a:ext cx="207963" cy="1900238"/>
          </a:xfrm>
          <a:prstGeom prst="curvedLeftArrow">
            <a:avLst>
              <a:gd name="adj1" fmla="val 90992"/>
              <a:gd name="adj2" fmla="val 181984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119" name="AutoShape 63"/>
          <p:cNvSpPr>
            <a:spLocks noChangeArrowheads="1"/>
          </p:cNvSpPr>
          <p:nvPr/>
        </p:nvSpPr>
        <p:spPr bwMode="auto">
          <a:xfrm>
            <a:off x="6953250" y="2254250"/>
            <a:ext cx="187325" cy="2252664"/>
          </a:xfrm>
          <a:prstGeom prst="curvedLeftArrow">
            <a:avLst>
              <a:gd name="adj1" fmla="val 116923"/>
              <a:gd name="adj2" fmla="val 233846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120" name="AutoShape 64"/>
          <p:cNvSpPr>
            <a:spLocks noChangeArrowheads="1"/>
          </p:cNvSpPr>
          <p:nvPr/>
        </p:nvSpPr>
        <p:spPr bwMode="auto">
          <a:xfrm>
            <a:off x="2782888" y="3887787"/>
            <a:ext cx="207962" cy="657225"/>
          </a:xfrm>
          <a:prstGeom prst="curvedLeftArrow">
            <a:avLst>
              <a:gd name="adj1" fmla="val 44580"/>
              <a:gd name="adj2" fmla="val 89161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121" name="AutoShape 65"/>
          <p:cNvSpPr>
            <a:spLocks noChangeArrowheads="1"/>
          </p:cNvSpPr>
          <p:nvPr/>
        </p:nvSpPr>
        <p:spPr bwMode="auto">
          <a:xfrm>
            <a:off x="4841875" y="3052763"/>
            <a:ext cx="252413" cy="1492250"/>
          </a:xfrm>
          <a:prstGeom prst="curvedLeftArrow">
            <a:avLst>
              <a:gd name="adj1" fmla="val 73297"/>
              <a:gd name="adj2" fmla="val 146594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122" name="AutoShape 66"/>
          <p:cNvSpPr>
            <a:spLocks noChangeArrowheads="1"/>
          </p:cNvSpPr>
          <p:nvPr/>
        </p:nvSpPr>
        <p:spPr bwMode="auto">
          <a:xfrm>
            <a:off x="7974014" y="1809749"/>
            <a:ext cx="247650" cy="2735263"/>
          </a:xfrm>
          <a:prstGeom prst="curvedLeftArrow">
            <a:avLst>
              <a:gd name="adj1" fmla="val 113730"/>
              <a:gd name="adj2" fmla="val 227460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5123" name="Text Box 67"/>
          <p:cNvSpPr txBox="1">
            <a:spLocks noChangeArrowheads="1"/>
          </p:cNvSpPr>
          <p:nvPr/>
        </p:nvSpPr>
        <p:spPr bwMode="auto">
          <a:xfrm>
            <a:off x="4803775" y="3319463"/>
            <a:ext cx="6238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>
                <a:latin typeface="Tahoma" pitchFamily="34" charset="0"/>
              </a:rPr>
              <a:t>?</a:t>
            </a:r>
            <a:endParaRPr lang="en-US" altLang="bg-BG" sz="1400"/>
          </a:p>
        </p:txBody>
      </p:sp>
      <p:sp>
        <p:nvSpPr>
          <p:cNvPr id="45124" name="Text Box 68"/>
          <p:cNvSpPr txBox="1">
            <a:spLocks noChangeArrowheads="1"/>
          </p:cNvSpPr>
          <p:nvPr/>
        </p:nvSpPr>
        <p:spPr bwMode="auto">
          <a:xfrm>
            <a:off x="5824538" y="2894013"/>
            <a:ext cx="623887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>
                <a:latin typeface="Tahoma" pitchFamily="34" charset="0"/>
              </a:rPr>
              <a:t>?</a:t>
            </a:r>
            <a:endParaRPr lang="en-US" altLang="bg-BG" sz="1400"/>
          </a:p>
        </p:txBody>
      </p:sp>
      <p:sp>
        <p:nvSpPr>
          <p:cNvPr id="45125" name="Text Box 69"/>
          <p:cNvSpPr txBox="1">
            <a:spLocks noChangeArrowheads="1"/>
          </p:cNvSpPr>
          <p:nvPr/>
        </p:nvSpPr>
        <p:spPr bwMode="auto">
          <a:xfrm>
            <a:off x="6829425" y="2597150"/>
            <a:ext cx="6223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>
                <a:latin typeface="Tahoma" pitchFamily="34" charset="0"/>
              </a:rPr>
              <a:t>?</a:t>
            </a:r>
            <a:endParaRPr lang="en-US" altLang="bg-BG" sz="1400"/>
          </a:p>
        </p:txBody>
      </p:sp>
      <p:sp>
        <p:nvSpPr>
          <p:cNvPr id="45126" name="Text Box 70"/>
          <p:cNvSpPr txBox="1">
            <a:spLocks noChangeArrowheads="1"/>
          </p:cNvSpPr>
          <p:nvPr/>
        </p:nvSpPr>
        <p:spPr bwMode="auto">
          <a:xfrm>
            <a:off x="7970838" y="2336800"/>
            <a:ext cx="50165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400" b="1">
                <a:latin typeface="Tahoma" pitchFamily="34" charset="0"/>
              </a:rPr>
              <a:t>?</a:t>
            </a:r>
            <a:endParaRPr lang="en-US" altLang="bg-BG" sz="1400"/>
          </a:p>
        </p:txBody>
      </p:sp>
      <p:sp>
        <p:nvSpPr>
          <p:cNvPr id="45129" name="Rectangle 73"/>
          <p:cNvSpPr>
            <a:spLocks noChangeArrowheads="1"/>
          </p:cNvSpPr>
          <p:nvPr/>
        </p:nvSpPr>
        <p:spPr bwMode="auto">
          <a:xfrm>
            <a:off x="982663" y="376238"/>
            <a:ext cx="5370512" cy="67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056" tIns="152352" bIns="38088" anchor="ctr">
            <a:spAutoFit/>
          </a:bodyPr>
          <a:lstStyle/>
          <a:p>
            <a:pPr lvl="2">
              <a:buFontTx/>
              <a:buChar char="•"/>
            </a:pPr>
            <a:r>
              <a:rPr lang="bg-BG" altLang="bg-BG" sz="1400" b="1" dirty="0"/>
              <a:t>Сортиране по метода на прякото вмъкване</a:t>
            </a:r>
          </a:p>
          <a:p>
            <a:pPr eaLnBrk="0" hangingPunct="0"/>
            <a:endParaRPr lang="bg-BG" altLang="bg-BG" dirty="0"/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991257" y="5343080"/>
            <a:ext cx="6828110" cy="8121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lvl="2" algn="ctr"/>
            <a:r>
              <a:rPr lang="bg-BG" altLang="bg-BG" dirty="0" smtClean="0"/>
              <a:t>При къкви данни условието на „слизане“ за търсене на място на вмъкване води до най-много  сравнения?</a:t>
            </a:r>
            <a:endParaRPr lang="bg-BG" altLang="bg-BG" dirty="0"/>
          </a:p>
        </p:txBody>
      </p:sp>
      <p:sp>
        <p:nvSpPr>
          <p:cNvPr id="75" name="Rectangle 4"/>
          <p:cNvSpPr>
            <a:spLocks noChangeArrowheads="1"/>
          </p:cNvSpPr>
          <p:nvPr/>
        </p:nvSpPr>
        <p:spPr bwMode="auto">
          <a:xfrm>
            <a:off x="1963391" y="233454"/>
            <a:ext cx="4389784" cy="9634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lvl="2" algn="ctr"/>
            <a:r>
              <a:rPr lang="bg-BG" altLang="bg-BG" dirty="0" smtClean="0"/>
              <a:t>Значи,</a:t>
            </a:r>
          </a:p>
          <a:p>
            <a:pPr marL="0" lvl="2" algn="ctr"/>
            <a:r>
              <a:rPr lang="en-US" altLang="bg-BG" dirty="0" smtClean="0"/>
              <a:t>T(n) = </a:t>
            </a:r>
            <a:r>
              <a:rPr lang="bg-BG" altLang="bg-BG" dirty="0" smtClean="0"/>
              <a:t>Гаус </a:t>
            </a:r>
            <a:r>
              <a:rPr lang="en-US" altLang="bg-BG" dirty="0" smtClean="0"/>
              <a:t>=</a:t>
            </a:r>
            <a:r>
              <a:rPr lang="fr-FR" altLang="bg-BG" dirty="0" smtClean="0"/>
              <a:t> </a:t>
            </a:r>
            <a:r>
              <a:rPr lang="en-US" altLang="bg-BG" dirty="0" smtClean="0"/>
              <a:t>½ n^2 +1/2 n</a:t>
            </a:r>
          </a:p>
          <a:p>
            <a:pPr marL="0" lvl="2" algn="ctr"/>
            <a:r>
              <a:rPr lang="bg-BG" altLang="bg-BG" dirty="0" smtClean="0"/>
              <a:t>В най-лошия случай</a:t>
            </a:r>
            <a:endParaRPr lang="bg-BG" altLang="bg-BG" dirty="0"/>
          </a:p>
        </p:txBody>
      </p:sp>
    </p:spTree>
    <p:extLst>
      <p:ext uri="{BB962C8B-B14F-4D97-AF65-F5344CB8AC3E}">
        <p14:creationId xmlns:p14="http://schemas.microsoft.com/office/powerpoint/2010/main" val="236173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1287463" y="1471613"/>
            <a:ext cx="5870575" cy="2079625"/>
            <a:chOff x="1582" y="13195"/>
            <a:chExt cx="9246" cy="3275"/>
          </a:xfrm>
        </p:grpSpPr>
        <p:grpSp>
          <p:nvGrpSpPr>
            <p:cNvPr id="54275" name="Group 3"/>
            <p:cNvGrpSpPr>
              <a:grpSpLocks/>
            </p:cNvGrpSpPr>
            <p:nvPr/>
          </p:nvGrpSpPr>
          <p:grpSpPr bwMode="auto">
            <a:xfrm>
              <a:off x="5134" y="13409"/>
              <a:ext cx="2590" cy="2923"/>
              <a:chOff x="4654" y="11702"/>
              <a:chExt cx="2590" cy="2923"/>
            </a:xfrm>
          </p:grpSpPr>
          <p:sp>
            <p:nvSpPr>
              <p:cNvPr id="54276" name="Line 4"/>
              <p:cNvSpPr>
                <a:spLocks noChangeShapeType="1"/>
              </p:cNvSpPr>
              <p:nvPr/>
            </p:nvSpPr>
            <p:spPr bwMode="auto">
              <a:xfrm>
                <a:off x="4654" y="14367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4277" name="Line 5"/>
              <p:cNvSpPr>
                <a:spLocks noChangeShapeType="1"/>
              </p:cNvSpPr>
              <p:nvPr/>
            </p:nvSpPr>
            <p:spPr bwMode="auto">
              <a:xfrm flipV="1">
                <a:off x="5014" y="11702"/>
                <a:ext cx="0" cy="29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4278" name="Line 6"/>
              <p:cNvSpPr>
                <a:spLocks noChangeShapeType="1"/>
              </p:cNvSpPr>
              <p:nvPr/>
            </p:nvSpPr>
            <p:spPr bwMode="auto">
              <a:xfrm flipV="1">
                <a:off x="5014" y="12752"/>
                <a:ext cx="1830" cy="1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4279" name="Freeform 7"/>
              <p:cNvSpPr>
                <a:spLocks/>
              </p:cNvSpPr>
              <p:nvPr/>
            </p:nvSpPr>
            <p:spPr bwMode="auto">
              <a:xfrm>
                <a:off x="5014" y="12194"/>
                <a:ext cx="921" cy="2202"/>
              </a:xfrm>
              <a:custGeom>
                <a:avLst/>
                <a:gdLst>
                  <a:gd name="T0" fmla="*/ 0 w 1517"/>
                  <a:gd name="T1" fmla="*/ 2906 h 2906"/>
                  <a:gd name="T2" fmla="*/ 242 w 1517"/>
                  <a:gd name="T3" fmla="*/ 2722 h 2906"/>
                  <a:gd name="T4" fmla="*/ 392 w 1517"/>
                  <a:gd name="T5" fmla="*/ 2572 h 2906"/>
                  <a:gd name="T6" fmla="*/ 572 w 1517"/>
                  <a:gd name="T7" fmla="*/ 2362 h 2906"/>
                  <a:gd name="T8" fmla="*/ 729 w 1517"/>
                  <a:gd name="T9" fmla="*/ 2130 h 2906"/>
                  <a:gd name="T10" fmla="*/ 864 w 1517"/>
                  <a:gd name="T11" fmla="*/ 1920 h 2906"/>
                  <a:gd name="T12" fmla="*/ 1014 w 1517"/>
                  <a:gd name="T13" fmla="*/ 1680 h 2906"/>
                  <a:gd name="T14" fmla="*/ 1157 w 1517"/>
                  <a:gd name="T15" fmla="*/ 1380 h 2906"/>
                  <a:gd name="T16" fmla="*/ 1247 w 1517"/>
                  <a:gd name="T17" fmla="*/ 1155 h 2906"/>
                  <a:gd name="T18" fmla="*/ 1344 w 1517"/>
                  <a:gd name="T19" fmla="*/ 892 h 2906"/>
                  <a:gd name="T20" fmla="*/ 1464 w 1517"/>
                  <a:gd name="T21" fmla="*/ 465 h 2906"/>
                  <a:gd name="T22" fmla="*/ 1517 w 1517"/>
                  <a:gd name="T23" fmla="*/ 0 h 2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17" h="2906">
                    <a:moveTo>
                      <a:pt x="0" y="2906"/>
                    </a:moveTo>
                    <a:lnTo>
                      <a:pt x="242" y="2722"/>
                    </a:lnTo>
                    <a:lnTo>
                      <a:pt x="392" y="2572"/>
                    </a:lnTo>
                    <a:lnTo>
                      <a:pt x="572" y="2362"/>
                    </a:lnTo>
                    <a:lnTo>
                      <a:pt x="729" y="2130"/>
                    </a:lnTo>
                    <a:lnTo>
                      <a:pt x="864" y="1920"/>
                    </a:lnTo>
                    <a:lnTo>
                      <a:pt x="1014" y="1680"/>
                    </a:lnTo>
                    <a:lnTo>
                      <a:pt x="1157" y="1380"/>
                    </a:lnTo>
                    <a:lnTo>
                      <a:pt x="1247" y="1155"/>
                    </a:lnTo>
                    <a:lnTo>
                      <a:pt x="1344" y="892"/>
                    </a:lnTo>
                    <a:lnTo>
                      <a:pt x="1464" y="465"/>
                    </a:lnTo>
                    <a:lnTo>
                      <a:pt x="151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4280" name="Text Box 8"/>
              <p:cNvSpPr txBox="1">
                <a:spLocks noChangeArrowheads="1"/>
              </p:cNvSpPr>
              <p:nvPr/>
            </p:nvSpPr>
            <p:spPr bwMode="auto">
              <a:xfrm>
                <a:off x="6124" y="13232"/>
                <a:ext cx="1120" cy="7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800"/>
                  <a:t>n</a:t>
                </a:r>
                <a:r>
                  <a:rPr lang="en-US" altLang="bg-BG" sz="800">
                    <a:latin typeface="Times New Roman" pitchFamily="18" charset="0"/>
                  </a:rPr>
                  <a:t> сравнения</a:t>
                </a:r>
              </a:p>
              <a:p>
                <a:r>
                  <a:rPr lang="en-US" altLang="bg-BG" sz="800">
                    <a:latin typeface="Times New Roman" pitchFamily="18" charset="0"/>
                  </a:rPr>
                  <a:t>най-добър</a:t>
                </a:r>
                <a:r>
                  <a:rPr lang="en-US" altLang="bg-BG" sz="1200"/>
                  <a:t> </a:t>
                </a:r>
                <a:r>
                  <a:rPr lang="en-US" altLang="bg-BG" sz="800">
                    <a:latin typeface="Times New Roman" pitchFamily="18" charset="0"/>
                  </a:rPr>
                  <a:t>случай</a:t>
                </a:r>
                <a:endParaRPr lang="en-US" altLang="bg-BG" sz="1400"/>
              </a:p>
            </p:txBody>
          </p:sp>
          <p:sp>
            <p:nvSpPr>
              <p:cNvPr id="54281" name="Text Box 9"/>
              <p:cNvSpPr txBox="1">
                <a:spLocks noChangeArrowheads="1"/>
              </p:cNvSpPr>
              <p:nvPr/>
            </p:nvSpPr>
            <p:spPr bwMode="auto">
              <a:xfrm>
                <a:off x="5904" y="12103"/>
                <a:ext cx="1242" cy="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800">
                    <a:sym typeface="SymbolProp BT"/>
                  </a:rPr>
                  <a:t></a:t>
                </a:r>
                <a:r>
                  <a:rPr lang="en-US" altLang="bg-BG" sz="800"/>
                  <a:t>(n</a:t>
                </a:r>
                <a:r>
                  <a:rPr lang="en-US" altLang="bg-BG" sz="800" baseline="30000"/>
                  <a:t>2</a:t>
                </a:r>
                <a:r>
                  <a:rPr lang="en-US" altLang="bg-BG" sz="800"/>
                  <a:t>)</a:t>
                </a:r>
              </a:p>
              <a:p>
                <a:r>
                  <a:rPr lang="en-US" altLang="bg-BG" sz="800">
                    <a:latin typeface="Times New Roman" pitchFamily="18" charset="0"/>
                  </a:rPr>
                  <a:t>най-лош случай</a:t>
                </a:r>
                <a:endParaRPr lang="en-US" altLang="bg-BG" sz="1400"/>
              </a:p>
            </p:txBody>
          </p:sp>
        </p:grpSp>
        <p:grpSp>
          <p:nvGrpSpPr>
            <p:cNvPr id="54282" name="Group 10"/>
            <p:cNvGrpSpPr>
              <a:grpSpLocks/>
            </p:cNvGrpSpPr>
            <p:nvPr/>
          </p:nvGrpSpPr>
          <p:grpSpPr bwMode="auto">
            <a:xfrm>
              <a:off x="1582" y="13200"/>
              <a:ext cx="2693" cy="3270"/>
              <a:chOff x="1387" y="13155"/>
              <a:chExt cx="2693" cy="3270"/>
            </a:xfrm>
          </p:grpSpPr>
          <p:grpSp>
            <p:nvGrpSpPr>
              <p:cNvPr id="54283" name="Group 11"/>
              <p:cNvGrpSpPr>
                <a:grpSpLocks/>
              </p:cNvGrpSpPr>
              <p:nvPr/>
            </p:nvGrpSpPr>
            <p:grpSpPr bwMode="auto">
              <a:xfrm>
                <a:off x="1387" y="13155"/>
                <a:ext cx="2693" cy="3270"/>
                <a:chOff x="997" y="13125"/>
                <a:chExt cx="2693" cy="3270"/>
              </a:xfrm>
            </p:grpSpPr>
            <p:grpSp>
              <p:nvGrpSpPr>
                <p:cNvPr id="54284" name="Group 12"/>
                <p:cNvGrpSpPr>
                  <a:grpSpLocks/>
                </p:cNvGrpSpPr>
                <p:nvPr/>
              </p:nvGrpSpPr>
              <p:grpSpPr bwMode="auto">
                <a:xfrm>
                  <a:off x="997" y="13125"/>
                  <a:ext cx="2693" cy="3270"/>
                  <a:chOff x="997" y="13125"/>
                  <a:chExt cx="2693" cy="3270"/>
                </a:xfrm>
              </p:grpSpPr>
              <p:sp>
                <p:nvSpPr>
                  <p:cNvPr id="54285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99" y="13125"/>
                    <a:ext cx="2591" cy="327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pPr algn="ctr"/>
                    <a:r>
                      <a:rPr lang="en-US" altLang="bg-BG" sz="1200" dirty="0" err="1">
                        <a:latin typeface="Times New Roman" pitchFamily="18" charset="0"/>
                      </a:rPr>
                      <a:t>Най-лош</a:t>
                    </a:r>
                    <a:r>
                      <a:rPr lang="en-US" altLang="bg-BG" sz="1200" dirty="0">
                        <a:latin typeface="Times New Roman" pitchFamily="18" charset="0"/>
                      </a:rPr>
                      <a:t> </a:t>
                    </a:r>
                    <a:r>
                      <a:rPr lang="en-US" altLang="bg-BG" sz="1200" dirty="0" err="1" smtClean="0">
                        <a:latin typeface="Times New Roman" pitchFamily="18" charset="0"/>
                      </a:rPr>
                      <a:t>случа</a:t>
                    </a:r>
                    <a:endParaRPr lang="bg-BG" altLang="bg-BG" sz="1200" dirty="0" smtClean="0">
                      <a:latin typeface="Times New Roman" pitchFamily="18" charset="0"/>
                    </a:endParaRPr>
                  </a:p>
                  <a:p>
                    <a:pPr algn="ctr"/>
                    <a:r>
                      <a:rPr lang="en-US" altLang="bg-BG" sz="1200" dirty="0">
                        <a:latin typeface="Times New Roman" pitchFamily="18" charset="0"/>
                      </a:rPr>
                      <a:t>O</a:t>
                    </a:r>
                    <a:endParaRPr lang="bg-BG" altLang="bg-BG" sz="1200" dirty="0" smtClean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4286" name="AutoShape 14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2657" y="13751"/>
                    <a:ext cx="571" cy="656"/>
                  </a:xfrm>
                  <a:prstGeom prst="cube">
                    <a:avLst>
                      <a:gd name="adj" fmla="val 25037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sy="50000" kx="-2453608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287" name="Oval 15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742" y="13789"/>
                    <a:ext cx="338" cy="33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58824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288" name="AutoShape 16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2681" y="15422"/>
                    <a:ext cx="571" cy="656"/>
                  </a:xfrm>
                  <a:prstGeom prst="cube">
                    <a:avLst>
                      <a:gd name="adj" fmla="val 25037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sy="50000" kx="-2453608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289" name="Oval 17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766" y="15460"/>
                    <a:ext cx="338" cy="33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58824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grpSp>
                <p:nvGrpSpPr>
                  <p:cNvPr id="54290" name="Group 18"/>
                  <p:cNvGrpSpPr>
                    <a:grpSpLocks/>
                  </p:cNvGrpSpPr>
                  <p:nvPr/>
                </p:nvGrpSpPr>
                <p:grpSpPr bwMode="auto">
                  <a:xfrm rot="10800000">
                    <a:off x="1508" y="13312"/>
                    <a:ext cx="472" cy="2616"/>
                    <a:chOff x="1152" y="6048"/>
                    <a:chExt cx="1440" cy="7776"/>
                  </a:xfrm>
                </p:grpSpPr>
                <p:sp>
                  <p:nvSpPr>
                    <p:cNvPr id="54291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7344"/>
                      <a:ext cx="1440" cy="129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292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8640"/>
                      <a:ext cx="1440" cy="129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293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9936"/>
                      <a:ext cx="1440" cy="129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294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1232"/>
                      <a:ext cx="1440" cy="129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295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2528"/>
                      <a:ext cx="1440" cy="129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296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6048"/>
                      <a:ext cx="1440" cy="129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grpSp>
                <p:nvGrpSpPr>
                  <p:cNvPr id="54297" name="Group 25"/>
                  <p:cNvGrpSpPr>
                    <a:grpSpLocks/>
                  </p:cNvGrpSpPr>
                  <p:nvPr/>
                </p:nvGrpSpPr>
                <p:grpSpPr bwMode="auto">
                  <a:xfrm flipV="1">
                    <a:off x="1611" y="14357"/>
                    <a:ext cx="294" cy="1474"/>
                    <a:chOff x="2881" y="9700"/>
                    <a:chExt cx="363" cy="1826"/>
                  </a:xfrm>
                </p:grpSpPr>
                <p:sp>
                  <p:nvSpPr>
                    <p:cNvPr id="54298" name="Oval 26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3003" y="11385"/>
                      <a:ext cx="141" cy="141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8824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299" name="Oval 27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2936" y="10803"/>
                      <a:ext cx="226" cy="211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8824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300" name="Oval 28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2905" y="10250"/>
                      <a:ext cx="324" cy="279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8824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301" name="Oval 29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2881" y="9700"/>
                      <a:ext cx="363" cy="347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8824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sp>
                <p:nvSpPr>
                  <p:cNvPr id="54302" name="Oval 30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495" y="13321"/>
                    <a:ext cx="472" cy="40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58824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303" name="Oval 31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550" y="13813"/>
                    <a:ext cx="362" cy="33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58824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304" name="Arc 32"/>
                  <p:cNvSpPr>
                    <a:spLocks/>
                  </p:cNvSpPr>
                  <p:nvPr/>
                </p:nvSpPr>
                <p:spPr bwMode="auto">
                  <a:xfrm flipH="1" flipV="1">
                    <a:off x="1269" y="14091"/>
                    <a:ext cx="304" cy="33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1655"/>
                      <a:gd name="T2" fmla="*/ 8022 w 21600"/>
                      <a:gd name="T3" fmla="*/ 41655 h 41655"/>
                      <a:gd name="T4" fmla="*/ 0 w 21600"/>
                      <a:gd name="T5" fmla="*/ 21600 h 416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1655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0432"/>
                          <a:pt x="16222" y="38374"/>
                          <a:pt x="8022" y="41655"/>
                        </a:cubicBezTo>
                      </a:path>
                      <a:path w="21600" h="41655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0432"/>
                          <a:pt x="16222" y="38374"/>
                          <a:pt x="8022" y="41655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305" name="Arc 33"/>
                  <p:cNvSpPr>
                    <a:spLocks/>
                  </p:cNvSpPr>
                  <p:nvPr/>
                </p:nvSpPr>
                <p:spPr bwMode="auto">
                  <a:xfrm flipH="1" flipV="1">
                    <a:off x="1281" y="14527"/>
                    <a:ext cx="304" cy="33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1655"/>
                      <a:gd name="T2" fmla="*/ 8022 w 21600"/>
                      <a:gd name="T3" fmla="*/ 41655 h 41655"/>
                      <a:gd name="T4" fmla="*/ 0 w 21600"/>
                      <a:gd name="T5" fmla="*/ 21600 h 416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1655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0432"/>
                          <a:pt x="16222" y="38374"/>
                          <a:pt x="8022" y="41655"/>
                        </a:cubicBezTo>
                      </a:path>
                      <a:path w="21600" h="41655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0432"/>
                          <a:pt x="16222" y="38374"/>
                          <a:pt x="8022" y="41655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306" name="Arc 34"/>
                  <p:cNvSpPr>
                    <a:spLocks/>
                  </p:cNvSpPr>
                  <p:nvPr/>
                </p:nvSpPr>
                <p:spPr bwMode="auto">
                  <a:xfrm flipH="1" flipV="1">
                    <a:off x="1257" y="14963"/>
                    <a:ext cx="304" cy="33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1655"/>
                      <a:gd name="T2" fmla="*/ 8022 w 21600"/>
                      <a:gd name="T3" fmla="*/ 41655 h 41655"/>
                      <a:gd name="T4" fmla="*/ 0 w 21600"/>
                      <a:gd name="T5" fmla="*/ 21600 h 416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1655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0432"/>
                          <a:pt x="16222" y="38374"/>
                          <a:pt x="8022" y="41655"/>
                        </a:cubicBezTo>
                      </a:path>
                      <a:path w="21600" h="41655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0432"/>
                          <a:pt x="16222" y="38374"/>
                          <a:pt x="8022" y="41655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307" name="Arc 35"/>
                  <p:cNvSpPr>
                    <a:spLocks/>
                  </p:cNvSpPr>
                  <p:nvPr/>
                </p:nvSpPr>
                <p:spPr bwMode="auto">
                  <a:xfrm flipH="1" flipV="1">
                    <a:off x="1257" y="15351"/>
                    <a:ext cx="304" cy="33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1655"/>
                      <a:gd name="T2" fmla="*/ 8022 w 21600"/>
                      <a:gd name="T3" fmla="*/ 41655 h 41655"/>
                      <a:gd name="T4" fmla="*/ 0 w 21600"/>
                      <a:gd name="T5" fmla="*/ 21600 h 416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1655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0432"/>
                          <a:pt x="16222" y="38374"/>
                          <a:pt x="8022" y="41655"/>
                        </a:cubicBezTo>
                      </a:path>
                      <a:path w="21600" h="41655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0432"/>
                          <a:pt x="16222" y="38374"/>
                          <a:pt x="8022" y="41655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308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63" y="14421"/>
                    <a:ext cx="681" cy="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309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99" y="14833"/>
                    <a:ext cx="63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310" name="Lin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11" y="15281"/>
                    <a:ext cx="65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311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99" y="15705"/>
                    <a:ext cx="65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312" name="Freeform 40"/>
                  <p:cNvSpPr>
                    <a:spLocks/>
                  </p:cNvSpPr>
                  <p:nvPr/>
                </p:nvSpPr>
                <p:spPr bwMode="auto">
                  <a:xfrm>
                    <a:off x="1792" y="13783"/>
                    <a:ext cx="1010" cy="263"/>
                  </a:xfrm>
                  <a:custGeom>
                    <a:avLst/>
                    <a:gdLst>
                      <a:gd name="T0" fmla="*/ 0 w 870"/>
                      <a:gd name="T1" fmla="*/ 295 h 295"/>
                      <a:gd name="T2" fmla="*/ 225 w 870"/>
                      <a:gd name="T3" fmla="*/ 55 h 295"/>
                      <a:gd name="T4" fmla="*/ 525 w 870"/>
                      <a:gd name="T5" fmla="*/ 10 h 295"/>
                      <a:gd name="T6" fmla="*/ 870 w 870"/>
                      <a:gd name="T7" fmla="*/ 115 h 2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70" h="295">
                        <a:moveTo>
                          <a:pt x="0" y="295"/>
                        </a:moveTo>
                        <a:cubicBezTo>
                          <a:pt x="69" y="198"/>
                          <a:pt x="138" y="102"/>
                          <a:pt x="225" y="55"/>
                        </a:cubicBezTo>
                        <a:cubicBezTo>
                          <a:pt x="312" y="8"/>
                          <a:pt x="418" y="0"/>
                          <a:pt x="525" y="10"/>
                        </a:cubicBezTo>
                        <a:cubicBezTo>
                          <a:pt x="632" y="20"/>
                          <a:pt x="751" y="67"/>
                          <a:pt x="870" y="115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non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313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7" y="13772"/>
                    <a:ext cx="657" cy="4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 altLang="bg-BG" sz="1000" b="1">
                        <a:latin typeface="Times New Roman" pitchFamily="18" charset="0"/>
                      </a:rPr>
                      <a:t>А[</a:t>
                    </a:r>
                    <a:r>
                      <a:rPr lang="en-US" altLang="bg-BG" sz="1000" b="1"/>
                      <a:t>i]</a:t>
                    </a:r>
                    <a:endParaRPr lang="en-US" altLang="bg-BG" sz="1400"/>
                  </a:p>
                </p:txBody>
              </p:sp>
              <p:sp>
                <p:nvSpPr>
                  <p:cNvPr id="54314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28" y="15620"/>
                    <a:ext cx="544" cy="41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 altLang="bg-BG" sz="800"/>
                      <a:t>Buf</a:t>
                    </a:r>
                    <a:endParaRPr lang="en-US" altLang="bg-BG" sz="1400"/>
                  </a:p>
                </p:txBody>
              </p:sp>
              <p:sp>
                <p:nvSpPr>
                  <p:cNvPr id="54315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7" y="13952"/>
                    <a:ext cx="544" cy="41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 altLang="bg-BG" sz="800"/>
                      <a:t>Buf</a:t>
                    </a:r>
                    <a:endParaRPr lang="en-US" altLang="bg-BG" sz="1400"/>
                  </a:p>
                </p:txBody>
              </p:sp>
            </p:grpSp>
            <p:sp>
              <p:nvSpPr>
                <p:cNvPr id="54316" name="Oval 44"/>
                <p:cNvSpPr>
                  <a:spLocks noChangeArrowheads="1"/>
                </p:cNvSpPr>
                <p:nvPr/>
              </p:nvSpPr>
              <p:spPr bwMode="auto">
                <a:xfrm>
                  <a:off x="2133" y="14288"/>
                  <a:ext cx="340" cy="27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 altLang="bg-BG" sz="1400"/>
                </a:p>
              </p:txBody>
            </p:sp>
            <p:sp>
              <p:nvSpPr>
                <p:cNvPr id="54317" name="Oval 45"/>
                <p:cNvSpPr>
                  <a:spLocks noChangeArrowheads="1"/>
                </p:cNvSpPr>
                <p:nvPr/>
              </p:nvSpPr>
              <p:spPr bwMode="auto">
                <a:xfrm>
                  <a:off x="2145" y="14688"/>
                  <a:ext cx="341" cy="27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 altLang="bg-BG" sz="1400"/>
                </a:p>
              </p:txBody>
            </p:sp>
            <p:sp>
              <p:nvSpPr>
                <p:cNvPr id="54318" name="Oval 46"/>
                <p:cNvSpPr>
                  <a:spLocks noChangeArrowheads="1"/>
                </p:cNvSpPr>
                <p:nvPr/>
              </p:nvSpPr>
              <p:spPr bwMode="auto">
                <a:xfrm>
                  <a:off x="2157" y="15124"/>
                  <a:ext cx="341" cy="27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 altLang="bg-BG" sz="1400"/>
                </a:p>
              </p:txBody>
            </p:sp>
            <p:sp>
              <p:nvSpPr>
                <p:cNvPr id="54319" name="Oval 47"/>
                <p:cNvSpPr>
                  <a:spLocks noChangeArrowheads="1"/>
                </p:cNvSpPr>
                <p:nvPr/>
              </p:nvSpPr>
              <p:spPr bwMode="auto">
                <a:xfrm>
                  <a:off x="2157" y="15548"/>
                  <a:ext cx="341" cy="27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 altLang="bg-BG" sz="1400"/>
                </a:p>
              </p:txBody>
            </p:sp>
            <p:sp>
              <p:nvSpPr>
                <p:cNvPr id="54320" name="Freeform 48"/>
                <p:cNvSpPr>
                  <a:spLocks/>
                </p:cNvSpPr>
                <p:nvPr/>
              </p:nvSpPr>
              <p:spPr bwMode="auto">
                <a:xfrm>
                  <a:off x="1914" y="15608"/>
                  <a:ext cx="1010" cy="333"/>
                </a:xfrm>
                <a:custGeom>
                  <a:avLst/>
                  <a:gdLst>
                    <a:gd name="T0" fmla="*/ 1245 w 1245"/>
                    <a:gd name="T1" fmla="*/ 0 h 412"/>
                    <a:gd name="T2" fmla="*/ 990 w 1245"/>
                    <a:gd name="T3" fmla="*/ 225 h 412"/>
                    <a:gd name="T4" fmla="*/ 555 w 1245"/>
                    <a:gd name="T5" fmla="*/ 405 h 412"/>
                    <a:gd name="T6" fmla="*/ 0 w 1245"/>
                    <a:gd name="T7" fmla="*/ 270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45" h="412">
                      <a:moveTo>
                        <a:pt x="1245" y="0"/>
                      </a:moveTo>
                      <a:cubicBezTo>
                        <a:pt x="1175" y="79"/>
                        <a:pt x="1105" y="158"/>
                        <a:pt x="990" y="225"/>
                      </a:cubicBezTo>
                      <a:cubicBezTo>
                        <a:pt x="875" y="292"/>
                        <a:pt x="720" y="398"/>
                        <a:pt x="555" y="405"/>
                      </a:cubicBezTo>
                      <a:cubicBezTo>
                        <a:pt x="390" y="412"/>
                        <a:pt x="195" y="341"/>
                        <a:pt x="0" y="27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54321" name="Text Box 49"/>
              <p:cNvSpPr txBox="1">
                <a:spLocks noChangeArrowheads="1"/>
              </p:cNvSpPr>
              <p:nvPr/>
            </p:nvSpPr>
            <p:spPr bwMode="auto">
              <a:xfrm>
                <a:off x="1819" y="16024"/>
                <a:ext cx="633" cy="3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000" b="1"/>
                  <a:t>i =5</a:t>
                </a:r>
                <a:endParaRPr lang="en-US" altLang="bg-BG" sz="1400"/>
              </a:p>
            </p:txBody>
          </p:sp>
        </p:grpSp>
        <p:grpSp>
          <p:nvGrpSpPr>
            <p:cNvPr id="54322" name="Group 50"/>
            <p:cNvGrpSpPr>
              <a:grpSpLocks/>
            </p:cNvGrpSpPr>
            <p:nvPr/>
          </p:nvGrpSpPr>
          <p:grpSpPr bwMode="auto">
            <a:xfrm>
              <a:off x="8257" y="13195"/>
              <a:ext cx="2571" cy="3270"/>
              <a:chOff x="8122" y="13180"/>
              <a:chExt cx="2571" cy="3270"/>
            </a:xfrm>
          </p:grpSpPr>
          <p:grpSp>
            <p:nvGrpSpPr>
              <p:cNvPr id="54323" name="Group 51"/>
              <p:cNvGrpSpPr>
                <a:grpSpLocks/>
              </p:cNvGrpSpPr>
              <p:nvPr/>
            </p:nvGrpSpPr>
            <p:grpSpPr bwMode="auto">
              <a:xfrm>
                <a:off x="8127" y="13180"/>
                <a:ext cx="2566" cy="3270"/>
                <a:chOff x="7557" y="13075"/>
                <a:chExt cx="2566" cy="3270"/>
              </a:xfrm>
            </p:grpSpPr>
            <p:grpSp>
              <p:nvGrpSpPr>
                <p:cNvPr id="54324" name="Group 52"/>
                <p:cNvGrpSpPr>
                  <a:grpSpLocks/>
                </p:cNvGrpSpPr>
                <p:nvPr/>
              </p:nvGrpSpPr>
              <p:grpSpPr bwMode="auto">
                <a:xfrm>
                  <a:off x="7557" y="13075"/>
                  <a:ext cx="2566" cy="3270"/>
                  <a:chOff x="7557" y="13075"/>
                  <a:chExt cx="2566" cy="3270"/>
                </a:xfrm>
              </p:grpSpPr>
              <p:sp>
                <p:nvSpPr>
                  <p:cNvPr id="54325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57" y="13075"/>
                    <a:ext cx="2566" cy="327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pPr algn="r"/>
                    <a:r>
                      <a:rPr lang="en-US" altLang="bg-BG" sz="1000" dirty="0" err="1">
                        <a:latin typeface="Times New Roman" pitchFamily="18" charset="0"/>
                      </a:rPr>
                      <a:t>Най-добър</a:t>
                    </a:r>
                    <a:endParaRPr lang="en-US" altLang="bg-BG" sz="1000" dirty="0">
                      <a:latin typeface="Times New Roman" pitchFamily="18" charset="0"/>
                    </a:endParaRPr>
                  </a:p>
                  <a:p>
                    <a:pPr algn="r"/>
                    <a:r>
                      <a:rPr lang="en-US" altLang="bg-BG" sz="1000" dirty="0">
                        <a:latin typeface="Times New Roman" pitchFamily="18" charset="0"/>
                      </a:rPr>
                      <a:t> </a:t>
                    </a:r>
                    <a:r>
                      <a:rPr lang="en-US" altLang="bg-BG" sz="1000" dirty="0" err="1">
                        <a:latin typeface="Times New Roman" pitchFamily="18" charset="0"/>
                      </a:rPr>
                      <a:t>случай</a:t>
                    </a:r>
                    <a:endParaRPr lang="en-US" altLang="bg-BG" sz="1000" dirty="0">
                      <a:latin typeface="Times New Roman" pitchFamily="18" charset="0"/>
                    </a:endParaRPr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pPr algn="ctr"/>
                    <a:r>
                      <a:rPr lang="en-US" altLang="bg-BG" sz="1200" dirty="0" err="1">
                        <a:latin typeface="Times New Roman" pitchFamily="18" charset="0"/>
                      </a:rPr>
                      <a:t>Най-добър</a:t>
                    </a:r>
                    <a:r>
                      <a:rPr lang="en-US" altLang="bg-BG" sz="1200" dirty="0">
                        <a:latin typeface="Times New Roman" pitchFamily="18" charset="0"/>
                      </a:rPr>
                      <a:t> </a:t>
                    </a:r>
                    <a:r>
                      <a:rPr lang="en-US" altLang="bg-BG" sz="1200" dirty="0" err="1" smtClean="0">
                        <a:latin typeface="Times New Roman" pitchFamily="18" charset="0"/>
                      </a:rPr>
                      <a:t>случай</a:t>
                    </a:r>
                    <a:endParaRPr lang="bg-BG" altLang="bg-BG" sz="1200" dirty="0" smtClean="0">
                      <a:latin typeface="Times New Roman" pitchFamily="18" charset="0"/>
                    </a:endParaRPr>
                  </a:p>
                  <a:p>
                    <a:pPr algn="ctr"/>
                    <a:r>
                      <a:rPr lang="en-US" altLang="bg-BG" sz="1400" dirty="0" smtClean="0">
                        <a:latin typeface="Times New Roman" pitchFamily="18" charset="0"/>
                      </a:rPr>
                      <a:t>ῼ</a:t>
                    </a:r>
                    <a:endParaRPr lang="en-US" altLang="bg-BG" sz="1600" dirty="0" smtClean="0"/>
                  </a:p>
                  <a:p>
                    <a:pPr algn="ctr"/>
                    <a:endParaRPr lang="en-US" altLang="bg-BG" sz="1400" dirty="0"/>
                  </a:p>
                </p:txBody>
              </p:sp>
              <p:sp>
                <p:nvSpPr>
                  <p:cNvPr id="54326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38" y="15869"/>
                    <a:ext cx="633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 altLang="bg-BG" sz="1000" b="1"/>
                      <a:t>i =5</a:t>
                    </a:r>
                    <a:endParaRPr lang="en-US" altLang="bg-BG" sz="1400"/>
                  </a:p>
                </p:txBody>
              </p:sp>
            </p:grpSp>
            <p:grpSp>
              <p:nvGrpSpPr>
                <p:cNvPr id="54327" name="Group 55"/>
                <p:cNvGrpSpPr>
                  <a:grpSpLocks/>
                </p:cNvGrpSpPr>
                <p:nvPr/>
              </p:nvGrpSpPr>
              <p:grpSpPr bwMode="auto">
                <a:xfrm>
                  <a:off x="8074" y="13274"/>
                  <a:ext cx="1642" cy="2616"/>
                  <a:chOff x="3833" y="8601"/>
                  <a:chExt cx="2025" cy="3240"/>
                </a:xfrm>
              </p:grpSpPr>
              <p:grpSp>
                <p:nvGrpSpPr>
                  <p:cNvPr id="54328" name="Group 56"/>
                  <p:cNvGrpSpPr>
                    <a:grpSpLocks/>
                  </p:cNvGrpSpPr>
                  <p:nvPr/>
                </p:nvGrpSpPr>
                <p:grpSpPr bwMode="auto">
                  <a:xfrm rot="10800000">
                    <a:off x="3834" y="8601"/>
                    <a:ext cx="583" cy="3240"/>
                    <a:chOff x="1152" y="6048"/>
                    <a:chExt cx="1440" cy="7776"/>
                  </a:xfrm>
                </p:grpSpPr>
                <p:sp>
                  <p:nvSpPr>
                    <p:cNvPr id="54329" name="Rectangl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7344"/>
                      <a:ext cx="1440" cy="129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330" name="Rectangl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8640"/>
                      <a:ext cx="1440" cy="129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331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9936"/>
                      <a:ext cx="1440" cy="129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332" name="Rectangle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1232"/>
                      <a:ext cx="1440" cy="129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333" name="Rectangl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2528"/>
                      <a:ext cx="1440" cy="129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334" name="Rectangle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6048"/>
                      <a:ext cx="1440" cy="129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grpSp>
                <p:nvGrpSpPr>
                  <p:cNvPr id="54335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3931" y="9790"/>
                    <a:ext cx="363" cy="1826"/>
                    <a:chOff x="2881" y="9700"/>
                    <a:chExt cx="363" cy="1826"/>
                  </a:xfrm>
                </p:grpSpPr>
                <p:sp>
                  <p:nvSpPr>
                    <p:cNvPr id="54336" name="Oval 64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3003" y="11385"/>
                      <a:ext cx="141" cy="141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8824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337" name="Oval 65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2936" y="10803"/>
                      <a:ext cx="226" cy="211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8824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338" name="Oval 66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2905" y="10250"/>
                      <a:ext cx="324" cy="279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8824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339" name="Oval 67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2881" y="9700"/>
                      <a:ext cx="363" cy="347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8824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sp>
                <p:nvSpPr>
                  <p:cNvPr id="54340" name="Oval 68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3901" y="9222"/>
                    <a:ext cx="447" cy="41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58824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341" name="Oval 69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3833" y="8627"/>
                    <a:ext cx="583" cy="49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58824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grpSp>
                <p:nvGrpSpPr>
                  <p:cNvPr id="54342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5049" y="9147"/>
                    <a:ext cx="809" cy="712"/>
                    <a:chOff x="3684" y="8952"/>
                    <a:chExt cx="809" cy="712"/>
                  </a:xfrm>
                </p:grpSpPr>
                <p:sp>
                  <p:nvSpPr>
                    <p:cNvPr id="54343" name="AutoShape 71"/>
                    <p:cNvSpPr>
                      <a:spLocks noChangeArrowheads="1"/>
                    </p:cNvSpPr>
                    <p:nvPr/>
                  </p:nvSpPr>
                  <p:spPr bwMode="auto">
                    <a:xfrm rot="16200000" flipV="1">
                      <a:off x="3735" y="8906"/>
                      <a:ext cx="707" cy="809"/>
                    </a:xfrm>
                    <a:prstGeom prst="cube">
                      <a:avLst>
                        <a:gd name="adj" fmla="val 25037"/>
                      </a:avLst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sy="50000" kx="-2453608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344" name="Oval 72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3841" y="8952"/>
                      <a:ext cx="417" cy="415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8824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345" name="Text Box 7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44" y="9169"/>
                      <a:ext cx="560" cy="3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 altLang="bg-BG" sz="800"/>
                        <a:t>Buf</a:t>
                      </a:r>
                      <a:endParaRPr lang="en-US" altLang="bg-BG" sz="1400"/>
                    </a:p>
                  </p:txBody>
                </p:sp>
              </p:grpSp>
              <p:sp>
                <p:nvSpPr>
                  <p:cNvPr id="54346" name="Line 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80" y="9975"/>
                    <a:ext cx="82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347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9795"/>
                    <a:ext cx="420" cy="34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 altLang="bg-BG" sz="1400"/>
                  </a:p>
                </p:txBody>
              </p:sp>
              <p:sp>
                <p:nvSpPr>
                  <p:cNvPr id="54348" name="Freeform 76"/>
                  <p:cNvSpPr>
                    <a:spLocks/>
                  </p:cNvSpPr>
                  <p:nvPr/>
                </p:nvSpPr>
                <p:spPr bwMode="auto">
                  <a:xfrm>
                    <a:off x="4260" y="8945"/>
                    <a:ext cx="1095" cy="445"/>
                  </a:xfrm>
                  <a:custGeom>
                    <a:avLst/>
                    <a:gdLst>
                      <a:gd name="T0" fmla="*/ 0 w 1095"/>
                      <a:gd name="T1" fmla="*/ 445 h 445"/>
                      <a:gd name="T2" fmla="*/ 300 w 1095"/>
                      <a:gd name="T3" fmla="*/ 190 h 445"/>
                      <a:gd name="T4" fmla="*/ 570 w 1095"/>
                      <a:gd name="T5" fmla="*/ 25 h 445"/>
                      <a:gd name="T6" fmla="*/ 855 w 1095"/>
                      <a:gd name="T7" fmla="*/ 40 h 445"/>
                      <a:gd name="T8" fmla="*/ 1095 w 1095"/>
                      <a:gd name="T9" fmla="*/ 235 h 4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95" h="445">
                        <a:moveTo>
                          <a:pt x="0" y="445"/>
                        </a:moveTo>
                        <a:cubicBezTo>
                          <a:pt x="102" y="352"/>
                          <a:pt x="205" y="260"/>
                          <a:pt x="300" y="190"/>
                        </a:cubicBezTo>
                        <a:cubicBezTo>
                          <a:pt x="395" y="120"/>
                          <a:pt x="478" y="50"/>
                          <a:pt x="570" y="25"/>
                        </a:cubicBezTo>
                        <a:cubicBezTo>
                          <a:pt x="662" y="0"/>
                          <a:pt x="768" y="5"/>
                          <a:pt x="855" y="40"/>
                        </a:cubicBezTo>
                        <a:cubicBezTo>
                          <a:pt x="942" y="75"/>
                          <a:pt x="1018" y="155"/>
                          <a:pt x="1095" y="235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non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349" name="Freeform 77"/>
                  <p:cNvSpPr>
                    <a:spLocks/>
                  </p:cNvSpPr>
                  <p:nvPr/>
                </p:nvSpPr>
                <p:spPr bwMode="auto">
                  <a:xfrm>
                    <a:off x="4410" y="9208"/>
                    <a:ext cx="870" cy="212"/>
                  </a:xfrm>
                  <a:custGeom>
                    <a:avLst/>
                    <a:gdLst>
                      <a:gd name="T0" fmla="*/ 870 w 870"/>
                      <a:gd name="T1" fmla="*/ 77 h 212"/>
                      <a:gd name="T2" fmla="*/ 525 w 870"/>
                      <a:gd name="T3" fmla="*/ 2 h 212"/>
                      <a:gd name="T4" fmla="*/ 255 w 870"/>
                      <a:gd name="T5" fmla="*/ 92 h 212"/>
                      <a:gd name="T6" fmla="*/ 0 w 870"/>
                      <a:gd name="T7" fmla="*/ 212 h 2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70" h="212">
                        <a:moveTo>
                          <a:pt x="870" y="77"/>
                        </a:moveTo>
                        <a:cubicBezTo>
                          <a:pt x="748" y="38"/>
                          <a:pt x="627" y="0"/>
                          <a:pt x="525" y="2"/>
                        </a:cubicBezTo>
                        <a:cubicBezTo>
                          <a:pt x="423" y="4"/>
                          <a:pt x="342" y="57"/>
                          <a:pt x="255" y="92"/>
                        </a:cubicBezTo>
                        <a:cubicBezTo>
                          <a:pt x="168" y="127"/>
                          <a:pt x="84" y="169"/>
                          <a:pt x="0" y="212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non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54350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9048" y="13880"/>
                  <a:ext cx="544" cy="41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bg-BG" sz="800"/>
                    <a:t>Buf</a:t>
                  </a:r>
                  <a:endParaRPr lang="en-US" altLang="bg-BG" sz="1400"/>
                </a:p>
              </p:txBody>
            </p:sp>
          </p:grpSp>
          <p:sp>
            <p:nvSpPr>
              <p:cNvPr id="54351" name="Text Box 79"/>
              <p:cNvSpPr txBox="1">
                <a:spLocks noChangeArrowheads="1"/>
              </p:cNvSpPr>
              <p:nvPr/>
            </p:nvSpPr>
            <p:spPr bwMode="auto">
              <a:xfrm>
                <a:off x="8122" y="13842"/>
                <a:ext cx="657" cy="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000" b="1">
                    <a:latin typeface="Times New Roman" pitchFamily="18" charset="0"/>
                  </a:rPr>
                  <a:t>А[</a:t>
                </a:r>
                <a:r>
                  <a:rPr lang="en-US" altLang="bg-BG" sz="1000" b="1"/>
                  <a:t>i]</a:t>
                </a:r>
                <a:endParaRPr lang="en-US" altLang="bg-BG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636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1287463" y="1471613"/>
            <a:ext cx="5870575" cy="2079625"/>
            <a:chOff x="1582" y="13195"/>
            <a:chExt cx="9246" cy="3275"/>
          </a:xfrm>
        </p:grpSpPr>
        <p:grpSp>
          <p:nvGrpSpPr>
            <p:cNvPr id="54275" name="Group 3"/>
            <p:cNvGrpSpPr>
              <a:grpSpLocks/>
            </p:cNvGrpSpPr>
            <p:nvPr/>
          </p:nvGrpSpPr>
          <p:grpSpPr bwMode="auto">
            <a:xfrm>
              <a:off x="5134" y="13409"/>
              <a:ext cx="2590" cy="2923"/>
              <a:chOff x="4654" y="11702"/>
              <a:chExt cx="2590" cy="2923"/>
            </a:xfrm>
          </p:grpSpPr>
          <p:sp>
            <p:nvSpPr>
              <p:cNvPr id="54276" name="Line 4"/>
              <p:cNvSpPr>
                <a:spLocks noChangeShapeType="1"/>
              </p:cNvSpPr>
              <p:nvPr/>
            </p:nvSpPr>
            <p:spPr bwMode="auto">
              <a:xfrm>
                <a:off x="4654" y="14367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4277" name="Line 5"/>
              <p:cNvSpPr>
                <a:spLocks noChangeShapeType="1"/>
              </p:cNvSpPr>
              <p:nvPr/>
            </p:nvSpPr>
            <p:spPr bwMode="auto">
              <a:xfrm flipV="1">
                <a:off x="5014" y="11702"/>
                <a:ext cx="0" cy="29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4278" name="Line 6"/>
              <p:cNvSpPr>
                <a:spLocks noChangeShapeType="1"/>
              </p:cNvSpPr>
              <p:nvPr/>
            </p:nvSpPr>
            <p:spPr bwMode="auto">
              <a:xfrm flipV="1">
                <a:off x="5014" y="12752"/>
                <a:ext cx="1830" cy="16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4279" name="Freeform 7"/>
              <p:cNvSpPr>
                <a:spLocks/>
              </p:cNvSpPr>
              <p:nvPr/>
            </p:nvSpPr>
            <p:spPr bwMode="auto">
              <a:xfrm>
                <a:off x="5014" y="12194"/>
                <a:ext cx="921" cy="2202"/>
              </a:xfrm>
              <a:custGeom>
                <a:avLst/>
                <a:gdLst>
                  <a:gd name="T0" fmla="*/ 0 w 1517"/>
                  <a:gd name="T1" fmla="*/ 2906 h 2906"/>
                  <a:gd name="T2" fmla="*/ 242 w 1517"/>
                  <a:gd name="T3" fmla="*/ 2722 h 2906"/>
                  <a:gd name="T4" fmla="*/ 392 w 1517"/>
                  <a:gd name="T5" fmla="*/ 2572 h 2906"/>
                  <a:gd name="T6" fmla="*/ 572 w 1517"/>
                  <a:gd name="T7" fmla="*/ 2362 h 2906"/>
                  <a:gd name="T8" fmla="*/ 729 w 1517"/>
                  <a:gd name="T9" fmla="*/ 2130 h 2906"/>
                  <a:gd name="T10" fmla="*/ 864 w 1517"/>
                  <a:gd name="T11" fmla="*/ 1920 h 2906"/>
                  <a:gd name="T12" fmla="*/ 1014 w 1517"/>
                  <a:gd name="T13" fmla="*/ 1680 h 2906"/>
                  <a:gd name="T14" fmla="*/ 1157 w 1517"/>
                  <a:gd name="T15" fmla="*/ 1380 h 2906"/>
                  <a:gd name="T16" fmla="*/ 1247 w 1517"/>
                  <a:gd name="T17" fmla="*/ 1155 h 2906"/>
                  <a:gd name="T18" fmla="*/ 1344 w 1517"/>
                  <a:gd name="T19" fmla="*/ 892 h 2906"/>
                  <a:gd name="T20" fmla="*/ 1464 w 1517"/>
                  <a:gd name="T21" fmla="*/ 465 h 2906"/>
                  <a:gd name="T22" fmla="*/ 1517 w 1517"/>
                  <a:gd name="T23" fmla="*/ 0 h 2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17" h="2906">
                    <a:moveTo>
                      <a:pt x="0" y="2906"/>
                    </a:moveTo>
                    <a:lnTo>
                      <a:pt x="242" y="2722"/>
                    </a:lnTo>
                    <a:lnTo>
                      <a:pt x="392" y="2572"/>
                    </a:lnTo>
                    <a:lnTo>
                      <a:pt x="572" y="2362"/>
                    </a:lnTo>
                    <a:lnTo>
                      <a:pt x="729" y="2130"/>
                    </a:lnTo>
                    <a:lnTo>
                      <a:pt x="864" y="1920"/>
                    </a:lnTo>
                    <a:lnTo>
                      <a:pt x="1014" y="1680"/>
                    </a:lnTo>
                    <a:lnTo>
                      <a:pt x="1157" y="1380"/>
                    </a:lnTo>
                    <a:lnTo>
                      <a:pt x="1247" y="1155"/>
                    </a:lnTo>
                    <a:lnTo>
                      <a:pt x="1344" y="892"/>
                    </a:lnTo>
                    <a:lnTo>
                      <a:pt x="1464" y="465"/>
                    </a:lnTo>
                    <a:lnTo>
                      <a:pt x="1517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4280" name="Text Box 8"/>
              <p:cNvSpPr txBox="1">
                <a:spLocks noChangeArrowheads="1"/>
              </p:cNvSpPr>
              <p:nvPr/>
            </p:nvSpPr>
            <p:spPr bwMode="auto">
              <a:xfrm>
                <a:off x="6124" y="13232"/>
                <a:ext cx="1120" cy="7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800"/>
                  <a:t>n</a:t>
                </a:r>
                <a:r>
                  <a:rPr lang="en-US" altLang="bg-BG" sz="800">
                    <a:latin typeface="Times New Roman" pitchFamily="18" charset="0"/>
                  </a:rPr>
                  <a:t> сравнения</a:t>
                </a:r>
              </a:p>
              <a:p>
                <a:r>
                  <a:rPr lang="en-US" altLang="bg-BG" sz="800">
                    <a:latin typeface="Times New Roman" pitchFamily="18" charset="0"/>
                  </a:rPr>
                  <a:t>най-добър</a:t>
                </a:r>
                <a:r>
                  <a:rPr lang="en-US" altLang="bg-BG" sz="1200"/>
                  <a:t> </a:t>
                </a:r>
                <a:r>
                  <a:rPr lang="en-US" altLang="bg-BG" sz="800">
                    <a:latin typeface="Times New Roman" pitchFamily="18" charset="0"/>
                  </a:rPr>
                  <a:t>случай</a:t>
                </a:r>
                <a:endParaRPr lang="en-US" altLang="bg-BG" sz="1400"/>
              </a:p>
            </p:txBody>
          </p:sp>
          <p:sp>
            <p:nvSpPr>
              <p:cNvPr id="54281" name="Text Box 9"/>
              <p:cNvSpPr txBox="1">
                <a:spLocks noChangeArrowheads="1"/>
              </p:cNvSpPr>
              <p:nvPr/>
            </p:nvSpPr>
            <p:spPr bwMode="auto">
              <a:xfrm>
                <a:off x="5904" y="12103"/>
                <a:ext cx="1242" cy="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800">
                    <a:sym typeface="SymbolProp BT"/>
                  </a:rPr>
                  <a:t></a:t>
                </a:r>
                <a:r>
                  <a:rPr lang="en-US" altLang="bg-BG" sz="800"/>
                  <a:t>(n</a:t>
                </a:r>
                <a:r>
                  <a:rPr lang="en-US" altLang="bg-BG" sz="800" baseline="30000"/>
                  <a:t>2</a:t>
                </a:r>
                <a:r>
                  <a:rPr lang="en-US" altLang="bg-BG" sz="800"/>
                  <a:t>)</a:t>
                </a:r>
              </a:p>
              <a:p>
                <a:r>
                  <a:rPr lang="en-US" altLang="bg-BG" sz="800">
                    <a:latin typeface="Times New Roman" pitchFamily="18" charset="0"/>
                  </a:rPr>
                  <a:t>най-лош случай</a:t>
                </a:r>
                <a:endParaRPr lang="en-US" altLang="bg-BG" sz="1400"/>
              </a:p>
            </p:txBody>
          </p:sp>
        </p:grpSp>
        <p:grpSp>
          <p:nvGrpSpPr>
            <p:cNvPr id="54282" name="Group 10"/>
            <p:cNvGrpSpPr>
              <a:grpSpLocks/>
            </p:cNvGrpSpPr>
            <p:nvPr/>
          </p:nvGrpSpPr>
          <p:grpSpPr bwMode="auto">
            <a:xfrm>
              <a:off x="1582" y="13200"/>
              <a:ext cx="2693" cy="3270"/>
              <a:chOff x="1387" y="13155"/>
              <a:chExt cx="2693" cy="3270"/>
            </a:xfrm>
          </p:grpSpPr>
          <p:grpSp>
            <p:nvGrpSpPr>
              <p:cNvPr id="54283" name="Group 11"/>
              <p:cNvGrpSpPr>
                <a:grpSpLocks/>
              </p:cNvGrpSpPr>
              <p:nvPr/>
            </p:nvGrpSpPr>
            <p:grpSpPr bwMode="auto">
              <a:xfrm>
                <a:off x="1387" y="13155"/>
                <a:ext cx="2693" cy="3270"/>
                <a:chOff x="997" y="13125"/>
                <a:chExt cx="2693" cy="3270"/>
              </a:xfrm>
            </p:grpSpPr>
            <p:grpSp>
              <p:nvGrpSpPr>
                <p:cNvPr id="54284" name="Group 12"/>
                <p:cNvGrpSpPr>
                  <a:grpSpLocks/>
                </p:cNvGrpSpPr>
                <p:nvPr/>
              </p:nvGrpSpPr>
              <p:grpSpPr bwMode="auto">
                <a:xfrm>
                  <a:off x="997" y="13125"/>
                  <a:ext cx="2693" cy="3270"/>
                  <a:chOff x="997" y="13125"/>
                  <a:chExt cx="2693" cy="3270"/>
                </a:xfrm>
              </p:grpSpPr>
              <p:sp>
                <p:nvSpPr>
                  <p:cNvPr id="54285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99" y="13125"/>
                    <a:ext cx="2591" cy="327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pPr algn="ctr"/>
                    <a:r>
                      <a:rPr lang="en-US" altLang="bg-BG" sz="1200" dirty="0" err="1">
                        <a:latin typeface="Times New Roman" pitchFamily="18" charset="0"/>
                      </a:rPr>
                      <a:t>Най-лош</a:t>
                    </a:r>
                    <a:r>
                      <a:rPr lang="en-US" altLang="bg-BG" sz="1200" dirty="0">
                        <a:latin typeface="Times New Roman" pitchFamily="18" charset="0"/>
                      </a:rPr>
                      <a:t> </a:t>
                    </a:r>
                    <a:r>
                      <a:rPr lang="en-US" altLang="bg-BG" sz="1200" dirty="0" err="1" smtClean="0">
                        <a:latin typeface="Times New Roman" pitchFamily="18" charset="0"/>
                      </a:rPr>
                      <a:t>случа</a:t>
                    </a:r>
                    <a:endParaRPr lang="bg-BG" altLang="bg-BG" sz="1200" dirty="0" smtClean="0">
                      <a:latin typeface="Times New Roman" pitchFamily="18" charset="0"/>
                    </a:endParaRPr>
                  </a:p>
                  <a:p>
                    <a:pPr algn="ctr"/>
                    <a:r>
                      <a:rPr lang="en-US" altLang="bg-BG" sz="1200" dirty="0">
                        <a:latin typeface="Times New Roman" pitchFamily="18" charset="0"/>
                      </a:rPr>
                      <a:t>O</a:t>
                    </a:r>
                    <a:endParaRPr lang="bg-BG" altLang="bg-BG" sz="1200" dirty="0" smtClean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4286" name="AutoShape 14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2657" y="13751"/>
                    <a:ext cx="571" cy="656"/>
                  </a:xfrm>
                  <a:prstGeom prst="cube">
                    <a:avLst>
                      <a:gd name="adj" fmla="val 25037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sy="50000" kx="-2453608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287" name="Oval 15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742" y="13789"/>
                    <a:ext cx="338" cy="33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58824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288" name="AutoShape 16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2681" y="15422"/>
                    <a:ext cx="571" cy="656"/>
                  </a:xfrm>
                  <a:prstGeom prst="cube">
                    <a:avLst>
                      <a:gd name="adj" fmla="val 25037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sy="50000" kx="-2453608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289" name="Oval 17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766" y="15460"/>
                    <a:ext cx="338" cy="33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58824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grpSp>
                <p:nvGrpSpPr>
                  <p:cNvPr id="54290" name="Group 18"/>
                  <p:cNvGrpSpPr>
                    <a:grpSpLocks/>
                  </p:cNvGrpSpPr>
                  <p:nvPr/>
                </p:nvGrpSpPr>
                <p:grpSpPr bwMode="auto">
                  <a:xfrm rot="10800000">
                    <a:off x="1508" y="13312"/>
                    <a:ext cx="472" cy="2616"/>
                    <a:chOff x="1152" y="6048"/>
                    <a:chExt cx="1440" cy="7776"/>
                  </a:xfrm>
                </p:grpSpPr>
                <p:sp>
                  <p:nvSpPr>
                    <p:cNvPr id="54291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7344"/>
                      <a:ext cx="1440" cy="129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292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8640"/>
                      <a:ext cx="1440" cy="129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293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9936"/>
                      <a:ext cx="1440" cy="129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294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1232"/>
                      <a:ext cx="1440" cy="129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295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2528"/>
                      <a:ext cx="1440" cy="129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296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6048"/>
                      <a:ext cx="1440" cy="129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grpSp>
                <p:nvGrpSpPr>
                  <p:cNvPr id="54297" name="Group 25"/>
                  <p:cNvGrpSpPr>
                    <a:grpSpLocks/>
                  </p:cNvGrpSpPr>
                  <p:nvPr/>
                </p:nvGrpSpPr>
                <p:grpSpPr bwMode="auto">
                  <a:xfrm flipV="1">
                    <a:off x="1611" y="14357"/>
                    <a:ext cx="294" cy="1474"/>
                    <a:chOff x="2881" y="9700"/>
                    <a:chExt cx="363" cy="1826"/>
                  </a:xfrm>
                </p:grpSpPr>
                <p:sp>
                  <p:nvSpPr>
                    <p:cNvPr id="54298" name="Oval 26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3003" y="11385"/>
                      <a:ext cx="141" cy="141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8824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299" name="Oval 27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2936" y="10803"/>
                      <a:ext cx="226" cy="211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8824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300" name="Oval 28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2905" y="10250"/>
                      <a:ext cx="324" cy="279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8824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301" name="Oval 29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2881" y="9700"/>
                      <a:ext cx="363" cy="347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8824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sp>
                <p:nvSpPr>
                  <p:cNvPr id="54302" name="Oval 30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495" y="13321"/>
                    <a:ext cx="472" cy="40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58824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303" name="Oval 31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550" y="13813"/>
                    <a:ext cx="362" cy="33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58824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304" name="Arc 32"/>
                  <p:cNvSpPr>
                    <a:spLocks/>
                  </p:cNvSpPr>
                  <p:nvPr/>
                </p:nvSpPr>
                <p:spPr bwMode="auto">
                  <a:xfrm flipH="1" flipV="1">
                    <a:off x="1269" y="14091"/>
                    <a:ext cx="304" cy="33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1655"/>
                      <a:gd name="T2" fmla="*/ 8022 w 21600"/>
                      <a:gd name="T3" fmla="*/ 41655 h 41655"/>
                      <a:gd name="T4" fmla="*/ 0 w 21600"/>
                      <a:gd name="T5" fmla="*/ 21600 h 416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1655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0432"/>
                          <a:pt x="16222" y="38374"/>
                          <a:pt x="8022" y="41655"/>
                        </a:cubicBezTo>
                      </a:path>
                      <a:path w="21600" h="41655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0432"/>
                          <a:pt x="16222" y="38374"/>
                          <a:pt x="8022" y="41655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305" name="Arc 33"/>
                  <p:cNvSpPr>
                    <a:spLocks/>
                  </p:cNvSpPr>
                  <p:nvPr/>
                </p:nvSpPr>
                <p:spPr bwMode="auto">
                  <a:xfrm flipH="1" flipV="1">
                    <a:off x="1281" y="14527"/>
                    <a:ext cx="304" cy="33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1655"/>
                      <a:gd name="T2" fmla="*/ 8022 w 21600"/>
                      <a:gd name="T3" fmla="*/ 41655 h 41655"/>
                      <a:gd name="T4" fmla="*/ 0 w 21600"/>
                      <a:gd name="T5" fmla="*/ 21600 h 416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1655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0432"/>
                          <a:pt x="16222" y="38374"/>
                          <a:pt x="8022" y="41655"/>
                        </a:cubicBezTo>
                      </a:path>
                      <a:path w="21600" h="41655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0432"/>
                          <a:pt x="16222" y="38374"/>
                          <a:pt x="8022" y="41655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306" name="Arc 34"/>
                  <p:cNvSpPr>
                    <a:spLocks/>
                  </p:cNvSpPr>
                  <p:nvPr/>
                </p:nvSpPr>
                <p:spPr bwMode="auto">
                  <a:xfrm flipH="1" flipV="1">
                    <a:off x="1257" y="14963"/>
                    <a:ext cx="304" cy="33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1655"/>
                      <a:gd name="T2" fmla="*/ 8022 w 21600"/>
                      <a:gd name="T3" fmla="*/ 41655 h 41655"/>
                      <a:gd name="T4" fmla="*/ 0 w 21600"/>
                      <a:gd name="T5" fmla="*/ 21600 h 416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1655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0432"/>
                          <a:pt x="16222" y="38374"/>
                          <a:pt x="8022" y="41655"/>
                        </a:cubicBezTo>
                      </a:path>
                      <a:path w="21600" h="41655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0432"/>
                          <a:pt x="16222" y="38374"/>
                          <a:pt x="8022" y="41655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307" name="Arc 35"/>
                  <p:cNvSpPr>
                    <a:spLocks/>
                  </p:cNvSpPr>
                  <p:nvPr/>
                </p:nvSpPr>
                <p:spPr bwMode="auto">
                  <a:xfrm flipH="1" flipV="1">
                    <a:off x="1257" y="15351"/>
                    <a:ext cx="304" cy="330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1655"/>
                      <a:gd name="T2" fmla="*/ 8022 w 21600"/>
                      <a:gd name="T3" fmla="*/ 41655 h 41655"/>
                      <a:gd name="T4" fmla="*/ 0 w 21600"/>
                      <a:gd name="T5" fmla="*/ 21600 h 416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1655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0432"/>
                          <a:pt x="16222" y="38374"/>
                          <a:pt x="8022" y="41655"/>
                        </a:cubicBezTo>
                      </a:path>
                      <a:path w="21600" h="41655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0432"/>
                          <a:pt x="16222" y="38374"/>
                          <a:pt x="8022" y="41655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308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63" y="14421"/>
                    <a:ext cx="681" cy="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309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99" y="14833"/>
                    <a:ext cx="63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310" name="Lin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11" y="15281"/>
                    <a:ext cx="65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311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99" y="15705"/>
                    <a:ext cx="65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312" name="Freeform 40"/>
                  <p:cNvSpPr>
                    <a:spLocks/>
                  </p:cNvSpPr>
                  <p:nvPr/>
                </p:nvSpPr>
                <p:spPr bwMode="auto">
                  <a:xfrm>
                    <a:off x="1792" y="13783"/>
                    <a:ext cx="1010" cy="263"/>
                  </a:xfrm>
                  <a:custGeom>
                    <a:avLst/>
                    <a:gdLst>
                      <a:gd name="T0" fmla="*/ 0 w 870"/>
                      <a:gd name="T1" fmla="*/ 295 h 295"/>
                      <a:gd name="T2" fmla="*/ 225 w 870"/>
                      <a:gd name="T3" fmla="*/ 55 h 295"/>
                      <a:gd name="T4" fmla="*/ 525 w 870"/>
                      <a:gd name="T5" fmla="*/ 10 h 295"/>
                      <a:gd name="T6" fmla="*/ 870 w 870"/>
                      <a:gd name="T7" fmla="*/ 115 h 2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70" h="295">
                        <a:moveTo>
                          <a:pt x="0" y="295"/>
                        </a:moveTo>
                        <a:cubicBezTo>
                          <a:pt x="69" y="198"/>
                          <a:pt x="138" y="102"/>
                          <a:pt x="225" y="55"/>
                        </a:cubicBezTo>
                        <a:cubicBezTo>
                          <a:pt x="312" y="8"/>
                          <a:pt x="418" y="0"/>
                          <a:pt x="525" y="10"/>
                        </a:cubicBezTo>
                        <a:cubicBezTo>
                          <a:pt x="632" y="20"/>
                          <a:pt x="751" y="67"/>
                          <a:pt x="870" y="115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non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313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7" y="13772"/>
                    <a:ext cx="657" cy="4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 altLang="bg-BG" sz="1000" b="1">
                        <a:latin typeface="Times New Roman" pitchFamily="18" charset="0"/>
                      </a:rPr>
                      <a:t>А[</a:t>
                    </a:r>
                    <a:r>
                      <a:rPr lang="en-US" altLang="bg-BG" sz="1000" b="1"/>
                      <a:t>i]</a:t>
                    </a:r>
                    <a:endParaRPr lang="en-US" altLang="bg-BG" sz="1400"/>
                  </a:p>
                </p:txBody>
              </p:sp>
              <p:sp>
                <p:nvSpPr>
                  <p:cNvPr id="54314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28" y="15620"/>
                    <a:ext cx="544" cy="41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 altLang="bg-BG" sz="800"/>
                      <a:t>Buf</a:t>
                    </a:r>
                    <a:endParaRPr lang="en-US" altLang="bg-BG" sz="1400"/>
                  </a:p>
                </p:txBody>
              </p:sp>
              <p:sp>
                <p:nvSpPr>
                  <p:cNvPr id="54315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7" y="13952"/>
                    <a:ext cx="544" cy="41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 altLang="bg-BG" sz="800"/>
                      <a:t>Buf</a:t>
                    </a:r>
                    <a:endParaRPr lang="en-US" altLang="bg-BG" sz="1400"/>
                  </a:p>
                </p:txBody>
              </p:sp>
            </p:grpSp>
            <p:sp>
              <p:nvSpPr>
                <p:cNvPr id="54316" name="Oval 44"/>
                <p:cNvSpPr>
                  <a:spLocks noChangeArrowheads="1"/>
                </p:cNvSpPr>
                <p:nvPr/>
              </p:nvSpPr>
              <p:spPr bwMode="auto">
                <a:xfrm>
                  <a:off x="2133" y="14288"/>
                  <a:ext cx="340" cy="27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 altLang="bg-BG" sz="1400"/>
                </a:p>
              </p:txBody>
            </p:sp>
            <p:sp>
              <p:nvSpPr>
                <p:cNvPr id="54317" name="Oval 45"/>
                <p:cNvSpPr>
                  <a:spLocks noChangeArrowheads="1"/>
                </p:cNvSpPr>
                <p:nvPr/>
              </p:nvSpPr>
              <p:spPr bwMode="auto">
                <a:xfrm>
                  <a:off x="2145" y="14688"/>
                  <a:ext cx="341" cy="27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 altLang="bg-BG" sz="1400"/>
                </a:p>
              </p:txBody>
            </p:sp>
            <p:sp>
              <p:nvSpPr>
                <p:cNvPr id="54318" name="Oval 46"/>
                <p:cNvSpPr>
                  <a:spLocks noChangeArrowheads="1"/>
                </p:cNvSpPr>
                <p:nvPr/>
              </p:nvSpPr>
              <p:spPr bwMode="auto">
                <a:xfrm>
                  <a:off x="2157" y="15124"/>
                  <a:ext cx="341" cy="27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 altLang="bg-BG" sz="1400"/>
                </a:p>
              </p:txBody>
            </p:sp>
            <p:sp>
              <p:nvSpPr>
                <p:cNvPr id="54319" name="Oval 47"/>
                <p:cNvSpPr>
                  <a:spLocks noChangeArrowheads="1"/>
                </p:cNvSpPr>
                <p:nvPr/>
              </p:nvSpPr>
              <p:spPr bwMode="auto">
                <a:xfrm>
                  <a:off x="2157" y="15548"/>
                  <a:ext cx="341" cy="27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 altLang="bg-BG" sz="1400"/>
                </a:p>
              </p:txBody>
            </p:sp>
            <p:sp>
              <p:nvSpPr>
                <p:cNvPr id="54320" name="Freeform 48"/>
                <p:cNvSpPr>
                  <a:spLocks/>
                </p:cNvSpPr>
                <p:nvPr/>
              </p:nvSpPr>
              <p:spPr bwMode="auto">
                <a:xfrm>
                  <a:off x="1914" y="15608"/>
                  <a:ext cx="1010" cy="333"/>
                </a:xfrm>
                <a:custGeom>
                  <a:avLst/>
                  <a:gdLst>
                    <a:gd name="T0" fmla="*/ 1245 w 1245"/>
                    <a:gd name="T1" fmla="*/ 0 h 412"/>
                    <a:gd name="T2" fmla="*/ 990 w 1245"/>
                    <a:gd name="T3" fmla="*/ 225 h 412"/>
                    <a:gd name="T4" fmla="*/ 555 w 1245"/>
                    <a:gd name="T5" fmla="*/ 405 h 412"/>
                    <a:gd name="T6" fmla="*/ 0 w 1245"/>
                    <a:gd name="T7" fmla="*/ 270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45" h="412">
                      <a:moveTo>
                        <a:pt x="1245" y="0"/>
                      </a:moveTo>
                      <a:cubicBezTo>
                        <a:pt x="1175" y="79"/>
                        <a:pt x="1105" y="158"/>
                        <a:pt x="990" y="225"/>
                      </a:cubicBezTo>
                      <a:cubicBezTo>
                        <a:pt x="875" y="292"/>
                        <a:pt x="720" y="398"/>
                        <a:pt x="555" y="405"/>
                      </a:cubicBezTo>
                      <a:cubicBezTo>
                        <a:pt x="390" y="412"/>
                        <a:pt x="195" y="341"/>
                        <a:pt x="0" y="27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54321" name="Text Box 49"/>
              <p:cNvSpPr txBox="1">
                <a:spLocks noChangeArrowheads="1"/>
              </p:cNvSpPr>
              <p:nvPr/>
            </p:nvSpPr>
            <p:spPr bwMode="auto">
              <a:xfrm>
                <a:off x="1819" y="16024"/>
                <a:ext cx="633" cy="3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000" b="1"/>
                  <a:t>i =5</a:t>
                </a:r>
                <a:endParaRPr lang="en-US" altLang="bg-BG" sz="1400"/>
              </a:p>
            </p:txBody>
          </p:sp>
        </p:grpSp>
        <p:grpSp>
          <p:nvGrpSpPr>
            <p:cNvPr id="54322" name="Group 50"/>
            <p:cNvGrpSpPr>
              <a:grpSpLocks/>
            </p:cNvGrpSpPr>
            <p:nvPr/>
          </p:nvGrpSpPr>
          <p:grpSpPr bwMode="auto">
            <a:xfrm>
              <a:off x="8257" y="13195"/>
              <a:ext cx="2571" cy="3270"/>
              <a:chOff x="8122" y="13180"/>
              <a:chExt cx="2571" cy="3270"/>
            </a:xfrm>
          </p:grpSpPr>
          <p:grpSp>
            <p:nvGrpSpPr>
              <p:cNvPr id="54323" name="Group 51"/>
              <p:cNvGrpSpPr>
                <a:grpSpLocks/>
              </p:cNvGrpSpPr>
              <p:nvPr/>
            </p:nvGrpSpPr>
            <p:grpSpPr bwMode="auto">
              <a:xfrm>
                <a:off x="8127" y="13180"/>
                <a:ext cx="2566" cy="3270"/>
                <a:chOff x="7557" y="13075"/>
                <a:chExt cx="2566" cy="3270"/>
              </a:xfrm>
            </p:grpSpPr>
            <p:grpSp>
              <p:nvGrpSpPr>
                <p:cNvPr id="54324" name="Group 52"/>
                <p:cNvGrpSpPr>
                  <a:grpSpLocks/>
                </p:cNvGrpSpPr>
                <p:nvPr/>
              </p:nvGrpSpPr>
              <p:grpSpPr bwMode="auto">
                <a:xfrm>
                  <a:off x="7557" y="13075"/>
                  <a:ext cx="2566" cy="3270"/>
                  <a:chOff x="7557" y="13075"/>
                  <a:chExt cx="2566" cy="3270"/>
                </a:xfrm>
              </p:grpSpPr>
              <p:sp>
                <p:nvSpPr>
                  <p:cNvPr id="54325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57" y="13075"/>
                    <a:ext cx="2566" cy="327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pPr algn="r"/>
                    <a:r>
                      <a:rPr lang="en-US" altLang="bg-BG" sz="1000" dirty="0" err="1">
                        <a:latin typeface="Times New Roman" pitchFamily="18" charset="0"/>
                      </a:rPr>
                      <a:t>Най-добър</a:t>
                    </a:r>
                    <a:endParaRPr lang="en-US" altLang="bg-BG" sz="1000" dirty="0">
                      <a:latin typeface="Times New Roman" pitchFamily="18" charset="0"/>
                    </a:endParaRPr>
                  </a:p>
                  <a:p>
                    <a:pPr algn="r"/>
                    <a:r>
                      <a:rPr lang="en-US" altLang="bg-BG" sz="1000" dirty="0">
                        <a:latin typeface="Times New Roman" pitchFamily="18" charset="0"/>
                      </a:rPr>
                      <a:t> </a:t>
                    </a:r>
                    <a:r>
                      <a:rPr lang="en-US" altLang="bg-BG" sz="1000" dirty="0" err="1">
                        <a:latin typeface="Times New Roman" pitchFamily="18" charset="0"/>
                      </a:rPr>
                      <a:t>случай</a:t>
                    </a:r>
                    <a:endParaRPr lang="en-US" altLang="bg-BG" sz="1000" dirty="0">
                      <a:latin typeface="Times New Roman" pitchFamily="18" charset="0"/>
                    </a:endParaRPr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endParaRPr lang="en-US" altLang="bg-BG" sz="1200" dirty="0"/>
                  </a:p>
                  <a:p>
                    <a:pPr algn="ctr"/>
                    <a:r>
                      <a:rPr lang="en-US" altLang="bg-BG" sz="1200" dirty="0" err="1">
                        <a:latin typeface="Times New Roman" pitchFamily="18" charset="0"/>
                      </a:rPr>
                      <a:t>Най-добър</a:t>
                    </a:r>
                    <a:r>
                      <a:rPr lang="en-US" altLang="bg-BG" sz="1200" dirty="0">
                        <a:latin typeface="Times New Roman" pitchFamily="18" charset="0"/>
                      </a:rPr>
                      <a:t> </a:t>
                    </a:r>
                    <a:r>
                      <a:rPr lang="en-US" altLang="bg-BG" sz="1200" dirty="0" err="1" smtClean="0">
                        <a:latin typeface="Times New Roman" pitchFamily="18" charset="0"/>
                      </a:rPr>
                      <a:t>случай</a:t>
                    </a:r>
                    <a:endParaRPr lang="bg-BG" altLang="bg-BG" sz="1200" dirty="0" smtClean="0">
                      <a:latin typeface="Times New Roman" pitchFamily="18" charset="0"/>
                    </a:endParaRPr>
                  </a:p>
                  <a:p>
                    <a:pPr algn="ctr"/>
                    <a:r>
                      <a:rPr lang="en-US" altLang="bg-BG" sz="1400" dirty="0" smtClean="0">
                        <a:latin typeface="Times New Roman" pitchFamily="18" charset="0"/>
                      </a:rPr>
                      <a:t>ῼ</a:t>
                    </a:r>
                    <a:endParaRPr lang="en-US" altLang="bg-BG" sz="1600" dirty="0" smtClean="0"/>
                  </a:p>
                  <a:p>
                    <a:pPr algn="ctr"/>
                    <a:endParaRPr lang="en-US" altLang="bg-BG" sz="1400" dirty="0"/>
                  </a:p>
                </p:txBody>
              </p:sp>
              <p:sp>
                <p:nvSpPr>
                  <p:cNvPr id="54326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38" y="15869"/>
                    <a:ext cx="633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 altLang="bg-BG" sz="1000" b="1"/>
                      <a:t>i =5</a:t>
                    </a:r>
                    <a:endParaRPr lang="en-US" altLang="bg-BG" sz="1400"/>
                  </a:p>
                </p:txBody>
              </p:sp>
            </p:grpSp>
            <p:grpSp>
              <p:nvGrpSpPr>
                <p:cNvPr id="54327" name="Group 55"/>
                <p:cNvGrpSpPr>
                  <a:grpSpLocks/>
                </p:cNvGrpSpPr>
                <p:nvPr/>
              </p:nvGrpSpPr>
              <p:grpSpPr bwMode="auto">
                <a:xfrm>
                  <a:off x="8074" y="13274"/>
                  <a:ext cx="1642" cy="2616"/>
                  <a:chOff x="3833" y="8601"/>
                  <a:chExt cx="2025" cy="3240"/>
                </a:xfrm>
              </p:grpSpPr>
              <p:grpSp>
                <p:nvGrpSpPr>
                  <p:cNvPr id="54328" name="Group 56"/>
                  <p:cNvGrpSpPr>
                    <a:grpSpLocks/>
                  </p:cNvGrpSpPr>
                  <p:nvPr/>
                </p:nvGrpSpPr>
                <p:grpSpPr bwMode="auto">
                  <a:xfrm rot="10800000">
                    <a:off x="3834" y="8601"/>
                    <a:ext cx="583" cy="3240"/>
                    <a:chOff x="1152" y="6048"/>
                    <a:chExt cx="1440" cy="7776"/>
                  </a:xfrm>
                </p:grpSpPr>
                <p:sp>
                  <p:nvSpPr>
                    <p:cNvPr id="54329" name="Rectangl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7344"/>
                      <a:ext cx="1440" cy="129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330" name="Rectangl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8640"/>
                      <a:ext cx="1440" cy="129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331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9936"/>
                      <a:ext cx="1440" cy="129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332" name="Rectangle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1232"/>
                      <a:ext cx="1440" cy="129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333" name="Rectangl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2528"/>
                      <a:ext cx="1440" cy="129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334" name="Rectangle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6048"/>
                      <a:ext cx="1440" cy="129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grpSp>
                <p:nvGrpSpPr>
                  <p:cNvPr id="54335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3931" y="9790"/>
                    <a:ext cx="363" cy="1826"/>
                    <a:chOff x="2881" y="9700"/>
                    <a:chExt cx="363" cy="1826"/>
                  </a:xfrm>
                </p:grpSpPr>
                <p:sp>
                  <p:nvSpPr>
                    <p:cNvPr id="54336" name="Oval 64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3003" y="11385"/>
                      <a:ext cx="141" cy="141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8824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337" name="Oval 65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2936" y="10803"/>
                      <a:ext cx="226" cy="211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8824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338" name="Oval 66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2905" y="10250"/>
                      <a:ext cx="324" cy="279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8824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339" name="Oval 67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2881" y="9700"/>
                      <a:ext cx="363" cy="347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8824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</p:grpSp>
              <p:sp>
                <p:nvSpPr>
                  <p:cNvPr id="54340" name="Oval 68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3901" y="9222"/>
                    <a:ext cx="447" cy="41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58824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341" name="Oval 69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3833" y="8627"/>
                    <a:ext cx="583" cy="49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58824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grpSp>
                <p:nvGrpSpPr>
                  <p:cNvPr id="54342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5049" y="9147"/>
                    <a:ext cx="809" cy="712"/>
                    <a:chOff x="3684" y="8952"/>
                    <a:chExt cx="809" cy="712"/>
                  </a:xfrm>
                </p:grpSpPr>
                <p:sp>
                  <p:nvSpPr>
                    <p:cNvPr id="54343" name="AutoShape 71"/>
                    <p:cNvSpPr>
                      <a:spLocks noChangeArrowheads="1"/>
                    </p:cNvSpPr>
                    <p:nvPr/>
                  </p:nvSpPr>
                  <p:spPr bwMode="auto">
                    <a:xfrm rot="16200000" flipV="1">
                      <a:off x="3735" y="8906"/>
                      <a:ext cx="707" cy="809"/>
                    </a:xfrm>
                    <a:prstGeom prst="cube">
                      <a:avLst>
                        <a:gd name="adj" fmla="val 25037"/>
                      </a:avLst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sy="50000" kx="-2453608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344" name="Oval 72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3841" y="8952"/>
                      <a:ext cx="417" cy="415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58824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bg-BG"/>
                    </a:p>
                  </p:txBody>
                </p:sp>
                <p:sp>
                  <p:nvSpPr>
                    <p:cNvPr id="54345" name="Text Box 7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44" y="9169"/>
                      <a:ext cx="560" cy="3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 altLang="bg-BG" sz="800"/>
                        <a:t>Buf</a:t>
                      </a:r>
                      <a:endParaRPr lang="en-US" altLang="bg-BG" sz="1400"/>
                    </a:p>
                  </p:txBody>
                </p:sp>
              </p:grpSp>
              <p:sp>
                <p:nvSpPr>
                  <p:cNvPr id="54346" name="Line 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80" y="9975"/>
                    <a:ext cx="82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347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9795"/>
                    <a:ext cx="420" cy="34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 altLang="bg-BG" sz="1400"/>
                  </a:p>
                </p:txBody>
              </p:sp>
              <p:sp>
                <p:nvSpPr>
                  <p:cNvPr id="54348" name="Freeform 76"/>
                  <p:cNvSpPr>
                    <a:spLocks/>
                  </p:cNvSpPr>
                  <p:nvPr/>
                </p:nvSpPr>
                <p:spPr bwMode="auto">
                  <a:xfrm>
                    <a:off x="4260" y="8945"/>
                    <a:ext cx="1095" cy="445"/>
                  </a:xfrm>
                  <a:custGeom>
                    <a:avLst/>
                    <a:gdLst>
                      <a:gd name="T0" fmla="*/ 0 w 1095"/>
                      <a:gd name="T1" fmla="*/ 445 h 445"/>
                      <a:gd name="T2" fmla="*/ 300 w 1095"/>
                      <a:gd name="T3" fmla="*/ 190 h 445"/>
                      <a:gd name="T4" fmla="*/ 570 w 1095"/>
                      <a:gd name="T5" fmla="*/ 25 h 445"/>
                      <a:gd name="T6" fmla="*/ 855 w 1095"/>
                      <a:gd name="T7" fmla="*/ 40 h 445"/>
                      <a:gd name="T8" fmla="*/ 1095 w 1095"/>
                      <a:gd name="T9" fmla="*/ 235 h 4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95" h="445">
                        <a:moveTo>
                          <a:pt x="0" y="445"/>
                        </a:moveTo>
                        <a:cubicBezTo>
                          <a:pt x="102" y="352"/>
                          <a:pt x="205" y="260"/>
                          <a:pt x="300" y="190"/>
                        </a:cubicBezTo>
                        <a:cubicBezTo>
                          <a:pt x="395" y="120"/>
                          <a:pt x="478" y="50"/>
                          <a:pt x="570" y="25"/>
                        </a:cubicBezTo>
                        <a:cubicBezTo>
                          <a:pt x="662" y="0"/>
                          <a:pt x="768" y="5"/>
                          <a:pt x="855" y="40"/>
                        </a:cubicBezTo>
                        <a:cubicBezTo>
                          <a:pt x="942" y="75"/>
                          <a:pt x="1018" y="155"/>
                          <a:pt x="1095" y="235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non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54349" name="Freeform 77"/>
                  <p:cNvSpPr>
                    <a:spLocks/>
                  </p:cNvSpPr>
                  <p:nvPr/>
                </p:nvSpPr>
                <p:spPr bwMode="auto">
                  <a:xfrm>
                    <a:off x="4410" y="9208"/>
                    <a:ext cx="870" cy="212"/>
                  </a:xfrm>
                  <a:custGeom>
                    <a:avLst/>
                    <a:gdLst>
                      <a:gd name="T0" fmla="*/ 870 w 870"/>
                      <a:gd name="T1" fmla="*/ 77 h 212"/>
                      <a:gd name="T2" fmla="*/ 525 w 870"/>
                      <a:gd name="T3" fmla="*/ 2 h 212"/>
                      <a:gd name="T4" fmla="*/ 255 w 870"/>
                      <a:gd name="T5" fmla="*/ 92 h 212"/>
                      <a:gd name="T6" fmla="*/ 0 w 870"/>
                      <a:gd name="T7" fmla="*/ 212 h 2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70" h="212">
                        <a:moveTo>
                          <a:pt x="870" y="77"/>
                        </a:moveTo>
                        <a:cubicBezTo>
                          <a:pt x="748" y="38"/>
                          <a:pt x="627" y="0"/>
                          <a:pt x="525" y="2"/>
                        </a:cubicBezTo>
                        <a:cubicBezTo>
                          <a:pt x="423" y="4"/>
                          <a:pt x="342" y="57"/>
                          <a:pt x="255" y="92"/>
                        </a:cubicBezTo>
                        <a:cubicBezTo>
                          <a:pt x="168" y="127"/>
                          <a:pt x="84" y="169"/>
                          <a:pt x="0" y="212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 type="non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sp>
              <p:nvSpPr>
                <p:cNvPr id="54350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9048" y="13880"/>
                  <a:ext cx="544" cy="41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bg-BG" sz="800"/>
                    <a:t>Buf</a:t>
                  </a:r>
                  <a:endParaRPr lang="en-US" altLang="bg-BG" sz="1400"/>
                </a:p>
              </p:txBody>
            </p:sp>
          </p:grpSp>
          <p:sp>
            <p:nvSpPr>
              <p:cNvPr id="54351" name="Text Box 79"/>
              <p:cNvSpPr txBox="1">
                <a:spLocks noChangeArrowheads="1"/>
              </p:cNvSpPr>
              <p:nvPr/>
            </p:nvSpPr>
            <p:spPr bwMode="auto">
              <a:xfrm>
                <a:off x="8122" y="13842"/>
                <a:ext cx="657" cy="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000" b="1">
                    <a:latin typeface="Times New Roman" pitchFamily="18" charset="0"/>
                  </a:rPr>
                  <a:t>А[</a:t>
                </a:r>
                <a:r>
                  <a:rPr lang="en-US" altLang="bg-BG" sz="1000" b="1"/>
                  <a:t>i]</a:t>
                </a:r>
                <a:endParaRPr lang="en-US" altLang="bg-BG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473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204326" y="249687"/>
            <a:ext cx="7595524" cy="93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056" tIns="152352" bIns="38088" anchor="ctr">
            <a:spAutoFit/>
          </a:bodyPr>
          <a:lstStyle/>
          <a:p>
            <a:pPr lvl="2">
              <a:buFontTx/>
              <a:buChar char="•"/>
            </a:pPr>
            <a:r>
              <a:rPr lang="bg-BG" altLang="bg-BG" sz="2400" b="1" dirty="0" smtClean="0"/>
              <a:t>Този алгоритъм работи с НАРЕДЕНИ ДАННИ!</a:t>
            </a:r>
            <a:endParaRPr lang="bg-BG" altLang="bg-BG" sz="2400" b="1" dirty="0"/>
          </a:p>
          <a:p>
            <a:pPr eaLnBrk="0" hangingPunct="0"/>
            <a:endParaRPr lang="bg-BG" altLang="bg-BG" sz="2400" dirty="0"/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1881188" y="3219450"/>
            <a:ext cx="3028950" cy="614363"/>
            <a:chOff x="2148" y="3566"/>
            <a:chExt cx="3170" cy="583"/>
          </a:xfrm>
        </p:grpSpPr>
        <p:sp>
          <p:nvSpPr>
            <p:cNvPr id="44036" name="Rectangle 4"/>
            <p:cNvSpPr>
              <a:spLocks noChangeArrowheads="1"/>
            </p:cNvSpPr>
            <p:nvPr/>
          </p:nvSpPr>
          <p:spPr bwMode="auto">
            <a:xfrm rot="-5400000">
              <a:off x="2649" y="3593"/>
              <a:ext cx="583" cy="52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037" name="Rectangle 5"/>
            <p:cNvSpPr>
              <a:spLocks noChangeArrowheads="1"/>
            </p:cNvSpPr>
            <p:nvPr/>
          </p:nvSpPr>
          <p:spPr bwMode="auto">
            <a:xfrm rot="-5400000">
              <a:off x="3177" y="3594"/>
              <a:ext cx="583" cy="5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038" name="Rectangle 6"/>
            <p:cNvSpPr>
              <a:spLocks noChangeArrowheads="1"/>
            </p:cNvSpPr>
            <p:nvPr/>
          </p:nvSpPr>
          <p:spPr bwMode="auto">
            <a:xfrm rot="-5400000">
              <a:off x="3705" y="3594"/>
              <a:ext cx="583" cy="5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039" name="Rectangle 7"/>
            <p:cNvSpPr>
              <a:spLocks noChangeArrowheads="1"/>
            </p:cNvSpPr>
            <p:nvPr/>
          </p:nvSpPr>
          <p:spPr bwMode="auto">
            <a:xfrm rot="-5400000">
              <a:off x="4234" y="3593"/>
              <a:ext cx="583" cy="52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040" name="Rectangle 8"/>
            <p:cNvSpPr>
              <a:spLocks noChangeArrowheads="1"/>
            </p:cNvSpPr>
            <p:nvPr/>
          </p:nvSpPr>
          <p:spPr bwMode="auto">
            <a:xfrm rot="-5400000">
              <a:off x="4762" y="3594"/>
              <a:ext cx="583" cy="5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 rot="-5400000">
              <a:off x="2120" y="3594"/>
              <a:ext cx="583" cy="5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1866900" y="3851275"/>
            <a:ext cx="3079750" cy="3778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bg-BG" sz="1200" b="1">
                <a:latin typeface="Times New Roman" pitchFamily="18" charset="0"/>
              </a:rPr>
              <a:t>Подредена част</a:t>
            </a:r>
            <a:endParaRPr lang="en-US" altLang="bg-BG" sz="1200" b="1"/>
          </a:p>
        </p:txBody>
      </p:sp>
      <p:grpSp>
        <p:nvGrpSpPr>
          <p:cNvPr id="44043" name="Group 11"/>
          <p:cNvGrpSpPr>
            <a:grpSpLocks/>
          </p:cNvGrpSpPr>
          <p:nvPr/>
        </p:nvGrpSpPr>
        <p:grpSpPr bwMode="auto">
          <a:xfrm>
            <a:off x="2070100" y="3275013"/>
            <a:ext cx="2851150" cy="503237"/>
            <a:chOff x="2358" y="3551"/>
            <a:chExt cx="3166" cy="537"/>
          </a:xfrm>
        </p:grpSpPr>
        <p:sp>
          <p:nvSpPr>
            <p:cNvPr id="44044" name="Oval 12"/>
            <p:cNvSpPr>
              <a:spLocks noChangeArrowheads="1"/>
            </p:cNvSpPr>
            <p:nvPr/>
          </p:nvSpPr>
          <p:spPr bwMode="auto">
            <a:xfrm rot="-5400000">
              <a:off x="2357" y="3717"/>
              <a:ext cx="203" cy="20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53333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045" name="Oval 13"/>
            <p:cNvSpPr>
              <a:spLocks noChangeArrowheads="1"/>
            </p:cNvSpPr>
            <p:nvPr/>
          </p:nvSpPr>
          <p:spPr bwMode="auto">
            <a:xfrm rot="-5400000">
              <a:off x="2850" y="3689"/>
              <a:ext cx="279" cy="27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53333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046" name="Oval 14"/>
            <p:cNvSpPr>
              <a:spLocks noChangeArrowheads="1"/>
            </p:cNvSpPr>
            <p:nvPr/>
          </p:nvSpPr>
          <p:spPr bwMode="auto">
            <a:xfrm rot="-5400000">
              <a:off x="3374" y="3645"/>
              <a:ext cx="348" cy="37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53333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047" name="Oval 15"/>
            <p:cNvSpPr>
              <a:spLocks noChangeArrowheads="1"/>
            </p:cNvSpPr>
            <p:nvPr/>
          </p:nvSpPr>
          <p:spPr bwMode="auto">
            <a:xfrm rot="-5400000">
              <a:off x="3875" y="3579"/>
              <a:ext cx="462" cy="4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53333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048" name="Oval 16"/>
            <p:cNvSpPr>
              <a:spLocks noChangeArrowheads="1"/>
            </p:cNvSpPr>
            <p:nvPr/>
          </p:nvSpPr>
          <p:spPr bwMode="auto">
            <a:xfrm rot="-5400000">
              <a:off x="4970" y="3534"/>
              <a:ext cx="537" cy="57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53333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049" name="Oval 17"/>
            <p:cNvSpPr>
              <a:spLocks noChangeArrowheads="1"/>
            </p:cNvSpPr>
            <p:nvPr/>
          </p:nvSpPr>
          <p:spPr bwMode="auto">
            <a:xfrm rot="-5400000">
              <a:off x="4415" y="3564"/>
              <a:ext cx="507" cy="51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53333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3136900" y="2813050"/>
            <a:ext cx="0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3649663" y="2813050"/>
            <a:ext cx="0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>
            <a:off x="4129088" y="2786063"/>
            <a:ext cx="0" cy="503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4662488" y="2786063"/>
            <a:ext cx="0" cy="503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44054" name="Oval 22"/>
          <p:cNvSpPr>
            <a:spLocks noChangeArrowheads="1"/>
          </p:cNvSpPr>
          <p:nvPr/>
        </p:nvSpPr>
        <p:spPr bwMode="auto">
          <a:xfrm>
            <a:off x="2963863" y="2487613"/>
            <a:ext cx="485775" cy="5048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 b="1">
                <a:latin typeface="Tahoma" pitchFamily="34" charset="0"/>
              </a:rPr>
              <a:t>?</a:t>
            </a:r>
            <a:endParaRPr lang="en-US" altLang="bg-BG" sz="1200" b="1"/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3508375" y="2514600"/>
            <a:ext cx="485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 b="1">
                <a:latin typeface="Tahoma" pitchFamily="34" charset="0"/>
              </a:rPr>
              <a:t>?</a:t>
            </a:r>
            <a:endParaRPr lang="en-US" altLang="bg-BG" sz="1200" b="1"/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4002088" y="2509838"/>
            <a:ext cx="485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 b="1">
                <a:latin typeface="Tahoma" pitchFamily="34" charset="0"/>
              </a:rPr>
              <a:t>?</a:t>
            </a:r>
            <a:endParaRPr lang="en-US" altLang="bg-BG" sz="1200" b="1"/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4518025" y="2514600"/>
            <a:ext cx="485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bg-BG" sz="1200" b="1">
                <a:latin typeface="Tahoma" pitchFamily="34" charset="0"/>
              </a:rPr>
              <a:t>?</a:t>
            </a:r>
            <a:endParaRPr lang="en-US" altLang="bg-BG" sz="1200" b="1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>
            <a:off x="3379788" y="2406650"/>
            <a:ext cx="0" cy="7985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44059" name="Group 27"/>
          <p:cNvGrpSpPr>
            <a:grpSpLocks/>
          </p:cNvGrpSpPr>
          <p:nvPr/>
        </p:nvGrpSpPr>
        <p:grpSpPr bwMode="auto">
          <a:xfrm>
            <a:off x="5286375" y="3190875"/>
            <a:ext cx="2095500" cy="587375"/>
            <a:chOff x="3330" y="2010"/>
            <a:chExt cx="1320" cy="370"/>
          </a:xfrm>
        </p:grpSpPr>
        <p:sp>
          <p:nvSpPr>
            <p:cNvPr id="44060" name="Rectangle 28"/>
            <p:cNvSpPr>
              <a:spLocks noChangeArrowheads="1"/>
            </p:cNvSpPr>
            <p:nvPr/>
          </p:nvSpPr>
          <p:spPr bwMode="auto">
            <a:xfrm rot="-5400000">
              <a:off x="3307" y="2033"/>
              <a:ext cx="370" cy="32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061" name="Rectangle 29"/>
            <p:cNvSpPr>
              <a:spLocks noChangeArrowheads="1"/>
            </p:cNvSpPr>
            <p:nvPr/>
          </p:nvSpPr>
          <p:spPr bwMode="auto">
            <a:xfrm rot="-5400000">
              <a:off x="3639" y="2033"/>
              <a:ext cx="370" cy="32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062" name="Rectangle 30"/>
            <p:cNvSpPr>
              <a:spLocks noChangeArrowheads="1"/>
            </p:cNvSpPr>
            <p:nvPr/>
          </p:nvSpPr>
          <p:spPr bwMode="auto">
            <a:xfrm rot="-5400000">
              <a:off x="3971" y="2033"/>
              <a:ext cx="370" cy="32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4063" name="Rectangle 31"/>
            <p:cNvSpPr>
              <a:spLocks noChangeArrowheads="1"/>
            </p:cNvSpPr>
            <p:nvPr/>
          </p:nvSpPr>
          <p:spPr bwMode="auto">
            <a:xfrm rot="-5400000">
              <a:off x="4303" y="2033"/>
              <a:ext cx="370" cy="32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5270500" y="3794125"/>
            <a:ext cx="21209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bg-BG" sz="1200" b="1">
                <a:latin typeface="Times New Roman" pitchFamily="18" charset="0"/>
              </a:rPr>
              <a:t>Неподредена част</a:t>
            </a:r>
            <a:endParaRPr lang="en-US" altLang="bg-BG" sz="1200" b="1"/>
          </a:p>
        </p:txBody>
      </p:sp>
      <p:sp>
        <p:nvSpPr>
          <p:cNvPr id="44065" name="Oval 33"/>
          <p:cNvSpPr>
            <a:spLocks noChangeArrowheads="1"/>
          </p:cNvSpPr>
          <p:nvPr/>
        </p:nvSpPr>
        <p:spPr bwMode="auto">
          <a:xfrm rot="-5400000">
            <a:off x="6991350" y="3368675"/>
            <a:ext cx="222250" cy="203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53333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066" name="Oval 34"/>
          <p:cNvSpPr>
            <a:spLocks noChangeArrowheads="1"/>
          </p:cNvSpPr>
          <p:nvPr/>
        </p:nvSpPr>
        <p:spPr bwMode="auto">
          <a:xfrm rot="-5400000">
            <a:off x="5936456" y="3356769"/>
            <a:ext cx="290513" cy="2698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53333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067" name="Oval 35"/>
          <p:cNvSpPr>
            <a:spLocks noChangeArrowheads="1"/>
          </p:cNvSpPr>
          <p:nvPr/>
        </p:nvSpPr>
        <p:spPr bwMode="auto">
          <a:xfrm rot="-5400000">
            <a:off x="5360194" y="3294857"/>
            <a:ext cx="374650" cy="39211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53333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068" name="Oval 36"/>
          <p:cNvSpPr>
            <a:spLocks noChangeArrowheads="1"/>
          </p:cNvSpPr>
          <p:nvPr/>
        </p:nvSpPr>
        <p:spPr bwMode="auto">
          <a:xfrm rot="-5400000">
            <a:off x="6373019" y="3240881"/>
            <a:ext cx="458788" cy="4730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53333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4069" name="AutoShape 37"/>
          <p:cNvSpPr>
            <a:spLocks noChangeArrowheads="1"/>
          </p:cNvSpPr>
          <p:nvPr/>
        </p:nvSpPr>
        <p:spPr bwMode="auto">
          <a:xfrm>
            <a:off x="5756275" y="2055813"/>
            <a:ext cx="1093788" cy="728662"/>
          </a:xfrm>
          <a:prstGeom prst="wedgeRoundRectCallout">
            <a:avLst>
              <a:gd name="adj1" fmla="val -67611"/>
              <a:gd name="adj2" fmla="val 136921"/>
              <a:gd name="adj3" fmla="val 16667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53333"/>
                        <a:invGamma/>
                      </a:srgbClr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</a:extLst>
        </p:spPr>
        <p:txBody>
          <a:bodyPr/>
          <a:lstStyle/>
          <a:p>
            <a:r>
              <a:rPr lang="en-US" altLang="bg-BG" sz="1200" b="1">
                <a:solidFill>
                  <a:srgbClr val="000000"/>
                </a:solidFill>
                <a:latin typeface="Times New Roman" pitchFamily="18" charset="0"/>
              </a:rPr>
              <a:t>Къде му е мястото?</a:t>
            </a:r>
            <a:endParaRPr lang="en-US" altLang="bg-BG" sz="1200" b="1"/>
          </a:p>
        </p:txBody>
      </p:sp>
      <p:sp>
        <p:nvSpPr>
          <p:cNvPr id="44070" name="Text Box 38"/>
          <p:cNvSpPr txBox="1">
            <a:spLocks noChangeArrowheads="1"/>
          </p:cNvSpPr>
          <p:nvPr/>
        </p:nvSpPr>
        <p:spPr bwMode="auto">
          <a:xfrm>
            <a:off x="2538413" y="2019300"/>
            <a:ext cx="1757362" cy="420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bg-BG" sz="1200" b="1">
                <a:latin typeface="Times New Roman" pitchFamily="18" charset="0"/>
              </a:rPr>
              <a:t>Тук му е мястото!</a:t>
            </a:r>
            <a:endParaRPr lang="en-US" altLang="bg-BG" sz="1200" b="1"/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-260513" y="5013176"/>
            <a:ext cx="9169609" cy="93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056" tIns="152352" bIns="38088" anchor="ctr">
            <a:spAutoFit/>
          </a:bodyPr>
          <a:lstStyle/>
          <a:p>
            <a:pPr lvl="2">
              <a:buFontTx/>
              <a:buChar char="•"/>
            </a:pPr>
            <a:r>
              <a:rPr lang="bg-BG" altLang="bg-BG" sz="2400" b="1" dirty="0" smtClean="0"/>
              <a:t>Да приломним как става претърсване в наредени данни</a:t>
            </a:r>
            <a:endParaRPr lang="bg-BG" altLang="bg-BG" sz="2400" b="1" dirty="0"/>
          </a:p>
          <a:p>
            <a:pPr eaLnBrk="0" hangingPunct="0"/>
            <a:endParaRPr lang="bg-BG" altLang="bg-BG" sz="2400" dirty="0"/>
          </a:p>
        </p:txBody>
      </p:sp>
    </p:spTree>
    <p:extLst>
      <p:ext uri="{BB962C8B-B14F-4D97-AF65-F5344CB8AC3E}">
        <p14:creationId xmlns:p14="http://schemas.microsoft.com/office/powerpoint/2010/main" val="75312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619250" y="188913"/>
            <a:ext cx="5935663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056" tIns="152352" bIns="38088" anchor="ctr">
            <a:spAutoFit/>
          </a:bodyPr>
          <a:lstStyle/>
          <a:p>
            <a:pPr lvl="2"/>
            <a:r>
              <a:rPr lang="bg-BG" altLang="bg-BG" b="1"/>
              <a:t>Претърсване по дихотомичен принцип</a:t>
            </a:r>
          </a:p>
          <a:p>
            <a:pPr lvl="4" eaLnBrk="0" hangingPunct="0">
              <a:buFontTx/>
              <a:buAutoNum type="arabicPeriod"/>
            </a:pPr>
            <a:endParaRPr lang="bg-BG" altLang="bg-BG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23850" y="981075"/>
            <a:ext cx="445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bg-BG" altLang="bg-BG" sz="1400" b="1">
                <a:cs typeface="Times New Roman" pitchFamily="18" charset="0"/>
              </a:rPr>
              <a:t>Даден е:</a:t>
            </a:r>
            <a:r>
              <a:rPr lang="bg-BG" altLang="bg-BG" sz="1400">
                <a:cs typeface="Times New Roman" pitchFamily="18" charset="0"/>
              </a:rPr>
              <a:t> масив А с данни,</a:t>
            </a:r>
            <a:r>
              <a:rPr lang="bg-BG" altLang="bg-BG" sz="1400" b="1" i="1">
                <a:cs typeface="Times New Roman" pitchFamily="18" charset="0"/>
              </a:rPr>
              <a:t> </a:t>
            </a:r>
            <a:r>
              <a:rPr lang="bg-BG" altLang="bg-BG" sz="1400" i="1">
                <a:cs typeface="Times New Roman" pitchFamily="18" charset="0"/>
              </a:rPr>
              <a:t>наредени</a:t>
            </a:r>
            <a:r>
              <a:rPr lang="bg-BG" altLang="bg-BG" sz="1400">
                <a:cs typeface="Times New Roman" pitchFamily="18" charset="0"/>
              </a:rPr>
              <a:t> във възходящ ред. </a:t>
            </a:r>
            <a:endParaRPr lang="bg-BG" altLang="bg-BG" sz="1100"/>
          </a:p>
          <a:p>
            <a:pPr eaLnBrk="0" hangingPunct="0"/>
            <a:endParaRPr lang="bg-BG" altLang="bg-BG"/>
          </a:p>
        </p:txBody>
      </p:sp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6011863" y="1844675"/>
            <a:ext cx="1978025" cy="1450975"/>
            <a:chOff x="7221" y="6786"/>
            <a:chExt cx="3114" cy="2164"/>
          </a:xfrm>
        </p:grpSpPr>
        <p:grpSp>
          <p:nvGrpSpPr>
            <p:cNvPr id="56325" name="Group 5"/>
            <p:cNvGrpSpPr>
              <a:grpSpLocks/>
            </p:cNvGrpSpPr>
            <p:nvPr/>
          </p:nvGrpSpPr>
          <p:grpSpPr bwMode="auto">
            <a:xfrm>
              <a:off x="8917" y="7507"/>
              <a:ext cx="1418" cy="1443"/>
              <a:chOff x="7477" y="4657"/>
              <a:chExt cx="2018" cy="1653"/>
            </a:xfrm>
          </p:grpSpPr>
          <p:sp>
            <p:nvSpPr>
              <p:cNvPr id="56326" name="Freeform 6"/>
              <p:cNvSpPr>
                <a:spLocks/>
              </p:cNvSpPr>
              <p:nvPr/>
            </p:nvSpPr>
            <p:spPr bwMode="auto">
              <a:xfrm flipH="1">
                <a:off x="7477" y="4657"/>
                <a:ext cx="2018" cy="1653"/>
              </a:xfrm>
              <a:custGeom>
                <a:avLst/>
                <a:gdLst>
                  <a:gd name="T0" fmla="*/ 695 w 1407"/>
                  <a:gd name="T1" fmla="*/ 515 h 1452"/>
                  <a:gd name="T2" fmla="*/ 665 w 1407"/>
                  <a:gd name="T3" fmla="*/ 305 h 1452"/>
                  <a:gd name="T4" fmla="*/ 710 w 1407"/>
                  <a:gd name="T5" fmla="*/ 95 h 1452"/>
                  <a:gd name="T6" fmla="*/ 860 w 1407"/>
                  <a:gd name="T7" fmla="*/ 5 h 1452"/>
                  <a:gd name="T8" fmla="*/ 995 w 1407"/>
                  <a:gd name="T9" fmla="*/ 65 h 1452"/>
                  <a:gd name="T10" fmla="*/ 1070 w 1407"/>
                  <a:gd name="T11" fmla="*/ 200 h 1452"/>
                  <a:gd name="T12" fmla="*/ 1070 w 1407"/>
                  <a:gd name="T13" fmla="*/ 515 h 1452"/>
                  <a:gd name="T14" fmla="*/ 1265 w 1407"/>
                  <a:gd name="T15" fmla="*/ 590 h 1452"/>
                  <a:gd name="T16" fmla="*/ 1355 w 1407"/>
                  <a:gd name="T17" fmla="*/ 830 h 1452"/>
                  <a:gd name="T18" fmla="*/ 950 w 1407"/>
                  <a:gd name="T19" fmla="*/ 1205 h 1452"/>
                  <a:gd name="T20" fmla="*/ 1010 w 1407"/>
                  <a:gd name="T21" fmla="*/ 1025 h 1452"/>
                  <a:gd name="T22" fmla="*/ 650 w 1407"/>
                  <a:gd name="T23" fmla="*/ 1445 h 1452"/>
                  <a:gd name="T24" fmla="*/ 485 w 1407"/>
                  <a:gd name="T25" fmla="*/ 980 h 1452"/>
                  <a:gd name="T26" fmla="*/ 50 w 1407"/>
                  <a:gd name="T27" fmla="*/ 980 h 1452"/>
                  <a:gd name="T28" fmla="*/ 185 w 1407"/>
                  <a:gd name="T29" fmla="*/ 635 h 1452"/>
                  <a:gd name="T30" fmla="*/ 560 w 1407"/>
                  <a:gd name="T31" fmla="*/ 485 h 1452"/>
                  <a:gd name="T32" fmla="*/ 695 w 1407"/>
                  <a:gd name="T33" fmla="*/ 515 h 1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07" h="1452">
                    <a:moveTo>
                      <a:pt x="695" y="515"/>
                    </a:moveTo>
                    <a:cubicBezTo>
                      <a:pt x="712" y="485"/>
                      <a:pt x="662" y="375"/>
                      <a:pt x="665" y="305"/>
                    </a:cubicBezTo>
                    <a:cubicBezTo>
                      <a:pt x="668" y="235"/>
                      <a:pt x="678" y="145"/>
                      <a:pt x="710" y="95"/>
                    </a:cubicBezTo>
                    <a:cubicBezTo>
                      <a:pt x="742" y="45"/>
                      <a:pt x="813" y="10"/>
                      <a:pt x="860" y="5"/>
                    </a:cubicBezTo>
                    <a:cubicBezTo>
                      <a:pt x="907" y="0"/>
                      <a:pt x="960" y="33"/>
                      <a:pt x="995" y="65"/>
                    </a:cubicBezTo>
                    <a:cubicBezTo>
                      <a:pt x="1030" y="97"/>
                      <a:pt x="1058" y="125"/>
                      <a:pt x="1070" y="200"/>
                    </a:cubicBezTo>
                    <a:cubicBezTo>
                      <a:pt x="1082" y="275"/>
                      <a:pt x="1038" y="450"/>
                      <a:pt x="1070" y="515"/>
                    </a:cubicBezTo>
                    <a:cubicBezTo>
                      <a:pt x="1102" y="580"/>
                      <a:pt x="1218" y="538"/>
                      <a:pt x="1265" y="590"/>
                    </a:cubicBezTo>
                    <a:cubicBezTo>
                      <a:pt x="1312" y="642"/>
                      <a:pt x="1407" y="728"/>
                      <a:pt x="1355" y="830"/>
                    </a:cubicBezTo>
                    <a:cubicBezTo>
                      <a:pt x="1303" y="932"/>
                      <a:pt x="1007" y="1173"/>
                      <a:pt x="950" y="1205"/>
                    </a:cubicBezTo>
                    <a:cubicBezTo>
                      <a:pt x="893" y="1237"/>
                      <a:pt x="1060" y="985"/>
                      <a:pt x="1010" y="1025"/>
                    </a:cubicBezTo>
                    <a:cubicBezTo>
                      <a:pt x="960" y="1065"/>
                      <a:pt x="737" y="1452"/>
                      <a:pt x="650" y="1445"/>
                    </a:cubicBezTo>
                    <a:cubicBezTo>
                      <a:pt x="563" y="1438"/>
                      <a:pt x="585" y="1057"/>
                      <a:pt x="485" y="980"/>
                    </a:cubicBezTo>
                    <a:cubicBezTo>
                      <a:pt x="385" y="903"/>
                      <a:pt x="100" y="1037"/>
                      <a:pt x="50" y="980"/>
                    </a:cubicBezTo>
                    <a:cubicBezTo>
                      <a:pt x="0" y="923"/>
                      <a:pt x="100" y="717"/>
                      <a:pt x="185" y="635"/>
                    </a:cubicBezTo>
                    <a:cubicBezTo>
                      <a:pt x="270" y="553"/>
                      <a:pt x="475" y="505"/>
                      <a:pt x="560" y="485"/>
                    </a:cubicBezTo>
                    <a:cubicBezTo>
                      <a:pt x="645" y="465"/>
                      <a:pt x="678" y="545"/>
                      <a:pt x="695" y="515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66667"/>
                      <a:invGamma/>
                    </a:srgbClr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6327" name="Oval 7"/>
              <p:cNvSpPr>
                <a:spLocks noChangeArrowheads="1"/>
              </p:cNvSpPr>
              <p:nvPr/>
            </p:nvSpPr>
            <p:spPr bwMode="auto">
              <a:xfrm flipH="1">
                <a:off x="8003" y="4748"/>
                <a:ext cx="430" cy="49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8274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56328" name="Group 8"/>
            <p:cNvGrpSpPr>
              <a:grpSpLocks/>
            </p:cNvGrpSpPr>
            <p:nvPr/>
          </p:nvGrpSpPr>
          <p:grpSpPr bwMode="auto">
            <a:xfrm>
              <a:off x="7221" y="6786"/>
              <a:ext cx="2224" cy="1849"/>
              <a:chOff x="6711" y="1473"/>
              <a:chExt cx="2460" cy="2151"/>
            </a:xfrm>
          </p:grpSpPr>
          <p:grpSp>
            <p:nvGrpSpPr>
              <p:cNvPr id="56329" name="Group 9"/>
              <p:cNvGrpSpPr>
                <a:grpSpLocks/>
              </p:cNvGrpSpPr>
              <p:nvPr/>
            </p:nvGrpSpPr>
            <p:grpSpPr bwMode="auto">
              <a:xfrm>
                <a:off x="6711" y="1473"/>
                <a:ext cx="2460" cy="2151"/>
                <a:chOff x="6711" y="1473"/>
                <a:chExt cx="2460" cy="2151"/>
              </a:xfrm>
            </p:grpSpPr>
            <p:sp>
              <p:nvSpPr>
                <p:cNvPr id="56330" name="AutoShape 10"/>
                <p:cNvSpPr>
                  <a:spLocks noChangeArrowheads="1"/>
                </p:cNvSpPr>
                <p:nvPr/>
              </p:nvSpPr>
              <p:spPr bwMode="auto">
                <a:xfrm>
                  <a:off x="7911" y="1473"/>
                  <a:ext cx="1092" cy="101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6331" name="AutoShape 11"/>
                <p:cNvSpPr>
                  <a:spLocks noChangeArrowheads="1"/>
                </p:cNvSpPr>
                <p:nvPr/>
              </p:nvSpPr>
              <p:spPr bwMode="auto">
                <a:xfrm>
                  <a:off x="7611" y="1673"/>
                  <a:ext cx="1159" cy="1119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6332" name="AutoShape 12"/>
                <p:cNvSpPr>
                  <a:spLocks noChangeArrowheads="1"/>
                </p:cNvSpPr>
                <p:nvPr/>
              </p:nvSpPr>
              <p:spPr bwMode="auto">
                <a:xfrm>
                  <a:off x="7341" y="1874"/>
                  <a:ext cx="1215" cy="1176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6333" name="AutoShape 13"/>
                <p:cNvSpPr>
                  <a:spLocks noChangeArrowheads="1"/>
                </p:cNvSpPr>
                <p:nvPr/>
              </p:nvSpPr>
              <p:spPr bwMode="auto">
                <a:xfrm>
                  <a:off x="7041" y="2164"/>
                  <a:ext cx="1247" cy="1173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6334" name="AutoShape 14"/>
                <p:cNvSpPr>
                  <a:spLocks noChangeArrowheads="1"/>
                </p:cNvSpPr>
                <p:nvPr/>
              </p:nvSpPr>
              <p:spPr bwMode="auto">
                <a:xfrm>
                  <a:off x="6711" y="2394"/>
                  <a:ext cx="1342" cy="12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6335" name="Oval 15"/>
                <p:cNvSpPr>
                  <a:spLocks noChangeArrowheads="1"/>
                </p:cNvSpPr>
                <p:nvPr/>
              </p:nvSpPr>
              <p:spPr bwMode="auto">
                <a:xfrm>
                  <a:off x="7431" y="2732"/>
                  <a:ext cx="705" cy="67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61176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6336" name="Rectangle 16"/>
                <p:cNvSpPr>
                  <a:spLocks noChangeArrowheads="1"/>
                </p:cNvSpPr>
                <p:nvPr/>
              </p:nvSpPr>
              <p:spPr bwMode="auto">
                <a:xfrm>
                  <a:off x="6711" y="2702"/>
                  <a:ext cx="1050" cy="91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6337" name="WordArt 17"/>
                <p:cNvSpPr>
                  <a:spLocks noChangeArrowheads="1" noChangeShapeType="1" noTextEdit="1"/>
                </p:cNvSpPr>
                <p:nvPr/>
              </p:nvSpPr>
              <p:spPr bwMode="auto">
                <a:xfrm rot="-5573765">
                  <a:off x="7444" y="883"/>
                  <a:ext cx="1054" cy="2401"/>
                </a:xfrm>
                <a:prstGeom prst="rect">
                  <a:avLst/>
                </a:prstGeom>
                <a:extLst>
                  <a:ext uri="{AF507438-7753-43E0-B8FC-AC1667EBCBE1}">
                    <a14:hiddenEffects xmlns:a14="http://schemas.microsoft.com/office/drawing/2010/main">
                      <a:effectLst/>
                    </a14:hiddenEffects>
                  </a:ext>
                </a:extLst>
              </p:spPr>
              <p:txBody>
                <a:bodyPr wrap="none" fromWordArt="1">
                  <a:prstTxWarp prst="textSlantDown">
                    <a:avLst>
                      <a:gd name="adj" fmla="val 44444"/>
                    </a:avLst>
                  </a:prstTxWarp>
                </a:bodyPr>
                <a:lstStyle/>
                <a:p>
                  <a:pPr algn="ctr"/>
                  <a:r>
                    <a:rPr lang="bg-BG" sz="3600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НАРЕДЕН</a:t>
                  </a:r>
                </a:p>
              </p:txBody>
            </p:sp>
          </p:grpSp>
          <p:sp>
            <p:nvSpPr>
              <p:cNvPr id="56338" name="WordArt 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7056" y="2822"/>
                <a:ext cx="388" cy="689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GB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Arial Black"/>
                  </a:rPr>
                  <a:t>A</a:t>
                </a:r>
                <a:endPara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/>
                </a:endParaRPr>
              </a:p>
            </p:txBody>
          </p:sp>
        </p:grpSp>
        <p:grpSp>
          <p:nvGrpSpPr>
            <p:cNvPr id="56339" name="Group 19"/>
            <p:cNvGrpSpPr>
              <a:grpSpLocks/>
            </p:cNvGrpSpPr>
            <p:nvPr/>
          </p:nvGrpSpPr>
          <p:grpSpPr bwMode="auto">
            <a:xfrm>
              <a:off x="8731" y="8097"/>
              <a:ext cx="651" cy="618"/>
              <a:chOff x="9451" y="7857"/>
              <a:chExt cx="651" cy="618"/>
            </a:xfrm>
          </p:grpSpPr>
          <p:sp>
            <p:nvSpPr>
              <p:cNvPr id="56340" name="AutoShape 20"/>
              <p:cNvSpPr>
                <a:spLocks noChangeArrowheads="1"/>
              </p:cNvSpPr>
              <p:nvPr/>
            </p:nvSpPr>
            <p:spPr bwMode="auto">
              <a:xfrm>
                <a:off x="9451" y="7904"/>
                <a:ext cx="651" cy="571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6341" name="Oval 21"/>
              <p:cNvSpPr>
                <a:spLocks noChangeArrowheads="1"/>
              </p:cNvSpPr>
              <p:nvPr/>
            </p:nvSpPr>
            <p:spPr bwMode="auto">
              <a:xfrm>
                <a:off x="9668" y="7857"/>
                <a:ext cx="271" cy="238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6342" name="Line 22"/>
              <p:cNvSpPr>
                <a:spLocks noChangeShapeType="1"/>
              </p:cNvSpPr>
              <p:nvPr/>
            </p:nvSpPr>
            <p:spPr bwMode="auto">
              <a:xfrm>
                <a:off x="9614" y="7904"/>
                <a:ext cx="0" cy="14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6343" name="Text Box 23"/>
              <p:cNvSpPr txBox="1">
                <a:spLocks noChangeArrowheads="1"/>
              </p:cNvSpPr>
              <p:nvPr/>
            </p:nvSpPr>
            <p:spPr bwMode="auto">
              <a:xfrm>
                <a:off x="9451" y="8047"/>
                <a:ext cx="488" cy="4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bg-BG" altLang="bg-BG" sz="1400">
                    <a:cs typeface="Times New Roman" pitchFamily="18" charset="0"/>
                  </a:rPr>
                  <a:t>Х</a:t>
                </a:r>
                <a:endParaRPr lang="bg-BG" altLang="bg-BG"/>
              </a:p>
            </p:txBody>
          </p:sp>
        </p:grpSp>
      </p:grpSp>
      <p:sp>
        <p:nvSpPr>
          <p:cNvPr id="56344" name="Rectangle 24"/>
          <p:cNvSpPr>
            <a:spLocks noChangeArrowheads="1"/>
          </p:cNvSpPr>
          <p:nvPr/>
        </p:nvSpPr>
        <p:spPr bwMode="auto">
          <a:xfrm>
            <a:off x="323850" y="1341438"/>
            <a:ext cx="42973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endParaRPr lang="bg-BG" altLang="bg-BG" sz="1400" b="1">
              <a:cs typeface="Times New Roman" pitchFamily="18" charset="0"/>
            </a:endParaRPr>
          </a:p>
          <a:p>
            <a:pPr algn="just" eaLnBrk="0" hangingPunct="0"/>
            <a:r>
              <a:rPr lang="bg-BG" altLang="bg-BG" sz="1400" b="1">
                <a:cs typeface="Times New Roman" pitchFamily="18" charset="0"/>
              </a:rPr>
              <a:t>Търси се:</a:t>
            </a:r>
            <a:r>
              <a:rPr lang="bg-BG" altLang="bg-BG" sz="1400">
                <a:cs typeface="Times New Roman" pitchFamily="18" charset="0"/>
              </a:rPr>
              <a:t> дали стойността Х е в масива – Да или Не.</a:t>
            </a:r>
            <a:endParaRPr lang="bg-BG" altLang="bg-BG"/>
          </a:p>
        </p:txBody>
      </p:sp>
      <p:grpSp>
        <p:nvGrpSpPr>
          <p:cNvPr id="56345" name="Group 25"/>
          <p:cNvGrpSpPr>
            <a:grpSpLocks/>
          </p:cNvGrpSpPr>
          <p:nvPr/>
        </p:nvGrpSpPr>
        <p:grpSpPr bwMode="auto">
          <a:xfrm>
            <a:off x="2528888" y="2452688"/>
            <a:ext cx="457200" cy="484187"/>
            <a:chOff x="8352" y="11088"/>
            <a:chExt cx="1296" cy="1333"/>
          </a:xfrm>
        </p:grpSpPr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 flipH="1">
              <a:off x="8352" y="11232"/>
              <a:ext cx="28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>
              <a:off x="8640" y="11232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6348" name="AutoShape 28"/>
            <p:cNvSpPr>
              <a:spLocks noChangeArrowheads="1"/>
            </p:cNvSpPr>
            <p:nvPr/>
          </p:nvSpPr>
          <p:spPr bwMode="auto">
            <a:xfrm rot="16200000" flipV="1">
              <a:off x="8405" y="11179"/>
              <a:ext cx="1189" cy="1295"/>
            </a:xfrm>
            <a:prstGeom prst="cube">
              <a:avLst>
                <a:gd name="adj" fmla="val 2503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sy="50000" kx="-2453608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 flipH="1">
              <a:off x="8352" y="11232"/>
              <a:ext cx="28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>
              <a:off x="8640" y="11232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6351" name="Oval 31"/>
            <p:cNvSpPr>
              <a:spLocks noChangeArrowheads="1"/>
            </p:cNvSpPr>
            <p:nvPr/>
          </p:nvSpPr>
          <p:spPr bwMode="auto">
            <a:xfrm>
              <a:off x="8784" y="11088"/>
              <a:ext cx="576" cy="576"/>
            </a:xfrm>
            <a:prstGeom prst="ellipse">
              <a:avLst/>
            </a:prstGeom>
            <a:gradFill rotWithShape="0">
              <a:gsLst>
                <a:gs pos="0">
                  <a:srgbClr val="FFFFFF">
                    <a:gamma/>
                    <a:shade val="0"/>
                    <a:invGamma/>
                  </a:srgbClr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>
              <a:off x="8640" y="1123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6353" name="Rectangle 33"/>
            <p:cNvSpPr>
              <a:spLocks noChangeArrowheads="1"/>
            </p:cNvSpPr>
            <p:nvPr/>
          </p:nvSpPr>
          <p:spPr bwMode="auto">
            <a:xfrm>
              <a:off x="8352" y="11520"/>
              <a:ext cx="1008" cy="8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>
              <a:off x="8352" y="11520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flipV="1">
              <a:off x="8352" y="11520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 flipV="1">
              <a:off x="9360" y="11520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56357" name="Text Box 37"/>
            <p:cNvSpPr txBox="1">
              <a:spLocks noChangeArrowheads="1"/>
            </p:cNvSpPr>
            <p:nvPr/>
          </p:nvSpPr>
          <p:spPr bwMode="auto">
            <a:xfrm>
              <a:off x="8352" y="11664"/>
              <a:ext cx="100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bg-BG" altLang="bg-BG" sz="1200"/>
                <a:t> </a:t>
              </a:r>
              <a:r>
                <a:rPr lang="bg-BG" altLang="bg-BG" sz="1000"/>
                <a:t>Х</a:t>
              </a:r>
              <a:endParaRPr lang="bg-BG" altLang="bg-BG"/>
            </a:p>
          </p:txBody>
        </p:sp>
      </p:grpSp>
      <p:grpSp>
        <p:nvGrpSpPr>
          <p:cNvPr id="56358" name="Group 38"/>
          <p:cNvGrpSpPr>
            <a:grpSpLocks/>
          </p:cNvGrpSpPr>
          <p:nvPr/>
        </p:nvGrpSpPr>
        <p:grpSpPr bwMode="auto">
          <a:xfrm>
            <a:off x="684213" y="2420938"/>
            <a:ext cx="1511300" cy="531812"/>
            <a:chOff x="8141" y="2740"/>
            <a:chExt cx="2380" cy="860"/>
          </a:xfrm>
        </p:grpSpPr>
        <p:sp>
          <p:nvSpPr>
            <p:cNvPr id="56359" name="AutoShape 39"/>
            <p:cNvSpPr>
              <a:spLocks noChangeArrowheads="1"/>
            </p:cNvSpPr>
            <p:nvPr/>
          </p:nvSpPr>
          <p:spPr bwMode="auto">
            <a:xfrm>
              <a:off x="8141" y="2880"/>
              <a:ext cx="720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6360" name="AutoShape 40"/>
            <p:cNvSpPr>
              <a:spLocks noChangeArrowheads="1"/>
            </p:cNvSpPr>
            <p:nvPr/>
          </p:nvSpPr>
          <p:spPr bwMode="auto">
            <a:xfrm>
              <a:off x="8681" y="2880"/>
              <a:ext cx="720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6361" name="AutoShape 41"/>
            <p:cNvSpPr>
              <a:spLocks noChangeArrowheads="1"/>
            </p:cNvSpPr>
            <p:nvPr/>
          </p:nvSpPr>
          <p:spPr bwMode="auto">
            <a:xfrm>
              <a:off x="9221" y="2880"/>
              <a:ext cx="720" cy="72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56362" name="Group 42"/>
            <p:cNvGrpSpPr>
              <a:grpSpLocks/>
            </p:cNvGrpSpPr>
            <p:nvPr/>
          </p:nvGrpSpPr>
          <p:grpSpPr bwMode="auto">
            <a:xfrm>
              <a:off x="8141" y="2740"/>
              <a:ext cx="2380" cy="860"/>
              <a:chOff x="8141" y="2740"/>
              <a:chExt cx="2380" cy="860"/>
            </a:xfrm>
          </p:grpSpPr>
          <p:sp>
            <p:nvSpPr>
              <p:cNvPr id="56363" name="AutoShape 43"/>
              <p:cNvSpPr>
                <a:spLocks noChangeArrowheads="1"/>
              </p:cNvSpPr>
              <p:nvPr/>
            </p:nvSpPr>
            <p:spPr bwMode="auto">
              <a:xfrm>
                <a:off x="9761" y="2880"/>
                <a:ext cx="760" cy="72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6364" name="AutoShape 44"/>
              <p:cNvSpPr>
                <a:spLocks noChangeArrowheads="1"/>
              </p:cNvSpPr>
              <p:nvPr/>
            </p:nvSpPr>
            <p:spPr bwMode="auto">
              <a:xfrm rot="5343313" flipH="1" flipV="1">
                <a:off x="8141" y="2880"/>
                <a:ext cx="180" cy="180"/>
              </a:xfrm>
              <a:prstGeom prst="rtTriangl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6365" name="AutoShape 45"/>
              <p:cNvSpPr>
                <a:spLocks noChangeArrowheads="1"/>
              </p:cNvSpPr>
              <p:nvPr/>
            </p:nvSpPr>
            <p:spPr bwMode="auto">
              <a:xfrm rot="5343313" flipH="1" flipV="1">
                <a:off x="8681" y="2880"/>
                <a:ext cx="180" cy="180"/>
              </a:xfrm>
              <a:prstGeom prst="rtTriangl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6366" name="AutoShape 46"/>
              <p:cNvSpPr>
                <a:spLocks noChangeArrowheads="1"/>
              </p:cNvSpPr>
              <p:nvPr/>
            </p:nvSpPr>
            <p:spPr bwMode="auto">
              <a:xfrm rot="5343313" flipH="1" flipV="1">
                <a:off x="9221" y="2880"/>
                <a:ext cx="180" cy="180"/>
              </a:xfrm>
              <a:prstGeom prst="rtTriangl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6367" name="AutoShape 47"/>
              <p:cNvSpPr>
                <a:spLocks noChangeArrowheads="1"/>
              </p:cNvSpPr>
              <p:nvPr/>
            </p:nvSpPr>
            <p:spPr bwMode="auto">
              <a:xfrm rot="5343313" flipH="1" flipV="1">
                <a:off x="9761" y="2880"/>
                <a:ext cx="180" cy="180"/>
              </a:xfrm>
              <a:prstGeom prst="rtTriangl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6368" name="Oval 48"/>
              <p:cNvSpPr>
                <a:spLocks noChangeArrowheads="1"/>
              </p:cNvSpPr>
              <p:nvPr/>
            </p:nvSpPr>
            <p:spPr bwMode="auto">
              <a:xfrm>
                <a:off x="8321" y="2900"/>
                <a:ext cx="360" cy="3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69412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6369" name="Rectangle 49"/>
              <p:cNvSpPr>
                <a:spLocks noChangeArrowheads="1"/>
              </p:cNvSpPr>
              <p:nvPr/>
            </p:nvSpPr>
            <p:spPr bwMode="auto">
              <a:xfrm>
                <a:off x="8141" y="3060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6370" name="Oval 50"/>
              <p:cNvSpPr>
                <a:spLocks noChangeArrowheads="1"/>
              </p:cNvSpPr>
              <p:nvPr/>
            </p:nvSpPr>
            <p:spPr bwMode="auto">
              <a:xfrm>
                <a:off x="8861" y="2820"/>
                <a:ext cx="380" cy="42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69412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6371" name="Rectangle 51"/>
              <p:cNvSpPr>
                <a:spLocks noChangeArrowheads="1"/>
              </p:cNvSpPr>
              <p:nvPr/>
            </p:nvSpPr>
            <p:spPr bwMode="auto">
              <a:xfrm>
                <a:off x="8681" y="3060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6372" name="Oval 52"/>
              <p:cNvSpPr>
                <a:spLocks noChangeArrowheads="1"/>
              </p:cNvSpPr>
              <p:nvPr/>
            </p:nvSpPr>
            <p:spPr bwMode="auto">
              <a:xfrm>
                <a:off x="9361" y="2800"/>
                <a:ext cx="400" cy="4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69412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6373" name="Rectangle 53"/>
              <p:cNvSpPr>
                <a:spLocks noChangeArrowheads="1"/>
              </p:cNvSpPr>
              <p:nvPr/>
            </p:nvSpPr>
            <p:spPr bwMode="auto">
              <a:xfrm>
                <a:off x="9221" y="3060"/>
                <a:ext cx="54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6374" name="Oval 54"/>
              <p:cNvSpPr>
                <a:spLocks noChangeArrowheads="1"/>
              </p:cNvSpPr>
              <p:nvPr/>
            </p:nvSpPr>
            <p:spPr bwMode="auto">
              <a:xfrm>
                <a:off x="9901" y="2740"/>
                <a:ext cx="460" cy="50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69412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6375" name="Rectangle 55"/>
              <p:cNvSpPr>
                <a:spLocks noChangeArrowheads="1"/>
              </p:cNvSpPr>
              <p:nvPr/>
            </p:nvSpPr>
            <p:spPr bwMode="auto">
              <a:xfrm>
                <a:off x="9761" y="3060"/>
                <a:ext cx="5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6376" name="WordArt 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341" y="2927"/>
                <a:ext cx="180" cy="553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SlantUp">
                  <a:avLst>
                    <a:gd name="adj" fmla="val 36069"/>
                  </a:avLst>
                </a:prstTxWarp>
              </a:bodyPr>
              <a:lstStyle/>
              <a:p>
                <a:pPr algn="ctr"/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Arial Black"/>
                  </a:rPr>
                  <a:t>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723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5405438" y="4832350"/>
            <a:ext cx="900112" cy="796925"/>
            <a:chOff x="3237" y="3148"/>
            <a:chExt cx="567" cy="502"/>
          </a:xfrm>
        </p:grpSpPr>
        <p:sp>
          <p:nvSpPr>
            <p:cNvPr id="7171" name="Line 3"/>
            <p:cNvSpPr>
              <a:spLocks noChangeShapeType="1"/>
            </p:cNvSpPr>
            <p:nvPr/>
          </p:nvSpPr>
          <p:spPr bwMode="auto">
            <a:xfrm flipH="1">
              <a:off x="3237" y="3148"/>
              <a:ext cx="126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172" name="Line 4"/>
            <p:cNvSpPr>
              <a:spLocks noChangeShapeType="1"/>
            </p:cNvSpPr>
            <p:nvPr/>
          </p:nvSpPr>
          <p:spPr bwMode="auto">
            <a:xfrm>
              <a:off x="3363" y="3148"/>
              <a:ext cx="4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173" name="AutoShape 5"/>
            <p:cNvSpPr>
              <a:spLocks noChangeArrowheads="1"/>
            </p:cNvSpPr>
            <p:nvPr/>
          </p:nvSpPr>
          <p:spPr bwMode="auto">
            <a:xfrm rot="16200000" flipV="1">
              <a:off x="3270" y="3115"/>
              <a:ext cx="502" cy="567"/>
            </a:xfrm>
            <a:prstGeom prst="cube">
              <a:avLst>
                <a:gd name="adj" fmla="val 2503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sy="50000" kx="-2453608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174" name="Line 6"/>
            <p:cNvSpPr>
              <a:spLocks noChangeShapeType="1"/>
            </p:cNvSpPr>
            <p:nvPr/>
          </p:nvSpPr>
          <p:spPr bwMode="auto">
            <a:xfrm flipH="1">
              <a:off x="3237" y="3148"/>
              <a:ext cx="126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175" name="Line 7"/>
            <p:cNvSpPr>
              <a:spLocks noChangeShapeType="1"/>
            </p:cNvSpPr>
            <p:nvPr/>
          </p:nvSpPr>
          <p:spPr bwMode="auto">
            <a:xfrm>
              <a:off x="3363" y="3148"/>
              <a:ext cx="4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3363" y="3148"/>
              <a:ext cx="0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3237" y="3270"/>
              <a:ext cx="441" cy="3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>
              <a:off x="3237" y="3270"/>
              <a:ext cx="4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flipV="1">
              <a:off x="3678" y="3270"/>
              <a:ext cx="0" cy="3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180" name="Text Box 12"/>
            <p:cNvSpPr txBox="1">
              <a:spLocks noChangeArrowheads="1"/>
            </p:cNvSpPr>
            <p:nvPr/>
          </p:nvSpPr>
          <p:spPr bwMode="auto">
            <a:xfrm>
              <a:off x="3237" y="3274"/>
              <a:ext cx="441" cy="3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600" b="1">
                  <a:latin typeface="Times New Roman" pitchFamily="18" charset="0"/>
                </a:rPr>
                <a:t>Min</a:t>
              </a:r>
              <a:endParaRPr lang="en-US" altLang="bg-BG" sz="1600" b="1"/>
            </a:p>
          </p:txBody>
        </p:sp>
      </p:grp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3544888" y="3408363"/>
            <a:ext cx="746125" cy="747712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>
            <a:off x="3403600" y="3492500"/>
            <a:ext cx="790575" cy="77787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183" name="AutoShape 15"/>
          <p:cNvSpPr>
            <a:spLocks noChangeArrowheads="1"/>
          </p:cNvSpPr>
          <p:nvPr/>
        </p:nvSpPr>
        <p:spPr bwMode="auto">
          <a:xfrm>
            <a:off x="3155950" y="3638550"/>
            <a:ext cx="776288" cy="8382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auto">
          <a:xfrm>
            <a:off x="2925763" y="3798888"/>
            <a:ext cx="849312" cy="855662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auto">
          <a:xfrm>
            <a:off x="2724150" y="3944938"/>
            <a:ext cx="865188" cy="915987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7186" name="AutoShape 18"/>
          <p:cNvSpPr>
            <a:spLocks noChangeArrowheads="1"/>
          </p:cNvSpPr>
          <p:nvPr/>
        </p:nvSpPr>
        <p:spPr bwMode="auto">
          <a:xfrm>
            <a:off x="5626100" y="4486275"/>
            <a:ext cx="577850" cy="515938"/>
          </a:xfrm>
          <a:prstGeom prst="smileyFace">
            <a:avLst>
              <a:gd name="adj" fmla="val -4653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6941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7187" name="Group 19"/>
          <p:cNvGrpSpPr>
            <a:grpSpLocks/>
          </p:cNvGrpSpPr>
          <p:nvPr/>
        </p:nvGrpSpPr>
        <p:grpSpPr bwMode="auto">
          <a:xfrm>
            <a:off x="3692525" y="3825875"/>
            <a:ext cx="1243013" cy="2016125"/>
            <a:chOff x="694" y="2490"/>
            <a:chExt cx="783" cy="1270"/>
          </a:xfrm>
        </p:grpSpPr>
        <p:sp>
          <p:nvSpPr>
            <p:cNvPr id="7188" name="Freeform 20"/>
            <p:cNvSpPr>
              <a:spLocks/>
            </p:cNvSpPr>
            <p:nvPr/>
          </p:nvSpPr>
          <p:spPr bwMode="auto">
            <a:xfrm>
              <a:off x="1064" y="3616"/>
              <a:ext cx="293" cy="144"/>
            </a:xfrm>
            <a:custGeom>
              <a:avLst/>
              <a:gdLst>
                <a:gd name="T0" fmla="*/ 359 w 1028"/>
                <a:gd name="T1" fmla="*/ 70 h 618"/>
                <a:gd name="T2" fmla="*/ 220 w 1028"/>
                <a:gd name="T3" fmla="*/ 179 h 618"/>
                <a:gd name="T4" fmla="*/ 0 w 1028"/>
                <a:gd name="T5" fmla="*/ 279 h 618"/>
                <a:gd name="T6" fmla="*/ 0 w 1028"/>
                <a:gd name="T7" fmla="*/ 349 h 618"/>
                <a:gd name="T8" fmla="*/ 120 w 1028"/>
                <a:gd name="T9" fmla="*/ 389 h 618"/>
                <a:gd name="T10" fmla="*/ 319 w 1028"/>
                <a:gd name="T11" fmla="*/ 379 h 618"/>
                <a:gd name="T12" fmla="*/ 529 w 1028"/>
                <a:gd name="T13" fmla="*/ 339 h 618"/>
                <a:gd name="T14" fmla="*/ 669 w 1028"/>
                <a:gd name="T15" fmla="*/ 309 h 618"/>
                <a:gd name="T16" fmla="*/ 639 w 1028"/>
                <a:gd name="T17" fmla="*/ 459 h 618"/>
                <a:gd name="T18" fmla="*/ 609 w 1028"/>
                <a:gd name="T19" fmla="*/ 529 h 618"/>
                <a:gd name="T20" fmla="*/ 619 w 1028"/>
                <a:gd name="T21" fmla="*/ 579 h 618"/>
                <a:gd name="T22" fmla="*/ 778 w 1028"/>
                <a:gd name="T23" fmla="*/ 618 h 618"/>
                <a:gd name="T24" fmla="*/ 948 w 1028"/>
                <a:gd name="T25" fmla="*/ 529 h 618"/>
                <a:gd name="T26" fmla="*/ 988 w 1028"/>
                <a:gd name="T27" fmla="*/ 439 h 618"/>
                <a:gd name="T28" fmla="*/ 988 w 1028"/>
                <a:gd name="T29" fmla="*/ 359 h 618"/>
                <a:gd name="T30" fmla="*/ 1028 w 1028"/>
                <a:gd name="T31" fmla="*/ 299 h 618"/>
                <a:gd name="T32" fmla="*/ 1008 w 1028"/>
                <a:gd name="T33" fmla="*/ 0 h 618"/>
                <a:gd name="T34" fmla="*/ 359 w 1028"/>
                <a:gd name="T35" fmla="*/ 7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28" h="618">
                  <a:moveTo>
                    <a:pt x="359" y="70"/>
                  </a:moveTo>
                  <a:lnTo>
                    <a:pt x="220" y="179"/>
                  </a:lnTo>
                  <a:lnTo>
                    <a:pt x="0" y="279"/>
                  </a:lnTo>
                  <a:lnTo>
                    <a:pt x="0" y="349"/>
                  </a:lnTo>
                  <a:lnTo>
                    <a:pt x="120" y="389"/>
                  </a:lnTo>
                  <a:lnTo>
                    <a:pt x="319" y="379"/>
                  </a:lnTo>
                  <a:lnTo>
                    <a:pt x="529" y="339"/>
                  </a:lnTo>
                  <a:lnTo>
                    <a:pt x="669" y="309"/>
                  </a:lnTo>
                  <a:lnTo>
                    <a:pt x="639" y="459"/>
                  </a:lnTo>
                  <a:lnTo>
                    <a:pt x="609" y="529"/>
                  </a:lnTo>
                  <a:lnTo>
                    <a:pt x="619" y="579"/>
                  </a:lnTo>
                  <a:lnTo>
                    <a:pt x="778" y="618"/>
                  </a:lnTo>
                  <a:lnTo>
                    <a:pt x="948" y="529"/>
                  </a:lnTo>
                  <a:lnTo>
                    <a:pt x="988" y="439"/>
                  </a:lnTo>
                  <a:lnTo>
                    <a:pt x="988" y="359"/>
                  </a:lnTo>
                  <a:lnTo>
                    <a:pt x="1028" y="299"/>
                  </a:lnTo>
                  <a:lnTo>
                    <a:pt x="1008" y="0"/>
                  </a:lnTo>
                  <a:lnTo>
                    <a:pt x="359" y="7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 w="825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7189" name="Group 21"/>
            <p:cNvGrpSpPr>
              <a:grpSpLocks/>
            </p:cNvGrpSpPr>
            <p:nvPr/>
          </p:nvGrpSpPr>
          <p:grpSpPr bwMode="auto">
            <a:xfrm>
              <a:off x="1072" y="3646"/>
              <a:ext cx="261" cy="98"/>
              <a:chOff x="3877" y="9085"/>
              <a:chExt cx="916" cy="422"/>
            </a:xfrm>
          </p:grpSpPr>
          <p:sp>
            <p:nvSpPr>
              <p:cNvPr id="7190" name="Freeform 22"/>
              <p:cNvSpPr>
                <a:spLocks/>
              </p:cNvSpPr>
              <p:nvPr/>
            </p:nvSpPr>
            <p:spPr bwMode="auto">
              <a:xfrm>
                <a:off x="3877" y="9150"/>
                <a:ext cx="322" cy="103"/>
              </a:xfrm>
              <a:custGeom>
                <a:avLst/>
                <a:gdLst>
                  <a:gd name="T0" fmla="*/ 0 w 322"/>
                  <a:gd name="T1" fmla="*/ 95 h 103"/>
                  <a:gd name="T2" fmla="*/ 168 w 322"/>
                  <a:gd name="T3" fmla="*/ 103 h 103"/>
                  <a:gd name="T4" fmla="*/ 322 w 322"/>
                  <a:gd name="T5" fmla="*/ 63 h 103"/>
                  <a:gd name="T6" fmla="*/ 199 w 322"/>
                  <a:gd name="T7" fmla="*/ 0 h 103"/>
                  <a:gd name="T8" fmla="*/ 0 w 322"/>
                  <a:gd name="T9" fmla="*/ 9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" h="103">
                    <a:moveTo>
                      <a:pt x="0" y="95"/>
                    </a:moveTo>
                    <a:lnTo>
                      <a:pt x="168" y="103"/>
                    </a:lnTo>
                    <a:lnTo>
                      <a:pt x="322" y="63"/>
                    </a:lnTo>
                    <a:lnTo>
                      <a:pt x="199" y="0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91" name="Freeform 23"/>
              <p:cNvSpPr>
                <a:spLocks/>
              </p:cNvSpPr>
              <p:nvPr/>
            </p:nvSpPr>
            <p:spPr bwMode="auto">
              <a:xfrm>
                <a:off x="4091" y="9085"/>
                <a:ext cx="353" cy="113"/>
              </a:xfrm>
              <a:custGeom>
                <a:avLst/>
                <a:gdLst>
                  <a:gd name="T0" fmla="*/ 73 w 353"/>
                  <a:gd name="T1" fmla="*/ 0 h 113"/>
                  <a:gd name="T2" fmla="*/ 0 w 353"/>
                  <a:gd name="T3" fmla="*/ 58 h 113"/>
                  <a:gd name="T4" fmla="*/ 105 w 353"/>
                  <a:gd name="T5" fmla="*/ 113 h 113"/>
                  <a:gd name="T6" fmla="*/ 188 w 353"/>
                  <a:gd name="T7" fmla="*/ 98 h 113"/>
                  <a:gd name="T8" fmla="*/ 280 w 353"/>
                  <a:gd name="T9" fmla="*/ 73 h 113"/>
                  <a:gd name="T10" fmla="*/ 353 w 353"/>
                  <a:gd name="T11" fmla="*/ 53 h 113"/>
                  <a:gd name="T12" fmla="*/ 190 w 353"/>
                  <a:gd name="T13" fmla="*/ 40 h 113"/>
                  <a:gd name="T14" fmla="*/ 73 w 353"/>
                  <a:gd name="T15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3" h="113">
                    <a:moveTo>
                      <a:pt x="73" y="0"/>
                    </a:moveTo>
                    <a:lnTo>
                      <a:pt x="0" y="58"/>
                    </a:lnTo>
                    <a:lnTo>
                      <a:pt x="105" y="113"/>
                    </a:lnTo>
                    <a:lnTo>
                      <a:pt x="188" y="98"/>
                    </a:lnTo>
                    <a:lnTo>
                      <a:pt x="280" y="73"/>
                    </a:lnTo>
                    <a:lnTo>
                      <a:pt x="353" y="53"/>
                    </a:lnTo>
                    <a:lnTo>
                      <a:pt x="190" y="4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92" name="Freeform 24"/>
              <p:cNvSpPr>
                <a:spLocks/>
              </p:cNvSpPr>
              <p:nvPr/>
            </p:nvSpPr>
            <p:spPr bwMode="auto">
              <a:xfrm>
                <a:off x="4485" y="9308"/>
                <a:ext cx="308" cy="199"/>
              </a:xfrm>
              <a:custGeom>
                <a:avLst/>
                <a:gdLst>
                  <a:gd name="T0" fmla="*/ 45 w 308"/>
                  <a:gd name="T1" fmla="*/ 56 h 199"/>
                  <a:gd name="T2" fmla="*/ 35 w 308"/>
                  <a:gd name="T3" fmla="*/ 111 h 199"/>
                  <a:gd name="T4" fmla="*/ 0 w 308"/>
                  <a:gd name="T5" fmla="*/ 171 h 199"/>
                  <a:gd name="T6" fmla="*/ 90 w 308"/>
                  <a:gd name="T7" fmla="*/ 196 h 199"/>
                  <a:gd name="T8" fmla="*/ 175 w 308"/>
                  <a:gd name="T9" fmla="*/ 199 h 199"/>
                  <a:gd name="T10" fmla="*/ 253 w 308"/>
                  <a:gd name="T11" fmla="*/ 161 h 199"/>
                  <a:gd name="T12" fmla="*/ 290 w 308"/>
                  <a:gd name="T13" fmla="*/ 116 h 199"/>
                  <a:gd name="T14" fmla="*/ 308 w 308"/>
                  <a:gd name="T15" fmla="*/ 16 h 199"/>
                  <a:gd name="T16" fmla="*/ 220 w 308"/>
                  <a:gd name="T17" fmla="*/ 36 h 199"/>
                  <a:gd name="T18" fmla="*/ 128 w 308"/>
                  <a:gd name="T19" fmla="*/ 35 h 199"/>
                  <a:gd name="T20" fmla="*/ 54 w 308"/>
                  <a:gd name="T21" fmla="*/ 0 h 199"/>
                  <a:gd name="T22" fmla="*/ 45 w 308"/>
                  <a:gd name="T23" fmla="*/ 56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8" h="199">
                    <a:moveTo>
                      <a:pt x="45" y="56"/>
                    </a:moveTo>
                    <a:lnTo>
                      <a:pt x="35" y="111"/>
                    </a:lnTo>
                    <a:lnTo>
                      <a:pt x="0" y="171"/>
                    </a:lnTo>
                    <a:lnTo>
                      <a:pt x="90" y="196"/>
                    </a:lnTo>
                    <a:lnTo>
                      <a:pt x="175" y="199"/>
                    </a:lnTo>
                    <a:lnTo>
                      <a:pt x="253" y="161"/>
                    </a:lnTo>
                    <a:lnTo>
                      <a:pt x="290" y="116"/>
                    </a:lnTo>
                    <a:lnTo>
                      <a:pt x="308" y="16"/>
                    </a:lnTo>
                    <a:lnTo>
                      <a:pt x="220" y="36"/>
                    </a:lnTo>
                    <a:lnTo>
                      <a:pt x="128" y="35"/>
                    </a:lnTo>
                    <a:lnTo>
                      <a:pt x="54" y="0"/>
                    </a:lnTo>
                    <a:lnTo>
                      <a:pt x="45" y="56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193" name="Freeform 25"/>
              <p:cNvSpPr>
                <a:spLocks/>
              </p:cNvSpPr>
              <p:nvPr/>
            </p:nvSpPr>
            <p:spPr bwMode="auto">
              <a:xfrm>
                <a:off x="4544" y="9188"/>
                <a:ext cx="246" cy="146"/>
              </a:xfrm>
              <a:custGeom>
                <a:avLst/>
                <a:gdLst>
                  <a:gd name="T0" fmla="*/ 0 w 246"/>
                  <a:gd name="T1" fmla="*/ 110 h 146"/>
                  <a:gd name="T2" fmla="*/ 64 w 246"/>
                  <a:gd name="T3" fmla="*/ 141 h 146"/>
                  <a:gd name="T4" fmla="*/ 171 w 246"/>
                  <a:gd name="T5" fmla="*/ 146 h 146"/>
                  <a:gd name="T6" fmla="*/ 246 w 246"/>
                  <a:gd name="T7" fmla="*/ 130 h 146"/>
                  <a:gd name="T8" fmla="*/ 239 w 246"/>
                  <a:gd name="T9" fmla="*/ 57 h 146"/>
                  <a:gd name="T10" fmla="*/ 239 w 246"/>
                  <a:gd name="T11" fmla="*/ 0 h 146"/>
                  <a:gd name="T12" fmla="*/ 191 w 246"/>
                  <a:gd name="T13" fmla="*/ 25 h 146"/>
                  <a:gd name="T14" fmla="*/ 44 w 246"/>
                  <a:gd name="T15" fmla="*/ 47 h 146"/>
                  <a:gd name="T16" fmla="*/ 20 w 246"/>
                  <a:gd name="T17" fmla="*/ 32 h 146"/>
                  <a:gd name="T18" fmla="*/ 0 w 246"/>
                  <a:gd name="T19" fmla="*/ 11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6" h="146">
                    <a:moveTo>
                      <a:pt x="0" y="110"/>
                    </a:moveTo>
                    <a:lnTo>
                      <a:pt x="64" y="141"/>
                    </a:lnTo>
                    <a:lnTo>
                      <a:pt x="171" y="146"/>
                    </a:lnTo>
                    <a:lnTo>
                      <a:pt x="246" y="130"/>
                    </a:lnTo>
                    <a:lnTo>
                      <a:pt x="239" y="57"/>
                    </a:lnTo>
                    <a:lnTo>
                      <a:pt x="239" y="0"/>
                    </a:lnTo>
                    <a:lnTo>
                      <a:pt x="191" y="25"/>
                    </a:lnTo>
                    <a:lnTo>
                      <a:pt x="44" y="47"/>
                    </a:lnTo>
                    <a:lnTo>
                      <a:pt x="20" y="32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7194" name="Freeform 26"/>
            <p:cNvSpPr>
              <a:spLocks/>
            </p:cNvSpPr>
            <p:nvPr/>
          </p:nvSpPr>
          <p:spPr bwMode="auto">
            <a:xfrm>
              <a:off x="828" y="2681"/>
              <a:ext cx="649" cy="992"/>
            </a:xfrm>
            <a:custGeom>
              <a:avLst/>
              <a:gdLst>
                <a:gd name="T0" fmla="*/ 0 w 2279"/>
                <a:gd name="T1" fmla="*/ 480 h 4265"/>
                <a:gd name="T2" fmla="*/ 110 w 2279"/>
                <a:gd name="T3" fmla="*/ 434 h 4265"/>
                <a:gd name="T4" fmla="*/ 148 w 2279"/>
                <a:gd name="T5" fmla="*/ 326 h 4265"/>
                <a:gd name="T6" fmla="*/ 168 w 2279"/>
                <a:gd name="T7" fmla="*/ 298 h 4265"/>
                <a:gd name="T8" fmla="*/ 557 w 2279"/>
                <a:gd name="T9" fmla="*/ 564 h 4265"/>
                <a:gd name="T10" fmla="*/ 607 w 2279"/>
                <a:gd name="T11" fmla="*/ 554 h 4265"/>
                <a:gd name="T12" fmla="*/ 657 w 2279"/>
                <a:gd name="T13" fmla="*/ 534 h 4265"/>
                <a:gd name="T14" fmla="*/ 832 w 2279"/>
                <a:gd name="T15" fmla="*/ 329 h 4265"/>
                <a:gd name="T16" fmla="*/ 905 w 2279"/>
                <a:gd name="T17" fmla="*/ 219 h 4265"/>
                <a:gd name="T18" fmla="*/ 985 w 2279"/>
                <a:gd name="T19" fmla="*/ 140 h 4265"/>
                <a:gd name="T20" fmla="*/ 1144 w 2279"/>
                <a:gd name="T21" fmla="*/ 100 h 4265"/>
                <a:gd name="T22" fmla="*/ 1700 w 2279"/>
                <a:gd name="T23" fmla="*/ 0 h 4265"/>
                <a:gd name="T24" fmla="*/ 1861 w 2279"/>
                <a:gd name="T25" fmla="*/ 125 h 4265"/>
                <a:gd name="T26" fmla="*/ 2084 w 2279"/>
                <a:gd name="T27" fmla="*/ 214 h 4265"/>
                <a:gd name="T28" fmla="*/ 2129 w 2279"/>
                <a:gd name="T29" fmla="*/ 424 h 4265"/>
                <a:gd name="T30" fmla="*/ 2219 w 2279"/>
                <a:gd name="T31" fmla="*/ 776 h 4265"/>
                <a:gd name="T32" fmla="*/ 2279 w 2279"/>
                <a:gd name="T33" fmla="*/ 1126 h 4265"/>
                <a:gd name="T34" fmla="*/ 2249 w 2279"/>
                <a:gd name="T35" fmla="*/ 1525 h 4265"/>
                <a:gd name="T36" fmla="*/ 2084 w 2279"/>
                <a:gd name="T37" fmla="*/ 1776 h 4265"/>
                <a:gd name="T38" fmla="*/ 2004 w 2279"/>
                <a:gd name="T39" fmla="*/ 2187 h 4265"/>
                <a:gd name="T40" fmla="*/ 1916 w 2279"/>
                <a:gd name="T41" fmla="*/ 3572 h 4265"/>
                <a:gd name="T42" fmla="*/ 1896 w 2279"/>
                <a:gd name="T43" fmla="*/ 4011 h 4265"/>
                <a:gd name="T44" fmla="*/ 1717 w 2279"/>
                <a:gd name="T45" fmla="*/ 4245 h 4265"/>
                <a:gd name="T46" fmla="*/ 1522 w 2279"/>
                <a:gd name="T47" fmla="*/ 4161 h 4265"/>
                <a:gd name="T48" fmla="*/ 1272 w 2279"/>
                <a:gd name="T49" fmla="*/ 4151 h 4265"/>
                <a:gd name="T50" fmla="*/ 1123 w 2279"/>
                <a:gd name="T51" fmla="*/ 3971 h 4265"/>
                <a:gd name="T52" fmla="*/ 1015 w 2279"/>
                <a:gd name="T53" fmla="*/ 3043 h 4265"/>
                <a:gd name="T54" fmla="*/ 907 w 2279"/>
                <a:gd name="T55" fmla="*/ 2037 h 4265"/>
                <a:gd name="T56" fmla="*/ 991 w 2279"/>
                <a:gd name="T57" fmla="*/ 1137 h 4265"/>
                <a:gd name="T58" fmla="*/ 747 w 2279"/>
                <a:gd name="T59" fmla="*/ 963 h 4265"/>
                <a:gd name="T60" fmla="*/ 576 w 2279"/>
                <a:gd name="T61" fmla="*/ 983 h 4265"/>
                <a:gd name="T62" fmla="*/ 293 w 2279"/>
                <a:gd name="T63" fmla="*/ 783 h 4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79" h="4265">
                  <a:moveTo>
                    <a:pt x="5" y="504"/>
                  </a:moveTo>
                  <a:lnTo>
                    <a:pt x="0" y="480"/>
                  </a:lnTo>
                  <a:lnTo>
                    <a:pt x="50" y="479"/>
                  </a:lnTo>
                  <a:lnTo>
                    <a:pt x="110" y="434"/>
                  </a:lnTo>
                  <a:lnTo>
                    <a:pt x="148" y="369"/>
                  </a:lnTo>
                  <a:lnTo>
                    <a:pt x="148" y="326"/>
                  </a:lnTo>
                  <a:lnTo>
                    <a:pt x="142" y="308"/>
                  </a:lnTo>
                  <a:lnTo>
                    <a:pt x="168" y="298"/>
                  </a:lnTo>
                  <a:lnTo>
                    <a:pt x="537" y="569"/>
                  </a:lnTo>
                  <a:lnTo>
                    <a:pt x="557" y="564"/>
                  </a:lnTo>
                  <a:lnTo>
                    <a:pt x="607" y="579"/>
                  </a:lnTo>
                  <a:lnTo>
                    <a:pt x="607" y="554"/>
                  </a:lnTo>
                  <a:lnTo>
                    <a:pt x="652" y="554"/>
                  </a:lnTo>
                  <a:lnTo>
                    <a:pt x="657" y="534"/>
                  </a:lnTo>
                  <a:lnTo>
                    <a:pt x="722" y="459"/>
                  </a:lnTo>
                  <a:lnTo>
                    <a:pt x="832" y="329"/>
                  </a:lnTo>
                  <a:lnTo>
                    <a:pt x="860" y="299"/>
                  </a:lnTo>
                  <a:lnTo>
                    <a:pt x="905" y="219"/>
                  </a:lnTo>
                  <a:lnTo>
                    <a:pt x="940" y="170"/>
                  </a:lnTo>
                  <a:lnTo>
                    <a:pt x="985" y="140"/>
                  </a:lnTo>
                  <a:lnTo>
                    <a:pt x="1070" y="110"/>
                  </a:lnTo>
                  <a:lnTo>
                    <a:pt x="1144" y="100"/>
                  </a:lnTo>
                  <a:lnTo>
                    <a:pt x="1224" y="50"/>
                  </a:lnTo>
                  <a:lnTo>
                    <a:pt x="1700" y="0"/>
                  </a:lnTo>
                  <a:lnTo>
                    <a:pt x="1722" y="55"/>
                  </a:lnTo>
                  <a:lnTo>
                    <a:pt x="1861" y="125"/>
                  </a:lnTo>
                  <a:lnTo>
                    <a:pt x="2016" y="170"/>
                  </a:lnTo>
                  <a:lnTo>
                    <a:pt x="2084" y="214"/>
                  </a:lnTo>
                  <a:lnTo>
                    <a:pt x="2111" y="259"/>
                  </a:lnTo>
                  <a:lnTo>
                    <a:pt x="2129" y="424"/>
                  </a:lnTo>
                  <a:lnTo>
                    <a:pt x="2166" y="592"/>
                  </a:lnTo>
                  <a:lnTo>
                    <a:pt x="2219" y="776"/>
                  </a:lnTo>
                  <a:lnTo>
                    <a:pt x="2269" y="966"/>
                  </a:lnTo>
                  <a:lnTo>
                    <a:pt x="2279" y="1126"/>
                  </a:lnTo>
                  <a:lnTo>
                    <a:pt x="2259" y="1335"/>
                  </a:lnTo>
                  <a:lnTo>
                    <a:pt x="2249" y="1525"/>
                  </a:lnTo>
                  <a:lnTo>
                    <a:pt x="2194" y="1796"/>
                  </a:lnTo>
                  <a:lnTo>
                    <a:pt x="2084" y="1776"/>
                  </a:lnTo>
                  <a:lnTo>
                    <a:pt x="2094" y="2115"/>
                  </a:lnTo>
                  <a:lnTo>
                    <a:pt x="2004" y="2187"/>
                  </a:lnTo>
                  <a:lnTo>
                    <a:pt x="1963" y="3063"/>
                  </a:lnTo>
                  <a:lnTo>
                    <a:pt x="1916" y="3572"/>
                  </a:lnTo>
                  <a:lnTo>
                    <a:pt x="1886" y="3881"/>
                  </a:lnTo>
                  <a:lnTo>
                    <a:pt x="1896" y="4011"/>
                  </a:lnTo>
                  <a:lnTo>
                    <a:pt x="1886" y="4156"/>
                  </a:lnTo>
                  <a:lnTo>
                    <a:pt x="1717" y="4245"/>
                  </a:lnTo>
                  <a:lnTo>
                    <a:pt x="1582" y="4265"/>
                  </a:lnTo>
                  <a:lnTo>
                    <a:pt x="1522" y="4161"/>
                  </a:lnTo>
                  <a:lnTo>
                    <a:pt x="1442" y="4161"/>
                  </a:lnTo>
                  <a:lnTo>
                    <a:pt x="1272" y="4151"/>
                  </a:lnTo>
                  <a:lnTo>
                    <a:pt x="1148" y="4106"/>
                  </a:lnTo>
                  <a:lnTo>
                    <a:pt x="1123" y="3971"/>
                  </a:lnTo>
                  <a:lnTo>
                    <a:pt x="1128" y="3856"/>
                  </a:lnTo>
                  <a:lnTo>
                    <a:pt x="1015" y="3043"/>
                  </a:lnTo>
                  <a:lnTo>
                    <a:pt x="1016" y="2177"/>
                  </a:lnTo>
                  <a:lnTo>
                    <a:pt x="907" y="2037"/>
                  </a:lnTo>
                  <a:lnTo>
                    <a:pt x="1006" y="1305"/>
                  </a:lnTo>
                  <a:lnTo>
                    <a:pt x="991" y="1137"/>
                  </a:lnTo>
                  <a:lnTo>
                    <a:pt x="996" y="798"/>
                  </a:lnTo>
                  <a:lnTo>
                    <a:pt x="747" y="963"/>
                  </a:lnTo>
                  <a:lnTo>
                    <a:pt x="665" y="988"/>
                  </a:lnTo>
                  <a:lnTo>
                    <a:pt x="576" y="983"/>
                  </a:lnTo>
                  <a:lnTo>
                    <a:pt x="421" y="913"/>
                  </a:lnTo>
                  <a:lnTo>
                    <a:pt x="293" y="783"/>
                  </a:lnTo>
                  <a:lnTo>
                    <a:pt x="5" y="504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 w="825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95" name="Freeform 27"/>
            <p:cNvSpPr>
              <a:spLocks/>
            </p:cNvSpPr>
            <p:nvPr/>
          </p:nvSpPr>
          <p:spPr bwMode="auto">
            <a:xfrm>
              <a:off x="1191" y="2664"/>
              <a:ext cx="118" cy="251"/>
            </a:xfrm>
            <a:custGeom>
              <a:avLst/>
              <a:gdLst>
                <a:gd name="T0" fmla="*/ 0 w 414"/>
                <a:gd name="T1" fmla="*/ 217 h 1080"/>
                <a:gd name="T2" fmla="*/ 0 w 414"/>
                <a:gd name="T3" fmla="*/ 411 h 1080"/>
                <a:gd name="T4" fmla="*/ 10 w 414"/>
                <a:gd name="T5" fmla="*/ 720 h 1080"/>
                <a:gd name="T6" fmla="*/ 75 w 414"/>
                <a:gd name="T7" fmla="*/ 990 h 1080"/>
                <a:gd name="T8" fmla="*/ 100 w 414"/>
                <a:gd name="T9" fmla="*/ 1080 h 1080"/>
                <a:gd name="T10" fmla="*/ 130 w 414"/>
                <a:gd name="T11" fmla="*/ 830 h 1080"/>
                <a:gd name="T12" fmla="*/ 174 w 414"/>
                <a:gd name="T13" fmla="*/ 576 h 1080"/>
                <a:gd name="T14" fmla="*/ 239 w 414"/>
                <a:gd name="T15" fmla="*/ 411 h 1080"/>
                <a:gd name="T16" fmla="*/ 299 w 414"/>
                <a:gd name="T17" fmla="*/ 281 h 1080"/>
                <a:gd name="T18" fmla="*/ 329 w 414"/>
                <a:gd name="T19" fmla="*/ 237 h 1080"/>
                <a:gd name="T20" fmla="*/ 414 w 414"/>
                <a:gd name="T21" fmla="*/ 92 h 1080"/>
                <a:gd name="T22" fmla="*/ 391 w 414"/>
                <a:gd name="T23" fmla="*/ 0 h 1080"/>
                <a:gd name="T24" fmla="*/ 5 w 414"/>
                <a:gd name="T25" fmla="*/ 82 h 1080"/>
                <a:gd name="T26" fmla="*/ 0 w 414"/>
                <a:gd name="T27" fmla="*/ 217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4" h="1080">
                  <a:moveTo>
                    <a:pt x="0" y="217"/>
                  </a:moveTo>
                  <a:lnTo>
                    <a:pt x="0" y="411"/>
                  </a:lnTo>
                  <a:lnTo>
                    <a:pt x="10" y="720"/>
                  </a:lnTo>
                  <a:lnTo>
                    <a:pt x="75" y="990"/>
                  </a:lnTo>
                  <a:lnTo>
                    <a:pt x="100" y="1080"/>
                  </a:lnTo>
                  <a:lnTo>
                    <a:pt x="130" y="830"/>
                  </a:lnTo>
                  <a:lnTo>
                    <a:pt x="174" y="576"/>
                  </a:lnTo>
                  <a:lnTo>
                    <a:pt x="239" y="411"/>
                  </a:lnTo>
                  <a:lnTo>
                    <a:pt x="299" y="281"/>
                  </a:lnTo>
                  <a:lnTo>
                    <a:pt x="329" y="237"/>
                  </a:lnTo>
                  <a:lnTo>
                    <a:pt x="414" y="92"/>
                  </a:lnTo>
                  <a:lnTo>
                    <a:pt x="391" y="0"/>
                  </a:lnTo>
                  <a:lnTo>
                    <a:pt x="5" y="82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 w="825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96" name="Freeform 28"/>
            <p:cNvSpPr>
              <a:spLocks/>
            </p:cNvSpPr>
            <p:nvPr/>
          </p:nvSpPr>
          <p:spPr bwMode="auto">
            <a:xfrm>
              <a:off x="1199" y="2727"/>
              <a:ext cx="45" cy="174"/>
            </a:xfrm>
            <a:custGeom>
              <a:avLst/>
              <a:gdLst>
                <a:gd name="T0" fmla="*/ 84 w 158"/>
                <a:gd name="T1" fmla="*/ 10 h 749"/>
                <a:gd name="T2" fmla="*/ 65 w 158"/>
                <a:gd name="T3" fmla="*/ 64 h 749"/>
                <a:gd name="T4" fmla="*/ 74 w 158"/>
                <a:gd name="T5" fmla="*/ 120 h 749"/>
                <a:gd name="T6" fmla="*/ 34 w 158"/>
                <a:gd name="T7" fmla="*/ 235 h 749"/>
                <a:gd name="T8" fmla="*/ 5 w 158"/>
                <a:gd name="T9" fmla="*/ 333 h 749"/>
                <a:gd name="T10" fmla="*/ 0 w 158"/>
                <a:gd name="T11" fmla="*/ 423 h 749"/>
                <a:gd name="T12" fmla="*/ 14 w 158"/>
                <a:gd name="T13" fmla="*/ 499 h 749"/>
                <a:gd name="T14" fmla="*/ 69 w 158"/>
                <a:gd name="T15" fmla="*/ 749 h 749"/>
                <a:gd name="T16" fmla="*/ 99 w 158"/>
                <a:gd name="T17" fmla="*/ 509 h 749"/>
                <a:gd name="T18" fmla="*/ 118 w 158"/>
                <a:gd name="T19" fmla="*/ 390 h 749"/>
                <a:gd name="T20" fmla="*/ 118 w 158"/>
                <a:gd name="T21" fmla="*/ 245 h 749"/>
                <a:gd name="T22" fmla="*/ 118 w 158"/>
                <a:gd name="T23" fmla="*/ 115 h 749"/>
                <a:gd name="T24" fmla="*/ 158 w 158"/>
                <a:gd name="T25" fmla="*/ 94 h 749"/>
                <a:gd name="T26" fmla="*/ 145 w 158"/>
                <a:gd name="T27" fmla="*/ 19 h 749"/>
                <a:gd name="T28" fmla="*/ 118 w 158"/>
                <a:gd name="T29" fmla="*/ 0 h 749"/>
                <a:gd name="T30" fmla="*/ 84 w 158"/>
                <a:gd name="T31" fmla="*/ 1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8" h="749">
                  <a:moveTo>
                    <a:pt x="84" y="10"/>
                  </a:moveTo>
                  <a:lnTo>
                    <a:pt x="65" y="64"/>
                  </a:lnTo>
                  <a:lnTo>
                    <a:pt x="74" y="120"/>
                  </a:lnTo>
                  <a:lnTo>
                    <a:pt x="34" y="235"/>
                  </a:lnTo>
                  <a:lnTo>
                    <a:pt x="5" y="333"/>
                  </a:lnTo>
                  <a:lnTo>
                    <a:pt x="0" y="423"/>
                  </a:lnTo>
                  <a:lnTo>
                    <a:pt x="14" y="499"/>
                  </a:lnTo>
                  <a:lnTo>
                    <a:pt x="69" y="749"/>
                  </a:lnTo>
                  <a:lnTo>
                    <a:pt x="99" y="509"/>
                  </a:lnTo>
                  <a:lnTo>
                    <a:pt x="118" y="390"/>
                  </a:lnTo>
                  <a:lnTo>
                    <a:pt x="118" y="245"/>
                  </a:lnTo>
                  <a:lnTo>
                    <a:pt x="118" y="115"/>
                  </a:lnTo>
                  <a:lnTo>
                    <a:pt x="158" y="94"/>
                  </a:lnTo>
                  <a:lnTo>
                    <a:pt x="145" y="19"/>
                  </a:lnTo>
                  <a:lnTo>
                    <a:pt x="118" y="0"/>
                  </a:lnTo>
                  <a:lnTo>
                    <a:pt x="84" y="1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 w="825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197" name="Freeform 29"/>
            <p:cNvSpPr>
              <a:spLocks/>
            </p:cNvSpPr>
            <p:nvPr/>
          </p:nvSpPr>
          <p:spPr bwMode="auto">
            <a:xfrm>
              <a:off x="1133" y="2698"/>
              <a:ext cx="90" cy="305"/>
            </a:xfrm>
            <a:custGeom>
              <a:avLst/>
              <a:gdLst>
                <a:gd name="T0" fmla="*/ 145 w 315"/>
                <a:gd name="T1" fmla="*/ 0 h 1310"/>
                <a:gd name="T2" fmla="*/ 58 w 315"/>
                <a:gd name="T3" fmla="*/ 50 h 1310"/>
                <a:gd name="T4" fmla="*/ 33 w 315"/>
                <a:gd name="T5" fmla="*/ 100 h 1310"/>
                <a:gd name="T6" fmla="*/ 0 w 315"/>
                <a:gd name="T7" fmla="*/ 204 h 1310"/>
                <a:gd name="T8" fmla="*/ 70 w 315"/>
                <a:gd name="T9" fmla="*/ 244 h 1310"/>
                <a:gd name="T10" fmla="*/ 20 w 315"/>
                <a:gd name="T11" fmla="*/ 299 h 1310"/>
                <a:gd name="T12" fmla="*/ 40 w 315"/>
                <a:gd name="T13" fmla="*/ 424 h 1310"/>
                <a:gd name="T14" fmla="*/ 65 w 315"/>
                <a:gd name="T15" fmla="*/ 544 h 1310"/>
                <a:gd name="T16" fmla="*/ 95 w 315"/>
                <a:gd name="T17" fmla="*/ 708 h 1310"/>
                <a:gd name="T18" fmla="*/ 120 w 315"/>
                <a:gd name="T19" fmla="*/ 803 h 1310"/>
                <a:gd name="T20" fmla="*/ 140 w 315"/>
                <a:gd name="T21" fmla="*/ 923 h 1310"/>
                <a:gd name="T22" fmla="*/ 255 w 315"/>
                <a:gd name="T23" fmla="*/ 1310 h 1310"/>
                <a:gd name="T24" fmla="*/ 315 w 315"/>
                <a:gd name="T25" fmla="*/ 1165 h 1310"/>
                <a:gd name="T26" fmla="*/ 240 w 315"/>
                <a:gd name="T27" fmla="*/ 843 h 1310"/>
                <a:gd name="T28" fmla="*/ 200 w 315"/>
                <a:gd name="T29" fmla="*/ 658 h 1310"/>
                <a:gd name="T30" fmla="*/ 185 w 315"/>
                <a:gd name="T31" fmla="*/ 489 h 1310"/>
                <a:gd name="T32" fmla="*/ 180 w 315"/>
                <a:gd name="T33" fmla="*/ 279 h 1310"/>
                <a:gd name="T34" fmla="*/ 175 w 315"/>
                <a:gd name="T35" fmla="*/ 154 h 1310"/>
                <a:gd name="T36" fmla="*/ 190 w 315"/>
                <a:gd name="T37" fmla="*/ 105 h 1310"/>
                <a:gd name="T38" fmla="*/ 165 w 315"/>
                <a:gd name="T39" fmla="*/ 60 h 1310"/>
                <a:gd name="T40" fmla="*/ 155 w 315"/>
                <a:gd name="T41" fmla="*/ 35 h 1310"/>
                <a:gd name="T42" fmla="*/ 145 w 315"/>
                <a:gd name="T43" fmla="*/ 0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5" h="1310">
                  <a:moveTo>
                    <a:pt x="145" y="0"/>
                  </a:moveTo>
                  <a:lnTo>
                    <a:pt x="58" y="50"/>
                  </a:lnTo>
                  <a:lnTo>
                    <a:pt x="33" y="100"/>
                  </a:lnTo>
                  <a:lnTo>
                    <a:pt x="0" y="204"/>
                  </a:lnTo>
                  <a:lnTo>
                    <a:pt x="70" y="244"/>
                  </a:lnTo>
                  <a:lnTo>
                    <a:pt x="20" y="299"/>
                  </a:lnTo>
                  <a:lnTo>
                    <a:pt x="40" y="424"/>
                  </a:lnTo>
                  <a:lnTo>
                    <a:pt x="65" y="544"/>
                  </a:lnTo>
                  <a:lnTo>
                    <a:pt x="95" y="708"/>
                  </a:lnTo>
                  <a:lnTo>
                    <a:pt x="120" y="803"/>
                  </a:lnTo>
                  <a:lnTo>
                    <a:pt x="140" y="923"/>
                  </a:lnTo>
                  <a:lnTo>
                    <a:pt x="255" y="1310"/>
                  </a:lnTo>
                  <a:lnTo>
                    <a:pt x="315" y="1165"/>
                  </a:lnTo>
                  <a:lnTo>
                    <a:pt x="240" y="843"/>
                  </a:lnTo>
                  <a:lnTo>
                    <a:pt x="200" y="658"/>
                  </a:lnTo>
                  <a:lnTo>
                    <a:pt x="185" y="489"/>
                  </a:lnTo>
                  <a:lnTo>
                    <a:pt x="180" y="279"/>
                  </a:lnTo>
                  <a:lnTo>
                    <a:pt x="175" y="154"/>
                  </a:lnTo>
                  <a:lnTo>
                    <a:pt x="190" y="105"/>
                  </a:lnTo>
                  <a:lnTo>
                    <a:pt x="165" y="60"/>
                  </a:lnTo>
                  <a:lnTo>
                    <a:pt x="155" y="3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198" name="Freeform 30"/>
            <p:cNvSpPr>
              <a:spLocks/>
            </p:cNvSpPr>
            <p:nvPr/>
          </p:nvSpPr>
          <p:spPr bwMode="auto">
            <a:xfrm>
              <a:off x="1208" y="2690"/>
              <a:ext cx="128" cy="303"/>
            </a:xfrm>
            <a:custGeom>
              <a:avLst/>
              <a:gdLst>
                <a:gd name="T0" fmla="*/ 369 w 449"/>
                <a:gd name="T1" fmla="*/ 0 h 1300"/>
                <a:gd name="T2" fmla="*/ 374 w 449"/>
                <a:gd name="T3" fmla="*/ 25 h 1300"/>
                <a:gd name="T4" fmla="*/ 449 w 449"/>
                <a:gd name="T5" fmla="*/ 65 h 1300"/>
                <a:gd name="T6" fmla="*/ 419 w 449"/>
                <a:gd name="T7" fmla="*/ 144 h 1300"/>
                <a:gd name="T8" fmla="*/ 404 w 449"/>
                <a:gd name="T9" fmla="*/ 239 h 1300"/>
                <a:gd name="T10" fmla="*/ 324 w 449"/>
                <a:gd name="T11" fmla="*/ 234 h 1300"/>
                <a:gd name="T12" fmla="*/ 394 w 449"/>
                <a:gd name="T13" fmla="*/ 314 h 1300"/>
                <a:gd name="T14" fmla="*/ 334 w 449"/>
                <a:gd name="T15" fmla="*/ 364 h 1300"/>
                <a:gd name="T16" fmla="*/ 264 w 449"/>
                <a:gd name="T17" fmla="*/ 479 h 1300"/>
                <a:gd name="T18" fmla="*/ 219 w 449"/>
                <a:gd name="T19" fmla="*/ 618 h 1300"/>
                <a:gd name="T20" fmla="*/ 184 w 449"/>
                <a:gd name="T21" fmla="*/ 773 h 1300"/>
                <a:gd name="T22" fmla="*/ 154 w 449"/>
                <a:gd name="T23" fmla="*/ 933 h 1300"/>
                <a:gd name="T24" fmla="*/ 80 w 449"/>
                <a:gd name="T25" fmla="*/ 1300 h 1300"/>
                <a:gd name="T26" fmla="*/ 0 w 449"/>
                <a:gd name="T27" fmla="*/ 1151 h 1300"/>
                <a:gd name="T28" fmla="*/ 75 w 449"/>
                <a:gd name="T29" fmla="*/ 906 h 1300"/>
                <a:gd name="T30" fmla="*/ 89 w 449"/>
                <a:gd name="T31" fmla="*/ 763 h 1300"/>
                <a:gd name="T32" fmla="*/ 114 w 449"/>
                <a:gd name="T33" fmla="*/ 608 h 1300"/>
                <a:gd name="T34" fmla="*/ 139 w 449"/>
                <a:gd name="T35" fmla="*/ 479 h 1300"/>
                <a:gd name="T36" fmla="*/ 184 w 449"/>
                <a:gd name="T37" fmla="*/ 339 h 1300"/>
                <a:gd name="T38" fmla="*/ 239 w 449"/>
                <a:gd name="T39" fmla="*/ 229 h 1300"/>
                <a:gd name="T40" fmla="*/ 309 w 449"/>
                <a:gd name="T41" fmla="*/ 115 h 1300"/>
                <a:gd name="T42" fmla="*/ 369 w 449"/>
                <a:gd name="T43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9" h="1300">
                  <a:moveTo>
                    <a:pt x="369" y="0"/>
                  </a:moveTo>
                  <a:lnTo>
                    <a:pt x="374" y="25"/>
                  </a:lnTo>
                  <a:lnTo>
                    <a:pt x="449" y="65"/>
                  </a:lnTo>
                  <a:lnTo>
                    <a:pt x="419" y="144"/>
                  </a:lnTo>
                  <a:lnTo>
                    <a:pt x="404" y="239"/>
                  </a:lnTo>
                  <a:lnTo>
                    <a:pt x="324" y="234"/>
                  </a:lnTo>
                  <a:lnTo>
                    <a:pt x="394" y="314"/>
                  </a:lnTo>
                  <a:lnTo>
                    <a:pt x="334" y="364"/>
                  </a:lnTo>
                  <a:lnTo>
                    <a:pt x="264" y="479"/>
                  </a:lnTo>
                  <a:lnTo>
                    <a:pt x="219" y="618"/>
                  </a:lnTo>
                  <a:lnTo>
                    <a:pt x="184" y="773"/>
                  </a:lnTo>
                  <a:lnTo>
                    <a:pt x="154" y="933"/>
                  </a:lnTo>
                  <a:lnTo>
                    <a:pt x="80" y="1300"/>
                  </a:lnTo>
                  <a:lnTo>
                    <a:pt x="0" y="1151"/>
                  </a:lnTo>
                  <a:lnTo>
                    <a:pt x="75" y="906"/>
                  </a:lnTo>
                  <a:lnTo>
                    <a:pt x="89" y="763"/>
                  </a:lnTo>
                  <a:lnTo>
                    <a:pt x="114" y="608"/>
                  </a:lnTo>
                  <a:lnTo>
                    <a:pt x="139" y="479"/>
                  </a:lnTo>
                  <a:lnTo>
                    <a:pt x="184" y="339"/>
                  </a:lnTo>
                  <a:lnTo>
                    <a:pt x="239" y="229"/>
                  </a:lnTo>
                  <a:lnTo>
                    <a:pt x="309" y="11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199" name="Freeform 31"/>
            <p:cNvSpPr>
              <a:spLocks/>
            </p:cNvSpPr>
            <p:nvPr/>
          </p:nvSpPr>
          <p:spPr bwMode="auto">
            <a:xfrm>
              <a:off x="1207" y="2706"/>
              <a:ext cx="209" cy="495"/>
            </a:xfrm>
            <a:custGeom>
              <a:avLst/>
              <a:gdLst>
                <a:gd name="T0" fmla="*/ 464 w 733"/>
                <a:gd name="T1" fmla="*/ 0 h 2128"/>
                <a:gd name="T2" fmla="*/ 444 w 733"/>
                <a:gd name="T3" fmla="*/ 89 h 2128"/>
                <a:gd name="T4" fmla="*/ 444 w 733"/>
                <a:gd name="T5" fmla="*/ 174 h 2128"/>
                <a:gd name="T6" fmla="*/ 424 w 733"/>
                <a:gd name="T7" fmla="*/ 189 h 2128"/>
                <a:gd name="T8" fmla="*/ 364 w 733"/>
                <a:gd name="T9" fmla="*/ 179 h 2128"/>
                <a:gd name="T10" fmla="*/ 394 w 733"/>
                <a:gd name="T11" fmla="*/ 209 h 2128"/>
                <a:gd name="T12" fmla="*/ 414 w 733"/>
                <a:gd name="T13" fmla="*/ 239 h 2128"/>
                <a:gd name="T14" fmla="*/ 409 w 733"/>
                <a:gd name="T15" fmla="*/ 259 h 2128"/>
                <a:gd name="T16" fmla="*/ 379 w 733"/>
                <a:gd name="T17" fmla="*/ 269 h 2128"/>
                <a:gd name="T18" fmla="*/ 324 w 733"/>
                <a:gd name="T19" fmla="*/ 359 h 2128"/>
                <a:gd name="T20" fmla="*/ 289 w 733"/>
                <a:gd name="T21" fmla="*/ 414 h 2128"/>
                <a:gd name="T22" fmla="*/ 259 w 733"/>
                <a:gd name="T23" fmla="*/ 514 h 2128"/>
                <a:gd name="T24" fmla="*/ 229 w 733"/>
                <a:gd name="T25" fmla="*/ 633 h 2128"/>
                <a:gd name="T26" fmla="*/ 204 w 733"/>
                <a:gd name="T27" fmla="*/ 778 h 2128"/>
                <a:gd name="T28" fmla="*/ 159 w 733"/>
                <a:gd name="T29" fmla="*/ 876 h 2128"/>
                <a:gd name="T30" fmla="*/ 104 w 733"/>
                <a:gd name="T31" fmla="*/ 981 h 2128"/>
                <a:gd name="T32" fmla="*/ 5 w 733"/>
                <a:gd name="T33" fmla="*/ 1215 h 2128"/>
                <a:gd name="T34" fmla="*/ 0 w 733"/>
                <a:gd name="T35" fmla="*/ 1410 h 2128"/>
                <a:gd name="T36" fmla="*/ 15 w 733"/>
                <a:gd name="T37" fmla="*/ 1841 h 2128"/>
                <a:gd name="T38" fmla="*/ 68 w 733"/>
                <a:gd name="T39" fmla="*/ 2128 h 2128"/>
                <a:gd name="T40" fmla="*/ 249 w 733"/>
                <a:gd name="T41" fmla="*/ 2127 h 2128"/>
                <a:gd name="T42" fmla="*/ 549 w 733"/>
                <a:gd name="T43" fmla="*/ 2102 h 2128"/>
                <a:gd name="T44" fmla="*/ 733 w 733"/>
                <a:gd name="T45" fmla="*/ 1995 h 2128"/>
                <a:gd name="T46" fmla="*/ 708 w 733"/>
                <a:gd name="T47" fmla="*/ 1609 h 2128"/>
                <a:gd name="T48" fmla="*/ 520 w 733"/>
                <a:gd name="T49" fmla="*/ 1573 h 2128"/>
                <a:gd name="T50" fmla="*/ 530 w 733"/>
                <a:gd name="T51" fmla="*/ 1476 h 2128"/>
                <a:gd name="T52" fmla="*/ 578 w 733"/>
                <a:gd name="T53" fmla="*/ 1204 h 2128"/>
                <a:gd name="T54" fmla="*/ 593 w 733"/>
                <a:gd name="T55" fmla="*/ 999 h 2128"/>
                <a:gd name="T56" fmla="*/ 593 w 733"/>
                <a:gd name="T57" fmla="*/ 929 h 2128"/>
                <a:gd name="T58" fmla="*/ 564 w 733"/>
                <a:gd name="T59" fmla="*/ 879 h 2128"/>
                <a:gd name="T60" fmla="*/ 583 w 733"/>
                <a:gd name="T61" fmla="*/ 854 h 2128"/>
                <a:gd name="T62" fmla="*/ 564 w 733"/>
                <a:gd name="T63" fmla="*/ 785 h 2128"/>
                <a:gd name="T64" fmla="*/ 529 w 733"/>
                <a:gd name="T65" fmla="*/ 640 h 2128"/>
                <a:gd name="T66" fmla="*/ 504 w 733"/>
                <a:gd name="T67" fmla="*/ 533 h 2128"/>
                <a:gd name="T68" fmla="*/ 464 w 733"/>
                <a:gd name="T69" fmla="*/ 459 h 2128"/>
                <a:gd name="T70" fmla="*/ 504 w 733"/>
                <a:gd name="T71" fmla="*/ 484 h 2128"/>
                <a:gd name="T72" fmla="*/ 504 w 733"/>
                <a:gd name="T73" fmla="*/ 389 h 2128"/>
                <a:gd name="T74" fmla="*/ 524 w 733"/>
                <a:gd name="T75" fmla="*/ 284 h 2128"/>
                <a:gd name="T76" fmla="*/ 564 w 733"/>
                <a:gd name="T77" fmla="*/ 199 h 2128"/>
                <a:gd name="T78" fmla="*/ 608 w 733"/>
                <a:gd name="T79" fmla="*/ 139 h 2128"/>
                <a:gd name="T80" fmla="*/ 643 w 733"/>
                <a:gd name="T81" fmla="*/ 99 h 2128"/>
                <a:gd name="T82" fmla="*/ 673 w 733"/>
                <a:gd name="T83" fmla="*/ 74 h 2128"/>
                <a:gd name="T84" fmla="*/ 618 w 733"/>
                <a:gd name="T85" fmla="*/ 55 h 2128"/>
                <a:gd name="T86" fmla="*/ 549 w 733"/>
                <a:gd name="T87" fmla="*/ 35 h 2128"/>
                <a:gd name="T88" fmla="*/ 464 w 733"/>
                <a:gd name="T89" fmla="*/ 0 h 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33" h="2128">
                  <a:moveTo>
                    <a:pt x="464" y="0"/>
                  </a:moveTo>
                  <a:lnTo>
                    <a:pt x="444" y="89"/>
                  </a:lnTo>
                  <a:lnTo>
                    <a:pt x="444" y="174"/>
                  </a:lnTo>
                  <a:lnTo>
                    <a:pt x="424" y="189"/>
                  </a:lnTo>
                  <a:lnTo>
                    <a:pt x="364" y="179"/>
                  </a:lnTo>
                  <a:lnTo>
                    <a:pt x="394" y="209"/>
                  </a:lnTo>
                  <a:lnTo>
                    <a:pt x="414" y="239"/>
                  </a:lnTo>
                  <a:lnTo>
                    <a:pt x="409" y="259"/>
                  </a:lnTo>
                  <a:lnTo>
                    <a:pt x="379" y="269"/>
                  </a:lnTo>
                  <a:lnTo>
                    <a:pt x="324" y="359"/>
                  </a:lnTo>
                  <a:lnTo>
                    <a:pt x="289" y="414"/>
                  </a:lnTo>
                  <a:lnTo>
                    <a:pt x="259" y="514"/>
                  </a:lnTo>
                  <a:lnTo>
                    <a:pt x="229" y="633"/>
                  </a:lnTo>
                  <a:lnTo>
                    <a:pt x="204" y="778"/>
                  </a:lnTo>
                  <a:lnTo>
                    <a:pt x="159" y="876"/>
                  </a:lnTo>
                  <a:lnTo>
                    <a:pt x="104" y="981"/>
                  </a:lnTo>
                  <a:lnTo>
                    <a:pt x="5" y="1215"/>
                  </a:lnTo>
                  <a:lnTo>
                    <a:pt x="0" y="1410"/>
                  </a:lnTo>
                  <a:lnTo>
                    <a:pt x="15" y="1841"/>
                  </a:lnTo>
                  <a:lnTo>
                    <a:pt x="68" y="2128"/>
                  </a:lnTo>
                  <a:lnTo>
                    <a:pt x="249" y="2127"/>
                  </a:lnTo>
                  <a:lnTo>
                    <a:pt x="549" y="2102"/>
                  </a:lnTo>
                  <a:lnTo>
                    <a:pt x="733" y="1995"/>
                  </a:lnTo>
                  <a:lnTo>
                    <a:pt x="708" y="1609"/>
                  </a:lnTo>
                  <a:lnTo>
                    <a:pt x="520" y="1573"/>
                  </a:lnTo>
                  <a:lnTo>
                    <a:pt x="530" y="1476"/>
                  </a:lnTo>
                  <a:lnTo>
                    <a:pt x="578" y="1204"/>
                  </a:lnTo>
                  <a:lnTo>
                    <a:pt x="593" y="999"/>
                  </a:lnTo>
                  <a:lnTo>
                    <a:pt x="593" y="929"/>
                  </a:lnTo>
                  <a:lnTo>
                    <a:pt x="564" y="879"/>
                  </a:lnTo>
                  <a:lnTo>
                    <a:pt x="583" y="854"/>
                  </a:lnTo>
                  <a:lnTo>
                    <a:pt x="564" y="785"/>
                  </a:lnTo>
                  <a:lnTo>
                    <a:pt x="529" y="640"/>
                  </a:lnTo>
                  <a:lnTo>
                    <a:pt x="504" y="533"/>
                  </a:lnTo>
                  <a:lnTo>
                    <a:pt x="464" y="459"/>
                  </a:lnTo>
                  <a:lnTo>
                    <a:pt x="504" y="484"/>
                  </a:lnTo>
                  <a:lnTo>
                    <a:pt x="504" y="389"/>
                  </a:lnTo>
                  <a:lnTo>
                    <a:pt x="524" y="284"/>
                  </a:lnTo>
                  <a:lnTo>
                    <a:pt x="564" y="199"/>
                  </a:lnTo>
                  <a:lnTo>
                    <a:pt x="608" y="139"/>
                  </a:lnTo>
                  <a:lnTo>
                    <a:pt x="643" y="99"/>
                  </a:lnTo>
                  <a:lnTo>
                    <a:pt x="673" y="74"/>
                  </a:lnTo>
                  <a:lnTo>
                    <a:pt x="618" y="55"/>
                  </a:lnTo>
                  <a:lnTo>
                    <a:pt x="549" y="35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00" name="Freeform 32"/>
            <p:cNvSpPr>
              <a:spLocks/>
            </p:cNvSpPr>
            <p:nvPr/>
          </p:nvSpPr>
          <p:spPr bwMode="auto">
            <a:xfrm>
              <a:off x="1355" y="2725"/>
              <a:ext cx="116" cy="366"/>
            </a:xfrm>
            <a:custGeom>
              <a:avLst/>
              <a:gdLst>
                <a:gd name="T0" fmla="*/ 169 w 409"/>
                <a:gd name="T1" fmla="*/ 0 h 1574"/>
                <a:gd name="T2" fmla="*/ 99 w 409"/>
                <a:gd name="T3" fmla="*/ 75 h 1574"/>
                <a:gd name="T4" fmla="*/ 49 w 409"/>
                <a:gd name="T5" fmla="*/ 150 h 1574"/>
                <a:gd name="T6" fmla="*/ 15 w 409"/>
                <a:gd name="T7" fmla="*/ 215 h 1574"/>
                <a:gd name="T8" fmla="*/ 5 w 409"/>
                <a:gd name="T9" fmla="*/ 280 h 1574"/>
                <a:gd name="T10" fmla="*/ 0 w 409"/>
                <a:gd name="T11" fmla="*/ 340 h 1574"/>
                <a:gd name="T12" fmla="*/ 5 w 409"/>
                <a:gd name="T13" fmla="*/ 405 h 1574"/>
                <a:gd name="T14" fmla="*/ 20 w 409"/>
                <a:gd name="T15" fmla="*/ 446 h 1574"/>
                <a:gd name="T16" fmla="*/ 40 w 409"/>
                <a:gd name="T17" fmla="*/ 561 h 1574"/>
                <a:gd name="T18" fmla="*/ 59 w 409"/>
                <a:gd name="T19" fmla="*/ 666 h 1574"/>
                <a:gd name="T20" fmla="*/ 89 w 409"/>
                <a:gd name="T21" fmla="*/ 759 h 1574"/>
                <a:gd name="T22" fmla="*/ 219 w 409"/>
                <a:gd name="T23" fmla="*/ 790 h 1574"/>
                <a:gd name="T24" fmla="*/ 89 w 409"/>
                <a:gd name="T25" fmla="*/ 800 h 1574"/>
                <a:gd name="T26" fmla="*/ 104 w 409"/>
                <a:gd name="T27" fmla="*/ 825 h 1574"/>
                <a:gd name="T28" fmla="*/ 184 w 409"/>
                <a:gd name="T29" fmla="*/ 845 h 1574"/>
                <a:gd name="T30" fmla="*/ 269 w 409"/>
                <a:gd name="T31" fmla="*/ 885 h 1574"/>
                <a:gd name="T32" fmla="*/ 149 w 409"/>
                <a:gd name="T33" fmla="*/ 875 h 1574"/>
                <a:gd name="T34" fmla="*/ 94 w 409"/>
                <a:gd name="T35" fmla="*/ 870 h 1574"/>
                <a:gd name="T36" fmla="*/ 104 w 409"/>
                <a:gd name="T37" fmla="*/ 920 h 1574"/>
                <a:gd name="T38" fmla="*/ 94 w 409"/>
                <a:gd name="T39" fmla="*/ 1020 h 1574"/>
                <a:gd name="T40" fmla="*/ 79 w 409"/>
                <a:gd name="T41" fmla="*/ 1175 h 1574"/>
                <a:gd name="T42" fmla="*/ 13 w 409"/>
                <a:gd name="T43" fmla="*/ 1484 h 1574"/>
                <a:gd name="T44" fmla="*/ 101 w 409"/>
                <a:gd name="T45" fmla="*/ 1485 h 1574"/>
                <a:gd name="T46" fmla="*/ 212 w 409"/>
                <a:gd name="T47" fmla="*/ 1494 h 1574"/>
                <a:gd name="T48" fmla="*/ 276 w 409"/>
                <a:gd name="T49" fmla="*/ 1524 h 1574"/>
                <a:gd name="T50" fmla="*/ 331 w 409"/>
                <a:gd name="T51" fmla="*/ 1574 h 1574"/>
                <a:gd name="T52" fmla="*/ 369 w 409"/>
                <a:gd name="T53" fmla="*/ 1324 h 1574"/>
                <a:gd name="T54" fmla="*/ 374 w 409"/>
                <a:gd name="T55" fmla="*/ 1115 h 1574"/>
                <a:gd name="T56" fmla="*/ 409 w 409"/>
                <a:gd name="T57" fmla="*/ 890 h 1574"/>
                <a:gd name="T58" fmla="*/ 394 w 409"/>
                <a:gd name="T59" fmla="*/ 775 h 1574"/>
                <a:gd name="T60" fmla="*/ 354 w 409"/>
                <a:gd name="T61" fmla="*/ 621 h 1574"/>
                <a:gd name="T62" fmla="*/ 304 w 409"/>
                <a:gd name="T63" fmla="*/ 446 h 1574"/>
                <a:gd name="T64" fmla="*/ 279 w 409"/>
                <a:gd name="T65" fmla="*/ 326 h 1574"/>
                <a:gd name="T66" fmla="*/ 264 w 409"/>
                <a:gd name="T67" fmla="*/ 240 h 1574"/>
                <a:gd name="T68" fmla="*/ 249 w 409"/>
                <a:gd name="T69" fmla="*/ 145 h 1574"/>
                <a:gd name="T70" fmla="*/ 244 w 409"/>
                <a:gd name="T71" fmla="*/ 80 h 1574"/>
                <a:gd name="T72" fmla="*/ 224 w 409"/>
                <a:gd name="T73" fmla="*/ 40 h 1574"/>
                <a:gd name="T74" fmla="*/ 169 w 409"/>
                <a:gd name="T75" fmla="*/ 0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9" h="1574">
                  <a:moveTo>
                    <a:pt x="169" y="0"/>
                  </a:moveTo>
                  <a:lnTo>
                    <a:pt x="99" y="75"/>
                  </a:lnTo>
                  <a:lnTo>
                    <a:pt x="49" y="150"/>
                  </a:lnTo>
                  <a:lnTo>
                    <a:pt x="15" y="215"/>
                  </a:lnTo>
                  <a:lnTo>
                    <a:pt x="5" y="280"/>
                  </a:lnTo>
                  <a:lnTo>
                    <a:pt x="0" y="340"/>
                  </a:lnTo>
                  <a:lnTo>
                    <a:pt x="5" y="405"/>
                  </a:lnTo>
                  <a:lnTo>
                    <a:pt x="20" y="446"/>
                  </a:lnTo>
                  <a:lnTo>
                    <a:pt x="40" y="561"/>
                  </a:lnTo>
                  <a:lnTo>
                    <a:pt x="59" y="666"/>
                  </a:lnTo>
                  <a:lnTo>
                    <a:pt x="89" y="759"/>
                  </a:lnTo>
                  <a:lnTo>
                    <a:pt x="219" y="790"/>
                  </a:lnTo>
                  <a:lnTo>
                    <a:pt x="89" y="800"/>
                  </a:lnTo>
                  <a:lnTo>
                    <a:pt x="104" y="825"/>
                  </a:lnTo>
                  <a:lnTo>
                    <a:pt x="184" y="845"/>
                  </a:lnTo>
                  <a:lnTo>
                    <a:pt x="269" y="885"/>
                  </a:lnTo>
                  <a:lnTo>
                    <a:pt x="149" y="875"/>
                  </a:lnTo>
                  <a:lnTo>
                    <a:pt x="94" y="870"/>
                  </a:lnTo>
                  <a:lnTo>
                    <a:pt x="104" y="920"/>
                  </a:lnTo>
                  <a:lnTo>
                    <a:pt x="94" y="1020"/>
                  </a:lnTo>
                  <a:lnTo>
                    <a:pt x="79" y="1175"/>
                  </a:lnTo>
                  <a:lnTo>
                    <a:pt x="13" y="1484"/>
                  </a:lnTo>
                  <a:lnTo>
                    <a:pt x="101" y="1485"/>
                  </a:lnTo>
                  <a:lnTo>
                    <a:pt x="212" y="1494"/>
                  </a:lnTo>
                  <a:lnTo>
                    <a:pt x="276" y="1524"/>
                  </a:lnTo>
                  <a:lnTo>
                    <a:pt x="331" y="1574"/>
                  </a:lnTo>
                  <a:lnTo>
                    <a:pt x="369" y="1324"/>
                  </a:lnTo>
                  <a:lnTo>
                    <a:pt x="374" y="1115"/>
                  </a:lnTo>
                  <a:lnTo>
                    <a:pt x="409" y="890"/>
                  </a:lnTo>
                  <a:lnTo>
                    <a:pt x="394" y="775"/>
                  </a:lnTo>
                  <a:lnTo>
                    <a:pt x="354" y="621"/>
                  </a:lnTo>
                  <a:lnTo>
                    <a:pt x="304" y="446"/>
                  </a:lnTo>
                  <a:lnTo>
                    <a:pt x="279" y="326"/>
                  </a:lnTo>
                  <a:lnTo>
                    <a:pt x="264" y="240"/>
                  </a:lnTo>
                  <a:lnTo>
                    <a:pt x="249" y="145"/>
                  </a:lnTo>
                  <a:lnTo>
                    <a:pt x="244" y="80"/>
                  </a:lnTo>
                  <a:lnTo>
                    <a:pt x="224" y="4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01" name="Freeform 33"/>
            <p:cNvSpPr>
              <a:spLocks/>
            </p:cNvSpPr>
            <p:nvPr/>
          </p:nvSpPr>
          <p:spPr bwMode="auto">
            <a:xfrm>
              <a:off x="833" y="2713"/>
              <a:ext cx="293" cy="193"/>
            </a:xfrm>
            <a:custGeom>
              <a:avLst/>
              <a:gdLst>
                <a:gd name="T0" fmla="*/ 1027 w 1027"/>
                <a:gd name="T1" fmla="*/ 0 h 831"/>
                <a:gd name="T2" fmla="*/ 993 w 1027"/>
                <a:gd name="T3" fmla="*/ 91 h 831"/>
                <a:gd name="T4" fmla="*/ 973 w 1027"/>
                <a:gd name="T5" fmla="*/ 221 h 831"/>
                <a:gd name="T6" fmla="*/ 973 w 1027"/>
                <a:gd name="T7" fmla="*/ 331 h 831"/>
                <a:gd name="T8" fmla="*/ 968 w 1027"/>
                <a:gd name="T9" fmla="*/ 476 h 831"/>
                <a:gd name="T10" fmla="*/ 978 w 1027"/>
                <a:gd name="T11" fmla="*/ 535 h 831"/>
                <a:gd name="T12" fmla="*/ 978 w 1027"/>
                <a:gd name="T13" fmla="*/ 625 h 831"/>
                <a:gd name="T14" fmla="*/ 729 w 1027"/>
                <a:gd name="T15" fmla="*/ 800 h 831"/>
                <a:gd name="T16" fmla="*/ 606 w 1027"/>
                <a:gd name="T17" fmla="*/ 831 h 831"/>
                <a:gd name="T18" fmla="*/ 526 w 1027"/>
                <a:gd name="T19" fmla="*/ 801 h 831"/>
                <a:gd name="T20" fmla="*/ 416 w 1027"/>
                <a:gd name="T21" fmla="*/ 752 h 831"/>
                <a:gd name="T22" fmla="*/ 250 w 1027"/>
                <a:gd name="T23" fmla="*/ 585 h 831"/>
                <a:gd name="T24" fmla="*/ 117 w 1027"/>
                <a:gd name="T25" fmla="*/ 467 h 831"/>
                <a:gd name="T26" fmla="*/ 84 w 1027"/>
                <a:gd name="T27" fmla="*/ 432 h 831"/>
                <a:gd name="T28" fmla="*/ 0 w 1027"/>
                <a:gd name="T29" fmla="*/ 357 h 831"/>
                <a:gd name="T30" fmla="*/ 34 w 1027"/>
                <a:gd name="T31" fmla="*/ 354 h 831"/>
                <a:gd name="T32" fmla="*/ 75 w 1027"/>
                <a:gd name="T33" fmla="*/ 338 h 831"/>
                <a:gd name="T34" fmla="*/ 117 w 1027"/>
                <a:gd name="T35" fmla="*/ 294 h 831"/>
                <a:gd name="T36" fmla="*/ 150 w 1027"/>
                <a:gd name="T37" fmla="*/ 221 h 831"/>
                <a:gd name="T38" fmla="*/ 143 w 1027"/>
                <a:gd name="T39" fmla="*/ 173 h 831"/>
                <a:gd name="T40" fmla="*/ 469 w 1027"/>
                <a:gd name="T41" fmla="*/ 416 h 831"/>
                <a:gd name="T42" fmla="*/ 479 w 1027"/>
                <a:gd name="T43" fmla="*/ 466 h 831"/>
                <a:gd name="T44" fmla="*/ 489 w 1027"/>
                <a:gd name="T45" fmla="*/ 560 h 831"/>
                <a:gd name="T46" fmla="*/ 504 w 1027"/>
                <a:gd name="T47" fmla="*/ 466 h 831"/>
                <a:gd name="T48" fmla="*/ 519 w 1027"/>
                <a:gd name="T49" fmla="*/ 451 h 831"/>
                <a:gd name="T50" fmla="*/ 579 w 1027"/>
                <a:gd name="T51" fmla="*/ 451 h 831"/>
                <a:gd name="T52" fmla="*/ 589 w 1027"/>
                <a:gd name="T53" fmla="*/ 505 h 831"/>
                <a:gd name="T54" fmla="*/ 644 w 1027"/>
                <a:gd name="T55" fmla="*/ 570 h 831"/>
                <a:gd name="T56" fmla="*/ 614 w 1027"/>
                <a:gd name="T57" fmla="*/ 510 h 831"/>
                <a:gd name="T58" fmla="*/ 609 w 1027"/>
                <a:gd name="T59" fmla="*/ 441 h 831"/>
                <a:gd name="T60" fmla="*/ 634 w 1027"/>
                <a:gd name="T61" fmla="*/ 431 h 831"/>
                <a:gd name="T62" fmla="*/ 669 w 1027"/>
                <a:gd name="T63" fmla="*/ 461 h 831"/>
                <a:gd name="T64" fmla="*/ 729 w 1027"/>
                <a:gd name="T65" fmla="*/ 495 h 831"/>
                <a:gd name="T66" fmla="*/ 704 w 1027"/>
                <a:gd name="T67" fmla="*/ 456 h 831"/>
                <a:gd name="T68" fmla="*/ 664 w 1027"/>
                <a:gd name="T69" fmla="*/ 416 h 831"/>
                <a:gd name="T70" fmla="*/ 709 w 1027"/>
                <a:gd name="T71" fmla="*/ 361 h 831"/>
                <a:gd name="T72" fmla="*/ 744 w 1027"/>
                <a:gd name="T73" fmla="*/ 351 h 831"/>
                <a:gd name="T74" fmla="*/ 814 w 1027"/>
                <a:gd name="T75" fmla="*/ 236 h 831"/>
                <a:gd name="T76" fmla="*/ 839 w 1027"/>
                <a:gd name="T77" fmla="*/ 211 h 831"/>
                <a:gd name="T78" fmla="*/ 904 w 1027"/>
                <a:gd name="T79" fmla="*/ 241 h 831"/>
                <a:gd name="T80" fmla="*/ 879 w 1027"/>
                <a:gd name="T81" fmla="*/ 201 h 831"/>
                <a:gd name="T82" fmla="*/ 864 w 1027"/>
                <a:gd name="T83" fmla="*/ 161 h 831"/>
                <a:gd name="T84" fmla="*/ 889 w 1027"/>
                <a:gd name="T85" fmla="*/ 116 h 831"/>
                <a:gd name="T86" fmla="*/ 914 w 1027"/>
                <a:gd name="T87" fmla="*/ 131 h 831"/>
                <a:gd name="T88" fmla="*/ 919 w 1027"/>
                <a:gd name="T89" fmla="*/ 86 h 831"/>
                <a:gd name="T90" fmla="*/ 948 w 1027"/>
                <a:gd name="T91" fmla="*/ 32 h 831"/>
                <a:gd name="T92" fmla="*/ 1027 w 1027"/>
                <a:gd name="T93" fmla="*/ 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7" h="831">
                  <a:moveTo>
                    <a:pt x="1027" y="0"/>
                  </a:moveTo>
                  <a:lnTo>
                    <a:pt x="993" y="91"/>
                  </a:lnTo>
                  <a:lnTo>
                    <a:pt x="973" y="221"/>
                  </a:lnTo>
                  <a:lnTo>
                    <a:pt x="973" y="331"/>
                  </a:lnTo>
                  <a:lnTo>
                    <a:pt x="968" y="476"/>
                  </a:lnTo>
                  <a:lnTo>
                    <a:pt x="978" y="535"/>
                  </a:lnTo>
                  <a:lnTo>
                    <a:pt x="978" y="625"/>
                  </a:lnTo>
                  <a:lnTo>
                    <a:pt x="729" y="800"/>
                  </a:lnTo>
                  <a:lnTo>
                    <a:pt x="606" y="831"/>
                  </a:lnTo>
                  <a:lnTo>
                    <a:pt x="526" y="801"/>
                  </a:lnTo>
                  <a:lnTo>
                    <a:pt x="416" y="752"/>
                  </a:lnTo>
                  <a:lnTo>
                    <a:pt x="250" y="585"/>
                  </a:lnTo>
                  <a:lnTo>
                    <a:pt x="117" y="467"/>
                  </a:lnTo>
                  <a:lnTo>
                    <a:pt x="84" y="432"/>
                  </a:lnTo>
                  <a:lnTo>
                    <a:pt x="0" y="357"/>
                  </a:lnTo>
                  <a:lnTo>
                    <a:pt x="34" y="354"/>
                  </a:lnTo>
                  <a:lnTo>
                    <a:pt x="75" y="338"/>
                  </a:lnTo>
                  <a:lnTo>
                    <a:pt x="117" y="294"/>
                  </a:lnTo>
                  <a:lnTo>
                    <a:pt x="150" y="221"/>
                  </a:lnTo>
                  <a:lnTo>
                    <a:pt x="143" y="173"/>
                  </a:lnTo>
                  <a:lnTo>
                    <a:pt x="469" y="416"/>
                  </a:lnTo>
                  <a:lnTo>
                    <a:pt x="479" y="466"/>
                  </a:lnTo>
                  <a:lnTo>
                    <a:pt x="489" y="560"/>
                  </a:lnTo>
                  <a:lnTo>
                    <a:pt x="504" y="466"/>
                  </a:lnTo>
                  <a:lnTo>
                    <a:pt x="519" y="451"/>
                  </a:lnTo>
                  <a:lnTo>
                    <a:pt x="579" y="451"/>
                  </a:lnTo>
                  <a:lnTo>
                    <a:pt x="589" y="505"/>
                  </a:lnTo>
                  <a:lnTo>
                    <a:pt x="644" y="570"/>
                  </a:lnTo>
                  <a:lnTo>
                    <a:pt x="614" y="510"/>
                  </a:lnTo>
                  <a:lnTo>
                    <a:pt x="609" y="441"/>
                  </a:lnTo>
                  <a:lnTo>
                    <a:pt x="634" y="431"/>
                  </a:lnTo>
                  <a:lnTo>
                    <a:pt x="669" y="461"/>
                  </a:lnTo>
                  <a:lnTo>
                    <a:pt x="729" y="495"/>
                  </a:lnTo>
                  <a:lnTo>
                    <a:pt x="704" y="456"/>
                  </a:lnTo>
                  <a:lnTo>
                    <a:pt x="664" y="416"/>
                  </a:lnTo>
                  <a:lnTo>
                    <a:pt x="709" y="361"/>
                  </a:lnTo>
                  <a:lnTo>
                    <a:pt x="744" y="351"/>
                  </a:lnTo>
                  <a:lnTo>
                    <a:pt x="814" y="236"/>
                  </a:lnTo>
                  <a:lnTo>
                    <a:pt x="839" y="211"/>
                  </a:lnTo>
                  <a:lnTo>
                    <a:pt x="904" y="241"/>
                  </a:lnTo>
                  <a:lnTo>
                    <a:pt x="879" y="201"/>
                  </a:lnTo>
                  <a:lnTo>
                    <a:pt x="864" y="161"/>
                  </a:lnTo>
                  <a:lnTo>
                    <a:pt x="889" y="116"/>
                  </a:lnTo>
                  <a:lnTo>
                    <a:pt x="914" y="131"/>
                  </a:lnTo>
                  <a:lnTo>
                    <a:pt x="919" y="86"/>
                  </a:lnTo>
                  <a:lnTo>
                    <a:pt x="948" y="32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02" name="Freeform 34"/>
            <p:cNvSpPr>
              <a:spLocks/>
            </p:cNvSpPr>
            <p:nvPr/>
          </p:nvSpPr>
          <p:spPr bwMode="auto">
            <a:xfrm>
              <a:off x="1095" y="2709"/>
              <a:ext cx="119" cy="489"/>
            </a:xfrm>
            <a:custGeom>
              <a:avLst/>
              <a:gdLst>
                <a:gd name="T0" fmla="*/ 174 w 419"/>
                <a:gd name="T1" fmla="*/ 0 h 2100"/>
                <a:gd name="T2" fmla="*/ 139 w 419"/>
                <a:gd name="T3" fmla="*/ 76 h 2100"/>
                <a:gd name="T4" fmla="*/ 99 w 419"/>
                <a:gd name="T5" fmla="*/ 161 h 2100"/>
                <a:gd name="T6" fmla="*/ 169 w 419"/>
                <a:gd name="T7" fmla="*/ 196 h 2100"/>
                <a:gd name="T8" fmla="*/ 119 w 419"/>
                <a:gd name="T9" fmla="*/ 271 h 2100"/>
                <a:gd name="T10" fmla="*/ 139 w 419"/>
                <a:gd name="T11" fmla="*/ 306 h 2100"/>
                <a:gd name="T12" fmla="*/ 174 w 419"/>
                <a:gd name="T13" fmla="*/ 510 h 2100"/>
                <a:gd name="T14" fmla="*/ 214 w 419"/>
                <a:gd name="T15" fmla="*/ 690 h 2100"/>
                <a:gd name="T16" fmla="*/ 259 w 419"/>
                <a:gd name="T17" fmla="*/ 855 h 2100"/>
                <a:gd name="T18" fmla="*/ 419 w 419"/>
                <a:gd name="T19" fmla="*/ 1192 h 2100"/>
                <a:gd name="T20" fmla="*/ 324 w 419"/>
                <a:gd name="T21" fmla="*/ 2100 h 2100"/>
                <a:gd name="T22" fmla="*/ 103 w 419"/>
                <a:gd name="T23" fmla="*/ 2045 h 2100"/>
                <a:gd name="T24" fmla="*/ 0 w 419"/>
                <a:gd name="T25" fmla="*/ 1909 h 2100"/>
                <a:gd name="T26" fmla="*/ 94 w 419"/>
                <a:gd name="T27" fmla="*/ 1182 h 2100"/>
                <a:gd name="T28" fmla="*/ 69 w 419"/>
                <a:gd name="T29" fmla="*/ 840 h 2100"/>
                <a:gd name="T30" fmla="*/ 74 w 419"/>
                <a:gd name="T31" fmla="*/ 705 h 2100"/>
                <a:gd name="T32" fmla="*/ 84 w 419"/>
                <a:gd name="T33" fmla="*/ 550 h 2100"/>
                <a:gd name="T34" fmla="*/ 64 w 419"/>
                <a:gd name="T35" fmla="*/ 451 h 2100"/>
                <a:gd name="T36" fmla="*/ 64 w 419"/>
                <a:gd name="T37" fmla="*/ 306 h 2100"/>
                <a:gd name="T38" fmla="*/ 69 w 419"/>
                <a:gd name="T39" fmla="*/ 211 h 2100"/>
                <a:gd name="T40" fmla="*/ 79 w 419"/>
                <a:gd name="T41" fmla="*/ 111 h 2100"/>
                <a:gd name="T42" fmla="*/ 78 w 419"/>
                <a:gd name="T43" fmla="*/ 37 h 2100"/>
                <a:gd name="T44" fmla="*/ 109 w 419"/>
                <a:gd name="T45" fmla="*/ 7 h 2100"/>
                <a:gd name="T46" fmla="*/ 174 w 419"/>
                <a:gd name="T47" fmla="*/ 0 h 2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9" h="2100">
                  <a:moveTo>
                    <a:pt x="174" y="0"/>
                  </a:moveTo>
                  <a:lnTo>
                    <a:pt x="139" y="76"/>
                  </a:lnTo>
                  <a:lnTo>
                    <a:pt x="99" y="161"/>
                  </a:lnTo>
                  <a:lnTo>
                    <a:pt x="169" y="196"/>
                  </a:lnTo>
                  <a:lnTo>
                    <a:pt x="119" y="271"/>
                  </a:lnTo>
                  <a:lnTo>
                    <a:pt x="139" y="306"/>
                  </a:lnTo>
                  <a:lnTo>
                    <a:pt x="174" y="510"/>
                  </a:lnTo>
                  <a:lnTo>
                    <a:pt x="214" y="690"/>
                  </a:lnTo>
                  <a:lnTo>
                    <a:pt x="259" y="855"/>
                  </a:lnTo>
                  <a:lnTo>
                    <a:pt x="419" y="1192"/>
                  </a:lnTo>
                  <a:lnTo>
                    <a:pt x="324" y="2100"/>
                  </a:lnTo>
                  <a:lnTo>
                    <a:pt x="103" y="2045"/>
                  </a:lnTo>
                  <a:lnTo>
                    <a:pt x="0" y="1909"/>
                  </a:lnTo>
                  <a:lnTo>
                    <a:pt x="94" y="1182"/>
                  </a:lnTo>
                  <a:lnTo>
                    <a:pt x="69" y="840"/>
                  </a:lnTo>
                  <a:lnTo>
                    <a:pt x="74" y="705"/>
                  </a:lnTo>
                  <a:lnTo>
                    <a:pt x="84" y="550"/>
                  </a:lnTo>
                  <a:lnTo>
                    <a:pt x="64" y="451"/>
                  </a:lnTo>
                  <a:lnTo>
                    <a:pt x="64" y="306"/>
                  </a:lnTo>
                  <a:lnTo>
                    <a:pt x="69" y="211"/>
                  </a:lnTo>
                  <a:lnTo>
                    <a:pt x="79" y="111"/>
                  </a:lnTo>
                  <a:lnTo>
                    <a:pt x="78" y="37"/>
                  </a:lnTo>
                  <a:lnTo>
                    <a:pt x="109" y="7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03" name="Freeform 35"/>
            <p:cNvSpPr>
              <a:spLocks/>
            </p:cNvSpPr>
            <p:nvPr/>
          </p:nvSpPr>
          <p:spPr bwMode="auto">
            <a:xfrm>
              <a:off x="1233" y="2671"/>
              <a:ext cx="73" cy="85"/>
            </a:xfrm>
            <a:custGeom>
              <a:avLst/>
              <a:gdLst>
                <a:gd name="T0" fmla="*/ 0 w 255"/>
                <a:gd name="T1" fmla="*/ 220 h 366"/>
                <a:gd name="T2" fmla="*/ 45 w 255"/>
                <a:gd name="T3" fmla="*/ 256 h 366"/>
                <a:gd name="T4" fmla="*/ 48 w 255"/>
                <a:gd name="T5" fmla="*/ 296 h 366"/>
                <a:gd name="T6" fmla="*/ 53 w 255"/>
                <a:gd name="T7" fmla="*/ 340 h 366"/>
                <a:gd name="T8" fmla="*/ 78 w 255"/>
                <a:gd name="T9" fmla="*/ 366 h 366"/>
                <a:gd name="T10" fmla="*/ 108 w 255"/>
                <a:gd name="T11" fmla="*/ 316 h 366"/>
                <a:gd name="T12" fmla="*/ 138 w 255"/>
                <a:gd name="T13" fmla="*/ 250 h 366"/>
                <a:gd name="T14" fmla="*/ 165 w 255"/>
                <a:gd name="T15" fmla="*/ 200 h 366"/>
                <a:gd name="T16" fmla="*/ 213 w 255"/>
                <a:gd name="T17" fmla="*/ 130 h 366"/>
                <a:gd name="T18" fmla="*/ 243 w 255"/>
                <a:gd name="T19" fmla="*/ 82 h 366"/>
                <a:gd name="T20" fmla="*/ 255 w 255"/>
                <a:gd name="T21" fmla="*/ 62 h 366"/>
                <a:gd name="T22" fmla="*/ 236 w 255"/>
                <a:gd name="T23" fmla="*/ 0 h 366"/>
                <a:gd name="T24" fmla="*/ 190 w 255"/>
                <a:gd name="T25" fmla="*/ 80 h 366"/>
                <a:gd name="T26" fmla="*/ 150 w 255"/>
                <a:gd name="T27" fmla="*/ 137 h 366"/>
                <a:gd name="T28" fmla="*/ 107 w 255"/>
                <a:gd name="T29" fmla="*/ 180 h 366"/>
                <a:gd name="T30" fmla="*/ 65 w 255"/>
                <a:gd name="T31" fmla="*/ 202 h 366"/>
                <a:gd name="T32" fmla="*/ 0 w 255"/>
                <a:gd name="T33" fmla="*/ 22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5" h="366">
                  <a:moveTo>
                    <a:pt x="0" y="220"/>
                  </a:moveTo>
                  <a:lnTo>
                    <a:pt x="45" y="256"/>
                  </a:lnTo>
                  <a:lnTo>
                    <a:pt x="48" y="296"/>
                  </a:lnTo>
                  <a:lnTo>
                    <a:pt x="53" y="340"/>
                  </a:lnTo>
                  <a:lnTo>
                    <a:pt x="78" y="366"/>
                  </a:lnTo>
                  <a:lnTo>
                    <a:pt x="108" y="316"/>
                  </a:lnTo>
                  <a:lnTo>
                    <a:pt x="138" y="250"/>
                  </a:lnTo>
                  <a:lnTo>
                    <a:pt x="165" y="200"/>
                  </a:lnTo>
                  <a:lnTo>
                    <a:pt x="213" y="130"/>
                  </a:lnTo>
                  <a:lnTo>
                    <a:pt x="243" y="82"/>
                  </a:lnTo>
                  <a:lnTo>
                    <a:pt x="255" y="62"/>
                  </a:lnTo>
                  <a:lnTo>
                    <a:pt x="236" y="0"/>
                  </a:lnTo>
                  <a:lnTo>
                    <a:pt x="190" y="80"/>
                  </a:lnTo>
                  <a:lnTo>
                    <a:pt x="150" y="137"/>
                  </a:lnTo>
                  <a:lnTo>
                    <a:pt x="107" y="180"/>
                  </a:lnTo>
                  <a:lnTo>
                    <a:pt x="65" y="202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04" name="Freeform 36"/>
            <p:cNvSpPr>
              <a:spLocks/>
            </p:cNvSpPr>
            <p:nvPr/>
          </p:nvSpPr>
          <p:spPr bwMode="auto">
            <a:xfrm>
              <a:off x="1196" y="2712"/>
              <a:ext cx="32" cy="41"/>
            </a:xfrm>
            <a:custGeom>
              <a:avLst/>
              <a:gdLst>
                <a:gd name="T0" fmla="*/ 112 w 112"/>
                <a:gd name="T1" fmla="*/ 43 h 174"/>
                <a:gd name="T2" fmla="*/ 79 w 112"/>
                <a:gd name="T3" fmla="*/ 68 h 174"/>
                <a:gd name="T4" fmla="*/ 64 w 112"/>
                <a:gd name="T5" fmla="*/ 103 h 174"/>
                <a:gd name="T6" fmla="*/ 55 w 112"/>
                <a:gd name="T7" fmla="*/ 129 h 174"/>
                <a:gd name="T8" fmla="*/ 50 w 112"/>
                <a:gd name="T9" fmla="*/ 174 h 174"/>
                <a:gd name="T10" fmla="*/ 24 w 112"/>
                <a:gd name="T11" fmla="*/ 148 h 174"/>
                <a:gd name="T12" fmla="*/ 0 w 112"/>
                <a:gd name="T13" fmla="*/ 118 h 174"/>
                <a:gd name="T14" fmla="*/ 0 w 112"/>
                <a:gd name="T15" fmla="*/ 63 h 174"/>
                <a:gd name="T16" fmla="*/ 0 w 112"/>
                <a:gd name="T17" fmla="*/ 3 h 174"/>
                <a:gd name="T18" fmla="*/ 27 w 112"/>
                <a:gd name="T19" fmla="*/ 0 h 174"/>
                <a:gd name="T20" fmla="*/ 70 w 112"/>
                <a:gd name="T21" fmla="*/ 0 h 174"/>
                <a:gd name="T22" fmla="*/ 112 w 112"/>
                <a:gd name="T23" fmla="*/ 4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174">
                  <a:moveTo>
                    <a:pt x="112" y="43"/>
                  </a:moveTo>
                  <a:lnTo>
                    <a:pt x="79" y="68"/>
                  </a:lnTo>
                  <a:lnTo>
                    <a:pt x="64" y="103"/>
                  </a:lnTo>
                  <a:lnTo>
                    <a:pt x="55" y="129"/>
                  </a:lnTo>
                  <a:lnTo>
                    <a:pt x="50" y="174"/>
                  </a:lnTo>
                  <a:lnTo>
                    <a:pt x="24" y="148"/>
                  </a:lnTo>
                  <a:lnTo>
                    <a:pt x="0" y="118"/>
                  </a:lnTo>
                  <a:lnTo>
                    <a:pt x="0" y="63"/>
                  </a:lnTo>
                  <a:lnTo>
                    <a:pt x="0" y="3"/>
                  </a:lnTo>
                  <a:lnTo>
                    <a:pt x="27" y="0"/>
                  </a:lnTo>
                  <a:lnTo>
                    <a:pt x="70" y="0"/>
                  </a:lnTo>
                  <a:lnTo>
                    <a:pt x="112" y="43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05" name="Freeform 37"/>
            <p:cNvSpPr>
              <a:spLocks/>
            </p:cNvSpPr>
            <p:nvPr/>
          </p:nvSpPr>
          <p:spPr bwMode="auto">
            <a:xfrm>
              <a:off x="1235" y="2752"/>
              <a:ext cx="19" cy="55"/>
            </a:xfrm>
            <a:custGeom>
              <a:avLst/>
              <a:gdLst>
                <a:gd name="T0" fmla="*/ 65 w 65"/>
                <a:gd name="T1" fmla="*/ 29 h 236"/>
                <a:gd name="T2" fmla="*/ 40 w 65"/>
                <a:gd name="T3" fmla="*/ 0 h 236"/>
                <a:gd name="T4" fmla="*/ 2 w 65"/>
                <a:gd name="T5" fmla="*/ 16 h 236"/>
                <a:gd name="T6" fmla="*/ 2 w 65"/>
                <a:gd name="T7" fmla="*/ 84 h 236"/>
                <a:gd name="T8" fmla="*/ 0 w 65"/>
                <a:gd name="T9" fmla="*/ 161 h 236"/>
                <a:gd name="T10" fmla="*/ 0 w 65"/>
                <a:gd name="T11" fmla="*/ 236 h 236"/>
                <a:gd name="T12" fmla="*/ 7 w 65"/>
                <a:gd name="T13" fmla="*/ 181 h 236"/>
                <a:gd name="T14" fmla="*/ 30 w 65"/>
                <a:gd name="T15" fmla="*/ 121 h 236"/>
                <a:gd name="T16" fmla="*/ 65 w 65"/>
                <a:gd name="T17" fmla="*/ 29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236">
                  <a:moveTo>
                    <a:pt x="65" y="29"/>
                  </a:moveTo>
                  <a:lnTo>
                    <a:pt x="40" y="0"/>
                  </a:lnTo>
                  <a:lnTo>
                    <a:pt x="2" y="16"/>
                  </a:lnTo>
                  <a:lnTo>
                    <a:pt x="2" y="84"/>
                  </a:lnTo>
                  <a:lnTo>
                    <a:pt x="0" y="161"/>
                  </a:lnTo>
                  <a:lnTo>
                    <a:pt x="0" y="236"/>
                  </a:lnTo>
                  <a:lnTo>
                    <a:pt x="7" y="181"/>
                  </a:lnTo>
                  <a:lnTo>
                    <a:pt x="30" y="121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06" name="Freeform 38"/>
            <p:cNvSpPr>
              <a:spLocks/>
            </p:cNvSpPr>
            <p:nvPr/>
          </p:nvSpPr>
          <p:spPr bwMode="auto">
            <a:xfrm>
              <a:off x="1195" y="2742"/>
              <a:ext cx="18" cy="60"/>
            </a:xfrm>
            <a:custGeom>
              <a:avLst/>
              <a:gdLst>
                <a:gd name="T0" fmla="*/ 4 w 65"/>
                <a:gd name="T1" fmla="*/ 0 h 259"/>
                <a:gd name="T2" fmla="*/ 35 w 65"/>
                <a:gd name="T3" fmla="*/ 45 h 259"/>
                <a:gd name="T4" fmla="*/ 54 w 65"/>
                <a:gd name="T5" fmla="*/ 56 h 259"/>
                <a:gd name="T6" fmla="*/ 65 w 65"/>
                <a:gd name="T7" fmla="*/ 61 h 259"/>
                <a:gd name="T8" fmla="*/ 50 w 65"/>
                <a:gd name="T9" fmla="*/ 106 h 259"/>
                <a:gd name="T10" fmla="*/ 34 w 65"/>
                <a:gd name="T11" fmla="*/ 169 h 259"/>
                <a:gd name="T12" fmla="*/ 10 w 65"/>
                <a:gd name="T13" fmla="*/ 259 h 259"/>
                <a:gd name="T14" fmla="*/ 9 w 65"/>
                <a:gd name="T15" fmla="*/ 231 h 259"/>
                <a:gd name="T16" fmla="*/ 4 w 65"/>
                <a:gd name="T17" fmla="*/ 161 h 259"/>
                <a:gd name="T18" fmla="*/ 0 w 65"/>
                <a:gd name="T19" fmla="*/ 81 h 259"/>
                <a:gd name="T20" fmla="*/ 4 w 65"/>
                <a:gd name="T2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259">
                  <a:moveTo>
                    <a:pt x="4" y="0"/>
                  </a:moveTo>
                  <a:lnTo>
                    <a:pt x="35" y="45"/>
                  </a:lnTo>
                  <a:lnTo>
                    <a:pt x="54" y="56"/>
                  </a:lnTo>
                  <a:lnTo>
                    <a:pt x="65" y="61"/>
                  </a:lnTo>
                  <a:lnTo>
                    <a:pt x="50" y="106"/>
                  </a:lnTo>
                  <a:lnTo>
                    <a:pt x="34" y="169"/>
                  </a:lnTo>
                  <a:lnTo>
                    <a:pt x="10" y="259"/>
                  </a:lnTo>
                  <a:lnTo>
                    <a:pt x="9" y="231"/>
                  </a:lnTo>
                  <a:lnTo>
                    <a:pt x="4" y="161"/>
                  </a:lnTo>
                  <a:lnTo>
                    <a:pt x="0" y="8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07" name="Freeform 39"/>
            <p:cNvSpPr>
              <a:spLocks/>
            </p:cNvSpPr>
            <p:nvPr/>
          </p:nvSpPr>
          <p:spPr bwMode="auto">
            <a:xfrm>
              <a:off x="1392" y="2808"/>
              <a:ext cx="40" cy="52"/>
            </a:xfrm>
            <a:custGeom>
              <a:avLst/>
              <a:gdLst>
                <a:gd name="T0" fmla="*/ 140 w 140"/>
                <a:gd name="T1" fmla="*/ 0 h 225"/>
                <a:gd name="T2" fmla="*/ 70 w 140"/>
                <a:gd name="T3" fmla="*/ 145 h 225"/>
                <a:gd name="T4" fmla="*/ 0 w 140"/>
                <a:gd name="T5" fmla="*/ 225 h 225"/>
                <a:gd name="T6" fmla="*/ 50 w 140"/>
                <a:gd name="T7" fmla="*/ 130 h 225"/>
                <a:gd name="T8" fmla="*/ 75 w 140"/>
                <a:gd name="T9" fmla="*/ 90 h 225"/>
                <a:gd name="T10" fmla="*/ 140 w 140"/>
                <a:gd name="T11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225">
                  <a:moveTo>
                    <a:pt x="140" y="0"/>
                  </a:moveTo>
                  <a:lnTo>
                    <a:pt x="70" y="145"/>
                  </a:lnTo>
                  <a:lnTo>
                    <a:pt x="0" y="225"/>
                  </a:lnTo>
                  <a:lnTo>
                    <a:pt x="50" y="130"/>
                  </a:lnTo>
                  <a:lnTo>
                    <a:pt x="75" y="9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08" name="Oval 40"/>
            <p:cNvSpPr>
              <a:spLocks noChangeArrowheads="1"/>
            </p:cNvSpPr>
            <p:nvPr/>
          </p:nvSpPr>
          <p:spPr bwMode="auto">
            <a:xfrm>
              <a:off x="1208" y="2968"/>
              <a:ext cx="15" cy="14"/>
            </a:xfrm>
            <a:prstGeom prst="ellipse">
              <a:avLst/>
            </a:pr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09" name="Oval 41"/>
            <p:cNvSpPr>
              <a:spLocks noChangeArrowheads="1"/>
            </p:cNvSpPr>
            <p:nvPr/>
          </p:nvSpPr>
          <p:spPr bwMode="auto">
            <a:xfrm>
              <a:off x="1208" y="3015"/>
              <a:ext cx="15" cy="14"/>
            </a:xfrm>
            <a:prstGeom prst="ellipse">
              <a:avLst/>
            </a:pr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10" name="Freeform 42"/>
            <p:cNvSpPr>
              <a:spLocks/>
            </p:cNvSpPr>
            <p:nvPr/>
          </p:nvSpPr>
          <p:spPr bwMode="auto">
            <a:xfrm>
              <a:off x="1122" y="3086"/>
              <a:ext cx="270" cy="578"/>
            </a:xfrm>
            <a:custGeom>
              <a:avLst/>
              <a:gdLst>
                <a:gd name="T0" fmla="*/ 311 w 950"/>
                <a:gd name="T1" fmla="*/ 815 h 2481"/>
                <a:gd name="T2" fmla="*/ 401 w 950"/>
                <a:gd name="T3" fmla="*/ 1464 h 2481"/>
                <a:gd name="T4" fmla="*/ 431 w 950"/>
                <a:gd name="T5" fmla="*/ 1743 h 2481"/>
                <a:gd name="T6" fmla="*/ 511 w 950"/>
                <a:gd name="T7" fmla="*/ 2222 h 2481"/>
                <a:gd name="T8" fmla="*/ 501 w 950"/>
                <a:gd name="T9" fmla="*/ 2352 h 2481"/>
                <a:gd name="T10" fmla="*/ 551 w 950"/>
                <a:gd name="T11" fmla="*/ 2481 h 2481"/>
                <a:gd name="T12" fmla="*/ 651 w 950"/>
                <a:gd name="T13" fmla="*/ 2481 h 2481"/>
                <a:gd name="T14" fmla="*/ 820 w 950"/>
                <a:gd name="T15" fmla="*/ 2412 h 2481"/>
                <a:gd name="T16" fmla="*/ 850 w 950"/>
                <a:gd name="T17" fmla="*/ 2222 h 2481"/>
                <a:gd name="T18" fmla="*/ 770 w 950"/>
                <a:gd name="T19" fmla="*/ 2222 h 2481"/>
                <a:gd name="T20" fmla="*/ 651 w 950"/>
                <a:gd name="T21" fmla="*/ 2192 h 2481"/>
                <a:gd name="T22" fmla="*/ 780 w 950"/>
                <a:gd name="T23" fmla="*/ 2192 h 2481"/>
                <a:gd name="T24" fmla="*/ 840 w 950"/>
                <a:gd name="T25" fmla="*/ 2172 h 2481"/>
                <a:gd name="T26" fmla="*/ 860 w 950"/>
                <a:gd name="T27" fmla="*/ 1733 h 2481"/>
                <a:gd name="T28" fmla="*/ 900 w 950"/>
                <a:gd name="T29" fmla="*/ 1354 h 2481"/>
                <a:gd name="T30" fmla="*/ 917 w 950"/>
                <a:gd name="T31" fmla="*/ 1129 h 2481"/>
                <a:gd name="T32" fmla="*/ 922 w 950"/>
                <a:gd name="T33" fmla="*/ 862 h 2481"/>
                <a:gd name="T34" fmla="*/ 950 w 950"/>
                <a:gd name="T35" fmla="*/ 476 h 2481"/>
                <a:gd name="T36" fmla="*/ 807 w 950"/>
                <a:gd name="T37" fmla="*/ 489 h 2481"/>
                <a:gd name="T38" fmla="*/ 534 w 950"/>
                <a:gd name="T39" fmla="*/ 506 h 2481"/>
                <a:gd name="T40" fmla="*/ 348 w 950"/>
                <a:gd name="T41" fmla="*/ 506 h 2481"/>
                <a:gd name="T42" fmla="*/ 300 w 950"/>
                <a:gd name="T43" fmla="*/ 210 h 2481"/>
                <a:gd name="T44" fmla="*/ 290 w 950"/>
                <a:gd name="T45" fmla="*/ 0 h 2481"/>
                <a:gd name="T46" fmla="*/ 280 w 950"/>
                <a:gd name="T47" fmla="*/ 157 h 2481"/>
                <a:gd name="T48" fmla="*/ 243 w 950"/>
                <a:gd name="T49" fmla="*/ 499 h 2481"/>
                <a:gd name="T50" fmla="*/ 9 w 950"/>
                <a:gd name="T51" fmla="*/ 439 h 2481"/>
                <a:gd name="T52" fmla="*/ 0 w 950"/>
                <a:gd name="T53" fmla="*/ 689 h 2481"/>
                <a:gd name="T54" fmla="*/ 22 w 950"/>
                <a:gd name="T55" fmla="*/ 1085 h 2481"/>
                <a:gd name="T56" fmla="*/ 2 w 950"/>
                <a:gd name="T57" fmla="*/ 1314 h 2481"/>
                <a:gd name="T58" fmla="*/ 42 w 950"/>
                <a:gd name="T59" fmla="*/ 1534 h 2481"/>
                <a:gd name="T60" fmla="*/ 132 w 950"/>
                <a:gd name="T61" fmla="*/ 2092 h 2481"/>
                <a:gd name="T62" fmla="*/ 231 w 950"/>
                <a:gd name="T63" fmla="*/ 2152 h 2481"/>
                <a:gd name="T64" fmla="*/ 142 w 950"/>
                <a:gd name="T65" fmla="*/ 2162 h 2481"/>
                <a:gd name="T66" fmla="*/ 142 w 950"/>
                <a:gd name="T67" fmla="*/ 2302 h 2481"/>
                <a:gd name="T68" fmla="*/ 241 w 950"/>
                <a:gd name="T69" fmla="*/ 2382 h 2481"/>
                <a:gd name="T70" fmla="*/ 451 w 950"/>
                <a:gd name="T71" fmla="*/ 2392 h 2481"/>
                <a:gd name="T72" fmla="*/ 461 w 950"/>
                <a:gd name="T73" fmla="*/ 2302 h 2481"/>
                <a:gd name="T74" fmla="*/ 481 w 950"/>
                <a:gd name="T75" fmla="*/ 2262 h 2481"/>
                <a:gd name="T76" fmla="*/ 411 w 950"/>
                <a:gd name="T77" fmla="*/ 1823 h 2481"/>
                <a:gd name="T78" fmla="*/ 371 w 950"/>
                <a:gd name="T79" fmla="*/ 1524 h 2481"/>
                <a:gd name="T80" fmla="*/ 341 w 950"/>
                <a:gd name="T81" fmla="*/ 1264 h 2481"/>
                <a:gd name="T82" fmla="*/ 311 w 950"/>
                <a:gd name="T83" fmla="*/ 815 h 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50" h="2481">
                  <a:moveTo>
                    <a:pt x="311" y="815"/>
                  </a:moveTo>
                  <a:lnTo>
                    <a:pt x="401" y="1464"/>
                  </a:lnTo>
                  <a:lnTo>
                    <a:pt x="431" y="1743"/>
                  </a:lnTo>
                  <a:lnTo>
                    <a:pt x="511" y="2222"/>
                  </a:lnTo>
                  <a:lnTo>
                    <a:pt x="501" y="2352"/>
                  </a:lnTo>
                  <a:lnTo>
                    <a:pt x="551" y="2481"/>
                  </a:lnTo>
                  <a:lnTo>
                    <a:pt x="651" y="2481"/>
                  </a:lnTo>
                  <a:lnTo>
                    <a:pt x="820" y="2412"/>
                  </a:lnTo>
                  <a:lnTo>
                    <a:pt x="850" y="2222"/>
                  </a:lnTo>
                  <a:lnTo>
                    <a:pt x="770" y="2222"/>
                  </a:lnTo>
                  <a:lnTo>
                    <a:pt x="651" y="2192"/>
                  </a:lnTo>
                  <a:lnTo>
                    <a:pt x="780" y="2192"/>
                  </a:lnTo>
                  <a:lnTo>
                    <a:pt x="840" y="2172"/>
                  </a:lnTo>
                  <a:lnTo>
                    <a:pt x="860" y="1733"/>
                  </a:lnTo>
                  <a:lnTo>
                    <a:pt x="900" y="1354"/>
                  </a:lnTo>
                  <a:lnTo>
                    <a:pt x="917" y="1129"/>
                  </a:lnTo>
                  <a:lnTo>
                    <a:pt x="922" y="862"/>
                  </a:lnTo>
                  <a:lnTo>
                    <a:pt x="950" y="476"/>
                  </a:lnTo>
                  <a:lnTo>
                    <a:pt x="807" y="489"/>
                  </a:lnTo>
                  <a:lnTo>
                    <a:pt x="534" y="506"/>
                  </a:lnTo>
                  <a:lnTo>
                    <a:pt x="348" y="506"/>
                  </a:lnTo>
                  <a:lnTo>
                    <a:pt x="300" y="210"/>
                  </a:lnTo>
                  <a:lnTo>
                    <a:pt x="290" y="0"/>
                  </a:lnTo>
                  <a:lnTo>
                    <a:pt x="280" y="157"/>
                  </a:lnTo>
                  <a:lnTo>
                    <a:pt x="243" y="499"/>
                  </a:lnTo>
                  <a:lnTo>
                    <a:pt x="9" y="439"/>
                  </a:lnTo>
                  <a:lnTo>
                    <a:pt x="0" y="689"/>
                  </a:lnTo>
                  <a:lnTo>
                    <a:pt x="22" y="1085"/>
                  </a:lnTo>
                  <a:lnTo>
                    <a:pt x="2" y="1314"/>
                  </a:lnTo>
                  <a:lnTo>
                    <a:pt x="42" y="1534"/>
                  </a:lnTo>
                  <a:lnTo>
                    <a:pt x="132" y="2092"/>
                  </a:lnTo>
                  <a:lnTo>
                    <a:pt x="231" y="2152"/>
                  </a:lnTo>
                  <a:lnTo>
                    <a:pt x="142" y="2162"/>
                  </a:lnTo>
                  <a:lnTo>
                    <a:pt x="142" y="2302"/>
                  </a:lnTo>
                  <a:lnTo>
                    <a:pt x="241" y="2382"/>
                  </a:lnTo>
                  <a:lnTo>
                    <a:pt x="451" y="2392"/>
                  </a:lnTo>
                  <a:lnTo>
                    <a:pt x="461" y="2302"/>
                  </a:lnTo>
                  <a:lnTo>
                    <a:pt x="481" y="2262"/>
                  </a:lnTo>
                  <a:lnTo>
                    <a:pt x="411" y="1823"/>
                  </a:lnTo>
                  <a:lnTo>
                    <a:pt x="371" y="1524"/>
                  </a:lnTo>
                  <a:lnTo>
                    <a:pt x="341" y="1264"/>
                  </a:lnTo>
                  <a:lnTo>
                    <a:pt x="311" y="815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11" name="Freeform 43"/>
            <p:cNvSpPr>
              <a:spLocks/>
            </p:cNvSpPr>
            <p:nvPr/>
          </p:nvSpPr>
          <p:spPr bwMode="auto">
            <a:xfrm>
              <a:off x="1208" y="3211"/>
              <a:ext cx="35" cy="37"/>
            </a:xfrm>
            <a:custGeom>
              <a:avLst/>
              <a:gdLst>
                <a:gd name="T0" fmla="*/ 123 w 123"/>
                <a:gd name="T1" fmla="*/ 0 h 161"/>
                <a:gd name="T2" fmla="*/ 18 w 123"/>
                <a:gd name="T3" fmla="*/ 60 h 161"/>
                <a:gd name="T4" fmla="*/ 0 w 123"/>
                <a:gd name="T5" fmla="*/ 161 h 161"/>
                <a:gd name="T6" fmla="*/ 30 w 123"/>
                <a:gd name="T7" fmla="*/ 80 h 161"/>
                <a:gd name="T8" fmla="*/ 123 w 123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61">
                  <a:moveTo>
                    <a:pt x="123" y="0"/>
                  </a:moveTo>
                  <a:lnTo>
                    <a:pt x="18" y="60"/>
                  </a:lnTo>
                  <a:lnTo>
                    <a:pt x="0" y="161"/>
                  </a:lnTo>
                  <a:lnTo>
                    <a:pt x="30" y="8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12" name="Freeform 44"/>
            <p:cNvSpPr>
              <a:spLocks/>
            </p:cNvSpPr>
            <p:nvPr/>
          </p:nvSpPr>
          <p:spPr bwMode="auto">
            <a:xfrm>
              <a:off x="1254" y="3321"/>
              <a:ext cx="27" cy="273"/>
            </a:xfrm>
            <a:custGeom>
              <a:avLst/>
              <a:gdLst>
                <a:gd name="T0" fmla="*/ 10 w 95"/>
                <a:gd name="T1" fmla="*/ 0 h 1172"/>
                <a:gd name="T2" fmla="*/ 50 w 95"/>
                <a:gd name="T3" fmla="*/ 659 h 1172"/>
                <a:gd name="T4" fmla="*/ 95 w 95"/>
                <a:gd name="T5" fmla="*/ 973 h 1172"/>
                <a:gd name="T6" fmla="*/ 95 w 95"/>
                <a:gd name="T7" fmla="*/ 1172 h 1172"/>
                <a:gd name="T8" fmla="*/ 70 w 95"/>
                <a:gd name="T9" fmla="*/ 963 h 1172"/>
                <a:gd name="T10" fmla="*/ 35 w 95"/>
                <a:gd name="T11" fmla="*/ 659 h 1172"/>
                <a:gd name="T12" fmla="*/ 0 w 95"/>
                <a:gd name="T13" fmla="*/ 304 h 1172"/>
                <a:gd name="T14" fmla="*/ 10 w 95"/>
                <a:gd name="T1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1172">
                  <a:moveTo>
                    <a:pt x="10" y="0"/>
                  </a:moveTo>
                  <a:lnTo>
                    <a:pt x="50" y="659"/>
                  </a:lnTo>
                  <a:lnTo>
                    <a:pt x="95" y="973"/>
                  </a:lnTo>
                  <a:lnTo>
                    <a:pt x="95" y="1172"/>
                  </a:lnTo>
                  <a:lnTo>
                    <a:pt x="70" y="963"/>
                  </a:lnTo>
                  <a:lnTo>
                    <a:pt x="35" y="659"/>
                  </a:lnTo>
                  <a:lnTo>
                    <a:pt x="0" y="30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7213" name="Group 45"/>
            <p:cNvGrpSpPr>
              <a:grpSpLocks/>
            </p:cNvGrpSpPr>
            <p:nvPr/>
          </p:nvGrpSpPr>
          <p:grpSpPr bwMode="auto">
            <a:xfrm>
              <a:off x="694" y="2695"/>
              <a:ext cx="151" cy="88"/>
              <a:chOff x="2614" y="5102"/>
              <a:chExt cx="503" cy="306"/>
            </a:xfrm>
          </p:grpSpPr>
          <p:sp>
            <p:nvSpPr>
              <p:cNvPr id="7214" name="Freeform 46"/>
              <p:cNvSpPr>
                <a:spLocks/>
              </p:cNvSpPr>
              <p:nvPr/>
            </p:nvSpPr>
            <p:spPr bwMode="auto">
              <a:xfrm>
                <a:off x="2614" y="5102"/>
                <a:ext cx="503" cy="306"/>
              </a:xfrm>
              <a:custGeom>
                <a:avLst/>
                <a:gdLst>
                  <a:gd name="T0" fmla="*/ 473 w 503"/>
                  <a:gd name="T1" fmla="*/ 148 h 306"/>
                  <a:gd name="T2" fmla="*/ 454 w 503"/>
                  <a:gd name="T3" fmla="*/ 110 h 306"/>
                  <a:gd name="T4" fmla="*/ 429 w 503"/>
                  <a:gd name="T5" fmla="*/ 87 h 306"/>
                  <a:gd name="T6" fmla="*/ 365 w 503"/>
                  <a:gd name="T7" fmla="*/ 47 h 306"/>
                  <a:gd name="T8" fmla="*/ 286 w 503"/>
                  <a:gd name="T9" fmla="*/ 17 h 306"/>
                  <a:gd name="T10" fmla="*/ 238 w 503"/>
                  <a:gd name="T11" fmla="*/ 9 h 306"/>
                  <a:gd name="T12" fmla="*/ 203 w 503"/>
                  <a:gd name="T13" fmla="*/ 9 h 306"/>
                  <a:gd name="T14" fmla="*/ 152 w 503"/>
                  <a:gd name="T15" fmla="*/ 0 h 306"/>
                  <a:gd name="T16" fmla="*/ 110 w 503"/>
                  <a:gd name="T17" fmla="*/ 4 h 306"/>
                  <a:gd name="T18" fmla="*/ 64 w 503"/>
                  <a:gd name="T19" fmla="*/ 5 h 306"/>
                  <a:gd name="T20" fmla="*/ 35 w 503"/>
                  <a:gd name="T21" fmla="*/ 15 h 306"/>
                  <a:gd name="T22" fmla="*/ 9 w 503"/>
                  <a:gd name="T23" fmla="*/ 27 h 306"/>
                  <a:gd name="T24" fmla="*/ 0 w 503"/>
                  <a:gd name="T25" fmla="*/ 38 h 306"/>
                  <a:gd name="T26" fmla="*/ 4 w 503"/>
                  <a:gd name="T27" fmla="*/ 55 h 306"/>
                  <a:gd name="T28" fmla="*/ 14 w 503"/>
                  <a:gd name="T29" fmla="*/ 62 h 306"/>
                  <a:gd name="T30" fmla="*/ 40 w 503"/>
                  <a:gd name="T31" fmla="*/ 63 h 306"/>
                  <a:gd name="T32" fmla="*/ 68 w 503"/>
                  <a:gd name="T33" fmla="*/ 57 h 306"/>
                  <a:gd name="T34" fmla="*/ 125 w 503"/>
                  <a:gd name="T35" fmla="*/ 58 h 306"/>
                  <a:gd name="T36" fmla="*/ 157 w 503"/>
                  <a:gd name="T37" fmla="*/ 67 h 306"/>
                  <a:gd name="T38" fmla="*/ 182 w 503"/>
                  <a:gd name="T39" fmla="*/ 83 h 306"/>
                  <a:gd name="T40" fmla="*/ 148 w 503"/>
                  <a:gd name="T41" fmla="*/ 103 h 306"/>
                  <a:gd name="T42" fmla="*/ 140 w 503"/>
                  <a:gd name="T43" fmla="*/ 118 h 306"/>
                  <a:gd name="T44" fmla="*/ 147 w 503"/>
                  <a:gd name="T45" fmla="*/ 138 h 306"/>
                  <a:gd name="T46" fmla="*/ 153 w 503"/>
                  <a:gd name="T47" fmla="*/ 147 h 306"/>
                  <a:gd name="T48" fmla="*/ 143 w 503"/>
                  <a:gd name="T49" fmla="*/ 168 h 306"/>
                  <a:gd name="T50" fmla="*/ 155 w 503"/>
                  <a:gd name="T51" fmla="*/ 191 h 306"/>
                  <a:gd name="T52" fmla="*/ 150 w 503"/>
                  <a:gd name="T53" fmla="*/ 213 h 306"/>
                  <a:gd name="T54" fmla="*/ 163 w 503"/>
                  <a:gd name="T55" fmla="*/ 236 h 306"/>
                  <a:gd name="T56" fmla="*/ 180 w 503"/>
                  <a:gd name="T57" fmla="*/ 276 h 306"/>
                  <a:gd name="T58" fmla="*/ 220 w 503"/>
                  <a:gd name="T59" fmla="*/ 283 h 306"/>
                  <a:gd name="T60" fmla="*/ 268 w 503"/>
                  <a:gd name="T61" fmla="*/ 283 h 306"/>
                  <a:gd name="T62" fmla="*/ 288 w 503"/>
                  <a:gd name="T63" fmla="*/ 266 h 306"/>
                  <a:gd name="T64" fmla="*/ 315 w 503"/>
                  <a:gd name="T65" fmla="*/ 291 h 306"/>
                  <a:gd name="T66" fmla="*/ 365 w 503"/>
                  <a:gd name="T67" fmla="*/ 293 h 306"/>
                  <a:gd name="T68" fmla="*/ 389 w 503"/>
                  <a:gd name="T69" fmla="*/ 301 h 306"/>
                  <a:gd name="T70" fmla="*/ 423 w 503"/>
                  <a:gd name="T71" fmla="*/ 306 h 306"/>
                  <a:gd name="T72" fmla="*/ 458 w 503"/>
                  <a:gd name="T73" fmla="*/ 280 h 306"/>
                  <a:gd name="T74" fmla="*/ 484 w 503"/>
                  <a:gd name="T75" fmla="*/ 253 h 306"/>
                  <a:gd name="T76" fmla="*/ 503 w 503"/>
                  <a:gd name="T77" fmla="*/ 201 h 306"/>
                  <a:gd name="T78" fmla="*/ 481 w 503"/>
                  <a:gd name="T79" fmla="*/ 178 h 306"/>
                  <a:gd name="T80" fmla="*/ 473 w 503"/>
                  <a:gd name="T81" fmla="*/ 148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03" h="306">
                    <a:moveTo>
                      <a:pt x="473" y="148"/>
                    </a:moveTo>
                    <a:lnTo>
                      <a:pt x="454" y="110"/>
                    </a:lnTo>
                    <a:lnTo>
                      <a:pt x="429" y="87"/>
                    </a:lnTo>
                    <a:lnTo>
                      <a:pt x="365" y="47"/>
                    </a:lnTo>
                    <a:lnTo>
                      <a:pt x="286" y="17"/>
                    </a:lnTo>
                    <a:lnTo>
                      <a:pt x="238" y="9"/>
                    </a:lnTo>
                    <a:lnTo>
                      <a:pt x="203" y="9"/>
                    </a:lnTo>
                    <a:lnTo>
                      <a:pt x="152" y="0"/>
                    </a:lnTo>
                    <a:lnTo>
                      <a:pt x="110" y="4"/>
                    </a:lnTo>
                    <a:lnTo>
                      <a:pt x="64" y="5"/>
                    </a:lnTo>
                    <a:lnTo>
                      <a:pt x="35" y="15"/>
                    </a:lnTo>
                    <a:lnTo>
                      <a:pt x="9" y="27"/>
                    </a:lnTo>
                    <a:lnTo>
                      <a:pt x="0" y="38"/>
                    </a:lnTo>
                    <a:lnTo>
                      <a:pt x="4" y="55"/>
                    </a:lnTo>
                    <a:lnTo>
                      <a:pt x="14" y="62"/>
                    </a:lnTo>
                    <a:lnTo>
                      <a:pt x="40" y="63"/>
                    </a:lnTo>
                    <a:lnTo>
                      <a:pt x="68" y="57"/>
                    </a:lnTo>
                    <a:lnTo>
                      <a:pt x="125" y="58"/>
                    </a:lnTo>
                    <a:lnTo>
                      <a:pt x="157" y="67"/>
                    </a:lnTo>
                    <a:lnTo>
                      <a:pt x="182" y="83"/>
                    </a:lnTo>
                    <a:lnTo>
                      <a:pt x="148" y="103"/>
                    </a:lnTo>
                    <a:lnTo>
                      <a:pt x="140" y="118"/>
                    </a:lnTo>
                    <a:lnTo>
                      <a:pt x="147" y="138"/>
                    </a:lnTo>
                    <a:lnTo>
                      <a:pt x="153" y="147"/>
                    </a:lnTo>
                    <a:lnTo>
                      <a:pt x="143" y="168"/>
                    </a:lnTo>
                    <a:lnTo>
                      <a:pt x="155" y="191"/>
                    </a:lnTo>
                    <a:lnTo>
                      <a:pt x="150" y="213"/>
                    </a:lnTo>
                    <a:lnTo>
                      <a:pt x="163" y="236"/>
                    </a:lnTo>
                    <a:lnTo>
                      <a:pt x="180" y="276"/>
                    </a:lnTo>
                    <a:lnTo>
                      <a:pt x="220" y="283"/>
                    </a:lnTo>
                    <a:lnTo>
                      <a:pt x="268" y="283"/>
                    </a:lnTo>
                    <a:lnTo>
                      <a:pt x="288" y="266"/>
                    </a:lnTo>
                    <a:lnTo>
                      <a:pt x="315" y="291"/>
                    </a:lnTo>
                    <a:lnTo>
                      <a:pt x="365" y="293"/>
                    </a:lnTo>
                    <a:lnTo>
                      <a:pt x="389" y="301"/>
                    </a:lnTo>
                    <a:lnTo>
                      <a:pt x="423" y="306"/>
                    </a:lnTo>
                    <a:lnTo>
                      <a:pt x="458" y="280"/>
                    </a:lnTo>
                    <a:lnTo>
                      <a:pt x="484" y="253"/>
                    </a:lnTo>
                    <a:lnTo>
                      <a:pt x="503" y="201"/>
                    </a:lnTo>
                    <a:lnTo>
                      <a:pt x="481" y="178"/>
                    </a:lnTo>
                    <a:lnTo>
                      <a:pt x="473" y="148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 w="8255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215" name="Freeform 47"/>
              <p:cNvSpPr>
                <a:spLocks/>
              </p:cNvSpPr>
              <p:nvPr/>
            </p:nvSpPr>
            <p:spPr bwMode="auto">
              <a:xfrm>
                <a:off x="2811" y="5139"/>
                <a:ext cx="166" cy="141"/>
              </a:xfrm>
              <a:custGeom>
                <a:avLst/>
                <a:gdLst>
                  <a:gd name="T0" fmla="*/ 166 w 166"/>
                  <a:gd name="T1" fmla="*/ 51 h 141"/>
                  <a:gd name="T2" fmla="*/ 84 w 166"/>
                  <a:gd name="T3" fmla="*/ 56 h 141"/>
                  <a:gd name="T4" fmla="*/ 68 w 166"/>
                  <a:gd name="T5" fmla="*/ 51 h 141"/>
                  <a:gd name="T6" fmla="*/ 38 w 166"/>
                  <a:gd name="T7" fmla="*/ 55 h 141"/>
                  <a:gd name="T8" fmla="*/ 33 w 166"/>
                  <a:gd name="T9" fmla="*/ 76 h 141"/>
                  <a:gd name="T10" fmla="*/ 5 w 166"/>
                  <a:gd name="T11" fmla="*/ 118 h 141"/>
                  <a:gd name="T12" fmla="*/ 13 w 166"/>
                  <a:gd name="T13" fmla="*/ 136 h 141"/>
                  <a:gd name="T14" fmla="*/ 49 w 166"/>
                  <a:gd name="T15" fmla="*/ 135 h 141"/>
                  <a:gd name="T16" fmla="*/ 64 w 166"/>
                  <a:gd name="T17" fmla="*/ 115 h 141"/>
                  <a:gd name="T18" fmla="*/ 83 w 166"/>
                  <a:gd name="T19" fmla="*/ 103 h 141"/>
                  <a:gd name="T20" fmla="*/ 114 w 166"/>
                  <a:gd name="T21" fmla="*/ 110 h 141"/>
                  <a:gd name="T22" fmla="*/ 119 w 166"/>
                  <a:gd name="T23" fmla="*/ 133 h 141"/>
                  <a:gd name="T24" fmla="*/ 81 w 166"/>
                  <a:gd name="T25" fmla="*/ 115 h 141"/>
                  <a:gd name="T26" fmla="*/ 56 w 166"/>
                  <a:gd name="T27" fmla="*/ 131 h 141"/>
                  <a:gd name="T28" fmla="*/ 29 w 166"/>
                  <a:gd name="T29" fmla="*/ 141 h 141"/>
                  <a:gd name="T30" fmla="*/ 6 w 166"/>
                  <a:gd name="T31" fmla="*/ 138 h 141"/>
                  <a:gd name="T32" fmla="*/ 1 w 166"/>
                  <a:gd name="T33" fmla="*/ 126 h 141"/>
                  <a:gd name="T34" fmla="*/ 0 w 166"/>
                  <a:gd name="T35" fmla="*/ 111 h 141"/>
                  <a:gd name="T36" fmla="*/ 15 w 166"/>
                  <a:gd name="T37" fmla="*/ 95 h 141"/>
                  <a:gd name="T38" fmla="*/ 28 w 166"/>
                  <a:gd name="T39" fmla="*/ 76 h 141"/>
                  <a:gd name="T40" fmla="*/ 29 w 166"/>
                  <a:gd name="T41" fmla="*/ 66 h 141"/>
                  <a:gd name="T42" fmla="*/ 34 w 166"/>
                  <a:gd name="T43" fmla="*/ 46 h 141"/>
                  <a:gd name="T44" fmla="*/ 56 w 166"/>
                  <a:gd name="T45" fmla="*/ 46 h 141"/>
                  <a:gd name="T46" fmla="*/ 96 w 166"/>
                  <a:gd name="T47" fmla="*/ 51 h 141"/>
                  <a:gd name="T48" fmla="*/ 88 w 166"/>
                  <a:gd name="T49" fmla="*/ 21 h 141"/>
                  <a:gd name="T50" fmla="*/ 83 w 166"/>
                  <a:gd name="T51" fmla="*/ 0 h 141"/>
                  <a:gd name="T52" fmla="*/ 89 w 166"/>
                  <a:gd name="T53" fmla="*/ 16 h 141"/>
                  <a:gd name="T54" fmla="*/ 104 w 166"/>
                  <a:gd name="T55" fmla="*/ 48 h 141"/>
                  <a:gd name="T56" fmla="*/ 124 w 166"/>
                  <a:gd name="T57" fmla="*/ 48 h 141"/>
                  <a:gd name="T58" fmla="*/ 148 w 166"/>
                  <a:gd name="T59" fmla="*/ 48 h 141"/>
                  <a:gd name="T60" fmla="*/ 166 w 166"/>
                  <a:gd name="T61" fmla="*/ 5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6" h="141">
                    <a:moveTo>
                      <a:pt x="166" y="51"/>
                    </a:moveTo>
                    <a:lnTo>
                      <a:pt x="84" y="56"/>
                    </a:lnTo>
                    <a:lnTo>
                      <a:pt x="68" y="51"/>
                    </a:lnTo>
                    <a:lnTo>
                      <a:pt x="38" y="55"/>
                    </a:lnTo>
                    <a:lnTo>
                      <a:pt x="33" y="76"/>
                    </a:lnTo>
                    <a:lnTo>
                      <a:pt x="5" y="118"/>
                    </a:lnTo>
                    <a:lnTo>
                      <a:pt x="13" y="136"/>
                    </a:lnTo>
                    <a:lnTo>
                      <a:pt x="49" y="135"/>
                    </a:lnTo>
                    <a:lnTo>
                      <a:pt x="64" y="115"/>
                    </a:lnTo>
                    <a:lnTo>
                      <a:pt x="83" y="103"/>
                    </a:lnTo>
                    <a:lnTo>
                      <a:pt x="114" y="110"/>
                    </a:lnTo>
                    <a:lnTo>
                      <a:pt x="119" y="133"/>
                    </a:lnTo>
                    <a:lnTo>
                      <a:pt x="81" y="115"/>
                    </a:lnTo>
                    <a:lnTo>
                      <a:pt x="56" y="131"/>
                    </a:lnTo>
                    <a:lnTo>
                      <a:pt x="29" y="141"/>
                    </a:lnTo>
                    <a:lnTo>
                      <a:pt x="6" y="138"/>
                    </a:lnTo>
                    <a:lnTo>
                      <a:pt x="1" y="126"/>
                    </a:lnTo>
                    <a:lnTo>
                      <a:pt x="0" y="111"/>
                    </a:lnTo>
                    <a:lnTo>
                      <a:pt x="15" y="95"/>
                    </a:lnTo>
                    <a:lnTo>
                      <a:pt x="28" y="76"/>
                    </a:lnTo>
                    <a:lnTo>
                      <a:pt x="29" y="66"/>
                    </a:lnTo>
                    <a:lnTo>
                      <a:pt x="34" y="46"/>
                    </a:lnTo>
                    <a:lnTo>
                      <a:pt x="56" y="46"/>
                    </a:lnTo>
                    <a:lnTo>
                      <a:pt x="96" y="51"/>
                    </a:lnTo>
                    <a:lnTo>
                      <a:pt x="88" y="21"/>
                    </a:lnTo>
                    <a:lnTo>
                      <a:pt x="83" y="0"/>
                    </a:lnTo>
                    <a:lnTo>
                      <a:pt x="89" y="16"/>
                    </a:lnTo>
                    <a:lnTo>
                      <a:pt x="104" y="48"/>
                    </a:lnTo>
                    <a:lnTo>
                      <a:pt x="124" y="48"/>
                    </a:lnTo>
                    <a:lnTo>
                      <a:pt x="148" y="48"/>
                    </a:lnTo>
                    <a:lnTo>
                      <a:pt x="166" y="51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216" name="Freeform 48"/>
              <p:cNvSpPr>
                <a:spLocks/>
              </p:cNvSpPr>
              <p:nvPr/>
            </p:nvSpPr>
            <p:spPr bwMode="auto">
              <a:xfrm>
                <a:off x="2895" y="5265"/>
                <a:ext cx="45" cy="105"/>
              </a:xfrm>
              <a:custGeom>
                <a:avLst/>
                <a:gdLst>
                  <a:gd name="T0" fmla="*/ 0 w 45"/>
                  <a:gd name="T1" fmla="*/ 0 h 105"/>
                  <a:gd name="T2" fmla="*/ 17 w 45"/>
                  <a:gd name="T3" fmla="*/ 10 h 105"/>
                  <a:gd name="T4" fmla="*/ 20 w 45"/>
                  <a:gd name="T5" fmla="*/ 22 h 105"/>
                  <a:gd name="T6" fmla="*/ 19 w 45"/>
                  <a:gd name="T7" fmla="*/ 33 h 105"/>
                  <a:gd name="T8" fmla="*/ 30 w 45"/>
                  <a:gd name="T9" fmla="*/ 37 h 105"/>
                  <a:gd name="T10" fmla="*/ 37 w 45"/>
                  <a:gd name="T11" fmla="*/ 45 h 105"/>
                  <a:gd name="T12" fmla="*/ 37 w 45"/>
                  <a:gd name="T13" fmla="*/ 58 h 105"/>
                  <a:gd name="T14" fmla="*/ 32 w 45"/>
                  <a:gd name="T15" fmla="*/ 65 h 105"/>
                  <a:gd name="T16" fmla="*/ 5 w 45"/>
                  <a:gd name="T17" fmla="*/ 73 h 105"/>
                  <a:gd name="T18" fmla="*/ 10 w 45"/>
                  <a:gd name="T19" fmla="*/ 80 h 105"/>
                  <a:gd name="T20" fmla="*/ 10 w 45"/>
                  <a:gd name="T21" fmla="*/ 90 h 105"/>
                  <a:gd name="T22" fmla="*/ 0 w 45"/>
                  <a:gd name="T23" fmla="*/ 102 h 105"/>
                  <a:gd name="T24" fmla="*/ 15 w 45"/>
                  <a:gd name="T25" fmla="*/ 105 h 105"/>
                  <a:gd name="T26" fmla="*/ 15 w 45"/>
                  <a:gd name="T27" fmla="*/ 88 h 105"/>
                  <a:gd name="T28" fmla="*/ 27 w 45"/>
                  <a:gd name="T29" fmla="*/ 75 h 105"/>
                  <a:gd name="T30" fmla="*/ 40 w 45"/>
                  <a:gd name="T31" fmla="*/ 67 h 105"/>
                  <a:gd name="T32" fmla="*/ 45 w 45"/>
                  <a:gd name="T33" fmla="*/ 48 h 105"/>
                  <a:gd name="T34" fmla="*/ 39 w 45"/>
                  <a:gd name="T35" fmla="*/ 38 h 105"/>
                  <a:gd name="T36" fmla="*/ 25 w 45"/>
                  <a:gd name="T37" fmla="*/ 32 h 105"/>
                  <a:gd name="T38" fmla="*/ 25 w 45"/>
                  <a:gd name="T39" fmla="*/ 19 h 105"/>
                  <a:gd name="T40" fmla="*/ 22 w 45"/>
                  <a:gd name="T41" fmla="*/ 5 h 105"/>
                  <a:gd name="T42" fmla="*/ 0 w 45"/>
                  <a:gd name="T43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105">
                    <a:moveTo>
                      <a:pt x="0" y="0"/>
                    </a:moveTo>
                    <a:lnTo>
                      <a:pt x="17" y="10"/>
                    </a:lnTo>
                    <a:lnTo>
                      <a:pt x="20" y="22"/>
                    </a:lnTo>
                    <a:lnTo>
                      <a:pt x="19" y="33"/>
                    </a:lnTo>
                    <a:lnTo>
                      <a:pt x="30" y="37"/>
                    </a:lnTo>
                    <a:lnTo>
                      <a:pt x="37" y="45"/>
                    </a:lnTo>
                    <a:lnTo>
                      <a:pt x="37" y="58"/>
                    </a:lnTo>
                    <a:lnTo>
                      <a:pt x="32" y="65"/>
                    </a:lnTo>
                    <a:lnTo>
                      <a:pt x="5" y="73"/>
                    </a:lnTo>
                    <a:lnTo>
                      <a:pt x="10" y="80"/>
                    </a:lnTo>
                    <a:lnTo>
                      <a:pt x="10" y="90"/>
                    </a:lnTo>
                    <a:lnTo>
                      <a:pt x="0" y="102"/>
                    </a:lnTo>
                    <a:lnTo>
                      <a:pt x="15" y="105"/>
                    </a:lnTo>
                    <a:lnTo>
                      <a:pt x="15" y="88"/>
                    </a:lnTo>
                    <a:lnTo>
                      <a:pt x="27" y="75"/>
                    </a:lnTo>
                    <a:lnTo>
                      <a:pt x="40" y="67"/>
                    </a:lnTo>
                    <a:lnTo>
                      <a:pt x="45" y="48"/>
                    </a:lnTo>
                    <a:lnTo>
                      <a:pt x="39" y="38"/>
                    </a:lnTo>
                    <a:lnTo>
                      <a:pt x="25" y="32"/>
                    </a:lnTo>
                    <a:lnTo>
                      <a:pt x="25" y="19"/>
                    </a:lnTo>
                    <a:lnTo>
                      <a:pt x="22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217" name="Freeform 49"/>
              <p:cNvSpPr>
                <a:spLocks/>
              </p:cNvSpPr>
              <p:nvPr/>
            </p:nvSpPr>
            <p:spPr bwMode="auto">
              <a:xfrm>
                <a:off x="2869" y="5275"/>
                <a:ext cx="23" cy="23"/>
              </a:xfrm>
              <a:custGeom>
                <a:avLst/>
                <a:gdLst>
                  <a:gd name="T0" fmla="*/ 10 w 23"/>
                  <a:gd name="T1" fmla="*/ 0 h 23"/>
                  <a:gd name="T2" fmla="*/ 8 w 23"/>
                  <a:gd name="T3" fmla="*/ 9 h 23"/>
                  <a:gd name="T4" fmla="*/ 10 w 23"/>
                  <a:gd name="T5" fmla="*/ 18 h 23"/>
                  <a:gd name="T6" fmla="*/ 23 w 23"/>
                  <a:gd name="T7" fmla="*/ 23 h 23"/>
                  <a:gd name="T8" fmla="*/ 0 w 23"/>
                  <a:gd name="T9" fmla="*/ 20 h 23"/>
                  <a:gd name="T10" fmla="*/ 10 w 23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10" y="0"/>
                    </a:moveTo>
                    <a:lnTo>
                      <a:pt x="8" y="9"/>
                    </a:lnTo>
                    <a:lnTo>
                      <a:pt x="10" y="18"/>
                    </a:lnTo>
                    <a:lnTo>
                      <a:pt x="23" y="23"/>
                    </a:lnTo>
                    <a:lnTo>
                      <a:pt x="0" y="2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218" name="Freeform 50"/>
              <p:cNvSpPr>
                <a:spLocks/>
              </p:cNvSpPr>
              <p:nvPr/>
            </p:nvSpPr>
            <p:spPr bwMode="auto">
              <a:xfrm>
                <a:off x="2890" y="5310"/>
                <a:ext cx="29" cy="18"/>
              </a:xfrm>
              <a:custGeom>
                <a:avLst/>
                <a:gdLst>
                  <a:gd name="T0" fmla="*/ 5 w 29"/>
                  <a:gd name="T1" fmla="*/ 0 h 18"/>
                  <a:gd name="T2" fmla="*/ 0 w 29"/>
                  <a:gd name="T3" fmla="*/ 8 h 18"/>
                  <a:gd name="T4" fmla="*/ 10 w 29"/>
                  <a:gd name="T5" fmla="*/ 18 h 18"/>
                  <a:gd name="T6" fmla="*/ 15 w 29"/>
                  <a:gd name="T7" fmla="*/ 18 h 18"/>
                  <a:gd name="T8" fmla="*/ 29 w 29"/>
                  <a:gd name="T9" fmla="*/ 18 h 18"/>
                  <a:gd name="T10" fmla="*/ 17 w 29"/>
                  <a:gd name="T11" fmla="*/ 15 h 18"/>
                  <a:gd name="T12" fmla="*/ 5 w 29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8">
                    <a:moveTo>
                      <a:pt x="5" y="0"/>
                    </a:moveTo>
                    <a:lnTo>
                      <a:pt x="0" y="8"/>
                    </a:lnTo>
                    <a:lnTo>
                      <a:pt x="10" y="18"/>
                    </a:lnTo>
                    <a:lnTo>
                      <a:pt x="15" y="18"/>
                    </a:lnTo>
                    <a:lnTo>
                      <a:pt x="29" y="18"/>
                    </a:lnTo>
                    <a:lnTo>
                      <a:pt x="17" y="1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219" name="Freeform 51"/>
              <p:cNvSpPr>
                <a:spLocks/>
              </p:cNvSpPr>
              <p:nvPr/>
            </p:nvSpPr>
            <p:spPr bwMode="auto">
              <a:xfrm>
                <a:off x="2885" y="5347"/>
                <a:ext cx="9" cy="26"/>
              </a:xfrm>
              <a:custGeom>
                <a:avLst/>
                <a:gdLst>
                  <a:gd name="T0" fmla="*/ 4 w 9"/>
                  <a:gd name="T1" fmla="*/ 0 h 26"/>
                  <a:gd name="T2" fmla="*/ 0 w 9"/>
                  <a:gd name="T3" fmla="*/ 8 h 26"/>
                  <a:gd name="T4" fmla="*/ 4 w 9"/>
                  <a:gd name="T5" fmla="*/ 26 h 26"/>
                  <a:gd name="T6" fmla="*/ 9 w 9"/>
                  <a:gd name="T7" fmla="*/ 18 h 26"/>
                  <a:gd name="T8" fmla="*/ 4 w 9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6">
                    <a:moveTo>
                      <a:pt x="4" y="0"/>
                    </a:moveTo>
                    <a:lnTo>
                      <a:pt x="0" y="8"/>
                    </a:lnTo>
                    <a:lnTo>
                      <a:pt x="4" y="26"/>
                    </a:lnTo>
                    <a:lnTo>
                      <a:pt x="9" y="1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220" name="Freeform 52"/>
              <p:cNvSpPr>
                <a:spLocks/>
              </p:cNvSpPr>
              <p:nvPr/>
            </p:nvSpPr>
            <p:spPr bwMode="auto">
              <a:xfrm>
                <a:off x="2801" y="5333"/>
                <a:ext cx="78" cy="15"/>
              </a:xfrm>
              <a:custGeom>
                <a:avLst/>
                <a:gdLst>
                  <a:gd name="T0" fmla="*/ 78 w 78"/>
                  <a:gd name="T1" fmla="*/ 7 h 15"/>
                  <a:gd name="T2" fmla="*/ 49 w 78"/>
                  <a:gd name="T3" fmla="*/ 7 h 15"/>
                  <a:gd name="T4" fmla="*/ 0 w 78"/>
                  <a:gd name="T5" fmla="*/ 0 h 15"/>
                  <a:gd name="T6" fmla="*/ 23 w 78"/>
                  <a:gd name="T7" fmla="*/ 7 h 15"/>
                  <a:gd name="T8" fmla="*/ 58 w 78"/>
                  <a:gd name="T9" fmla="*/ 15 h 15"/>
                  <a:gd name="T10" fmla="*/ 78 w 78"/>
                  <a:gd name="T1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5">
                    <a:moveTo>
                      <a:pt x="78" y="7"/>
                    </a:moveTo>
                    <a:lnTo>
                      <a:pt x="49" y="7"/>
                    </a:lnTo>
                    <a:lnTo>
                      <a:pt x="0" y="0"/>
                    </a:lnTo>
                    <a:lnTo>
                      <a:pt x="23" y="7"/>
                    </a:lnTo>
                    <a:lnTo>
                      <a:pt x="58" y="15"/>
                    </a:lnTo>
                    <a:lnTo>
                      <a:pt x="78" y="7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221" name="Freeform 53"/>
              <p:cNvSpPr>
                <a:spLocks/>
              </p:cNvSpPr>
              <p:nvPr/>
            </p:nvSpPr>
            <p:spPr bwMode="auto">
              <a:xfrm>
                <a:off x="2786" y="5295"/>
                <a:ext cx="121" cy="20"/>
              </a:xfrm>
              <a:custGeom>
                <a:avLst/>
                <a:gdLst>
                  <a:gd name="T0" fmla="*/ 121 w 121"/>
                  <a:gd name="T1" fmla="*/ 8 h 20"/>
                  <a:gd name="T2" fmla="*/ 94 w 121"/>
                  <a:gd name="T3" fmla="*/ 15 h 20"/>
                  <a:gd name="T4" fmla="*/ 69 w 121"/>
                  <a:gd name="T5" fmla="*/ 17 h 20"/>
                  <a:gd name="T6" fmla="*/ 36 w 121"/>
                  <a:gd name="T7" fmla="*/ 7 h 20"/>
                  <a:gd name="T8" fmla="*/ 0 w 121"/>
                  <a:gd name="T9" fmla="*/ 0 h 20"/>
                  <a:gd name="T10" fmla="*/ 43 w 121"/>
                  <a:gd name="T11" fmla="*/ 15 h 20"/>
                  <a:gd name="T12" fmla="*/ 73 w 121"/>
                  <a:gd name="T13" fmla="*/ 20 h 20"/>
                  <a:gd name="T14" fmla="*/ 98 w 121"/>
                  <a:gd name="T15" fmla="*/ 20 h 20"/>
                  <a:gd name="T16" fmla="*/ 121 w 121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" h="20">
                    <a:moveTo>
                      <a:pt x="121" y="8"/>
                    </a:moveTo>
                    <a:lnTo>
                      <a:pt x="94" y="15"/>
                    </a:lnTo>
                    <a:lnTo>
                      <a:pt x="69" y="17"/>
                    </a:lnTo>
                    <a:lnTo>
                      <a:pt x="36" y="7"/>
                    </a:lnTo>
                    <a:lnTo>
                      <a:pt x="0" y="0"/>
                    </a:lnTo>
                    <a:lnTo>
                      <a:pt x="43" y="15"/>
                    </a:lnTo>
                    <a:lnTo>
                      <a:pt x="73" y="20"/>
                    </a:lnTo>
                    <a:lnTo>
                      <a:pt x="98" y="20"/>
                    </a:lnTo>
                    <a:lnTo>
                      <a:pt x="121" y="8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222" name="Freeform 54"/>
              <p:cNvSpPr>
                <a:spLocks/>
              </p:cNvSpPr>
              <p:nvPr/>
            </p:nvSpPr>
            <p:spPr bwMode="auto">
              <a:xfrm>
                <a:off x="2826" y="5234"/>
                <a:ext cx="33" cy="33"/>
              </a:xfrm>
              <a:custGeom>
                <a:avLst/>
                <a:gdLst>
                  <a:gd name="T0" fmla="*/ 19 w 33"/>
                  <a:gd name="T1" fmla="*/ 0 h 33"/>
                  <a:gd name="T2" fmla="*/ 28 w 33"/>
                  <a:gd name="T3" fmla="*/ 16 h 33"/>
                  <a:gd name="T4" fmla="*/ 14 w 33"/>
                  <a:gd name="T5" fmla="*/ 28 h 33"/>
                  <a:gd name="T6" fmla="*/ 0 w 33"/>
                  <a:gd name="T7" fmla="*/ 33 h 33"/>
                  <a:gd name="T8" fmla="*/ 14 w 33"/>
                  <a:gd name="T9" fmla="*/ 31 h 33"/>
                  <a:gd name="T10" fmla="*/ 29 w 33"/>
                  <a:gd name="T11" fmla="*/ 25 h 33"/>
                  <a:gd name="T12" fmla="*/ 33 w 33"/>
                  <a:gd name="T13" fmla="*/ 15 h 33"/>
                  <a:gd name="T14" fmla="*/ 19 w 33"/>
                  <a:gd name="T1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33">
                    <a:moveTo>
                      <a:pt x="19" y="0"/>
                    </a:moveTo>
                    <a:lnTo>
                      <a:pt x="28" y="16"/>
                    </a:lnTo>
                    <a:lnTo>
                      <a:pt x="14" y="28"/>
                    </a:lnTo>
                    <a:lnTo>
                      <a:pt x="0" y="33"/>
                    </a:lnTo>
                    <a:lnTo>
                      <a:pt x="14" y="31"/>
                    </a:lnTo>
                    <a:lnTo>
                      <a:pt x="29" y="25"/>
                    </a:lnTo>
                    <a:lnTo>
                      <a:pt x="33" y="15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7223" name="Freeform 55"/>
            <p:cNvSpPr>
              <a:spLocks/>
            </p:cNvSpPr>
            <p:nvPr/>
          </p:nvSpPr>
          <p:spPr bwMode="auto">
            <a:xfrm>
              <a:off x="810" y="2742"/>
              <a:ext cx="50" cy="53"/>
            </a:xfrm>
            <a:custGeom>
              <a:avLst/>
              <a:gdLst>
                <a:gd name="T0" fmla="*/ 12 w 166"/>
                <a:gd name="T1" fmla="*/ 168 h 184"/>
                <a:gd name="T2" fmla="*/ 32 w 166"/>
                <a:gd name="T3" fmla="*/ 184 h 184"/>
                <a:gd name="T4" fmla="*/ 130 w 166"/>
                <a:gd name="T5" fmla="*/ 138 h 184"/>
                <a:gd name="T6" fmla="*/ 166 w 166"/>
                <a:gd name="T7" fmla="*/ 69 h 184"/>
                <a:gd name="T8" fmla="*/ 160 w 166"/>
                <a:gd name="T9" fmla="*/ 23 h 184"/>
                <a:gd name="T10" fmla="*/ 122 w 166"/>
                <a:gd name="T11" fmla="*/ 0 h 184"/>
                <a:gd name="T12" fmla="*/ 100 w 166"/>
                <a:gd name="T13" fmla="*/ 1 h 184"/>
                <a:gd name="T14" fmla="*/ 108 w 166"/>
                <a:gd name="T15" fmla="*/ 29 h 184"/>
                <a:gd name="T16" fmla="*/ 107 w 166"/>
                <a:gd name="T17" fmla="*/ 54 h 184"/>
                <a:gd name="T18" fmla="*/ 93 w 166"/>
                <a:gd name="T19" fmla="*/ 79 h 184"/>
                <a:gd name="T20" fmla="*/ 62 w 166"/>
                <a:gd name="T21" fmla="*/ 109 h 184"/>
                <a:gd name="T22" fmla="*/ 32 w 166"/>
                <a:gd name="T23" fmla="*/ 138 h 184"/>
                <a:gd name="T24" fmla="*/ 0 w 166"/>
                <a:gd name="T25" fmla="*/ 143 h 184"/>
                <a:gd name="T26" fmla="*/ 3 w 166"/>
                <a:gd name="T27" fmla="*/ 156 h 184"/>
                <a:gd name="T28" fmla="*/ 12 w 166"/>
                <a:gd name="T29" fmla="*/ 16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184">
                  <a:moveTo>
                    <a:pt x="12" y="168"/>
                  </a:moveTo>
                  <a:lnTo>
                    <a:pt x="32" y="184"/>
                  </a:lnTo>
                  <a:lnTo>
                    <a:pt x="130" y="138"/>
                  </a:lnTo>
                  <a:lnTo>
                    <a:pt x="166" y="69"/>
                  </a:lnTo>
                  <a:lnTo>
                    <a:pt x="160" y="23"/>
                  </a:lnTo>
                  <a:lnTo>
                    <a:pt x="122" y="0"/>
                  </a:lnTo>
                  <a:lnTo>
                    <a:pt x="100" y="1"/>
                  </a:lnTo>
                  <a:lnTo>
                    <a:pt x="108" y="29"/>
                  </a:lnTo>
                  <a:lnTo>
                    <a:pt x="107" y="54"/>
                  </a:lnTo>
                  <a:lnTo>
                    <a:pt x="93" y="79"/>
                  </a:lnTo>
                  <a:lnTo>
                    <a:pt x="62" y="109"/>
                  </a:lnTo>
                  <a:lnTo>
                    <a:pt x="32" y="138"/>
                  </a:lnTo>
                  <a:lnTo>
                    <a:pt x="0" y="143"/>
                  </a:lnTo>
                  <a:lnTo>
                    <a:pt x="3" y="156"/>
                  </a:lnTo>
                  <a:lnTo>
                    <a:pt x="12" y="168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 w="825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224" name="Freeform 56"/>
            <p:cNvSpPr>
              <a:spLocks/>
            </p:cNvSpPr>
            <p:nvPr/>
          </p:nvSpPr>
          <p:spPr bwMode="auto">
            <a:xfrm rot="20578156" flipH="1">
              <a:off x="1161" y="2513"/>
              <a:ext cx="157" cy="192"/>
            </a:xfrm>
            <a:custGeom>
              <a:avLst/>
              <a:gdLst>
                <a:gd name="T0" fmla="*/ 226 w 524"/>
                <a:gd name="T1" fmla="*/ 26 h 698"/>
                <a:gd name="T2" fmla="*/ 108 w 524"/>
                <a:gd name="T3" fmla="*/ 66 h 698"/>
                <a:gd name="T4" fmla="*/ 3 w 524"/>
                <a:gd name="T5" fmla="*/ 130 h 698"/>
                <a:gd name="T6" fmla="*/ 3 w 524"/>
                <a:gd name="T7" fmla="*/ 209 h 698"/>
                <a:gd name="T8" fmla="*/ 0 w 524"/>
                <a:gd name="T9" fmla="*/ 296 h 698"/>
                <a:gd name="T10" fmla="*/ 8 w 524"/>
                <a:gd name="T11" fmla="*/ 319 h 698"/>
                <a:gd name="T12" fmla="*/ 27 w 524"/>
                <a:gd name="T13" fmla="*/ 342 h 698"/>
                <a:gd name="T14" fmla="*/ 38 w 524"/>
                <a:gd name="T15" fmla="*/ 419 h 698"/>
                <a:gd name="T16" fmla="*/ 57 w 524"/>
                <a:gd name="T17" fmla="*/ 479 h 698"/>
                <a:gd name="T18" fmla="*/ 80 w 524"/>
                <a:gd name="T19" fmla="*/ 532 h 698"/>
                <a:gd name="T20" fmla="*/ 95 w 524"/>
                <a:gd name="T21" fmla="*/ 578 h 698"/>
                <a:gd name="T22" fmla="*/ 108 w 524"/>
                <a:gd name="T23" fmla="*/ 608 h 698"/>
                <a:gd name="T24" fmla="*/ 133 w 524"/>
                <a:gd name="T25" fmla="*/ 657 h 698"/>
                <a:gd name="T26" fmla="*/ 178 w 524"/>
                <a:gd name="T27" fmla="*/ 665 h 698"/>
                <a:gd name="T28" fmla="*/ 206 w 524"/>
                <a:gd name="T29" fmla="*/ 662 h 698"/>
                <a:gd name="T30" fmla="*/ 245 w 524"/>
                <a:gd name="T31" fmla="*/ 675 h 698"/>
                <a:gd name="T32" fmla="*/ 288 w 524"/>
                <a:gd name="T33" fmla="*/ 698 h 698"/>
                <a:gd name="T34" fmla="*/ 386 w 524"/>
                <a:gd name="T35" fmla="*/ 657 h 698"/>
                <a:gd name="T36" fmla="*/ 472 w 524"/>
                <a:gd name="T37" fmla="*/ 542 h 698"/>
                <a:gd name="T38" fmla="*/ 509 w 524"/>
                <a:gd name="T39" fmla="*/ 474 h 698"/>
                <a:gd name="T40" fmla="*/ 516 w 524"/>
                <a:gd name="T41" fmla="*/ 439 h 698"/>
                <a:gd name="T42" fmla="*/ 496 w 524"/>
                <a:gd name="T43" fmla="*/ 389 h 698"/>
                <a:gd name="T44" fmla="*/ 519 w 524"/>
                <a:gd name="T45" fmla="*/ 337 h 698"/>
                <a:gd name="T46" fmla="*/ 524 w 524"/>
                <a:gd name="T47" fmla="*/ 276 h 698"/>
                <a:gd name="T48" fmla="*/ 506 w 524"/>
                <a:gd name="T49" fmla="*/ 211 h 698"/>
                <a:gd name="T50" fmla="*/ 472 w 524"/>
                <a:gd name="T51" fmla="*/ 199 h 698"/>
                <a:gd name="T52" fmla="*/ 444 w 524"/>
                <a:gd name="T53" fmla="*/ 216 h 698"/>
                <a:gd name="T54" fmla="*/ 429 w 524"/>
                <a:gd name="T55" fmla="*/ 258 h 698"/>
                <a:gd name="T56" fmla="*/ 426 w 524"/>
                <a:gd name="T57" fmla="*/ 301 h 698"/>
                <a:gd name="T58" fmla="*/ 411 w 524"/>
                <a:gd name="T59" fmla="*/ 352 h 698"/>
                <a:gd name="T60" fmla="*/ 368 w 524"/>
                <a:gd name="T61" fmla="*/ 337 h 698"/>
                <a:gd name="T62" fmla="*/ 363 w 524"/>
                <a:gd name="T63" fmla="*/ 266 h 698"/>
                <a:gd name="T64" fmla="*/ 321 w 524"/>
                <a:gd name="T65" fmla="*/ 189 h 698"/>
                <a:gd name="T66" fmla="*/ 279 w 524"/>
                <a:gd name="T67" fmla="*/ 130 h 698"/>
                <a:gd name="T68" fmla="*/ 265 w 524"/>
                <a:gd name="T69" fmla="*/ 50 h 698"/>
                <a:gd name="T70" fmla="*/ 241 w 524"/>
                <a:gd name="T71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4" h="698">
                  <a:moveTo>
                    <a:pt x="279" y="0"/>
                  </a:moveTo>
                  <a:lnTo>
                    <a:pt x="226" y="26"/>
                  </a:lnTo>
                  <a:lnTo>
                    <a:pt x="165" y="50"/>
                  </a:lnTo>
                  <a:lnTo>
                    <a:pt x="108" y="66"/>
                  </a:lnTo>
                  <a:lnTo>
                    <a:pt x="47" y="100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3" y="209"/>
                  </a:lnTo>
                  <a:lnTo>
                    <a:pt x="0" y="249"/>
                  </a:lnTo>
                  <a:lnTo>
                    <a:pt x="0" y="296"/>
                  </a:lnTo>
                  <a:lnTo>
                    <a:pt x="3" y="309"/>
                  </a:lnTo>
                  <a:lnTo>
                    <a:pt x="8" y="319"/>
                  </a:lnTo>
                  <a:lnTo>
                    <a:pt x="22" y="327"/>
                  </a:lnTo>
                  <a:lnTo>
                    <a:pt x="27" y="342"/>
                  </a:lnTo>
                  <a:lnTo>
                    <a:pt x="28" y="389"/>
                  </a:lnTo>
                  <a:lnTo>
                    <a:pt x="38" y="419"/>
                  </a:lnTo>
                  <a:lnTo>
                    <a:pt x="50" y="437"/>
                  </a:lnTo>
                  <a:lnTo>
                    <a:pt x="57" y="479"/>
                  </a:lnTo>
                  <a:lnTo>
                    <a:pt x="65" y="500"/>
                  </a:lnTo>
                  <a:lnTo>
                    <a:pt x="80" y="532"/>
                  </a:lnTo>
                  <a:lnTo>
                    <a:pt x="85" y="557"/>
                  </a:lnTo>
                  <a:lnTo>
                    <a:pt x="95" y="578"/>
                  </a:lnTo>
                  <a:lnTo>
                    <a:pt x="103" y="590"/>
                  </a:lnTo>
                  <a:lnTo>
                    <a:pt x="108" y="608"/>
                  </a:lnTo>
                  <a:lnTo>
                    <a:pt x="117" y="637"/>
                  </a:lnTo>
                  <a:lnTo>
                    <a:pt x="133" y="657"/>
                  </a:lnTo>
                  <a:lnTo>
                    <a:pt x="151" y="665"/>
                  </a:lnTo>
                  <a:lnTo>
                    <a:pt x="178" y="665"/>
                  </a:lnTo>
                  <a:lnTo>
                    <a:pt x="198" y="665"/>
                  </a:lnTo>
                  <a:lnTo>
                    <a:pt x="206" y="662"/>
                  </a:lnTo>
                  <a:lnTo>
                    <a:pt x="230" y="660"/>
                  </a:lnTo>
                  <a:lnTo>
                    <a:pt x="245" y="675"/>
                  </a:lnTo>
                  <a:lnTo>
                    <a:pt x="263" y="692"/>
                  </a:lnTo>
                  <a:lnTo>
                    <a:pt x="288" y="698"/>
                  </a:lnTo>
                  <a:lnTo>
                    <a:pt x="341" y="682"/>
                  </a:lnTo>
                  <a:lnTo>
                    <a:pt x="386" y="657"/>
                  </a:lnTo>
                  <a:lnTo>
                    <a:pt x="426" y="612"/>
                  </a:lnTo>
                  <a:lnTo>
                    <a:pt x="472" y="542"/>
                  </a:lnTo>
                  <a:lnTo>
                    <a:pt x="491" y="512"/>
                  </a:lnTo>
                  <a:lnTo>
                    <a:pt x="509" y="474"/>
                  </a:lnTo>
                  <a:lnTo>
                    <a:pt x="516" y="452"/>
                  </a:lnTo>
                  <a:lnTo>
                    <a:pt x="516" y="439"/>
                  </a:lnTo>
                  <a:lnTo>
                    <a:pt x="516" y="419"/>
                  </a:lnTo>
                  <a:lnTo>
                    <a:pt x="496" y="389"/>
                  </a:lnTo>
                  <a:lnTo>
                    <a:pt x="506" y="371"/>
                  </a:lnTo>
                  <a:lnTo>
                    <a:pt x="519" y="337"/>
                  </a:lnTo>
                  <a:lnTo>
                    <a:pt x="524" y="304"/>
                  </a:lnTo>
                  <a:lnTo>
                    <a:pt x="524" y="276"/>
                  </a:lnTo>
                  <a:lnTo>
                    <a:pt x="516" y="238"/>
                  </a:lnTo>
                  <a:lnTo>
                    <a:pt x="506" y="211"/>
                  </a:lnTo>
                  <a:lnTo>
                    <a:pt x="491" y="199"/>
                  </a:lnTo>
                  <a:lnTo>
                    <a:pt x="472" y="199"/>
                  </a:lnTo>
                  <a:lnTo>
                    <a:pt x="457" y="204"/>
                  </a:lnTo>
                  <a:lnTo>
                    <a:pt x="444" y="216"/>
                  </a:lnTo>
                  <a:lnTo>
                    <a:pt x="434" y="243"/>
                  </a:lnTo>
                  <a:lnTo>
                    <a:pt x="429" y="258"/>
                  </a:lnTo>
                  <a:lnTo>
                    <a:pt x="429" y="276"/>
                  </a:lnTo>
                  <a:lnTo>
                    <a:pt x="426" y="301"/>
                  </a:lnTo>
                  <a:lnTo>
                    <a:pt x="426" y="319"/>
                  </a:lnTo>
                  <a:lnTo>
                    <a:pt x="411" y="352"/>
                  </a:lnTo>
                  <a:lnTo>
                    <a:pt x="383" y="357"/>
                  </a:lnTo>
                  <a:lnTo>
                    <a:pt x="368" y="337"/>
                  </a:lnTo>
                  <a:lnTo>
                    <a:pt x="373" y="296"/>
                  </a:lnTo>
                  <a:lnTo>
                    <a:pt x="363" y="266"/>
                  </a:lnTo>
                  <a:lnTo>
                    <a:pt x="334" y="223"/>
                  </a:lnTo>
                  <a:lnTo>
                    <a:pt x="321" y="189"/>
                  </a:lnTo>
                  <a:lnTo>
                    <a:pt x="293" y="149"/>
                  </a:lnTo>
                  <a:lnTo>
                    <a:pt x="279" y="130"/>
                  </a:lnTo>
                  <a:lnTo>
                    <a:pt x="265" y="73"/>
                  </a:lnTo>
                  <a:lnTo>
                    <a:pt x="265" y="50"/>
                  </a:lnTo>
                  <a:lnTo>
                    <a:pt x="268" y="26"/>
                  </a:lnTo>
                  <a:lnTo>
                    <a:pt x="241" y="40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 w="8255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225" name="Freeform 57"/>
            <p:cNvSpPr>
              <a:spLocks/>
            </p:cNvSpPr>
            <p:nvPr/>
          </p:nvSpPr>
          <p:spPr bwMode="auto">
            <a:xfrm rot="20578156" flipH="1">
              <a:off x="1276" y="2665"/>
              <a:ext cx="28" cy="16"/>
            </a:xfrm>
            <a:custGeom>
              <a:avLst/>
              <a:gdLst>
                <a:gd name="T0" fmla="*/ 0 w 93"/>
                <a:gd name="T1" fmla="*/ 16 h 60"/>
                <a:gd name="T2" fmla="*/ 14 w 93"/>
                <a:gd name="T3" fmla="*/ 1 h 60"/>
                <a:gd name="T4" fmla="*/ 29 w 93"/>
                <a:gd name="T5" fmla="*/ 0 h 60"/>
                <a:gd name="T6" fmla="*/ 58 w 93"/>
                <a:gd name="T7" fmla="*/ 1 h 60"/>
                <a:gd name="T8" fmla="*/ 64 w 93"/>
                <a:gd name="T9" fmla="*/ 3 h 60"/>
                <a:gd name="T10" fmla="*/ 73 w 93"/>
                <a:gd name="T11" fmla="*/ 3 h 60"/>
                <a:gd name="T12" fmla="*/ 84 w 93"/>
                <a:gd name="T13" fmla="*/ 16 h 60"/>
                <a:gd name="T14" fmla="*/ 93 w 93"/>
                <a:gd name="T15" fmla="*/ 35 h 60"/>
                <a:gd name="T16" fmla="*/ 91 w 93"/>
                <a:gd name="T17" fmla="*/ 41 h 60"/>
                <a:gd name="T18" fmla="*/ 79 w 93"/>
                <a:gd name="T19" fmla="*/ 50 h 60"/>
                <a:gd name="T20" fmla="*/ 68 w 93"/>
                <a:gd name="T21" fmla="*/ 43 h 60"/>
                <a:gd name="T22" fmla="*/ 46 w 93"/>
                <a:gd name="T23" fmla="*/ 48 h 60"/>
                <a:gd name="T24" fmla="*/ 34 w 93"/>
                <a:gd name="T25" fmla="*/ 60 h 60"/>
                <a:gd name="T26" fmla="*/ 19 w 93"/>
                <a:gd name="T27" fmla="*/ 58 h 60"/>
                <a:gd name="T28" fmla="*/ 4 w 93"/>
                <a:gd name="T29" fmla="*/ 41 h 60"/>
                <a:gd name="T30" fmla="*/ 0 w 93"/>
                <a:gd name="T31" fmla="*/ 1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60">
                  <a:moveTo>
                    <a:pt x="0" y="16"/>
                  </a:moveTo>
                  <a:lnTo>
                    <a:pt x="14" y="1"/>
                  </a:lnTo>
                  <a:lnTo>
                    <a:pt x="29" y="0"/>
                  </a:lnTo>
                  <a:lnTo>
                    <a:pt x="58" y="1"/>
                  </a:lnTo>
                  <a:lnTo>
                    <a:pt x="64" y="3"/>
                  </a:lnTo>
                  <a:lnTo>
                    <a:pt x="73" y="3"/>
                  </a:lnTo>
                  <a:lnTo>
                    <a:pt x="84" y="16"/>
                  </a:lnTo>
                  <a:lnTo>
                    <a:pt x="93" y="35"/>
                  </a:lnTo>
                  <a:lnTo>
                    <a:pt x="91" y="41"/>
                  </a:lnTo>
                  <a:lnTo>
                    <a:pt x="79" y="50"/>
                  </a:lnTo>
                  <a:lnTo>
                    <a:pt x="68" y="43"/>
                  </a:lnTo>
                  <a:lnTo>
                    <a:pt x="46" y="48"/>
                  </a:lnTo>
                  <a:lnTo>
                    <a:pt x="34" y="60"/>
                  </a:lnTo>
                  <a:lnTo>
                    <a:pt x="19" y="58"/>
                  </a:lnTo>
                  <a:lnTo>
                    <a:pt x="4" y="4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26" name="Freeform 58"/>
            <p:cNvSpPr>
              <a:spLocks/>
            </p:cNvSpPr>
            <p:nvPr/>
          </p:nvSpPr>
          <p:spPr bwMode="auto">
            <a:xfrm rot="20578156" flipH="1">
              <a:off x="1274" y="2648"/>
              <a:ext cx="33" cy="14"/>
            </a:xfrm>
            <a:custGeom>
              <a:avLst/>
              <a:gdLst>
                <a:gd name="T0" fmla="*/ 16 w 109"/>
                <a:gd name="T1" fmla="*/ 53 h 53"/>
                <a:gd name="T2" fmla="*/ 26 w 109"/>
                <a:gd name="T3" fmla="*/ 49 h 53"/>
                <a:gd name="T4" fmla="*/ 15 w 109"/>
                <a:gd name="T5" fmla="*/ 30 h 53"/>
                <a:gd name="T6" fmla="*/ 25 w 109"/>
                <a:gd name="T7" fmla="*/ 26 h 53"/>
                <a:gd name="T8" fmla="*/ 43 w 109"/>
                <a:gd name="T9" fmla="*/ 28 h 53"/>
                <a:gd name="T10" fmla="*/ 54 w 109"/>
                <a:gd name="T11" fmla="*/ 25 h 53"/>
                <a:gd name="T12" fmla="*/ 64 w 109"/>
                <a:gd name="T13" fmla="*/ 20 h 53"/>
                <a:gd name="T14" fmla="*/ 84 w 109"/>
                <a:gd name="T15" fmla="*/ 13 h 53"/>
                <a:gd name="T16" fmla="*/ 93 w 109"/>
                <a:gd name="T17" fmla="*/ 5 h 53"/>
                <a:gd name="T18" fmla="*/ 109 w 109"/>
                <a:gd name="T19" fmla="*/ 0 h 53"/>
                <a:gd name="T20" fmla="*/ 89 w 109"/>
                <a:gd name="T21" fmla="*/ 0 h 53"/>
                <a:gd name="T22" fmla="*/ 73 w 109"/>
                <a:gd name="T23" fmla="*/ 0 h 53"/>
                <a:gd name="T24" fmla="*/ 64 w 109"/>
                <a:gd name="T25" fmla="*/ 3 h 53"/>
                <a:gd name="T26" fmla="*/ 41 w 109"/>
                <a:gd name="T27" fmla="*/ 5 h 53"/>
                <a:gd name="T28" fmla="*/ 31 w 109"/>
                <a:gd name="T29" fmla="*/ 16 h 53"/>
                <a:gd name="T30" fmla="*/ 23 w 109"/>
                <a:gd name="T31" fmla="*/ 5 h 53"/>
                <a:gd name="T32" fmla="*/ 13 w 109"/>
                <a:gd name="T33" fmla="*/ 0 h 53"/>
                <a:gd name="T34" fmla="*/ 3 w 109"/>
                <a:gd name="T35" fmla="*/ 5 h 53"/>
                <a:gd name="T36" fmla="*/ 0 w 109"/>
                <a:gd name="T37" fmla="*/ 13 h 53"/>
                <a:gd name="T38" fmla="*/ 3 w 109"/>
                <a:gd name="T39" fmla="*/ 26 h 53"/>
                <a:gd name="T40" fmla="*/ 5 w 109"/>
                <a:gd name="T41" fmla="*/ 36 h 53"/>
                <a:gd name="T42" fmla="*/ 16 w 109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" h="53">
                  <a:moveTo>
                    <a:pt x="16" y="53"/>
                  </a:moveTo>
                  <a:lnTo>
                    <a:pt x="26" y="49"/>
                  </a:lnTo>
                  <a:lnTo>
                    <a:pt x="15" y="30"/>
                  </a:lnTo>
                  <a:lnTo>
                    <a:pt x="25" y="26"/>
                  </a:lnTo>
                  <a:lnTo>
                    <a:pt x="43" y="28"/>
                  </a:lnTo>
                  <a:lnTo>
                    <a:pt x="54" y="25"/>
                  </a:lnTo>
                  <a:lnTo>
                    <a:pt x="64" y="20"/>
                  </a:lnTo>
                  <a:lnTo>
                    <a:pt x="84" y="13"/>
                  </a:lnTo>
                  <a:lnTo>
                    <a:pt x="93" y="5"/>
                  </a:lnTo>
                  <a:lnTo>
                    <a:pt x="109" y="0"/>
                  </a:lnTo>
                  <a:lnTo>
                    <a:pt x="89" y="0"/>
                  </a:lnTo>
                  <a:lnTo>
                    <a:pt x="73" y="0"/>
                  </a:lnTo>
                  <a:lnTo>
                    <a:pt x="64" y="3"/>
                  </a:lnTo>
                  <a:lnTo>
                    <a:pt x="41" y="5"/>
                  </a:lnTo>
                  <a:lnTo>
                    <a:pt x="31" y="16"/>
                  </a:lnTo>
                  <a:lnTo>
                    <a:pt x="23" y="5"/>
                  </a:lnTo>
                  <a:lnTo>
                    <a:pt x="13" y="0"/>
                  </a:lnTo>
                  <a:lnTo>
                    <a:pt x="3" y="5"/>
                  </a:lnTo>
                  <a:lnTo>
                    <a:pt x="0" y="13"/>
                  </a:lnTo>
                  <a:lnTo>
                    <a:pt x="3" y="26"/>
                  </a:lnTo>
                  <a:lnTo>
                    <a:pt x="5" y="36"/>
                  </a:lnTo>
                  <a:lnTo>
                    <a:pt x="16" y="53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27" name="Freeform 59"/>
            <p:cNvSpPr>
              <a:spLocks/>
            </p:cNvSpPr>
            <p:nvPr/>
          </p:nvSpPr>
          <p:spPr bwMode="auto">
            <a:xfrm rot="20578156" flipH="1">
              <a:off x="1221" y="2592"/>
              <a:ext cx="94" cy="61"/>
            </a:xfrm>
            <a:custGeom>
              <a:avLst/>
              <a:gdLst>
                <a:gd name="T0" fmla="*/ 43 w 314"/>
                <a:gd name="T1" fmla="*/ 128 h 220"/>
                <a:gd name="T2" fmla="*/ 85 w 314"/>
                <a:gd name="T3" fmla="*/ 118 h 220"/>
                <a:gd name="T4" fmla="*/ 82 w 314"/>
                <a:gd name="T5" fmla="*/ 88 h 220"/>
                <a:gd name="T6" fmla="*/ 87 w 314"/>
                <a:gd name="T7" fmla="*/ 57 h 220"/>
                <a:gd name="T8" fmla="*/ 58 w 314"/>
                <a:gd name="T9" fmla="*/ 0 h 220"/>
                <a:gd name="T10" fmla="*/ 48 w 314"/>
                <a:gd name="T11" fmla="*/ 45 h 220"/>
                <a:gd name="T12" fmla="*/ 47 w 314"/>
                <a:gd name="T13" fmla="*/ 75 h 220"/>
                <a:gd name="T14" fmla="*/ 45 w 314"/>
                <a:gd name="T15" fmla="*/ 65 h 220"/>
                <a:gd name="T16" fmla="*/ 22 w 314"/>
                <a:gd name="T17" fmla="*/ 50 h 220"/>
                <a:gd name="T18" fmla="*/ 8 w 314"/>
                <a:gd name="T19" fmla="*/ 22 h 220"/>
                <a:gd name="T20" fmla="*/ 2 w 314"/>
                <a:gd name="T21" fmla="*/ 62 h 220"/>
                <a:gd name="T22" fmla="*/ 18 w 314"/>
                <a:gd name="T23" fmla="*/ 112 h 220"/>
                <a:gd name="T24" fmla="*/ 28 w 314"/>
                <a:gd name="T25" fmla="*/ 156 h 220"/>
                <a:gd name="T26" fmla="*/ 53 w 314"/>
                <a:gd name="T27" fmla="*/ 215 h 220"/>
                <a:gd name="T28" fmla="*/ 77 w 314"/>
                <a:gd name="T29" fmla="*/ 213 h 220"/>
                <a:gd name="T30" fmla="*/ 123 w 314"/>
                <a:gd name="T31" fmla="*/ 213 h 220"/>
                <a:gd name="T32" fmla="*/ 158 w 314"/>
                <a:gd name="T33" fmla="*/ 215 h 220"/>
                <a:gd name="T34" fmla="*/ 163 w 314"/>
                <a:gd name="T35" fmla="*/ 180 h 220"/>
                <a:gd name="T36" fmla="*/ 196 w 314"/>
                <a:gd name="T37" fmla="*/ 161 h 220"/>
                <a:gd name="T38" fmla="*/ 163 w 314"/>
                <a:gd name="T39" fmla="*/ 145 h 220"/>
                <a:gd name="T40" fmla="*/ 206 w 314"/>
                <a:gd name="T41" fmla="*/ 151 h 220"/>
                <a:gd name="T42" fmla="*/ 195 w 314"/>
                <a:gd name="T43" fmla="*/ 130 h 220"/>
                <a:gd name="T44" fmla="*/ 215 w 314"/>
                <a:gd name="T45" fmla="*/ 108 h 220"/>
                <a:gd name="T46" fmla="*/ 188 w 314"/>
                <a:gd name="T47" fmla="*/ 93 h 220"/>
                <a:gd name="T48" fmla="*/ 221 w 314"/>
                <a:gd name="T49" fmla="*/ 85 h 220"/>
                <a:gd name="T50" fmla="*/ 314 w 314"/>
                <a:gd name="T51" fmla="*/ 5 h 220"/>
                <a:gd name="T52" fmla="*/ 241 w 314"/>
                <a:gd name="T53" fmla="*/ 0 h 220"/>
                <a:gd name="T54" fmla="*/ 188 w 314"/>
                <a:gd name="T55" fmla="*/ 52 h 220"/>
                <a:gd name="T56" fmla="*/ 156 w 314"/>
                <a:gd name="T57" fmla="*/ 55 h 220"/>
                <a:gd name="T58" fmla="*/ 141 w 314"/>
                <a:gd name="T59" fmla="*/ 27 h 220"/>
                <a:gd name="T60" fmla="*/ 111 w 314"/>
                <a:gd name="T61" fmla="*/ 25 h 220"/>
                <a:gd name="T62" fmla="*/ 106 w 314"/>
                <a:gd name="T63" fmla="*/ 50 h 220"/>
                <a:gd name="T64" fmla="*/ 116 w 314"/>
                <a:gd name="T65" fmla="*/ 75 h 220"/>
                <a:gd name="T66" fmla="*/ 143 w 314"/>
                <a:gd name="T67" fmla="*/ 102 h 220"/>
                <a:gd name="T68" fmla="*/ 148 w 314"/>
                <a:gd name="T69" fmla="*/ 136 h 220"/>
                <a:gd name="T70" fmla="*/ 90 w 314"/>
                <a:gd name="T71" fmla="*/ 150 h 220"/>
                <a:gd name="T72" fmla="*/ 43 w 314"/>
                <a:gd name="T73" fmla="*/ 13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4" h="220">
                  <a:moveTo>
                    <a:pt x="43" y="135"/>
                  </a:moveTo>
                  <a:lnTo>
                    <a:pt x="43" y="128"/>
                  </a:lnTo>
                  <a:lnTo>
                    <a:pt x="68" y="126"/>
                  </a:lnTo>
                  <a:lnTo>
                    <a:pt x="85" y="118"/>
                  </a:lnTo>
                  <a:lnTo>
                    <a:pt x="91" y="98"/>
                  </a:lnTo>
                  <a:lnTo>
                    <a:pt x="82" y="88"/>
                  </a:lnTo>
                  <a:lnTo>
                    <a:pt x="87" y="75"/>
                  </a:lnTo>
                  <a:lnTo>
                    <a:pt x="87" y="57"/>
                  </a:lnTo>
                  <a:lnTo>
                    <a:pt x="87" y="12"/>
                  </a:lnTo>
                  <a:lnTo>
                    <a:pt x="58" y="0"/>
                  </a:lnTo>
                  <a:lnTo>
                    <a:pt x="53" y="32"/>
                  </a:lnTo>
                  <a:lnTo>
                    <a:pt x="48" y="45"/>
                  </a:lnTo>
                  <a:lnTo>
                    <a:pt x="52" y="68"/>
                  </a:lnTo>
                  <a:lnTo>
                    <a:pt x="47" y="75"/>
                  </a:lnTo>
                  <a:lnTo>
                    <a:pt x="37" y="68"/>
                  </a:lnTo>
                  <a:lnTo>
                    <a:pt x="45" y="65"/>
                  </a:lnTo>
                  <a:lnTo>
                    <a:pt x="42" y="50"/>
                  </a:lnTo>
                  <a:lnTo>
                    <a:pt x="22" y="50"/>
                  </a:lnTo>
                  <a:lnTo>
                    <a:pt x="18" y="40"/>
                  </a:lnTo>
                  <a:lnTo>
                    <a:pt x="8" y="22"/>
                  </a:lnTo>
                  <a:lnTo>
                    <a:pt x="0" y="22"/>
                  </a:lnTo>
                  <a:lnTo>
                    <a:pt x="2" y="62"/>
                  </a:lnTo>
                  <a:lnTo>
                    <a:pt x="3" y="82"/>
                  </a:lnTo>
                  <a:lnTo>
                    <a:pt x="18" y="112"/>
                  </a:lnTo>
                  <a:lnTo>
                    <a:pt x="25" y="123"/>
                  </a:lnTo>
                  <a:lnTo>
                    <a:pt x="28" y="156"/>
                  </a:lnTo>
                  <a:lnTo>
                    <a:pt x="37" y="183"/>
                  </a:lnTo>
                  <a:lnTo>
                    <a:pt x="53" y="215"/>
                  </a:lnTo>
                  <a:lnTo>
                    <a:pt x="60" y="220"/>
                  </a:lnTo>
                  <a:lnTo>
                    <a:pt x="77" y="213"/>
                  </a:lnTo>
                  <a:lnTo>
                    <a:pt x="96" y="208"/>
                  </a:lnTo>
                  <a:lnTo>
                    <a:pt x="123" y="213"/>
                  </a:lnTo>
                  <a:lnTo>
                    <a:pt x="145" y="215"/>
                  </a:lnTo>
                  <a:lnTo>
                    <a:pt x="158" y="215"/>
                  </a:lnTo>
                  <a:lnTo>
                    <a:pt x="173" y="200"/>
                  </a:lnTo>
                  <a:lnTo>
                    <a:pt x="163" y="180"/>
                  </a:lnTo>
                  <a:lnTo>
                    <a:pt x="186" y="173"/>
                  </a:lnTo>
                  <a:lnTo>
                    <a:pt x="196" y="161"/>
                  </a:lnTo>
                  <a:lnTo>
                    <a:pt x="181" y="148"/>
                  </a:lnTo>
                  <a:lnTo>
                    <a:pt x="163" y="145"/>
                  </a:lnTo>
                  <a:lnTo>
                    <a:pt x="191" y="138"/>
                  </a:lnTo>
                  <a:lnTo>
                    <a:pt x="206" y="151"/>
                  </a:lnTo>
                  <a:lnTo>
                    <a:pt x="226" y="151"/>
                  </a:lnTo>
                  <a:lnTo>
                    <a:pt x="195" y="130"/>
                  </a:lnTo>
                  <a:lnTo>
                    <a:pt x="215" y="116"/>
                  </a:lnTo>
                  <a:lnTo>
                    <a:pt x="215" y="108"/>
                  </a:lnTo>
                  <a:lnTo>
                    <a:pt x="193" y="98"/>
                  </a:lnTo>
                  <a:lnTo>
                    <a:pt x="188" y="93"/>
                  </a:lnTo>
                  <a:lnTo>
                    <a:pt x="193" y="88"/>
                  </a:lnTo>
                  <a:lnTo>
                    <a:pt x="221" y="85"/>
                  </a:lnTo>
                  <a:lnTo>
                    <a:pt x="288" y="65"/>
                  </a:lnTo>
                  <a:lnTo>
                    <a:pt x="314" y="5"/>
                  </a:lnTo>
                  <a:lnTo>
                    <a:pt x="284" y="2"/>
                  </a:lnTo>
                  <a:lnTo>
                    <a:pt x="241" y="0"/>
                  </a:lnTo>
                  <a:lnTo>
                    <a:pt x="220" y="27"/>
                  </a:lnTo>
                  <a:lnTo>
                    <a:pt x="188" y="52"/>
                  </a:lnTo>
                  <a:lnTo>
                    <a:pt x="166" y="60"/>
                  </a:lnTo>
                  <a:lnTo>
                    <a:pt x="156" y="55"/>
                  </a:lnTo>
                  <a:lnTo>
                    <a:pt x="141" y="40"/>
                  </a:lnTo>
                  <a:lnTo>
                    <a:pt x="141" y="27"/>
                  </a:lnTo>
                  <a:lnTo>
                    <a:pt x="131" y="5"/>
                  </a:lnTo>
                  <a:lnTo>
                    <a:pt x="111" y="25"/>
                  </a:lnTo>
                  <a:lnTo>
                    <a:pt x="115" y="33"/>
                  </a:lnTo>
                  <a:lnTo>
                    <a:pt x="106" y="50"/>
                  </a:lnTo>
                  <a:lnTo>
                    <a:pt x="110" y="60"/>
                  </a:lnTo>
                  <a:lnTo>
                    <a:pt x="116" y="75"/>
                  </a:lnTo>
                  <a:lnTo>
                    <a:pt x="136" y="90"/>
                  </a:lnTo>
                  <a:lnTo>
                    <a:pt x="143" y="102"/>
                  </a:lnTo>
                  <a:lnTo>
                    <a:pt x="151" y="125"/>
                  </a:lnTo>
                  <a:lnTo>
                    <a:pt x="148" y="136"/>
                  </a:lnTo>
                  <a:lnTo>
                    <a:pt x="120" y="145"/>
                  </a:lnTo>
                  <a:lnTo>
                    <a:pt x="90" y="150"/>
                  </a:lnTo>
                  <a:lnTo>
                    <a:pt x="60" y="145"/>
                  </a:lnTo>
                  <a:lnTo>
                    <a:pt x="43" y="135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28" name="Freeform 60"/>
            <p:cNvSpPr>
              <a:spLocks/>
            </p:cNvSpPr>
            <p:nvPr/>
          </p:nvSpPr>
          <p:spPr bwMode="auto">
            <a:xfrm rot="20578156" flipH="1">
              <a:off x="1240" y="2600"/>
              <a:ext cx="26" cy="14"/>
            </a:xfrm>
            <a:custGeom>
              <a:avLst/>
              <a:gdLst>
                <a:gd name="T0" fmla="*/ 0 w 88"/>
                <a:gd name="T1" fmla="*/ 28 h 51"/>
                <a:gd name="T2" fmla="*/ 5 w 88"/>
                <a:gd name="T3" fmla="*/ 35 h 51"/>
                <a:gd name="T4" fmla="*/ 15 w 88"/>
                <a:gd name="T5" fmla="*/ 41 h 51"/>
                <a:gd name="T6" fmla="*/ 25 w 88"/>
                <a:gd name="T7" fmla="*/ 43 h 51"/>
                <a:gd name="T8" fmla="*/ 38 w 88"/>
                <a:gd name="T9" fmla="*/ 40 h 51"/>
                <a:gd name="T10" fmla="*/ 53 w 88"/>
                <a:gd name="T11" fmla="*/ 28 h 51"/>
                <a:gd name="T12" fmla="*/ 68 w 88"/>
                <a:gd name="T13" fmla="*/ 15 h 51"/>
                <a:gd name="T14" fmla="*/ 80 w 88"/>
                <a:gd name="T15" fmla="*/ 0 h 51"/>
                <a:gd name="T16" fmla="*/ 88 w 88"/>
                <a:gd name="T17" fmla="*/ 8 h 51"/>
                <a:gd name="T18" fmla="*/ 68 w 88"/>
                <a:gd name="T19" fmla="*/ 23 h 51"/>
                <a:gd name="T20" fmla="*/ 55 w 88"/>
                <a:gd name="T21" fmla="*/ 40 h 51"/>
                <a:gd name="T22" fmla="*/ 45 w 88"/>
                <a:gd name="T23" fmla="*/ 50 h 51"/>
                <a:gd name="T24" fmla="*/ 33 w 88"/>
                <a:gd name="T25" fmla="*/ 51 h 51"/>
                <a:gd name="T26" fmla="*/ 23 w 88"/>
                <a:gd name="T27" fmla="*/ 51 h 51"/>
                <a:gd name="T28" fmla="*/ 5 w 88"/>
                <a:gd name="T29" fmla="*/ 45 h 51"/>
                <a:gd name="T30" fmla="*/ 0 w 88"/>
                <a:gd name="T3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51">
                  <a:moveTo>
                    <a:pt x="0" y="28"/>
                  </a:moveTo>
                  <a:lnTo>
                    <a:pt x="5" y="35"/>
                  </a:lnTo>
                  <a:lnTo>
                    <a:pt x="15" y="41"/>
                  </a:lnTo>
                  <a:lnTo>
                    <a:pt x="25" y="43"/>
                  </a:lnTo>
                  <a:lnTo>
                    <a:pt x="38" y="40"/>
                  </a:lnTo>
                  <a:lnTo>
                    <a:pt x="53" y="28"/>
                  </a:lnTo>
                  <a:lnTo>
                    <a:pt x="68" y="15"/>
                  </a:lnTo>
                  <a:lnTo>
                    <a:pt x="80" y="0"/>
                  </a:lnTo>
                  <a:lnTo>
                    <a:pt x="88" y="8"/>
                  </a:lnTo>
                  <a:lnTo>
                    <a:pt x="68" y="23"/>
                  </a:lnTo>
                  <a:lnTo>
                    <a:pt x="55" y="40"/>
                  </a:lnTo>
                  <a:lnTo>
                    <a:pt x="45" y="50"/>
                  </a:lnTo>
                  <a:lnTo>
                    <a:pt x="33" y="51"/>
                  </a:lnTo>
                  <a:lnTo>
                    <a:pt x="23" y="51"/>
                  </a:lnTo>
                  <a:lnTo>
                    <a:pt x="5" y="4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29" name="Freeform 61"/>
            <p:cNvSpPr>
              <a:spLocks/>
            </p:cNvSpPr>
            <p:nvPr/>
          </p:nvSpPr>
          <p:spPr bwMode="auto">
            <a:xfrm rot="20578156" flipH="1">
              <a:off x="1252" y="2519"/>
              <a:ext cx="51" cy="64"/>
            </a:xfrm>
            <a:custGeom>
              <a:avLst/>
              <a:gdLst>
                <a:gd name="T0" fmla="*/ 6 w 169"/>
                <a:gd name="T1" fmla="*/ 231 h 231"/>
                <a:gd name="T2" fmla="*/ 25 w 169"/>
                <a:gd name="T3" fmla="*/ 226 h 231"/>
                <a:gd name="T4" fmla="*/ 40 w 169"/>
                <a:gd name="T5" fmla="*/ 226 h 231"/>
                <a:gd name="T6" fmla="*/ 60 w 169"/>
                <a:gd name="T7" fmla="*/ 222 h 231"/>
                <a:gd name="T8" fmla="*/ 70 w 169"/>
                <a:gd name="T9" fmla="*/ 208 h 231"/>
                <a:gd name="T10" fmla="*/ 81 w 169"/>
                <a:gd name="T11" fmla="*/ 214 h 231"/>
                <a:gd name="T12" fmla="*/ 91 w 169"/>
                <a:gd name="T13" fmla="*/ 189 h 231"/>
                <a:gd name="T14" fmla="*/ 93 w 169"/>
                <a:gd name="T15" fmla="*/ 179 h 231"/>
                <a:gd name="T16" fmla="*/ 108 w 169"/>
                <a:gd name="T17" fmla="*/ 181 h 231"/>
                <a:gd name="T18" fmla="*/ 110 w 169"/>
                <a:gd name="T19" fmla="*/ 199 h 231"/>
                <a:gd name="T20" fmla="*/ 128 w 169"/>
                <a:gd name="T21" fmla="*/ 199 h 231"/>
                <a:gd name="T22" fmla="*/ 129 w 169"/>
                <a:gd name="T23" fmla="*/ 209 h 231"/>
                <a:gd name="T24" fmla="*/ 151 w 169"/>
                <a:gd name="T25" fmla="*/ 206 h 231"/>
                <a:gd name="T26" fmla="*/ 154 w 169"/>
                <a:gd name="T27" fmla="*/ 196 h 231"/>
                <a:gd name="T28" fmla="*/ 169 w 169"/>
                <a:gd name="T29" fmla="*/ 206 h 231"/>
                <a:gd name="T30" fmla="*/ 164 w 169"/>
                <a:gd name="T31" fmla="*/ 184 h 231"/>
                <a:gd name="T32" fmla="*/ 156 w 169"/>
                <a:gd name="T33" fmla="*/ 168 h 231"/>
                <a:gd name="T34" fmla="*/ 156 w 169"/>
                <a:gd name="T35" fmla="*/ 146 h 231"/>
                <a:gd name="T36" fmla="*/ 163 w 169"/>
                <a:gd name="T37" fmla="*/ 118 h 231"/>
                <a:gd name="T38" fmla="*/ 168 w 169"/>
                <a:gd name="T39" fmla="*/ 101 h 231"/>
                <a:gd name="T40" fmla="*/ 168 w 169"/>
                <a:gd name="T41" fmla="*/ 71 h 231"/>
                <a:gd name="T42" fmla="*/ 159 w 169"/>
                <a:gd name="T43" fmla="*/ 51 h 231"/>
                <a:gd name="T44" fmla="*/ 139 w 169"/>
                <a:gd name="T45" fmla="*/ 46 h 231"/>
                <a:gd name="T46" fmla="*/ 116 w 169"/>
                <a:gd name="T47" fmla="*/ 31 h 231"/>
                <a:gd name="T48" fmla="*/ 108 w 169"/>
                <a:gd name="T49" fmla="*/ 23 h 231"/>
                <a:gd name="T50" fmla="*/ 111 w 169"/>
                <a:gd name="T51" fmla="*/ 0 h 231"/>
                <a:gd name="T52" fmla="*/ 78 w 169"/>
                <a:gd name="T53" fmla="*/ 11 h 231"/>
                <a:gd name="T54" fmla="*/ 33 w 169"/>
                <a:gd name="T55" fmla="*/ 36 h 231"/>
                <a:gd name="T56" fmla="*/ 11 w 169"/>
                <a:gd name="T57" fmla="*/ 55 h 231"/>
                <a:gd name="T58" fmla="*/ 0 w 169"/>
                <a:gd name="T59" fmla="*/ 58 h 231"/>
                <a:gd name="T60" fmla="*/ 5 w 169"/>
                <a:gd name="T61" fmla="*/ 84 h 231"/>
                <a:gd name="T62" fmla="*/ 5 w 169"/>
                <a:gd name="T63" fmla="*/ 109 h 231"/>
                <a:gd name="T64" fmla="*/ 6 w 169"/>
                <a:gd name="T65" fmla="*/ 134 h 231"/>
                <a:gd name="T66" fmla="*/ 6 w 169"/>
                <a:gd name="T67" fmla="*/ 156 h 231"/>
                <a:gd name="T68" fmla="*/ 5 w 169"/>
                <a:gd name="T69" fmla="*/ 179 h 231"/>
                <a:gd name="T70" fmla="*/ 5 w 169"/>
                <a:gd name="T71" fmla="*/ 206 h 231"/>
                <a:gd name="T72" fmla="*/ 6 w 169"/>
                <a:gd name="T73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9" h="231">
                  <a:moveTo>
                    <a:pt x="6" y="231"/>
                  </a:moveTo>
                  <a:lnTo>
                    <a:pt x="25" y="226"/>
                  </a:lnTo>
                  <a:lnTo>
                    <a:pt x="40" y="226"/>
                  </a:lnTo>
                  <a:lnTo>
                    <a:pt x="60" y="222"/>
                  </a:lnTo>
                  <a:lnTo>
                    <a:pt x="70" y="208"/>
                  </a:lnTo>
                  <a:lnTo>
                    <a:pt x="81" y="214"/>
                  </a:lnTo>
                  <a:lnTo>
                    <a:pt x="91" y="189"/>
                  </a:lnTo>
                  <a:lnTo>
                    <a:pt x="93" y="179"/>
                  </a:lnTo>
                  <a:lnTo>
                    <a:pt x="108" y="181"/>
                  </a:lnTo>
                  <a:lnTo>
                    <a:pt x="110" y="199"/>
                  </a:lnTo>
                  <a:lnTo>
                    <a:pt x="128" y="199"/>
                  </a:lnTo>
                  <a:lnTo>
                    <a:pt x="129" y="209"/>
                  </a:lnTo>
                  <a:lnTo>
                    <a:pt x="151" y="206"/>
                  </a:lnTo>
                  <a:lnTo>
                    <a:pt x="154" y="196"/>
                  </a:lnTo>
                  <a:lnTo>
                    <a:pt x="169" y="206"/>
                  </a:lnTo>
                  <a:lnTo>
                    <a:pt x="164" y="184"/>
                  </a:lnTo>
                  <a:lnTo>
                    <a:pt x="156" y="168"/>
                  </a:lnTo>
                  <a:lnTo>
                    <a:pt x="156" y="146"/>
                  </a:lnTo>
                  <a:lnTo>
                    <a:pt x="163" y="118"/>
                  </a:lnTo>
                  <a:lnTo>
                    <a:pt x="168" y="101"/>
                  </a:lnTo>
                  <a:lnTo>
                    <a:pt x="168" y="71"/>
                  </a:lnTo>
                  <a:lnTo>
                    <a:pt x="159" y="51"/>
                  </a:lnTo>
                  <a:lnTo>
                    <a:pt x="139" y="46"/>
                  </a:lnTo>
                  <a:lnTo>
                    <a:pt x="116" y="31"/>
                  </a:lnTo>
                  <a:lnTo>
                    <a:pt x="108" y="23"/>
                  </a:lnTo>
                  <a:lnTo>
                    <a:pt x="111" y="0"/>
                  </a:lnTo>
                  <a:lnTo>
                    <a:pt x="78" y="11"/>
                  </a:lnTo>
                  <a:lnTo>
                    <a:pt x="33" y="36"/>
                  </a:lnTo>
                  <a:lnTo>
                    <a:pt x="11" y="55"/>
                  </a:lnTo>
                  <a:lnTo>
                    <a:pt x="0" y="58"/>
                  </a:lnTo>
                  <a:lnTo>
                    <a:pt x="5" y="84"/>
                  </a:lnTo>
                  <a:lnTo>
                    <a:pt x="5" y="109"/>
                  </a:lnTo>
                  <a:lnTo>
                    <a:pt x="6" y="134"/>
                  </a:lnTo>
                  <a:lnTo>
                    <a:pt x="6" y="156"/>
                  </a:lnTo>
                  <a:lnTo>
                    <a:pt x="5" y="179"/>
                  </a:lnTo>
                  <a:lnTo>
                    <a:pt x="5" y="206"/>
                  </a:lnTo>
                  <a:lnTo>
                    <a:pt x="6" y="231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30" name="Freeform 62"/>
            <p:cNvSpPr>
              <a:spLocks/>
            </p:cNvSpPr>
            <p:nvPr/>
          </p:nvSpPr>
          <p:spPr bwMode="auto">
            <a:xfrm rot="20578156" flipH="1">
              <a:off x="1230" y="2588"/>
              <a:ext cx="52" cy="13"/>
            </a:xfrm>
            <a:custGeom>
              <a:avLst/>
              <a:gdLst>
                <a:gd name="T0" fmla="*/ 83 w 171"/>
                <a:gd name="T1" fmla="*/ 25 h 50"/>
                <a:gd name="T2" fmla="*/ 89 w 171"/>
                <a:gd name="T3" fmla="*/ 48 h 50"/>
                <a:gd name="T4" fmla="*/ 73 w 171"/>
                <a:gd name="T5" fmla="*/ 45 h 50"/>
                <a:gd name="T6" fmla="*/ 61 w 171"/>
                <a:gd name="T7" fmla="*/ 30 h 50"/>
                <a:gd name="T8" fmla="*/ 48 w 171"/>
                <a:gd name="T9" fmla="*/ 38 h 50"/>
                <a:gd name="T10" fmla="*/ 38 w 171"/>
                <a:gd name="T11" fmla="*/ 38 h 50"/>
                <a:gd name="T12" fmla="*/ 39 w 171"/>
                <a:gd name="T13" fmla="*/ 50 h 50"/>
                <a:gd name="T14" fmla="*/ 21 w 171"/>
                <a:gd name="T15" fmla="*/ 45 h 50"/>
                <a:gd name="T16" fmla="*/ 14 w 171"/>
                <a:gd name="T17" fmla="*/ 35 h 50"/>
                <a:gd name="T18" fmla="*/ 0 w 171"/>
                <a:gd name="T19" fmla="*/ 33 h 50"/>
                <a:gd name="T20" fmla="*/ 9 w 171"/>
                <a:gd name="T21" fmla="*/ 20 h 50"/>
                <a:gd name="T22" fmla="*/ 6 w 171"/>
                <a:gd name="T23" fmla="*/ 15 h 50"/>
                <a:gd name="T24" fmla="*/ 48 w 171"/>
                <a:gd name="T25" fmla="*/ 15 h 50"/>
                <a:gd name="T26" fmla="*/ 61 w 171"/>
                <a:gd name="T27" fmla="*/ 2 h 50"/>
                <a:gd name="T28" fmla="*/ 78 w 171"/>
                <a:gd name="T29" fmla="*/ 0 h 50"/>
                <a:gd name="T30" fmla="*/ 118 w 171"/>
                <a:gd name="T31" fmla="*/ 0 h 50"/>
                <a:gd name="T32" fmla="*/ 143 w 171"/>
                <a:gd name="T33" fmla="*/ 10 h 50"/>
                <a:gd name="T34" fmla="*/ 156 w 171"/>
                <a:gd name="T35" fmla="*/ 20 h 50"/>
                <a:gd name="T36" fmla="*/ 171 w 171"/>
                <a:gd name="T37" fmla="*/ 22 h 50"/>
                <a:gd name="T38" fmla="*/ 148 w 171"/>
                <a:gd name="T39" fmla="*/ 28 h 50"/>
                <a:gd name="T40" fmla="*/ 123 w 171"/>
                <a:gd name="T41" fmla="*/ 25 h 50"/>
                <a:gd name="T42" fmla="*/ 143 w 171"/>
                <a:gd name="T43" fmla="*/ 20 h 50"/>
                <a:gd name="T44" fmla="*/ 133 w 171"/>
                <a:gd name="T45" fmla="*/ 12 h 50"/>
                <a:gd name="T46" fmla="*/ 111 w 171"/>
                <a:gd name="T47" fmla="*/ 5 h 50"/>
                <a:gd name="T48" fmla="*/ 61 w 171"/>
                <a:gd name="T49" fmla="*/ 12 h 50"/>
                <a:gd name="T50" fmla="*/ 83 w 171"/>
                <a:gd name="T5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1" h="50">
                  <a:moveTo>
                    <a:pt x="83" y="25"/>
                  </a:moveTo>
                  <a:lnTo>
                    <a:pt x="89" y="48"/>
                  </a:lnTo>
                  <a:lnTo>
                    <a:pt x="73" y="45"/>
                  </a:lnTo>
                  <a:lnTo>
                    <a:pt x="61" y="30"/>
                  </a:lnTo>
                  <a:lnTo>
                    <a:pt x="48" y="38"/>
                  </a:lnTo>
                  <a:lnTo>
                    <a:pt x="38" y="38"/>
                  </a:lnTo>
                  <a:lnTo>
                    <a:pt x="39" y="50"/>
                  </a:lnTo>
                  <a:lnTo>
                    <a:pt x="21" y="45"/>
                  </a:lnTo>
                  <a:lnTo>
                    <a:pt x="14" y="35"/>
                  </a:lnTo>
                  <a:lnTo>
                    <a:pt x="0" y="33"/>
                  </a:lnTo>
                  <a:lnTo>
                    <a:pt x="9" y="20"/>
                  </a:lnTo>
                  <a:lnTo>
                    <a:pt x="6" y="15"/>
                  </a:lnTo>
                  <a:lnTo>
                    <a:pt x="48" y="15"/>
                  </a:lnTo>
                  <a:lnTo>
                    <a:pt x="61" y="2"/>
                  </a:lnTo>
                  <a:lnTo>
                    <a:pt x="78" y="0"/>
                  </a:lnTo>
                  <a:lnTo>
                    <a:pt x="118" y="0"/>
                  </a:lnTo>
                  <a:lnTo>
                    <a:pt x="143" y="10"/>
                  </a:lnTo>
                  <a:lnTo>
                    <a:pt x="156" y="20"/>
                  </a:lnTo>
                  <a:lnTo>
                    <a:pt x="171" y="22"/>
                  </a:lnTo>
                  <a:lnTo>
                    <a:pt x="148" y="28"/>
                  </a:lnTo>
                  <a:lnTo>
                    <a:pt x="123" y="25"/>
                  </a:lnTo>
                  <a:lnTo>
                    <a:pt x="143" y="20"/>
                  </a:lnTo>
                  <a:lnTo>
                    <a:pt x="133" y="12"/>
                  </a:lnTo>
                  <a:lnTo>
                    <a:pt x="111" y="5"/>
                  </a:lnTo>
                  <a:lnTo>
                    <a:pt x="61" y="12"/>
                  </a:lnTo>
                  <a:lnTo>
                    <a:pt x="83" y="25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31" name="Freeform 63"/>
            <p:cNvSpPr>
              <a:spLocks/>
            </p:cNvSpPr>
            <p:nvPr/>
          </p:nvSpPr>
          <p:spPr bwMode="auto">
            <a:xfrm rot="20578156" flipH="1">
              <a:off x="1288" y="2580"/>
              <a:ext cx="19" cy="10"/>
            </a:xfrm>
            <a:custGeom>
              <a:avLst/>
              <a:gdLst>
                <a:gd name="T0" fmla="*/ 5 w 65"/>
                <a:gd name="T1" fmla="*/ 23 h 38"/>
                <a:gd name="T2" fmla="*/ 15 w 65"/>
                <a:gd name="T3" fmla="*/ 38 h 38"/>
                <a:gd name="T4" fmla="*/ 29 w 65"/>
                <a:gd name="T5" fmla="*/ 38 h 38"/>
                <a:gd name="T6" fmla="*/ 37 w 65"/>
                <a:gd name="T7" fmla="*/ 30 h 38"/>
                <a:gd name="T8" fmla="*/ 49 w 65"/>
                <a:gd name="T9" fmla="*/ 28 h 38"/>
                <a:gd name="T10" fmla="*/ 57 w 65"/>
                <a:gd name="T11" fmla="*/ 38 h 38"/>
                <a:gd name="T12" fmla="*/ 65 w 65"/>
                <a:gd name="T13" fmla="*/ 38 h 38"/>
                <a:gd name="T14" fmla="*/ 65 w 65"/>
                <a:gd name="T15" fmla="*/ 23 h 38"/>
                <a:gd name="T16" fmla="*/ 60 w 65"/>
                <a:gd name="T17" fmla="*/ 7 h 38"/>
                <a:gd name="T18" fmla="*/ 37 w 65"/>
                <a:gd name="T19" fmla="*/ 0 h 38"/>
                <a:gd name="T20" fmla="*/ 0 w 65"/>
                <a:gd name="T21" fmla="*/ 0 h 38"/>
                <a:gd name="T22" fmla="*/ 29 w 65"/>
                <a:gd name="T23" fmla="*/ 13 h 38"/>
                <a:gd name="T24" fmla="*/ 5 w 65"/>
                <a:gd name="T25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38">
                  <a:moveTo>
                    <a:pt x="5" y="23"/>
                  </a:moveTo>
                  <a:lnTo>
                    <a:pt x="15" y="38"/>
                  </a:lnTo>
                  <a:lnTo>
                    <a:pt x="29" y="38"/>
                  </a:lnTo>
                  <a:lnTo>
                    <a:pt x="37" y="30"/>
                  </a:lnTo>
                  <a:lnTo>
                    <a:pt x="49" y="28"/>
                  </a:lnTo>
                  <a:lnTo>
                    <a:pt x="57" y="38"/>
                  </a:lnTo>
                  <a:lnTo>
                    <a:pt x="65" y="38"/>
                  </a:lnTo>
                  <a:lnTo>
                    <a:pt x="65" y="23"/>
                  </a:lnTo>
                  <a:lnTo>
                    <a:pt x="60" y="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29" y="13"/>
                  </a:lnTo>
                  <a:lnTo>
                    <a:pt x="5" y="23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32" name="Freeform 64"/>
            <p:cNvSpPr>
              <a:spLocks/>
            </p:cNvSpPr>
            <p:nvPr/>
          </p:nvSpPr>
          <p:spPr bwMode="auto">
            <a:xfrm rot="20578156" flipH="1">
              <a:off x="1265" y="2614"/>
              <a:ext cx="37" cy="18"/>
            </a:xfrm>
            <a:custGeom>
              <a:avLst/>
              <a:gdLst>
                <a:gd name="T0" fmla="*/ 0 w 123"/>
                <a:gd name="T1" fmla="*/ 41 h 68"/>
                <a:gd name="T2" fmla="*/ 13 w 123"/>
                <a:gd name="T3" fmla="*/ 48 h 68"/>
                <a:gd name="T4" fmla="*/ 42 w 123"/>
                <a:gd name="T5" fmla="*/ 46 h 68"/>
                <a:gd name="T6" fmla="*/ 48 w 123"/>
                <a:gd name="T7" fmla="*/ 38 h 68"/>
                <a:gd name="T8" fmla="*/ 66 w 123"/>
                <a:gd name="T9" fmla="*/ 35 h 68"/>
                <a:gd name="T10" fmla="*/ 80 w 123"/>
                <a:gd name="T11" fmla="*/ 38 h 68"/>
                <a:gd name="T12" fmla="*/ 81 w 123"/>
                <a:gd name="T13" fmla="*/ 41 h 68"/>
                <a:gd name="T14" fmla="*/ 96 w 123"/>
                <a:gd name="T15" fmla="*/ 40 h 68"/>
                <a:gd name="T16" fmla="*/ 103 w 123"/>
                <a:gd name="T17" fmla="*/ 33 h 68"/>
                <a:gd name="T18" fmla="*/ 101 w 123"/>
                <a:gd name="T19" fmla="*/ 18 h 68"/>
                <a:gd name="T20" fmla="*/ 96 w 123"/>
                <a:gd name="T21" fmla="*/ 3 h 68"/>
                <a:gd name="T22" fmla="*/ 95 w 123"/>
                <a:gd name="T23" fmla="*/ 0 h 68"/>
                <a:gd name="T24" fmla="*/ 106 w 123"/>
                <a:gd name="T25" fmla="*/ 10 h 68"/>
                <a:gd name="T26" fmla="*/ 110 w 123"/>
                <a:gd name="T27" fmla="*/ 18 h 68"/>
                <a:gd name="T28" fmla="*/ 111 w 123"/>
                <a:gd name="T29" fmla="*/ 30 h 68"/>
                <a:gd name="T30" fmla="*/ 123 w 123"/>
                <a:gd name="T31" fmla="*/ 41 h 68"/>
                <a:gd name="T32" fmla="*/ 111 w 123"/>
                <a:gd name="T33" fmla="*/ 41 h 68"/>
                <a:gd name="T34" fmla="*/ 91 w 123"/>
                <a:gd name="T35" fmla="*/ 50 h 68"/>
                <a:gd name="T36" fmla="*/ 73 w 123"/>
                <a:gd name="T37" fmla="*/ 63 h 68"/>
                <a:gd name="T38" fmla="*/ 51 w 123"/>
                <a:gd name="T39" fmla="*/ 65 h 68"/>
                <a:gd name="T40" fmla="*/ 45 w 123"/>
                <a:gd name="T41" fmla="*/ 68 h 68"/>
                <a:gd name="T42" fmla="*/ 33 w 123"/>
                <a:gd name="T43" fmla="*/ 58 h 68"/>
                <a:gd name="T44" fmla="*/ 20 w 123"/>
                <a:gd name="T45" fmla="*/ 56 h 68"/>
                <a:gd name="T46" fmla="*/ 0 w 123"/>
                <a:gd name="T47" fmla="*/ 4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3" h="68">
                  <a:moveTo>
                    <a:pt x="0" y="41"/>
                  </a:moveTo>
                  <a:lnTo>
                    <a:pt x="13" y="48"/>
                  </a:lnTo>
                  <a:lnTo>
                    <a:pt x="42" y="46"/>
                  </a:lnTo>
                  <a:lnTo>
                    <a:pt x="48" y="38"/>
                  </a:lnTo>
                  <a:lnTo>
                    <a:pt x="66" y="35"/>
                  </a:lnTo>
                  <a:lnTo>
                    <a:pt x="80" y="38"/>
                  </a:lnTo>
                  <a:lnTo>
                    <a:pt x="81" y="41"/>
                  </a:lnTo>
                  <a:lnTo>
                    <a:pt x="96" y="40"/>
                  </a:lnTo>
                  <a:lnTo>
                    <a:pt x="103" y="33"/>
                  </a:lnTo>
                  <a:lnTo>
                    <a:pt x="101" y="18"/>
                  </a:lnTo>
                  <a:lnTo>
                    <a:pt x="96" y="3"/>
                  </a:lnTo>
                  <a:lnTo>
                    <a:pt x="95" y="0"/>
                  </a:lnTo>
                  <a:lnTo>
                    <a:pt x="106" y="10"/>
                  </a:lnTo>
                  <a:lnTo>
                    <a:pt x="110" y="18"/>
                  </a:lnTo>
                  <a:lnTo>
                    <a:pt x="111" y="30"/>
                  </a:lnTo>
                  <a:lnTo>
                    <a:pt x="123" y="41"/>
                  </a:lnTo>
                  <a:lnTo>
                    <a:pt x="111" y="41"/>
                  </a:lnTo>
                  <a:lnTo>
                    <a:pt x="91" y="50"/>
                  </a:lnTo>
                  <a:lnTo>
                    <a:pt x="73" y="63"/>
                  </a:lnTo>
                  <a:lnTo>
                    <a:pt x="51" y="65"/>
                  </a:lnTo>
                  <a:lnTo>
                    <a:pt x="45" y="68"/>
                  </a:lnTo>
                  <a:lnTo>
                    <a:pt x="33" y="58"/>
                  </a:lnTo>
                  <a:lnTo>
                    <a:pt x="20" y="56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33" name="Freeform 65"/>
            <p:cNvSpPr>
              <a:spLocks/>
            </p:cNvSpPr>
            <p:nvPr/>
          </p:nvSpPr>
          <p:spPr bwMode="auto">
            <a:xfrm rot="20578156" flipH="1">
              <a:off x="1269" y="2643"/>
              <a:ext cx="38" cy="9"/>
            </a:xfrm>
            <a:custGeom>
              <a:avLst/>
              <a:gdLst>
                <a:gd name="T0" fmla="*/ 0 w 125"/>
                <a:gd name="T1" fmla="*/ 5 h 33"/>
                <a:gd name="T2" fmla="*/ 7 w 125"/>
                <a:gd name="T3" fmla="*/ 15 h 33"/>
                <a:gd name="T4" fmla="*/ 22 w 125"/>
                <a:gd name="T5" fmla="*/ 2 h 33"/>
                <a:gd name="T6" fmla="*/ 32 w 125"/>
                <a:gd name="T7" fmla="*/ 5 h 33"/>
                <a:gd name="T8" fmla="*/ 43 w 125"/>
                <a:gd name="T9" fmla="*/ 0 h 33"/>
                <a:gd name="T10" fmla="*/ 51 w 125"/>
                <a:gd name="T11" fmla="*/ 2 h 33"/>
                <a:gd name="T12" fmla="*/ 58 w 125"/>
                <a:gd name="T13" fmla="*/ 7 h 33"/>
                <a:gd name="T14" fmla="*/ 81 w 125"/>
                <a:gd name="T15" fmla="*/ 10 h 33"/>
                <a:gd name="T16" fmla="*/ 101 w 125"/>
                <a:gd name="T17" fmla="*/ 13 h 33"/>
                <a:gd name="T18" fmla="*/ 120 w 125"/>
                <a:gd name="T19" fmla="*/ 10 h 33"/>
                <a:gd name="T20" fmla="*/ 121 w 125"/>
                <a:gd name="T21" fmla="*/ 8 h 33"/>
                <a:gd name="T22" fmla="*/ 125 w 125"/>
                <a:gd name="T23" fmla="*/ 13 h 33"/>
                <a:gd name="T24" fmla="*/ 106 w 125"/>
                <a:gd name="T25" fmla="*/ 15 h 33"/>
                <a:gd name="T26" fmla="*/ 85 w 125"/>
                <a:gd name="T27" fmla="*/ 15 h 33"/>
                <a:gd name="T28" fmla="*/ 66 w 125"/>
                <a:gd name="T29" fmla="*/ 20 h 33"/>
                <a:gd name="T30" fmla="*/ 53 w 125"/>
                <a:gd name="T31" fmla="*/ 25 h 33"/>
                <a:gd name="T32" fmla="*/ 41 w 125"/>
                <a:gd name="T33" fmla="*/ 33 h 33"/>
                <a:gd name="T34" fmla="*/ 30 w 125"/>
                <a:gd name="T35" fmla="*/ 25 h 33"/>
                <a:gd name="T36" fmla="*/ 22 w 125"/>
                <a:gd name="T37" fmla="*/ 18 h 33"/>
                <a:gd name="T38" fmla="*/ 0 w 125"/>
                <a:gd name="T39" fmla="*/ 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5" h="33">
                  <a:moveTo>
                    <a:pt x="0" y="5"/>
                  </a:moveTo>
                  <a:lnTo>
                    <a:pt x="7" y="15"/>
                  </a:lnTo>
                  <a:lnTo>
                    <a:pt x="22" y="2"/>
                  </a:lnTo>
                  <a:lnTo>
                    <a:pt x="32" y="5"/>
                  </a:lnTo>
                  <a:lnTo>
                    <a:pt x="43" y="0"/>
                  </a:lnTo>
                  <a:lnTo>
                    <a:pt x="51" y="2"/>
                  </a:lnTo>
                  <a:lnTo>
                    <a:pt x="58" y="7"/>
                  </a:lnTo>
                  <a:lnTo>
                    <a:pt x="81" y="10"/>
                  </a:lnTo>
                  <a:lnTo>
                    <a:pt x="101" y="13"/>
                  </a:lnTo>
                  <a:lnTo>
                    <a:pt x="120" y="10"/>
                  </a:lnTo>
                  <a:lnTo>
                    <a:pt x="121" y="8"/>
                  </a:lnTo>
                  <a:lnTo>
                    <a:pt x="125" y="13"/>
                  </a:lnTo>
                  <a:lnTo>
                    <a:pt x="106" y="15"/>
                  </a:lnTo>
                  <a:lnTo>
                    <a:pt x="85" y="15"/>
                  </a:lnTo>
                  <a:lnTo>
                    <a:pt x="66" y="20"/>
                  </a:lnTo>
                  <a:lnTo>
                    <a:pt x="53" y="25"/>
                  </a:lnTo>
                  <a:lnTo>
                    <a:pt x="41" y="33"/>
                  </a:lnTo>
                  <a:lnTo>
                    <a:pt x="30" y="25"/>
                  </a:lnTo>
                  <a:lnTo>
                    <a:pt x="22" y="1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34" name="Freeform 66"/>
            <p:cNvSpPr>
              <a:spLocks/>
            </p:cNvSpPr>
            <p:nvPr/>
          </p:nvSpPr>
          <p:spPr bwMode="auto">
            <a:xfrm rot="20578156" flipH="1">
              <a:off x="1161" y="2531"/>
              <a:ext cx="108" cy="167"/>
            </a:xfrm>
            <a:custGeom>
              <a:avLst/>
              <a:gdLst>
                <a:gd name="T0" fmla="*/ 30 w 358"/>
                <a:gd name="T1" fmla="*/ 303 h 609"/>
                <a:gd name="T2" fmla="*/ 43 w 358"/>
                <a:gd name="T3" fmla="*/ 278 h 609"/>
                <a:gd name="T4" fmla="*/ 23 w 358"/>
                <a:gd name="T5" fmla="*/ 260 h 609"/>
                <a:gd name="T6" fmla="*/ 73 w 358"/>
                <a:gd name="T7" fmla="*/ 248 h 609"/>
                <a:gd name="T8" fmla="*/ 73 w 358"/>
                <a:gd name="T9" fmla="*/ 228 h 609"/>
                <a:gd name="T10" fmla="*/ 120 w 358"/>
                <a:gd name="T11" fmla="*/ 225 h 609"/>
                <a:gd name="T12" fmla="*/ 77 w 358"/>
                <a:gd name="T13" fmla="*/ 217 h 609"/>
                <a:gd name="T14" fmla="*/ 98 w 358"/>
                <a:gd name="T15" fmla="*/ 198 h 609"/>
                <a:gd name="T16" fmla="*/ 65 w 358"/>
                <a:gd name="T17" fmla="*/ 177 h 609"/>
                <a:gd name="T18" fmla="*/ 65 w 358"/>
                <a:gd name="T19" fmla="*/ 130 h 609"/>
                <a:gd name="T20" fmla="*/ 68 w 358"/>
                <a:gd name="T21" fmla="*/ 60 h 609"/>
                <a:gd name="T22" fmla="*/ 98 w 358"/>
                <a:gd name="T23" fmla="*/ 44 h 609"/>
                <a:gd name="T24" fmla="*/ 158 w 358"/>
                <a:gd name="T25" fmla="*/ 170 h 609"/>
                <a:gd name="T26" fmla="*/ 201 w 358"/>
                <a:gd name="T27" fmla="*/ 288 h 609"/>
                <a:gd name="T28" fmla="*/ 238 w 358"/>
                <a:gd name="T29" fmla="*/ 315 h 609"/>
                <a:gd name="T30" fmla="*/ 260 w 358"/>
                <a:gd name="T31" fmla="*/ 217 h 609"/>
                <a:gd name="T32" fmla="*/ 318 w 358"/>
                <a:gd name="T33" fmla="*/ 160 h 609"/>
                <a:gd name="T34" fmla="*/ 358 w 358"/>
                <a:gd name="T35" fmla="*/ 243 h 609"/>
                <a:gd name="T36" fmla="*/ 333 w 358"/>
                <a:gd name="T37" fmla="*/ 346 h 609"/>
                <a:gd name="T38" fmla="*/ 303 w 358"/>
                <a:gd name="T39" fmla="*/ 390 h 609"/>
                <a:gd name="T40" fmla="*/ 269 w 358"/>
                <a:gd name="T41" fmla="*/ 391 h 609"/>
                <a:gd name="T42" fmla="*/ 258 w 358"/>
                <a:gd name="T43" fmla="*/ 418 h 609"/>
                <a:gd name="T44" fmla="*/ 278 w 358"/>
                <a:gd name="T45" fmla="*/ 443 h 609"/>
                <a:gd name="T46" fmla="*/ 278 w 358"/>
                <a:gd name="T47" fmla="*/ 466 h 609"/>
                <a:gd name="T48" fmla="*/ 299 w 358"/>
                <a:gd name="T49" fmla="*/ 473 h 609"/>
                <a:gd name="T50" fmla="*/ 218 w 358"/>
                <a:gd name="T51" fmla="*/ 609 h 609"/>
                <a:gd name="T52" fmla="*/ 251 w 358"/>
                <a:gd name="T53" fmla="*/ 509 h 609"/>
                <a:gd name="T54" fmla="*/ 230 w 358"/>
                <a:gd name="T55" fmla="*/ 443 h 609"/>
                <a:gd name="T56" fmla="*/ 176 w 358"/>
                <a:gd name="T57" fmla="*/ 498 h 609"/>
                <a:gd name="T58" fmla="*/ 141 w 358"/>
                <a:gd name="T59" fmla="*/ 552 h 609"/>
                <a:gd name="T60" fmla="*/ 83 w 358"/>
                <a:gd name="T61" fmla="*/ 528 h 609"/>
                <a:gd name="T62" fmla="*/ 107 w 358"/>
                <a:gd name="T63" fmla="*/ 503 h 609"/>
                <a:gd name="T64" fmla="*/ 93 w 358"/>
                <a:gd name="T65" fmla="*/ 464 h 609"/>
                <a:gd name="T66" fmla="*/ 130 w 358"/>
                <a:gd name="T67" fmla="*/ 453 h 609"/>
                <a:gd name="T68" fmla="*/ 125 w 358"/>
                <a:gd name="T69" fmla="*/ 409 h 609"/>
                <a:gd name="T70" fmla="*/ 113 w 358"/>
                <a:gd name="T71" fmla="*/ 376 h 609"/>
                <a:gd name="T72" fmla="*/ 67 w 358"/>
                <a:gd name="T73" fmla="*/ 365 h 609"/>
                <a:gd name="T74" fmla="*/ 125 w 358"/>
                <a:gd name="T75" fmla="*/ 336 h 609"/>
                <a:gd name="T76" fmla="*/ 150 w 358"/>
                <a:gd name="T77" fmla="*/ 310 h 609"/>
                <a:gd name="T78" fmla="*/ 156 w 358"/>
                <a:gd name="T79" fmla="*/ 248 h 609"/>
                <a:gd name="T80" fmla="*/ 123 w 358"/>
                <a:gd name="T81" fmla="*/ 266 h 609"/>
                <a:gd name="T82" fmla="*/ 73 w 358"/>
                <a:gd name="T83" fmla="*/ 288 h 609"/>
                <a:gd name="T84" fmla="*/ 48 w 358"/>
                <a:gd name="T85" fmla="*/ 316 h 609"/>
                <a:gd name="T86" fmla="*/ 0 w 358"/>
                <a:gd name="T87" fmla="*/ 296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8" h="609">
                  <a:moveTo>
                    <a:pt x="0" y="296"/>
                  </a:moveTo>
                  <a:lnTo>
                    <a:pt x="13" y="303"/>
                  </a:lnTo>
                  <a:lnTo>
                    <a:pt x="30" y="303"/>
                  </a:lnTo>
                  <a:lnTo>
                    <a:pt x="48" y="295"/>
                  </a:lnTo>
                  <a:lnTo>
                    <a:pt x="53" y="285"/>
                  </a:lnTo>
                  <a:lnTo>
                    <a:pt x="43" y="278"/>
                  </a:lnTo>
                  <a:lnTo>
                    <a:pt x="23" y="275"/>
                  </a:lnTo>
                  <a:lnTo>
                    <a:pt x="23" y="266"/>
                  </a:lnTo>
                  <a:lnTo>
                    <a:pt x="23" y="260"/>
                  </a:lnTo>
                  <a:lnTo>
                    <a:pt x="53" y="253"/>
                  </a:lnTo>
                  <a:lnTo>
                    <a:pt x="53" y="250"/>
                  </a:lnTo>
                  <a:lnTo>
                    <a:pt x="73" y="248"/>
                  </a:lnTo>
                  <a:lnTo>
                    <a:pt x="67" y="242"/>
                  </a:lnTo>
                  <a:lnTo>
                    <a:pt x="63" y="233"/>
                  </a:lnTo>
                  <a:lnTo>
                    <a:pt x="73" y="228"/>
                  </a:lnTo>
                  <a:lnTo>
                    <a:pt x="95" y="232"/>
                  </a:lnTo>
                  <a:lnTo>
                    <a:pt x="98" y="227"/>
                  </a:lnTo>
                  <a:lnTo>
                    <a:pt x="120" y="225"/>
                  </a:lnTo>
                  <a:lnTo>
                    <a:pt x="103" y="218"/>
                  </a:lnTo>
                  <a:lnTo>
                    <a:pt x="83" y="218"/>
                  </a:lnTo>
                  <a:lnTo>
                    <a:pt x="77" y="217"/>
                  </a:lnTo>
                  <a:lnTo>
                    <a:pt x="85" y="207"/>
                  </a:lnTo>
                  <a:lnTo>
                    <a:pt x="97" y="202"/>
                  </a:lnTo>
                  <a:lnTo>
                    <a:pt x="98" y="198"/>
                  </a:lnTo>
                  <a:lnTo>
                    <a:pt x="78" y="180"/>
                  </a:lnTo>
                  <a:lnTo>
                    <a:pt x="63" y="180"/>
                  </a:lnTo>
                  <a:lnTo>
                    <a:pt x="65" y="177"/>
                  </a:lnTo>
                  <a:lnTo>
                    <a:pt x="78" y="170"/>
                  </a:lnTo>
                  <a:lnTo>
                    <a:pt x="62" y="153"/>
                  </a:lnTo>
                  <a:lnTo>
                    <a:pt x="65" y="130"/>
                  </a:lnTo>
                  <a:lnTo>
                    <a:pt x="95" y="123"/>
                  </a:lnTo>
                  <a:lnTo>
                    <a:pt x="70" y="102"/>
                  </a:lnTo>
                  <a:lnTo>
                    <a:pt x="68" y="60"/>
                  </a:lnTo>
                  <a:lnTo>
                    <a:pt x="70" y="9"/>
                  </a:lnTo>
                  <a:lnTo>
                    <a:pt x="95" y="0"/>
                  </a:lnTo>
                  <a:lnTo>
                    <a:pt x="98" y="44"/>
                  </a:lnTo>
                  <a:lnTo>
                    <a:pt x="113" y="94"/>
                  </a:lnTo>
                  <a:lnTo>
                    <a:pt x="148" y="140"/>
                  </a:lnTo>
                  <a:lnTo>
                    <a:pt x="158" y="170"/>
                  </a:lnTo>
                  <a:lnTo>
                    <a:pt x="193" y="225"/>
                  </a:lnTo>
                  <a:lnTo>
                    <a:pt x="203" y="253"/>
                  </a:lnTo>
                  <a:lnTo>
                    <a:pt x="201" y="288"/>
                  </a:lnTo>
                  <a:lnTo>
                    <a:pt x="198" y="300"/>
                  </a:lnTo>
                  <a:lnTo>
                    <a:pt x="213" y="320"/>
                  </a:lnTo>
                  <a:lnTo>
                    <a:pt x="238" y="315"/>
                  </a:lnTo>
                  <a:lnTo>
                    <a:pt x="258" y="280"/>
                  </a:lnTo>
                  <a:lnTo>
                    <a:pt x="260" y="242"/>
                  </a:lnTo>
                  <a:lnTo>
                    <a:pt x="260" y="217"/>
                  </a:lnTo>
                  <a:lnTo>
                    <a:pt x="274" y="178"/>
                  </a:lnTo>
                  <a:lnTo>
                    <a:pt x="298" y="163"/>
                  </a:lnTo>
                  <a:lnTo>
                    <a:pt x="318" y="160"/>
                  </a:lnTo>
                  <a:lnTo>
                    <a:pt x="339" y="173"/>
                  </a:lnTo>
                  <a:lnTo>
                    <a:pt x="346" y="198"/>
                  </a:lnTo>
                  <a:lnTo>
                    <a:pt x="358" y="243"/>
                  </a:lnTo>
                  <a:lnTo>
                    <a:pt x="354" y="285"/>
                  </a:lnTo>
                  <a:lnTo>
                    <a:pt x="343" y="331"/>
                  </a:lnTo>
                  <a:lnTo>
                    <a:pt x="333" y="346"/>
                  </a:lnTo>
                  <a:lnTo>
                    <a:pt x="328" y="360"/>
                  </a:lnTo>
                  <a:lnTo>
                    <a:pt x="319" y="368"/>
                  </a:lnTo>
                  <a:lnTo>
                    <a:pt x="303" y="390"/>
                  </a:lnTo>
                  <a:lnTo>
                    <a:pt x="294" y="398"/>
                  </a:lnTo>
                  <a:lnTo>
                    <a:pt x="276" y="398"/>
                  </a:lnTo>
                  <a:lnTo>
                    <a:pt x="269" y="391"/>
                  </a:lnTo>
                  <a:lnTo>
                    <a:pt x="261" y="388"/>
                  </a:lnTo>
                  <a:lnTo>
                    <a:pt x="261" y="408"/>
                  </a:lnTo>
                  <a:lnTo>
                    <a:pt x="258" y="418"/>
                  </a:lnTo>
                  <a:lnTo>
                    <a:pt x="263" y="428"/>
                  </a:lnTo>
                  <a:lnTo>
                    <a:pt x="278" y="424"/>
                  </a:lnTo>
                  <a:lnTo>
                    <a:pt x="278" y="443"/>
                  </a:lnTo>
                  <a:lnTo>
                    <a:pt x="279" y="443"/>
                  </a:lnTo>
                  <a:lnTo>
                    <a:pt x="278" y="456"/>
                  </a:lnTo>
                  <a:lnTo>
                    <a:pt x="278" y="466"/>
                  </a:lnTo>
                  <a:lnTo>
                    <a:pt x="293" y="468"/>
                  </a:lnTo>
                  <a:lnTo>
                    <a:pt x="299" y="451"/>
                  </a:lnTo>
                  <a:lnTo>
                    <a:pt x="299" y="473"/>
                  </a:lnTo>
                  <a:lnTo>
                    <a:pt x="303" y="491"/>
                  </a:lnTo>
                  <a:lnTo>
                    <a:pt x="251" y="571"/>
                  </a:lnTo>
                  <a:lnTo>
                    <a:pt x="218" y="609"/>
                  </a:lnTo>
                  <a:lnTo>
                    <a:pt x="183" y="606"/>
                  </a:lnTo>
                  <a:lnTo>
                    <a:pt x="231" y="547"/>
                  </a:lnTo>
                  <a:lnTo>
                    <a:pt x="251" y="509"/>
                  </a:lnTo>
                  <a:lnTo>
                    <a:pt x="253" y="479"/>
                  </a:lnTo>
                  <a:lnTo>
                    <a:pt x="248" y="448"/>
                  </a:lnTo>
                  <a:lnTo>
                    <a:pt x="230" y="443"/>
                  </a:lnTo>
                  <a:lnTo>
                    <a:pt x="205" y="449"/>
                  </a:lnTo>
                  <a:lnTo>
                    <a:pt x="188" y="466"/>
                  </a:lnTo>
                  <a:lnTo>
                    <a:pt x="176" y="498"/>
                  </a:lnTo>
                  <a:lnTo>
                    <a:pt x="158" y="533"/>
                  </a:lnTo>
                  <a:lnTo>
                    <a:pt x="153" y="546"/>
                  </a:lnTo>
                  <a:lnTo>
                    <a:pt x="141" y="552"/>
                  </a:lnTo>
                  <a:lnTo>
                    <a:pt x="103" y="557"/>
                  </a:lnTo>
                  <a:lnTo>
                    <a:pt x="97" y="541"/>
                  </a:lnTo>
                  <a:lnTo>
                    <a:pt x="83" y="528"/>
                  </a:lnTo>
                  <a:lnTo>
                    <a:pt x="83" y="509"/>
                  </a:lnTo>
                  <a:lnTo>
                    <a:pt x="87" y="504"/>
                  </a:lnTo>
                  <a:lnTo>
                    <a:pt x="107" y="503"/>
                  </a:lnTo>
                  <a:lnTo>
                    <a:pt x="93" y="493"/>
                  </a:lnTo>
                  <a:lnTo>
                    <a:pt x="98" y="478"/>
                  </a:lnTo>
                  <a:lnTo>
                    <a:pt x="93" y="464"/>
                  </a:lnTo>
                  <a:lnTo>
                    <a:pt x="107" y="451"/>
                  </a:lnTo>
                  <a:lnTo>
                    <a:pt x="118" y="449"/>
                  </a:lnTo>
                  <a:lnTo>
                    <a:pt x="130" y="453"/>
                  </a:lnTo>
                  <a:lnTo>
                    <a:pt x="123" y="438"/>
                  </a:lnTo>
                  <a:lnTo>
                    <a:pt x="125" y="424"/>
                  </a:lnTo>
                  <a:lnTo>
                    <a:pt x="125" y="409"/>
                  </a:lnTo>
                  <a:lnTo>
                    <a:pt x="143" y="403"/>
                  </a:lnTo>
                  <a:lnTo>
                    <a:pt x="118" y="393"/>
                  </a:lnTo>
                  <a:lnTo>
                    <a:pt x="113" y="376"/>
                  </a:lnTo>
                  <a:lnTo>
                    <a:pt x="103" y="363"/>
                  </a:lnTo>
                  <a:lnTo>
                    <a:pt x="87" y="368"/>
                  </a:lnTo>
                  <a:lnTo>
                    <a:pt x="67" y="365"/>
                  </a:lnTo>
                  <a:lnTo>
                    <a:pt x="88" y="358"/>
                  </a:lnTo>
                  <a:lnTo>
                    <a:pt x="107" y="341"/>
                  </a:lnTo>
                  <a:lnTo>
                    <a:pt x="125" y="336"/>
                  </a:lnTo>
                  <a:lnTo>
                    <a:pt x="143" y="336"/>
                  </a:lnTo>
                  <a:lnTo>
                    <a:pt x="133" y="318"/>
                  </a:lnTo>
                  <a:lnTo>
                    <a:pt x="150" y="310"/>
                  </a:lnTo>
                  <a:lnTo>
                    <a:pt x="145" y="291"/>
                  </a:lnTo>
                  <a:lnTo>
                    <a:pt x="161" y="280"/>
                  </a:lnTo>
                  <a:lnTo>
                    <a:pt x="156" y="248"/>
                  </a:lnTo>
                  <a:lnTo>
                    <a:pt x="150" y="227"/>
                  </a:lnTo>
                  <a:lnTo>
                    <a:pt x="135" y="242"/>
                  </a:lnTo>
                  <a:lnTo>
                    <a:pt x="123" y="266"/>
                  </a:lnTo>
                  <a:lnTo>
                    <a:pt x="108" y="283"/>
                  </a:lnTo>
                  <a:lnTo>
                    <a:pt x="93" y="298"/>
                  </a:lnTo>
                  <a:lnTo>
                    <a:pt x="73" y="288"/>
                  </a:lnTo>
                  <a:lnTo>
                    <a:pt x="68" y="283"/>
                  </a:lnTo>
                  <a:lnTo>
                    <a:pt x="60" y="301"/>
                  </a:lnTo>
                  <a:lnTo>
                    <a:pt x="48" y="316"/>
                  </a:lnTo>
                  <a:lnTo>
                    <a:pt x="20" y="320"/>
                  </a:lnTo>
                  <a:lnTo>
                    <a:pt x="0" y="318"/>
                  </a:lnTo>
                  <a:lnTo>
                    <a:pt x="0" y="296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35" name="Freeform 67"/>
            <p:cNvSpPr>
              <a:spLocks/>
            </p:cNvSpPr>
            <p:nvPr/>
          </p:nvSpPr>
          <p:spPr bwMode="auto">
            <a:xfrm rot="20578156" flipH="1">
              <a:off x="1291" y="2589"/>
              <a:ext cx="13" cy="15"/>
            </a:xfrm>
            <a:custGeom>
              <a:avLst/>
              <a:gdLst>
                <a:gd name="T0" fmla="*/ 0 w 45"/>
                <a:gd name="T1" fmla="*/ 13 h 53"/>
                <a:gd name="T2" fmla="*/ 10 w 45"/>
                <a:gd name="T3" fmla="*/ 15 h 53"/>
                <a:gd name="T4" fmla="*/ 24 w 45"/>
                <a:gd name="T5" fmla="*/ 13 h 53"/>
                <a:gd name="T6" fmla="*/ 30 w 45"/>
                <a:gd name="T7" fmla="*/ 8 h 53"/>
                <a:gd name="T8" fmla="*/ 34 w 45"/>
                <a:gd name="T9" fmla="*/ 0 h 53"/>
                <a:gd name="T10" fmla="*/ 45 w 45"/>
                <a:gd name="T11" fmla="*/ 2 h 53"/>
                <a:gd name="T12" fmla="*/ 39 w 45"/>
                <a:gd name="T13" fmla="*/ 20 h 53"/>
                <a:gd name="T14" fmla="*/ 39 w 45"/>
                <a:gd name="T15" fmla="*/ 28 h 53"/>
                <a:gd name="T16" fmla="*/ 39 w 45"/>
                <a:gd name="T17" fmla="*/ 45 h 53"/>
                <a:gd name="T18" fmla="*/ 34 w 45"/>
                <a:gd name="T19" fmla="*/ 53 h 53"/>
                <a:gd name="T20" fmla="*/ 29 w 45"/>
                <a:gd name="T21" fmla="*/ 53 h 53"/>
                <a:gd name="T22" fmla="*/ 24 w 45"/>
                <a:gd name="T23" fmla="*/ 47 h 53"/>
                <a:gd name="T24" fmla="*/ 17 w 45"/>
                <a:gd name="T25" fmla="*/ 42 h 53"/>
                <a:gd name="T26" fmla="*/ 29 w 45"/>
                <a:gd name="T27" fmla="*/ 37 h 53"/>
                <a:gd name="T28" fmla="*/ 25 w 45"/>
                <a:gd name="T29" fmla="*/ 28 h 53"/>
                <a:gd name="T30" fmla="*/ 7 w 45"/>
                <a:gd name="T31" fmla="*/ 28 h 53"/>
                <a:gd name="T32" fmla="*/ 0 w 45"/>
                <a:gd name="T33" fmla="*/ 1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53">
                  <a:moveTo>
                    <a:pt x="0" y="13"/>
                  </a:moveTo>
                  <a:lnTo>
                    <a:pt x="10" y="15"/>
                  </a:lnTo>
                  <a:lnTo>
                    <a:pt x="24" y="13"/>
                  </a:lnTo>
                  <a:lnTo>
                    <a:pt x="30" y="8"/>
                  </a:lnTo>
                  <a:lnTo>
                    <a:pt x="34" y="0"/>
                  </a:lnTo>
                  <a:lnTo>
                    <a:pt x="45" y="2"/>
                  </a:lnTo>
                  <a:lnTo>
                    <a:pt x="39" y="20"/>
                  </a:lnTo>
                  <a:lnTo>
                    <a:pt x="39" y="28"/>
                  </a:lnTo>
                  <a:lnTo>
                    <a:pt x="39" y="45"/>
                  </a:lnTo>
                  <a:lnTo>
                    <a:pt x="34" y="53"/>
                  </a:lnTo>
                  <a:lnTo>
                    <a:pt x="29" y="53"/>
                  </a:lnTo>
                  <a:lnTo>
                    <a:pt x="24" y="47"/>
                  </a:lnTo>
                  <a:lnTo>
                    <a:pt x="17" y="42"/>
                  </a:lnTo>
                  <a:lnTo>
                    <a:pt x="29" y="37"/>
                  </a:lnTo>
                  <a:lnTo>
                    <a:pt x="25" y="28"/>
                  </a:lnTo>
                  <a:lnTo>
                    <a:pt x="7" y="28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36" name="Freeform 68"/>
            <p:cNvSpPr>
              <a:spLocks/>
            </p:cNvSpPr>
            <p:nvPr/>
          </p:nvSpPr>
          <p:spPr bwMode="auto">
            <a:xfrm rot="20578156" flipH="1">
              <a:off x="1270" y="2649"/>
              <a:ext cx="32" cy="15"/>
            </a:xfrm>
            <a:custGeom>
              <a:avLst/>
              <a:gdLst>
                <a:gd name="T0" fmla="*/ 0 w 107"/>
                <a:gd name="T1" fmla="*/ 28 h 54"/>
                <a:gd name="T2" fmla="*/ 18 w 107"/>
                <a:gd name="T3" fmla="*/ 25 h 54"/>
                <a:gd name="T4" fmla="*/ 33 w 107"/>
                <a:gd name="T5" fmla="*/ 26 h 54"/>
                <a:gd name="T6" fmla="*/ 47 w 107"/>
                <a:gd name="T7" fmla="*/ 20 h 54"/>
                <a:gd name="T8" fmla="*/ 68 w 107"/>
                <a:gd name="T9" fmla="*/ 10 h 54"/>
                <a:gd name="T10" fmla="*/ 75 w 107"/>
                <a:gd name="T11" fmla="*/ 1 h 54"/>
                <a:gd name="T12" fmla="*/ 93 w 107"/>
                <a:gd name="T13" fmla="*/ 0 h 54"/>
                <a:gd name="T14" fmla="*/ 105 w 107"/>
                <a:gd name="T15" fmla="*/ 0 h 54"/>
                <a:gd name="T16" fmla="*/ 107 w 107"/>
                <a:gd name="T17" fmla="*/ 10 h 54"/>
                <a:gd name="T18" fmla="*/ 93 w 107"/>
                <a:gd name="T19" fmla="*/ 11 h 54"/>
                <a:gd name="T20" fmla="*/ 78 w 107"/>
                <a:gd name="T21" fmla="*/ 28 h 54"/>
                <a:gd name="T22" fmla="*/ 65 w 107"/>
                <a:gd name="T23" fmla="*/ 38 h 54"/>
                <a:gd name="T24" fmla="*/ 60 w 107"/>
                <a:gd name="T25" fmla="*/ 48 h 54"/>
                <a:gd name="T26" fmla="*/ 53 w 107"/>
                <a:gd name="T27" fmla="*/ 53 h 54"/>
                <a:gd name="T28" fmla="*/ 28 w 107"/>
                <a:gd name="T29" fmla="*/ 54 h 54"/>
                <a:gd name="T30" fmla="*/ 13 w 107"/>
                <a:gd name="T31" fmla="*/ 54 h 54"/>
                <a:gd name="T32" fmla="*/ 9 w 107"/>
                <a:gd name="T33" fmla="*/ 44 h 54"/>
                <a:gd name="T34" fmla="*/ 0 w 107"/>
                <a:gd name="T35" fmla="*/ 2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7" h="54">
                  <a:moveTo>
                    <a:pt x="0" y="28"/>
                  </a:moveTo>
                  <a:lnTo>
                    <a:pt x="18" y="25"/>
                  </a:lnTo>
                  <a:lnTo>
                    <a:pt x="33" y="26"/>
                  </a:lnTo>
                  <a:lnTo>
                    <a:pt x="47" y="20"/>
                  </a:lnTo>
                  <a:lnTo>
                    <a:pt x="68" y="10"/>
                  </a:lnTo>
                  <a:lnTo>
                    <a:pt x="75" y="1"/>
                  </a:lnTo>
                  <a:lnTo>
                    <a:pt x="93" y="0"/>
                  </a:lnTo>
                  <a:lnTo>
                    <a:pt x="105" y="0"/>
                  </a:lnTo>
                  <a:lnTo>
                    <a:pt x="107" y="10"/>
                  </a:lnTo>
                  <a:lnTo>
                    <a:pt x="93" y="11"/>
                  </a:lnTo>
                  <a:lnTo>
                    <a:pt x="78" y="28"/>
                  </a:lnTo>
                  <a:lnTo>
                    <a:pt x="65" y="38"/>
                  </a:lnTo>
                  <a:lnTo>
                    <a:pt x="60" y="48"/>
                  </a:lnTo>
                  <a:lnTo>
                    <a:pt x="53" y="53"/>
                  </a:lnTo>
                  <a:lnTo>
                    <a:pt x="28" y="54"/>
                  </a:lnTo>
                  <a:lnTo>
                    <a:pt x="13" y="54"/>
                  </a:lnTo>
                  <a:lnTo>
                    <a:pt x="9" y="44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37" name="Freeform 69"/>
            <p:cNvSpPr>
              <a:spLocks/>
            </p:cNvSpPr>
            <p:nvPr/>
          </p:nvSpPr>
          <p:spPr bwMode="auto">
            <a:xfrm rot="20578156" flipH="1">
              <a:off x="1171" y="2605"/>
              <a:ext cx="12" cy="24"/>
            </a:xfrm>
            <a:custGeom>
              <a:avLst/>
              <a:gdLst>
                <a:gd name="T0" fmla="*/ 5 w 40"/>
                <a:gd name="T1" fmla="*/ 0 h 86"/>
                <a:gd name="T2" fmla="*/ 0 w 40"/>
                <a:gd name="T3" fmla="*/ 18 h 86"/>
                <a:gd name="T4" fmla="*/ 2 w 40"/>
                <a:gd name="T5" fmla="*/ 36 h 86"/>
                <a:gd name="T6" fmla="*/ 13 w 40"/>
                <a:gd name="T7" fmla="*/ 50 h 86"/>
                <a:gd name="T8" fmla="*/ 23 w 40"/>
                <a:gd name="T9" fmla="*/ 50 h 86"/>
                <a:gd name="T10" fmla="*/ 27 w 40"/>
                <a:gd name="T11" fmla="*/ 65 h 86"/>
                <a:gd name="T12" fmla="*/ 22 w 40"/>
                <a:gd name="T13" fmla="*/ 86 h 86"/>
                <a:gd name="T14" fmla="*/ 37 w 40"/>
                <a:gd name="T15" fmla="*/ 85 h 86"/>
                <a:gd name="T16" fmla="*/ 40 w 40"/>
                <a:gd name="T17" fmla="*/ 66 h 86"/>
                <a:gd name="T18" fmla="*/ 38 w 40"/>
                <a:gd name="T19" fmla="*/ 45 h 86"/>
                <a:gd name="T20" fmla="*/ 27 w 40"/>
                <a:gd name="T21" fmla="*/ 33 h 86"/>
                <a:gd name="T22" fmla="*/ 18 w 40"/>
                <a:gd name="T23" fmla="*/ 33 h 86"/>
                <a:gd name="T24" fmla="*/ 10 w 40"/>
                <a:gd name="T25" fmla="*/ 26 h 86"/>
                <a:gd name="T26" fmla="*/ 5 w 40"/>
                <a:gd name="T2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86">
                  <a:moveTo>
                    <a:pt x="5" y="0"/>
                  </a:moveTo>
                  <a:lnTo>
                    <a:pt x="0" y="18"/>
                  </a:lnTo>
                  <a:lnTo>
                    <a:pt x="2" y="36"/>
                  </a:lnTo>
                  <a:lnTo>
                    <a:pt x="13" y="50"/>
                  </a:lnTo>
                  <a:lnTo>
                    <a:pt x="23" y="50"/>
                  </a:lnTo>
                  <a:lnTo>
                    <a:pt x="27" y="65"/>
                  </a:lnTo>
                  <a:lnTo>
                    <a:pt x="22" y="86"/>
                  </a:lnTo>
                  <a:lnTo>
                    <a:pt x="37" y="85"/>
                  </a:lnTo>
                  <a:lnTo>
                    <a:pt x="40" y="66"/>
                  </a:lnTo>
                  <a:lnTo>
                    <a:pt x="38" y="45"/>
                  </a:lnTo>
                  <a:lnTo>
                    <a:pt x="27" y="33"/>
                  </a:lnTo>
                  <a:lnTo>
                    <a:pt x="18" y="33"/>
                  </a:lnTo>
                  <a:lnTo>
                    <a:pt x="1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38" name="Freeform 70"/>
            <p:cNvSpPr>
              <a:spLocks/>
            </p:cNvSpPr>
            <p:nvPr/>
          </p:nvSpPr>
          <p:spPr bwMode="auto">
            <a:xfrm rot="20578156" flipH="1">
              <a:off x="1164" y="2597"/>
              <a:ext cx="13" cy="37"/>
            </a:xfrm>
            <a:custGeom>
              <a:avLst/>
              <a:gdLst>
                <a:gd name="T0" fmla="*/ 0 w 45"/>
                <a:gd name="T1" fmla="*/ 14 h 135"/>
                <a:gd name="T2" fmla="*/ 10 w 45"/>
                <a:gd name="T3" fmla="*/ 0 h 135"/>
                <a:gd name="T4" fmla="*/ 20 w 45"/>
                <a:gd name="T5" fmla="*/ 2 h 135"/>
                <a:gd name="T6" fmla="*/ 27 w 45"/>
                <a:gd name="T7" fmla="*/ 9 h 135"/>
                <a:gd name="T8" fmla="*/ 40 w 45"/>
                <a:gd name="T9" fmla="*/ 32 h 135"/>
                <a:gd name="T10" fmla="*/ 45 w 45"/>
                <a:gd name="T11" fmla="*/ 68 h 135"/>
                <a:gd name="T12" fmla="*/ 44 w 45"/>
                <a:gd name="T13" fmla="*/ 93 h 135"/>
                <a:gd name="T14" fmla="*/ 37 w 45"/>
                <a:gd name="T15" fmla="*/ 120 h 135"/>
                <a:gd name="T16" fmla="*/ 12 w 45"/>
                <a:gd name="T17" fmla="*/ 135 h 135"/>
                <a:gd name="T18" fmla="*/ 29 w 45"/>
                <a:gd name="T19" fmla="*/ 120 h 135"/>
                <a:gd name="T20" fmla="*/ 37 w 45"/>
                <a:gd name="T21" fmla="*/ 92 h 135"/>
                <a:gd name="T22" fmla="*/ 34 w 45"/>
                <a:gd name="T23" fmla="*/ 62 h 135"/>
                <a:gd name="T24" fmla="*/ 30 w 45"/>
                <a:gd name="T25" fmla="*/ 32 h 135"/>
                <a:gd name="T26" fmla="*/ 22 w 45"/>
                <a:gd name="T27" fmla="*/ 22 h 135"/>
                <a:gd name="T28" fmla="*/ 0 w 45"/>
                <a:gd name="T29" fmla="*/ 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135">
                  <a:moveTo>
                    <a:pt x="0" y="14"/>
                  </a:moveTo>
                  <a:lnTo>
                    <a:pt x="10" y="0"/>
                  </a:lnTo>
                  <a:lnTo>
                    <a:pt x="20" y="2"/>
                  </a:lnTo>
                  <a:lnTo>
                    <a:pt x="27" y="9"/>
                  </a:lnTo>
                  <a:lnTo>
                    <a:pt x="40" y="32"/>
                  </a:lnTo>
                  <a:lnTo>
                    <a:pt x="45" y="68"/>
                  </a:lnTo>
                  <a:lnTo>
                    <a:pt x="44" y="93"/>
                  </a:lnTo>
                  <a:lnTo>
                    <a:pt x="37" y="120"/>
                  </a:lnTo>
                  <a:lnTo>
                    <a:pt x="12" y="135"/>
                  </a:lnTo>
                  <a:lnTo>
                    <a:pt x="29" y="120"/>
                  </a:lnTo>
                  <a:lnTo>
                    <a:pt x="37" y="92"/>
                  </a:lnTo>
                  <a:lnTo>
                    <a:pt x="34" y="62"/>
                  </a:lnTo>
                  <a:lnTo>
                    <a:pt x="30" y="32"/>
                  </a:lnTo>
                  <a:lnTo>
                    <a:pt x="22" y="2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39" name="Freeform 71"/>
            <p:cNvSpPr>
              <a:spLocks/>
            </p:cNvSpPr>
            <p:nvPr/>
          </p:nvSpPr>
          <p:spPr bwMode="auto">
            <a:xfrm rot="20578156" flipH="1">
              <a:off x="1141" y="2495"/>
              <a:ext cx="168" cy="141"/>
            </a:xfrm>
            <a:custGeom>
              <a:avLst/>
              <a:gdLst>
                <a:gd name="T0" fmla="*/ 11 w 560"/>
                <a:gd name="T1" fmla="*/ 220 h 512"/>
                <a:gd name="T2" fmla="*/ 45 w 560"/>
                <a:gd name="T3" fmla="*/ 190 h 512"/>
                <a:gd name="T4" fmla="*/ 111 w 560"/>
                <a:gd name="T5" fmla="*/ 158 h 512"/>
                <a:gd name="T6" fmla="*/ 146 w 560"/>
                <a:gd name="T7" fmla="*/ 140 h 512"/>
                <a:gd name="T8" fmla="*/ 209 w 560"/>
                <a:gd name="T9" fmla="*/ 120 h 512"/>
                <a:gd name="T10" fmla="*/ 259 w 560"/>
                <a:gd name="T11" fmla="*/ 98 h 512"/>
                <a:gd name="T12" fmla="*/ 291 w 560"/>
                <a:gd name="T13" fmla="*/ 78 h 512"/>
                <a:gd name="T14" fmla="*/ 246 w 560"/>
                <a:gd name="T15" fmla="*/ 118 h 512"/>
                <a:gd name="T16" fmla="*/ 274 w 560"/>
                <a:gd name="T17" fmla="*/ 118 h 512"/>
                <a:gd name="T18" fmla="*/ 271 w 560"/>
                <a:gd name="T19" fmla="*/ 153 h 512"/>
                <a:gd name="T20" fmla="*/ 286 w 560"/>
                <a:gd name="T21" fmla="*/ 195 h 512"/>
                <a:gd name="T22" fmla="*/ 302 w 560"/>
                <a:gd name="T23" fmla="*/ 230 h 512"/>
                <a:gd name="T24" fmla="*/ 327 w 560"/>
                <a:gd name="T25" fmla="*/ 258 h 512"/>
                <a:gd name="T26" fmla="*/ 331 w 560"/>
                <a:gd name="T27" fmla="*/ 280 h 512"/>
                <a:gd name="T28" fmla="*/ 344 w 560"/>
                <a:gd name="T29" fmla="*/ 300 h 512"/>
                <a:gd name="T30" fmla="*/ 366 w 560"/>
                <a:gd name="T31" fmla="*/ 331 h 512"/>
                <a:gd name="T32" fmla="*/ 376 w 560"/>
                <a:gd name="T33" fmla="*/ 356 h 512"/>
                <a:gd name="T34" fmla="*/ 379 w 560"/>
                <a:gd name="T35" fmla="*/ 381 h 512"/>
                <a:gd name="T36" fmla="*/ 379 w 560"/>
                <a:gd name="T37" fmla="*/ 408 h 512"/>
                <a:gd name="T38" fmla="*/ 376 w 560"/>
                <a:gd name="T39" fmla="*/ 416 h 512"/>
                <a:gd name="T40" fmla="*/ 396 w 560"/>
                <a:gd name="T41" fmla="*/ 436 h 512"/>
                <a:gd name="T42" fmla="*/ 424 w 560"/>
                <a:gd name="T43" fmla="*/ 429 h 512"/>
                <a:gd name="T44" fmla="*/ 439 w 560"/>
                <a:gd name="T45" fmla="*/ 396 h 512"/>
                <a:gd name="T46" fmla="*/ 442 w 560"/>
                <a:gd name="T47" fmla="*/ 356 h 512"/>
                <a:gd name="T48" fmla="*/ 447 w 560"/>
                <a:gd name="T49" fmla="*/ 320 h 512"/>
                <a:gd name="T50" fmla="*/ 465 w 560"/>
                <a:gd name="T51" fmla="*/ 290 h 512"/>
                <a:gd name="T52" fmla="*/ 492 w 560"/>
                <a:gd name="T53" fmla="*/ 278 h 512"/>
                <a:gd name="T54" fmla="*/ 517 w 560"/>
                <a:gd name="T55" fmla="*/ 288 h 512"/>
                <a:gd name="T56" fmla="*/ 525 w 560"/>
                <a:gd name="T57" fmla="*/ 311 h 512"/>
                <a:gd name="T58" fmla="*/ 530 w 560"/>
                <a:gd name="T59" fmla="*/ 338 h 512"/>
                <a:gd name="T60" fmla="*/ 535 w 560"/>
                <a:gd name="T61" fmla="*/ 359 h 512"/>
                <a:gd name="T62" fmla="*/ 535 w 560"/>
                <a:gd name="T63" fmla="*/ 389 h 512"/>
                <a:gd name="T64" fmla="*/ 530 w 560"/>
                <a:gd name="T65" fmla="*/ 418 h 512"/>
                <a:gd name="T66" fmla="*/ 522 w 560"/>
                <a:gd name="T67" fmla="*/ 444 h 512"/>
                <a:gd name="T68" fmla="*/ 509 w 560"/>
                <a:gd name="T69" fmla="*/ 469 h 512"/>
                <a:gd name="T70" fmla="*/ 525 w 560"/>
                <a:gd name="T71" fmla="*/ 512 h 512"/>
                <a:gd name="T72" fmla="*/ 550 w 560"/>
                <a:gd name="T73" fmla="*/ 468 h 512"/>
                <a:gd name="T74" fmla="*/ 554 w 560"/>
                <a:gd name="T75" fmla="*/ 428 h 512"/>
                <a:gd name="T76" fmla="*/ 550 w 560"/>
                <a:gd name="T77" fmla="*/ 358 h 512"/>
                <a:gd name="T78" fmla="*/ 560 w 560"/>
                <a:gd name="T79" fmla="*/ 315 h 512"/>
                <a:gd name="T80" fmla="*/ 560 w 560"/>
                <a:gd name="T81" fmla="*/ 243 h 512"/>
                <a:gd name="T82" fmla="*/ 550 w 560"/>
                <a:gd name="T83" fmla="*/ 173 h 512"/>
                <a:gd name="T84" fmla="*/ 540 w 560"/>
                <a:gd name="T85" fmla="*/ 118 h 512"/>
                <a:gd name="T86" fmla="*/ 514 w 560"/>
                <a:gd name="T87" fmla="*/ 78 h 512"/>
                <a:gd name="T88" fmla="*/ 480 w 560"/>
                <a:gd name="T89" fmla="*/ 49 h 512"/>
                <a:gd name="T90" fmla="*/ 429 w 560"/>
                <a:gd name="T91" fmla="*/ 25 h 512"/>
                <a:gd name="T92" fmla="*/ 391 w 560"/>
                <a:gd name="T93" fmla="*/ 19 h 512"/>
                <a:gd name="T94" fmla="*/ 364 w 560"/>
                <a:gd name="T95" fmla="*/ 20 h 512"/>
                <a:gd name="T96" fmla="*/ 329 w 560"/>
                <a:gd name="T97" fmla="*/ 4 h 512"/>
                <a:gd name="T98" fmla="*/ 279 w 560"/>
                <a:gd name="T99" fmla="*/ 0 h 512"/>
                <a:gd name="T100" fmla="*/ 191 w 560"/>
                <a:gd name="T101" fmla="*/ 20 h 512"/>
                <a:gd name="T102" fmla="*/ 130 w 560"/>
                <a:gd name="T103" fmla="*/ 39 h 512"/>
                <a:gd name="T104" fmla="*/ 80 w 560"/>
                <a:gd name="T105" fmla="*/ 59 h 512"/>
                <a:gd name="T106" fmla="*/ 45 w 560"/>
                <a:gd name="T107" fmla="*/ 90 h 512"/>
                <a:gd name="T108" fmla="*/ 15 w 560"/>
                <a:gd name="T109" fmla="*/ 128 h 512"/>
                <a:gd name="T110" fmla="*/ 0 w 560"/>
                <a:gd name="T111" fmla="*/ 180 h 512"/>
                <a:gd name="T112" fmla="*/ 11 w 560"/>
                <a:gd name="T113" fmla="*/ 22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60" h="512">
                  <a:moveTo>
                    <a:pt x="11" y="220"/>
                  </a:moveTo>
                  <a:lnTo>
                    <a:pt x="45" y="190"/>
                  </a:lnTo>
                  <a:lnTo>
                    <a:pt x="111" y="158"/>
                  </a:lnTo>
                  <a:lnTo>
                    <a:pt x="146" y="140"/>
                  </a:lnTo>
                  <a:lnTo>
                    <a:pt x="209" y="120"/>
                  </a:lnTo>
                  <a:lnTo>
                    <a:pt x="259" y="98"/>
                  </a:lnTo>
                  <a:lnTo>
                    <a:pt x="291" y="78"/>
                  </a:lnTo>
                  <a:lnTo>
                    <a:pt x="246" y="118"/>
                  </a:lnTo>
                  <a:lnTo>
                    <a:pt x="274" y="118"/>
                  </a:lnTo>
                  <a:lnTo>
                    <a:pt x="271" y="153"/>
                  </a:lnTo>
                  <a:lnTo>
                    <a:pt x="286" y="195"/>
                  </a:lnTo>
                  <a:lnTo>
                    <a:pt x="302" y="230"/>
                  </a:lnTo>
                  <a:lnTo>
                    <a:pt x="327" y="258"/>
                  </a:lnTo>
                  <a:lnTo>
                    <a:pt x="331" y="280"/>
                  </a:lnTo>
                  <a:lnTo>
                    <a:pt x="344" y="300"/>
                  </a:lnTo>
                  <a:lnTo>
                    <a:pt x="366" y="331"/>
                  </a:lnTo>
                  <a:lnTo>
                    <a:pt x="376" y="356"/>
                  </a:lnTo>
                  <a:lnTo>
                    <a:pt x="379" y="381"/>
                  </a:lnTo>
                  <a:lnTo>
                    <a:pt x="379" y="408"/>
                  </a:lnTo>
                  <a:lnTo>
                    <a:pt x="376" y="416"/>
                  </a:lnTo>
                  <a:lnTo>
                    <a:pt x="396" y="436"/>
                  </a:lnTo>
                  <a:lnTo>
                    <a:pt x="424" y="429"/>
                  </a:lnTo>
                  <a:lnTo>
                    <a:pt x="439" y="396"/>
                  </a:lnTo>
                  <a:lnTo>
                    <a:pt x="442" y="356"/>
                  </a:lnTo>
                  <a:lnTo>
                    <a:pt x="447" y="320"/>
                  </a:lnTo>
                  <a:lnTo>
                    <a:pt x="465" y="290"/>
                  </a:lnTo>
                  <a:lnTo>
                    <a:pt x="492" y="278"/>
                  </a:lnTo>
                  <a:lnTo>
                    <a:pt x="517" y="288"/>
                  </a:lnTo>
                  <a:lnTo>
                    <a:pt x="525" y="311"/>
                  </a:lnTo>
                  <a:lnTo>
                    <a:pt x="530" y="338"/>
                  </a:lnTo>
                  <a:lnTo>
                    <a:pt x="535" y="359"/>
                  </a:lnTo>
                  <a:lnTo>
                    <a:pt x="535" y="389"/>
                  </a:lnTo>
                  <a:lnTo>
                    <a:pt x="530" y="418"/>
                  </a:lnTo>
                  <a:lnTo>
                    <a:pt x="522" y="444"/>
                  </a:lnTo>
                  <a:lnTo>
                    <a:pt x="509" y="469"/>
                  </a:lnTo>
                  <a:lnTo>
                    <a:pt x="525" y="512"/>
                  </a:lnTo>
                  <a:lnTo>
                    <a:pt x="550" y="468"/>
                  </a:lnTo>
                  <a:lnTo>
                    <a:pt x="554" y="428"/>
                  </a:lnTo>
                  <a:lnTo>
                    <a:pt x="550" y="358"/>
                  </a:lnTo>
                  <a:lnTo>
                    <a:pt x="560" y="315"/>
                  </a:lnTo>
                  <a:lnTo>
                    <a:pt x="560" y="243"/>
                  </a:lnTo>
                  <a:lnTo>
                    <a:pt x="550" y="173"/>
                  </a:lnTo>
                  <a:lnTo>
                    <a:pt x="540" y="118"/>
                  </a:lnTo>
                  <a:lnTo>
                    <a:pt x="514" y="78"/>
                  </a:lnTo>
                  <a:lnTo>
                    <a:pt x="480" y="49"/>
                  </a:lnTo>
                  <a:lnTo>
                    <a:pt x="429" y="25"/>
                  </a:lnTo>
                  <a:lnTo>
                    <a:pt x="391" y="19"/>
                  </a:lnTo>
                  <a:lnTo>
                    <a:pt x="364" y="20"/>
                  </a:lnTo>
                  <a:lnTo>
                    <a:pt x="329" y="4"/>
                  </a:lnTo>
                  <a:lnTo>
                    <a:pt x="279" y="0"/>
                  </a:lnTo>
                  <a:lnTo>
                    <a:pt x="191" y="20"/>
                  </a:lnTo>
                  <a:lnTo>
                    <a:pt x="130" y="39"/>
                  </a:lnTo>
                  <a:lnTo>
                    <a:pt x="80" y="59"/>
                  </a:lnTo>
                  <a:lnTo>
                    <a:pt x="45" y="90"/>
                  </a:lnTo>
                  <a:lnTo>
                    <a:pt x="15" y="128"/>
                  </a:lnTo>
                  <a:lnTo>
                    <a:pt x="0" y="180"/>
                  </a:lnTo>
                  <a:lnTo>
                    <a:pt x="11" y="22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 w="825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7240" name="Freeform 72"/>
            <p:cNvSpPr>
              <a:spLocks/>
            </p:cNvSpPr>
            <p:nvPr/>
          </p:nvSpPr>
          <p:spPr bwMode="auto">
            <a:xfrm rot="20578156" flipH="1">
              <a:off x="1196" y="2490"/>
              <a:ext cx="91" cy="41"/>
            </a:xfrm>
            <a:custGeom>
              <a:avLst/>
              <a:gdLst>
                <a:gd name="T0" fmla="*/ 304 w 304"/>
                <a:gd name="T1" fmla="*/ 11 h 146"/>
                <a:gd name="T2" fmla="*/ 269 w 304"/>
                <a:gd name="T3" fmla="*/ 45 h 146"/>
                <a:gd name="T4" fmla="*/ 231 w 304"/>
                <a:gd name="T5" fmla="*/ 76 h 146"/>
                <a:gd name="T6" fmla="*/ 154 w 304"/>
                <a:gd name="T7" fmla="*/ 101 h 146"/>
                <a:gd name="T8" fmla="*/ 75 w 304"/>
                <a:gd name="T9" fmla="*/ 109 h 146"/>
                <a:gd name="T10" fmla="*/ 20 w 304"/>
                <a:gd name="T11" fmla="*/ 129 h 146"/>
                <a:gd name="T12" fmla="*/ 0 w 304"/>
                <a:gd name="T13" fmla="*/ 146 h 146"/>
                <a:gd name="T14" fmla="*/ 35 w 304"/>
                <a:gd name="T15" fmla="*/ 111 h 146"/>
                <a:gd name="T16" fmla="*/ 75 w 304"/>
                <a:gd name="T17" fmla="*/ 89 h 146"/>
                <a:gd name="T18" fmla="*/ 121 w 304"/>
                <a:gd name="T19" fmla="*/ 69 h 146"/>
                <a:gd name="T20" fmla="*/ 101 w 304"/>
                <a:gd name="T21" fmla="*/ 69 h 146"/>
                <a:gd name="T22" fmla="*/ 56 w 304"/>
                <a:gd name="T23" fmla="*/ 79 h 146"/>
                <a:gd name="T24" fmla="*/ 31 w 304"/>
                <a:gd name="T25" fmla="*/ 91 h 146"/>
                <a:gd name="T26" fmla="*/ 81 w 304"/>
                <a:gd name="T27" fmla="*/ 61 h 146"/>
                <a:gd name="T28" fmla="*/ 121 w 304"/>
                <a:gd name="T29" fmla="*/ 45 h 146"/>
                <a:gd name="T30" fmla="*/ 176 w 304"/>
                <a:gd name="T31" fmla="*/ 30 h 146"/>
                <a:gd name="T32" fmla="*/ 174 w 304"/>
                <a:gd name="T33" fmla="*/ 21 h 146"/>
                <a:gd name="T34" fmla="*/ 221 w 304"/>
                <a:gd name="T35" fmla="*/ 16 h 146"/>
                <a:gd name="T36" fmla="*/ 216 w 304"/>
                <a:gd name="T37" fmla="*/ 10 h 146"/>
                <a:gd name="T38" fmla="*/ 244 w 304"/>
                <a:gd name="T39" fmla="*/ 1 h 146"/>
                <a:gd name="T40" fmla="*/ 269 w 304"/>
                <a:gd name="T41" fmla="*/ 0 h 146"/>
                <a:gd name="T42" fmla="*/ 304 w 304"/>
                <a:gd name="T43" fmla="*/ 1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4" h="146">
                  <a:moveTo>
                    <a:pt x="304" y="11"/>
                  </a:moveTo>
                  <a:lnTo>
                    <a:pt x="269" y="45"/>
                  </a:lnTo>
                  <a:lnTo>
                    <a:pt x="231" y="76"/>
                  </a:lnTo>
                  <a:lnTo>
                    <a:pt x="154" y="101"/>
                  </a:lnTo>
                  <a:lnTo>
                    <a:pt x="75" y="109"/>
                  </a:lnTo>
                  <a:lnTo>
                    <a:pt x="20" y="129"/>
                  </a:lnTo>
                  <a:lnTo>
                    <a:pt x="0" y="146"/>
                  </a:lnTo>
                  <a:lnTo>
                    <a:pt x="35" y="111"/>
                  </a:lnTo>
                  <a:lnTo>
                    <a:pt x="75" y="89"/>
                  </a:lnTo>
                  <a:lnTo>
                    <a:pt x="121" y="69"/>
                  </a:lnTo>
                  <a:lnTo>
                    <a:pt x="101" y="69"/>
                  </a:lnTo>
                  <a:lnTo>
                    <a:pt x="56" y="79"/>
                  </a:lnTo>
                  <a:lnTo>
                    <a:pt x="31" y="91"/>
                  </a:lnTo>
                  <a:lnTo>
                    <a:pt x="81" y="61"/>
                  </a:lnTo>
                  <a:lnTo>
                    <a:pt x="121" y="45"/>
                  </a:lnTo>
                  <a:lnTo>
                    <a:pt x="176" y="30"/>
                  </a:lnTo>
                  <a:lnTo>
                    <a:pt x="174" y="21"/>
                  </a:lnTo>
                  <a:lnTo>
                    <a:pt x="221" y="16"/>
                  </a:lnTo>
                  <a:lnTo>
                    <a:pt x="216" y="10"/>
                  </a:lnTo>
                  <a:lnTo>
                    <a:pt x="244" y="1"/>
                  </a:lnTo>
                  <a:lnTo>
                    <a:pt x="269" y="0"/>
                  </a:lnTo>
                  <a:lnTo>
                    <a:pt x="304" y="11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41" name="Freeform 73"/>
            <p:cNvSpPr>
              <a:spLocks/>
            </p:cNvSpPr>
            <p:nvPr/>
          </p:nvSpPr>
          <p:spPr bwMode="auto">
            <a:xfrm rot="20578156" flipH="1">
              <a:off x="1145" y="2515"/>
              <a:ext cx="75" cy="77"/>
            </a:xfrm>
            <a:custGeom>
              <a:avLst/>
              <a:gdLst>
                <a:gd name="T0" fmla="*/ 83 w 248"/>
                <a:gd name="T1" fmla="*/ 0 h 279"/>
                <a:gd name="T2" fmla="*/ 35 w 248"/>
                <a:gd name="T3" fmla="*/ 39 h 279"/>
                <a:gd name="T4" fmla="*/ 0 w 248"/>
                <a:gd name="T5" fmla="*/ 71 h 279"/>
                <a:gd name="T6" fmla="*/ 15 w 248"/>
                <a:gd name="T7" fmla="*/ 66 h 279"/>
                <a:gd name="T8" fmla="*/ 5 w 248"/>
                <a:gd name="T9" fmla="*/ 84 h 279"/>
                <a:gd name="T10" fmla="*/ 3 w 248"/>
                <a:gd name="T11" fmla="*/ 104 h 279"/>
                <a:gd name="T12" fmla="*/ 10 w 248"/>
                <a:gd name="T13" fmla="*/ 134 h 279"/>
                <a:gd name="T14" fmla="*/ 20 w 248"/>
                <a:gd name="T15" fmla="*/ 171 h 279"/>
                <a:gd name="T16" fmla="*/ 48 w 248"/>
                <a:gd name="T17" fmla="*/ 191 h 279"/>
                <a:gd name="T18" fmla="*/ 78 w 248"/>
                <a:gd name="T19" fmla="*/ 231 h 279"/>
                <a:gd name="T20" fmla="*/ 63 w 248"/>
                <a:gd name="T21" fmla="*/ 179 h 279"/>
                <a:gd name="T22" fmla="*/ 103 w 248"/>
                <a:gd name="T23" fmla="*/ 191 h 279"/>
                <a:gd name="T24" fmla="*/ 113 w 248"/>
                <a:gd name="T25" fmla="*/ 219 h 279"/>
                <a:gd name="T26" fmla="*/ 120 w 248"/>
                <a:gd name="T27" fmla="*/ 279 h 279"/>
                <a:gd name="T28" fmla="*/ 128 w 248"/>
                <a:gd name="T29" fmla="*/ 231 h 279"/>
                <a:gd name="T30" fmla="*/ 128 w 248"/>
                <a:gd name="T31" fmla="*/ 196 h 279"/>
                <a:gd name="T32" fmla="*/ 153 w 248"/>
                <a:gd name="T33" fmla="*/ 229 h 279"/>
                <a:gd name="T34" fmla="*/ 153 w 248"/>
                <a:gd name="T35" fmla="*/ 274 h 279"/>
                <a:gd name="T36" fmla="*/ 174 w 248"/>
                <a:gd name="T37" fmla="*/ 224 h 279"/>
                <a:gd name="T38" fmla="*/ 174 w 248"/>
                <a:gd name="T39" fmla="*/ 171 h 279"/>
                <a:gd name="T40" fmla="*/ 193 w 248"/>
                <a:gd name="T41" fmla="*/ 191 h 279"/>
                <a:gd name="T42" fmla="*/ 193 w 248"/>
                <a:gd name="T43" fmla="*/ 229 h 279"/>
                <a:gd name="T44" fmla="*/ 204 w 248"/>
                <a:gd name="T45" fmla="*/ 151 h 279"/>
                <a:gd name="T46" fmla="*/ 198 w 248"/>
                <a:gd name="T47" fmla="*/ 114 h 279"/>
                <a:gd name="T48" fmla="*/ 223 w 248"/>
                <a:gd name="T49" fmla="*/ 124 h 279"/>
                <a:gd name="T50" fmla="*/ 228 w 248"/>
                <a:gd name="T51" fmla="*/ 149 h 279"/>
                <a:gd name="T52" fmla="*/ 233 w 248"/>
                <a:gd name="T53" fmla="*/ 116 h 279"/>
                <a:gd name="T54" fmla="*/ 229 w 248"/>
                <a:gd name="T55" fmla="*/ 94 h 279"/>
                <a:gd name="T56" fmla="*/ 248 w 248"/>
                <a:gd name="T57" fmla="*/ 96 h 279"/>
                <a:gd name="T58" fmla="*/ 238 w 248"/>
                <a:gd name="T59" fmla="*/ 74 h 279"/>
                <a:gd name="T60" fmla="*/ 214 w 248"/>
                <a:gd name="T61" fmla="*/ 51 h 279"/>
                <a:gd name="T62" fmla="*/ 188 w 248"/>
                <a:gd name="T63" fmla="*/ 30 h 279"/>
                <a:gd name="T64" fmla="*/ 148 w 248"/>
                <a:gd name="T65" fmla="*/ 11 h 279"/>
                <a:gd name="T66" fmla="*/ 115 w 248"/>
                <a:gd name="T67" fmla="*/ 1 h 279"/>
                <a:gd name="T68" fmla="*/ 83 w 248"/>
                <a:gd name="T6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8" h="279">
                  <a:moveTo>
                    <a:pt x="83" y="0"/>
                  </a:moveTo>
                  <a:lnTo>
                    <a:pt x="35" y="39"/>
                  </a:lnTo>
                  <a:lnTo>
                    <a:pt x="0" y="71"/>
                  </a:lnTo>
                  <a:lnTo>
                    <a:pt x="15" y="66"/>
                  </a:lnTo>
                  <a:lnTo>
                    <a:pt x="5" y="84"/>
                  </a:lnTo>
                  <a:lnTo>
                    <a:pt x="3" y="104"/>
                  </a:lnTo>
                  <a:lnTo>
                    <a:pt x="10" y="134"/>
                  </a:lnTo>
                  <a:lnTo>
                    <a:pt x="20" y="171"/>
                  </a:lnTo>
                  <a:lnTo>
                    <a:pt x="48" y="191"/>
                  </a:lnTo>
                  <a:lnTo>
                    <a:pt x="78" y="231"/>
                  </a:lnTo>
                  <a:lnTo>
                    <a:pt x="63" y="179"/>
                  </a:lnTo>
                  <a:lnTo>
                    <a:pt x="103" y="191"/>
                  </a:lnTo>
                  <a:lnTo>
                    <a:pt x="113" y="219"/>
                  </a:lnTo>
                  <a:lnTo>
                    <a:pt x="120" y="279"/>
                  </a:lnTo>
                  <a:lnTo>
                    <a:pt x="128" y="231"/>
                  </a:lnTo>
                  <a:lnTo>
                    <a:pt x="128" y="196"/>
                  </a:lnTo>
                  <a:lnTo>
                    <a:pt x="153" y="229"/>
                  </a:lnTo>
                  <a:lnTo>
                    <a:pt x="153" y="274"/>
                  </a:lnTo>
                  <a:lnTo>
                    <a:pt x="174" y="224"/>
                  </a:lnTo>
                  <a:lnTo>
                    <a:pt x="174" y="171"/>
                  </a:lnTo>
                  <a:lnTo>
                    <a:pt x="193" y="191"/>
                  </a:lnTo>
                  <a:lnTo>
                    <a:pt x="193" y="229"/>
                  </a:lnTo>
                  <a:lnTo>
                    <a:pt x="204" y="151"/>
                  </a:lnTo>
                  <a:lnTo>
                    <a:pt x="198" y="114"/>
                  </a:lnTo>
                  <a:lnTo>
                    <a:pt x="223" y="124"/>
                  </a:lnTo>
                  <a:lnTo>
                    <a:pt x="228" y="149"/>
                  </a:lnTo>
                  <a:lnTo>
                    <a:pt x="233" y="116"/>
                  </a:lnTo>
                  <a:lnTo>
                    <a:pt x="229" y="94"/>
                  </a:lnTo>
                  <a:lnTo>
                    <a:pt x="248" y="96"/>
                  </a:lnTo>
                  <a:lnTo>
                    <a:pt x="238" y="74"/>
                  </a:lnTo>
                  <a:lnTo>
                    <a:pt x="214" y="51"/>
                  </a:lnTo>
                  <a:lnTo>
                    <a:pt x="188" y="30"/>
                  </a:lnTo>
                  <a:lnTo>
                    <a:pt x="148" y="11"/>
                  </a:lnTo>
                  <a:lnTo>
                    <a:pt x="115" y="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7242" name="Freeform 74"/>
            <p:cNvSpPr>
              <a:spLocks/>
            </p:cNvSpPr>
            <p:nvPr/>
          </p:nvSpPr>
          <p:spPr bwMode="auto">
            <a:xfrm rot="20578156" flipH="1">
              <a:off x="1178" y="2633"/>
              <a:ext cx="15" cy="12"/>
            </a:xfrm>
            <a:custGeom>
              <a:avLst/>
              <a:gdLst>
                <a:gd name="T0" fmla="*/ 7 w 47"/>
                <a:gd name="T1" fmla="*/ 18 h 45"/>
                <a:gd name="T2" fmla="*/ 25 w 47"/>
                <a:gd name="T3" fmla="*/ 15 h 45"/>
                <a:gd name="T4" fmla="*/ 47 w 47"/>
                <a:gd name="T5" fmla="*/ 0 h 45"/>
                <a:gd name="T6" fmla="*/ 39 w 47"/>
                <a:gd name="T7" fmla="*/ 30 h 45"/>
                <a:gd name="T8" fmla="*/ 20 w 47"/>
                <a:gd name="T9" fmla="*/ 45 h 45"/>
                <a:gd name="T10" fmla="*/ 0 w 47"/>
                <a:gd name="T11" fmla="*/ 42 h 45"/>
                <a:gd name="T12" fmla="*/ 0 w 47"/>
                <a:gd name="T13" fmla="*/ 27 h 45"/>
                <a:gd name="T14" fmla="*/ 7 w 47"/>
                <a:gd name="T15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5">
                  <a:moveTo>
                    <a:pt x="7" y="18"/>
                  </a:moveTo>
                  <a:lnTo>
                    <a:pt x="25" y="15"/>
                  </a:lnTo>
                  <a:lnTo>
                    <a:pt x="47" y="0"/>
                  </a:lnTo>
                  <a:lnTo>
                    <a:pt x="39" y="30"/>
                  </a:lnTo>
                  <a:lnTo>
                    <a:pt x="20" y="45"/>
                  </a:lnTo>
                  <a:lnTo>
                    <a:pt x="0" y="42"/>
                  </a:lnTo>
                  <a:lnTo>
                    <a:pt x="0" y="27"/>
                  </a:lnTo>
                  <a:lnTo>
                    <a:pt x="7" y="18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7243" name="Group 75"/>
            <p:cNvGrpSpPr>
              <a:grpSpLocks/>
            </p:cNvGrpSpPr>
            <p:nvPr/>
          </p:nvGrpSpPr>
          <p:grpSpPr bwMode="auto">
            <a:xfrm rot="1162269">
              <a:off x="1271" y="3149"/>
              <a:ext cx="130" cy="115"/>
              <a:chOff x="4813" y="6685"/>
              <a:chExt cx="278" cy="478"/>
            </a:xfrm>
          </p:grpSpPr>
          <p:sp>
            <p:nvSpPr>
              <p:cNvPr id="7244" name="Freeform 76"/>
              <p:cNvSpPr>
                <a:spLocks/>
              </p:cNvSpPr>
              <p:nvPr/>
            </p:nvSpPr>
            <p:spPr bwMode="auto">
              <a:xfrm>
                <a:off x="4813" y="6685"/>
                <a:ext cx="278" cy="478"/>
              </a:xfrm>
              <a:custGeom>
                <a:avLst/>
                <a:gdLst>
                  <a:gd name="T0" fmla="*/ 151 w 278"/>
                  <a:gd name="T1" fmla="*/ 0 h 478"/>
                  <a:gd name="T2" fmla="*/ 108 w 278"/>
                  <a:gd name="T3" fmla="*/ 79 h 478"/>
                  <a:gd name="T4" fmla="*/ 73 w 278"/>
                  <a:gd name="T5" fmla="*/ 118 h 478"/>
                  <a:gd name="T6" fmla="*/ 55 w 278"/>
                  <a:gd name="T7" fmla="*/ 150 h 478"/>
                  <a:gd name="T8" fmla="*/ 35 w 278"/>
                  <a:gd name="T9" fmla="*/ 175 h 478"/>
                  <a:gd name="T10" fmla="*/ 22 w 278"/>
                  <a:gd name="T11" fmla="*/ 208 h 478"/>
                  <a:gd name="T12" fmla="*/ 15 w 278"/>
                  <a:gd name="T13" fmla="*/ 240 h 478"/>
                  <a:gd name="T14" fmla="*/ 0 w 278"/>
                  <a:gd name="T15" fmla="*/ 281 h 478"/>
                  <a:gd name="T16" fmla="*/ 12 w 278"/>
                  <a:gd name="T17" fmla="*/ 318 h 478"/>
                  <a:gd name="T18" fmla="*/ 12 w 278"/>
                  <a:gd name="T19" fmla="*/ 368 h 478"/>
                  <a:gd name="T20" fmla="*/ 28 w 278"/>
                  <a:gd name="T21" fmla="*/ 370 h 478"/>
                  <a:gd name="T22" fmla="*/ 48 w 278"/>
                  <a:gd name="T23" fmla="*/ 356 h 478"/>
                  <a:gd name="T24" fmla="*/ 62 w 278"/>
                  <a:gd name="T25" fmla="*/ 331 h 478"/>
                  <a:gd name="T26" fmla="*/ 62 w 278"/>
                  <a:gd name="T27" fmla="*/ 300 h 478"/>
                  <a:gd name="T28" fmla="*/ 72 w 278"/>
                  <a:gd name="T29" fmla="*/ 266 h 478"/>
                  <a:gd name="T30" fmla="*/ 87 w 278"/>
                  <a:gd name="T31" fmla="*/ 293 h 478"/>
                  <a:gd name="T32" fmla="*/ 90 w 278"/>
                  <a:gd name="T33" fmla="*/ 333 h 478"/>
                  <a:gd name="T34" fmla="*/ 73 w 278"/>
                  <a:gd name="T35" fmla="*/ 370 h 478"/>
                  <a:gd name="T36" fmla="*/ 55 w 278"/>
                  <a:gd name="T37" fmla="*/ 398 h 478"/>
                  <a:gd name="T38" fmla="*/ 38 w 278"/>
                  <a:gd name="T39" fmla="*/ 418 h 478"/>
                  <a:gd name="T40" fmla="*/ 33 w 278"/>
                  <a:gd name="T41" fmla="*/ 439 h 478"/>
                  <a:gd name="T42" fmla="*/ 43 w 278"/>
                  <a:gd name="T43" fmla="*/ 453 h 478"/>
                  <a:gd name="T44" fmla="*/ 53 w 278"/>
                  <a:gd name="T45" fmla="*/ 451 h 478"/>
                  <a:gd name="T46" fmla="*/ 48 w 278"/>
                  <a:gd name="T47" fmla="*/ 466 h 478"/>
                  <a:gd name="T48" fmla="*/ 57 w 278"/>
                  <a:gd name="T49" fmla="*/ 478 h 478"/>
                  <a:gd name="T50" fmla="*/ 73 w 278"/>
                  <a:gd name="T51" fmla="*/ 478 h 478"/>
                  <a:gd name="T52" fmla="*/ 96 w 278"/>
                  <a:gd name="T53" fmla="*/ 468 h 478"/>
                  <a:gd name="T54" fmla="*/ 118 w 278"/>
                  <a:gd name="T55" fmla="*/ 466 h 478"/>
                  <a:gd name="T56" fmla="*/ 146 w 278"/>
                  <a:gd name="T57" fmla="*/ 451 h 478"/>
                  <a:gd name="T58" fmla="*/ 173 w 278"/>
                  <a:gd name="T59" fmla="*/ 443 h 478"/>
                  <a:gd name="T60" fmla="*/ 188 w 278"/>
                  <a:gd name="T61" fmla="*/ 426 h 478"/>
                  <a:gd name="T62" fmla="*/ 216 w 278"/>
                  <a:gd name="T63" fmla="*/ 389 h 478"/>
                  <a:gd name="T64" fmla="*/ 261 w 278"/>
                  <a:gd name="T65" fmla="*/ 338 h 478"/>
                  <a:gd name="T66" fmla="*/ 266 w 278"/>
                  <a:gd name="T67" fmla="*/ 273 h 478"/>
                  <a:gd name="T68" fmla="*/ 276 w 278"/>
                  <a:gd name="T69" fmla="*/ 213 h 478"/>
                  <a:gd name="T70" fmla="*/ 271 w 278"/>
                  <a:gd name="T71" fmla="*/ 160 h 478"/>
                  <a:gd name="T72" fmla="*/ 268 w 278"/>
                  <a:gd name="T73" fmla="*/ 120 h 478"/>
                  <a:gd name="T74" fmla="*/ 278 w 278"/>
                  <a:gd name="T75" fmla="*/ 25 h 478"/>
                  <a:gd name="T76" fmla="*/ 236 w 278"/>
                  <a:gd name="T77" fmla="*/ 4 h 478"/>
                  <a:gd name="T78" fmla="*/ 151 w 278"/>
                  <a:gd name="T79" fmla="*/ 0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78" h="478">
                    <a:moveTo>
                      <a:pt x="151" y="0"/>
                    </a:moveTo>
                    <a:lnTo>
                      <a:pt x="108" y="79"/>
                    </a:lnTo>
                    <a:lnTo>
                      <a:pt x="73" y="118"/>
                    </a:lnTo>
                    <a:lnTo>
                      <a:pt x="55" y="150"/>
                    </a:lnTo>
                    <a:lnTo>
                      <a:pt x="35" y="175"/>
                    </a:lnTo>
                    <a:lnTo>
                      <a:pt x="22" y="208"/>
                    </a:lnTo>
                    <a:lnTo>
                      <a:pt x="15" y="240"/>
                    </a:lnTo>
                    <a:lnTo>
                      <a:pt x="0" y="281"/>
                    </a:lnTo>
                    <a:lnTo>
                      <a:pt x="12" y="318"/>
                    </a:lnTo>
                    <a:lnTo>
                      <a:pt x="12" y="368"/>
                    </a:lnTo>
                    <a:lnTo>
                      <a:pt x="28" y="370"/>
                    </a:lnTo>
                    <a:lnTo>
                      <a:pt x="48" y="356"/>
                    </a:lnTo>
                    <a:lnTo>
                      <a:pt x="62" y="331"/>
                    </a:lnTo>
                    <a:lnTo>
                      <a:pt x="62" y="300"/>
                    </a:lnTo>
                    <a:lnTo>
                      <a:pt x="72" y="266"/>
                    </a:lnTo>
                    <a:lnTo>
                      <a:pt x="87" y="293"/>
                    </a:lnTo>
                    <a:lnTo>
                      <a:pt x="90" y="333"/>
                    </a:lnTo>
                    <a:lnTo>
                      <a:pt x="73" y="370"/>
                    </a:lnTo>
                    <a:lnTo>
                      <a:pt x="55" y="398"/>
                    </a:lnTo>
                    <a:lnTo>
                      <a:pt x="38" y="418"/>
                    </a:lnTo>
                    <a:lnTo>
                      <a:pt x="33" y="439"/>
                    </a:lnTo>
                    <a:lnTo>
                      <a:pt x="43" y="453"/>
                    </a:lnTo>
                    <a:lnTo>
                      <a:pt x="53" y="451"/>
                    </a:lnTo>
                    <a:lnTo>
                      <a:pt x="48" y="466"/>
                    </a:lnTo>
                    <a:lnTo>
                      <a:pt x="57" y="478"/>
                    </a:lnTo>
                    <a:lnTo>
                      <a:pt x="73" y="478"/>
                    </a:lnTo>
                    <a:lnTo>
                      <a:pt x="96" y="468"/>
                    </a:lnTo>
                    <a:lnTo>
                      <a:pt x="118" y="466"/>
                    </a:lnTo>
                    <a:lnTo>
                      <a:pt x="146" y="451"/>
                    </a:lnTo>
                    <a:lnTo>
                      <a:pt x="173" y="443"/>
                    </a:lnTo>
                    <a:lnTo>
                      <a:pt x="188" y="426"/>
                    </a:lnTo>
                    <a:lnTo>
                      <a:pt x="216" y="389"/>
                    </a:lnTo>
                    <a:lnTo>
                      <a:pt x="261" y="338"/>
                    </a:lnTo>
                    <a:lnTo>
                      <a:pt x="266" y="273"/>
                    </a:lnTo>
                    <a:lnTo>
                      <a:pt x="276" y="213"/>
                    </a:lnTo>
                    <a:lnTo>
                      <a:pt x="271" y="160"/>
                    </a:lnTo>
                    <a:lnTo>
                      <a:pt x="268" y="120"/>
                    </a:lnTo>
                    <a:lnTo>
                      <a:pt x="278" y="25"/>
                    </a:lnTo>
                    <a:lnTo>
                      <a:pt x="236" y="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 w="8255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245" name="Freeform 77"/>
              <p:cNvSpPr>
                <a:spLocks/>
              </p:cNvSpPr>
              <p:nvPr/>
            </p:nvSpPr>
            <p:spPr bwMode="auto">
              <a:xfrm>
                <a:off x="4891" y="7013"/>
                <a:ext cx="80" cy="106"/>
              </a:xfrm>
              <a:custGeom>
                <a:avLst/>
                <a:gdLst>
                  <a:gd name="T0" fmla="*/ 80 w 80"/>
                  <a:gd name="T1" fmla="*/ 0 h 106"/>
                  <a:gd name="T2" fmla="*/ 63 w 80"/>
                  <a:gd name="T3" fmla="*/ 43 h 106"/>
                  <a:gd name="T4" fmla="*/ 48 w 80"/>
                  <a:gd name="T5" fmla="*/ 63 h 106"/>
                  <a:gd name="T6" fmla="*/ 33 w 80"/>
                  <a:gd name="T7" fmla="*/ 83 h 106"/>
                  <a:gd name="T8" fmla="*/ 0 w 80"/>
                  <a:gd name="T9" fmla="*/ 106 h 106"/>
                  <a:gd name="T10" fmla="*/ 43 w 80"/>
                  <a:gd name="T11" fmla="*/ 85 h 106"/>
                  <a:gd name="T12" fmla="*/ 68 w 80"/>
                  <a:gd name="T13" fmla="*/ 48 h 106"/>
                  <a:gd name="T14" fmla="*/ 80 w 80"/>
                  <a:gd name="T1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" h="106">
                    <a:moveTo>
                      <a:pt x="80" y="0"/>
                    </a:moveTo>
                    <a:lnTo>
                      <a:pt x="63" y="43"/>
                    </a:lnTo>
                    <a:lnTo>
                      <a:pt x="48" y="63"/>
                    </a:lnTo>
                    <a:lnTo>
                      <a:pt x="33" y="83"/>
                    </a:lnTo>
                    <a:lnTo>
                      <a:pt x="0" y="106"/>
                    </a:lnTo>
                    <a:lnTo>
                      <a:pt x="43" y="85"/>
                    </a:lnTo>
                    <a:lnTo>
                      <a:pt x="68" y="48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246" name="Freeform 78"/>
              <p:cNvSpPr>
                <a:spLocks/>
              </p:cNvSpPr>
              <p:nvPr/>
            </p:nvSpPr>
            <p:spPr bwMode="auto">
              <a:xfrm>
                <a:off x="4979" y="7015"/>
                <a:ext cx="52" cy="96"/>
              </a:xfrm>
              <a:custGeom>
                <a:avLst/>
                <a:gdLst>
                  <a:gd name="T0" fmla="*/ 52 w 52"/>
                  <a:gd name="T1" fmla="*/ 0 h 96"/>
                  <a:gd name="T2" fmla="*/ 32 w 52"/>
                  <a:gd name="T3" fmla="*/ 38 h 96"/>
                  <a:gd name="T4" fmla="*/ 17 w 52"/>
                  <a:gd name="T5" fmla="*/ 61 h 96"/>
                  <a:gd name="T6" fmla="*/ 0 w 52"/>
                  <a:gd name="T7" fmla="*/ 96 h 96"/>
                  <a:gd name="T8" fmla="*/ 39 w 52"/>
                  <a:gd name="T9" fmla="*/ 41 h 96"/>
                  <a:gd name="T10" fmla="*/ 52 w 52"/>
                  <a:gd name="T11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6">
                    <a:moveTo>
                      <a:pt x="52" y="0"/>
                    </a:moveTo>
                    <a:lnTo>
                      <a:pt x="32" y="38"/>
                    </a:lnTo>
                    <a:lnTo>
                      <a:pt x="17" y="61"/>
                    </a:lnTo>
                    <a:lnTo>
                      <a:pt x="0" y="96"/>
                    </a:lnTo>
                    <a:lnTo>
                      <a:pt x="39" y="41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247" name="Freeform 79"/>
              <p:cNvSpPr>
                <a:spLocks/>
              </p:cNvSpPr>
              <p:nvPr/>
            </p:nvSpPr>
            <p:spPr bwMode="auto">
              <a:xfrm>
                <a:off x="4876" y="6893"/>
                <a:ext cx="14" cy="60"/>
              </a:xfrm>
              <a:custGeom>
                <a:avLst/>
                <a:gdLst>
                  <a:gd name="T0" fmla="*/ 0 w 14"/>
                  <a:gd name="T1" fmla="*/ 0 h 60"/>
                  <a:gd name="T2" fmla="*/ 2 w 14"/>
                  <a:gd name="T3" fmla="*/ 28 h 60"/>
                  <a:gd name="T4" fmla="*/ 0 w 14"/>
                  <a:gd name="T5" fmla="*/ 60 h 60"/>
                  <a:gd name="T6" fmla="*/ 14 w 14"/>
                  <a:gd name="T7" fmla="*/ 58 h 60"/>
                  <a:gd name="T8" fmla="*/ 5 w 14"/>
                  <a:gd name="T9" fmla="*/ 35 h 60"/>
                  <a:gd name="T10" fmla="*/ 0 w 14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60">
                    <a:moveTo>
                      <a:pt x="0" y="0"/>
                    </a:moveTo>
                    <a:lnTo>
                      <a:pt x="2" y="28"/>
                    </a:lnTo>
                    <a:lnTo>
                      <a:pt x="0" y="60"/>
                    </a:lnTo>
                    <a:lnTo>
                      <a:pt x="14" y="58"/>
                    </a:lnTo>
                    <a:lnTo>
                      <a:pt x="5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248" name="Freeform 80"/>
              <p:cNvSpPr>
                <a:spLocks/>
              </p:cNvSpPr>
              <p:nvPr/>
            </p:nvSpPr>
            <p:spPr bwMode="auto">
              <a:xfrm>
                <a:off x="4971" y="6953"/>
                <a:ext cx="20" cy="67"/>
              </a:xfrm>
              <a:custGeom>
                <a:avLst/>
                <a:gdLst>
                  <a:gd name="T0" fmla="*/ 5 w 20"/>
                  <a:gd name="T1" fmla="*/ 3 h 67"/>
                  <a:gd name="T2" fmla="*/ 0 w 20"/>
                  <a:gd name="T3" fmla="*/ 23 h 67"/>
                  <a:gd name="T4" fmla="*/ 0 w 20"/>
                  <a:gd name="T5" fmla="*/ 67 h 67"/>
                  <a:gd name="T6" fmla="*/ 7 w 20"/>
                  <a:gd name="T7" fmla="*/ 48 h 67"/>
                  <a:gd name="T8" fmla="*/ 20 w 20"/>
                  <a:gd name="T9" fmla="*/ 0 h 67"/>
                  <a:gd name="T10" fmla="*/ 5 w 20"/>
                  <a:gd name="T11" fmla="*/ 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67">
                    <a:moveTo>
                      <a:pt x="5" y="3"/>
                    </a:moveTo>
                    <a:lnTo>
                      <a:pt x="0" y="23"/>
                    </a:lnTo>
                    <a:lnTo>
                      <a:pt x="0" y="67"/>
                    </a:lnTo>
                    <a:lnTo>
                      <a:pt x="7" y="48"/>
                    </a:lnTo>
                    <a:lnTo>
                      <a:pt x="20" y="0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249" name="Freeform 81"/>
              <p:cNvSpPr>
                <a:spLocks/>
              </p:cNvSpPr>
              <p:nvPr/>
            </p:nvSpPr>
            <p:spPr bwMode="auto">
              <a:xfrm>
                <a:off x="5029" y="6960"/>
                <a:ext cx="14" cy="58"/>
              </a:xfrm>
              <a:custGeom>
                <a:avLst/>
                <a:gdLst>
                  <a:gd name="T0" fmla="*/ 14 w 14"/>
                  <a:gd name="T1" fmla="*/ 0 h 58"/>
                  <a:gd name="T2" fmla="*/ 2 w 14"/>
                  <a:gd name="T3" fmla="*/ 11 h 58"/>
                  <a:gd name="T4" fmla="*/ 0 w 14"/>
                  <a:gd name="T5" fmla="*/ 58 h 58"/>
                  <a:gd name="T6" fmla="*/ 14 w 14"/>
                  <a:gd name="T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58">
                    <a:moveTo>
                      <a:pt x="14" y="0"/>
                    </a:moveTo>
                    <a:lnTo>
                      <a:pt x="2" y="11"/>
                    </a:lnTo>
                    <a:lnTo>
                      <a:pt x="0" y="58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250" name="Freeform 82"/>
              <p:cNvSpPr>
                <a:spLocks/>
              </p:cNvSpPr>
              <p:nvPr/>
            </p:nvSpPr>
            <p:spPr bwMode="auto">
              <a:xfrm>
                <a:off x="4838" y="7003"/>
                <a:ext cx="17" cy="25"/>
              </a:xfrm>
              <a:custGeom>
                <a:avLst/>
                <a:gdLst>
                  <a:gd name="T0" fmla="*/ 0 w 17"/>
                  <a:gd name="T1" fmla="*/ 2 h 25"/>
                  <a:gd name="T2" fmla="*/ 8 w 17"/>
                  <a:gd name="T3" fmla="*/ 7 h 25"/>
                  <a:gd name="T4" fmla="*/ 10 w 17"/>
                  <a:gd name="T5" fmla="*/ 25 h 25"/>
                  <a:gd name="T6" fmla="*/ 17 w 17"/>
                  <a:gd name="T7" fmla="*/ 0 h 25"/>
                  <a:gd name="T8" fmla="*/ 0 w 17"/>
                  <a:gd name="T9" fmla="*/ 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5">
                    <a:moveTo>
                      <a:pt x="0" y="2"/>
                    </a:moveTo>
                    <a:lnTo>
                      <a:pt x="8" y="7"/>
                    </a:lnTo>
                    <a:lnTo>
                      <a:pt x="10" y="25"/>
                    </a:lnTo>
                    <a:lnTo>
                      <a:pt x="17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7251" name="Freeform 83"/>
            <p:cNvSpPr>
              <a:spLocks/>
            </p:cNvSpPr>
            <p:nvPr/>
          </p:nvSpPr>
          <p:spPr bwMode="auto">
            <a:xfrm rot="1162269">
              <a:off x="1337" y="3151"/>
              <a:ext cx="95" cy="32"/>
            </a:xfrm>
            <a:custGeom>
              <a:avLst/>
              <a:gdLst>
                <a:gd name="T0" fmla="*/ 0 w 203"/>
                <a:gd name="T1" fmla="*/ 92 h 133"/>
                <a:gd name="T2" fmla="*/ 27 w 203"/>
                <a:gd name="T3" fmla="*/ 87 h 133"/>
                <a:gd name="T4" fmla="*/ 63 w 203"/>
                <a:gd name="T5" fmla="*/ 89 h 133"/>
                <a:gd name="T6" fmla="*/ 93 w 203"/>
                <a:gd name="T7" fmla="*/ 94 h 133"/>
                <a:gd name="T8" fmla="*/ 143 w 203"/>
                <a:gd name="T9" fmla="*/ 109 h 133"/>
                <a:gd name="T10" fmla="*/ 176 w 203"/>
                <a:gd name="T11" fmla="*/ 127 h 133"/>
                <a:gd name="T12" fmla="*/ 186 w 203"/>
                <a:gd name="T13" fmla="*/ 133 h 133"/>
                <a:gd name="T14" fmla="*/ 203 w 203"/>
                <a:gd name="T15" fmla="*/ 60 h 133"/>
                <a:gd name="T16" fmla="*/ 173 w 203"/>
                <a:gd name="T17" fmla="*/ 32 h 133"/>
                <a:gd name="T18" fmla="*/ 133 w 203"/>
                <a:gd name="T19" fmla="*/ 12 h 133"/>
                <a:gd name="T20" fmla="*/ 93 w 203"/>
                <a:gd name="T21" fmla="*/ 0 h 133"/>
                <a:gd name="T22" fmla="*/ 58 w 203"/>
                <a:gd name="T23" fmla="*/ 0 h 133"/>
                <a:gd name="T24" fmla="*/ 23 w 203"/>
                <a:gd name="T25" fmla="*/ 4 h 133"/>
                <a:gd name="T26" fmla="*/ 0 w 203"/>
                <a:gd name="T27" fmla="*/ 9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3" h="133">
                  <a:moveTo>
                    <a:pt x="0" y="92"/>
                  </a:moveTo>
                  <a:lnTo>
                    <a:pt x="27" y="87"/>
                  </a:lnTo>
                  <a:lnTo>
                    <a:pt x="63" y="89"/>
                  </a:lnTo>
                  <a:lnTo>
                    <a:pt x="93" y="94"/>
                  </a:lnTo>
                  <a:lnTo>
                    <a:pt x="143" y="109"/>
                  </a:lnTo>
                  <a:lnTo>
                    <a:pt x="176" y="127"/>
                  </a:lnTo>
                  <a:lnTo>
                    <a:pt x="186" y="133"/>
                  </a:lnTo>
                  <a:lnTo>
                    <a:pt x="203" y="60"/>
                  </a:lnTo>
                  <a:lnTo>
                    <a:pt x="173" y="32"/>
                  </a:lnTo>
                  <a:lnTo>
                    <a:pt x="133" y="12"/>
                  </a:lnTo>
                  <a:lnTo>
                    <a:pt x="93" y="0"/>
                  </a:lnTo>
                  <a:lnTo>
                    <a:pt x="58" y="0"/>
                  </a:lnTo>
                  <a:lnTo>
                    <a:pt x="23" y="4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 w="825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7252" name="WordArt 84"/>
          <p:cNvSpPr>
            <a:spLocks noChangeArrowheads="1" noChangeShapeType="1" noTextEdit="1"/>
          </p:cNvSpPr>
          <p:nvPr/>
        </p:nvSpPr>
        <p:spPr bwMode="auto">
          <a:xfrm>
            <a:off x="2851150" y="4237038"/>
            <a:ext cx="349250" cy="3810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A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grpSp>
        <p:nvGrpSpPr>
          <p:cNvPr id="7253" name="Group 85"/>
          <p:cNvGrpSpPr>
            <a:grpSpLocks/>
          </p:cNvGrpSpPr>
          <p:nvPr/>
        </p:nvGrpSpPr>
        <p:grpSpPr bwMode="auto">
          <a:xfrm>
            <a:off x="3417888" y="4675188"/>
            <a:ext cx="1481137" cy="1014412"/>
            <a:chOff x="1833" y="3307"/>
            <a:chExt cx="933" cy="639"/>
          </a:xfrm>
        </p:grpSpPr>
        <p:sp>
          <p:nvSpPr>
            <p:cNvPr id="7254" name="Freeform 86"/>
            <p:cNvSpPr>
              <a:spLocks/>
            </p:cNvSpPr>
            <p:nvPr/>
          </p:nvSpPr>
          <p:spPr bwMode="auto">
            <a:xfrm>
              <a:off x="1833" y="3307"/>
              <a:ext cx="394" cy="639"/>
            </a:xfrm>
            <a:custGeom>
              <a:avLst/>
              <a:gdLst>
                <a:gd name="T0" fmla="*/ 288 w 610"/>
                <a:gd name="T1" fmla="*/ 0 h 1165"/>
                <a:gd name="T2" fmla="*/ 78 w 610"/>
                <a:gd name="T3" fmla="*/ 150 h 1165"/>
                <a:gd name="T4" fmla="*/ 108 w 610"/>
                <a:gd name="T5" fmla="*/ 405 h 1165"/>
                <a:gd name="T6" fmla="*/ 3 w 610"/>
                <a:gd name="T7" fmla="*/ 555 h 1165"/>
                <a:gd name="T8" fmla="*/ 123 w 610"/>
                <a:gd name="T9" fmla="*/ 735 h 1165"/>
                <a:gd name="T10" fmla="*/ 93 w 610"/>
                <a:gd name="T11" fmla="*/ 1005 h 1165"/>
                <a:gd name="T12" fmla="*/ 438 w 610"/>
                <a:gd name="T13" fmla="*/ 855 h 1165"/>
                <a:gd name="T14" fmla="*/ 78 w 610"/>
                <a:gd name="T15" fmla="*/ 1035 h 1165"/>
                <a:gd name="T16" fmla="*/ 243 w 610"/>
                <a:gd name="T17" fmla="*/ 1050 h 1165"/>
                <a:gd name="T18" fmla="*/ 333 w 610"/>
                <a:gd name="T19" fmla="*/ 1155 h 1165"/>
                <a:gd name="T20" fmla="*/ 588 w 610"/>
                <a:gd name="T21" fmla="*/ 990 h 1165"/>
                <a:gd name="T22" fmla="*/ 468 w 610"/>
                <a:gd name="T23" fmla="*/ 810 h 1165"/>
                <a:gd name="T24" fmla="*/ 378 w 610"/>
                <a:gd name="T25" fmla="*/ 91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0" h="1165">
                  <a:moveTo>
                    <a:pt x="288" y="0"/>
                  </a:moveTo>
                  <a:cubicBezTo>
                    <a:pt x="198" y="41"/>
                    <a:pt x="108" y="83"/>
                    <a:pt x="78" y="150"/>
                  </a:cubicBezTo>
                  <a:cubicBezTo>
                    <a:pt x="48" y="217"/>
                    <a:pt x="120" y="338"/>
                    <a:pt x="108" y="405"/>
                  </a:cubicBezTo>
                  <a:cubicBezTo>
                    <a:pt x="96" y="472"/>
                    <a:pt x="0" y="500"/>
                    <a:pt x="3" y="555"/>
                  </a:cubicBezTo>
                  <a:cubicBezTo>
                    <a:pt x="6" y="610"/>
                    <a:pt x="108" y="660"/>
                    <a:pt x="123" y="735"/>
                  </a:cubicBezTo>
                  <a:cubicBezTo>
                    <a:pt x="138" y="810"/>
                    <a:pt x="41" y="985"/>
                    <a:pt x="93" y="1005"/>
                  </a:cubicBezTo>
                  <a:cubicBezTo>
                    <a:pt x="145" y="1025"/>
                    <a:pt x="440" y="850"/>
                    <a:pt x="438" y="855"/>
                  </a:cubicBezTo>
                  <a:cubicBezTo>
                    <a:pt x="436" y="860"/>
                    <a:pt x="110" y="1003"/>
                    <a:pt x="78" y="1035"/>
                  </a:cubicBezTo>
                  <a:cubicBezTo>
                    <a:pt x="46" y="1067"/>
                    <a:pt x="201" y="1030"/>
                    <a:pt x="243" y="1050"/>
                  </a:cubicBezTo>
                  <a:cubicBezTo>
                    <a:pt x="285" y="1070"/>
                    <a:pt x="276" y="1165"/>
                    <a:pt x="333" y="1155"/>
                  </a:cubicBezTo>
                  <a:cubicBezTo>
                    <a:pt x="390" y="1145"/>
                    <a:pt x="566" y="1047"/>
                    <a:pt x="588" y="990"/>
                  </a:cubicBezTo>
                  <a:cubicBezTo>
                    <a:pt x="610" y="933"/>
                    <a:pt x="503" y="822"/>
                    <a:pt x="468" y="810"/>
                  </a:cubicBezTo>
                  <a:cubicBezTo>
                    <a:pt x="433" y="798"/>
                    <a:pt x="393" y="900"/>
                    <a:pt x="378" y="91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7255" name="Group 87"/>
            <p:cNvGrpSpPr>
              <a:grpSpLocks/>
            </p:cNvGrpSpPr>
            <p:nvPr/>
          </p:nvGrpSpPr>
          <p:grpSpPr bwMode="auto">
            <a:xfrm>
              <a:off x="1870" y="3317"/>
              <a:ext cx="896" cy="475"/>
              <a:chOff x="598" y="3029"/>
              <a:chExt cx="896" cy="475"/>
            </a:xfrm>
          </p:grpSpPr>
          <p:grpSp>
            <p:nvGrpSpPr>
              <p:cNvPr id="7256" name="Group 88"/>
              <p:cNvGrpSpPr>
                <a:grpSpLocks/>
              </p:cNvGrpSpPr>
              <p:nvPr/>
            </p:nvGrpSpPr>
            <p:grpSpPr bwMode="auto">
              <a:xfrm rot="49989368" flipH="1" flipV="1">
                <a:off x="604" y="3023"/>
                <a:ext cx="475" cy="488"/>
                <a:chOff x="4643" y="7488"/>
                <a:chExt cx="2125" cy="1954"/>
              </a:xfrm>
            </p:grpSpPr>
            <p:sp>
              <p:nvSpPr>
                <p:cNvPr id="7257" name="Freeform 89"/>
                <p:cNvSpPr>
                  <a:spLocks/>
                </p:cNvSpPr>
                <p:nvPr/>
              </p:nvSpPr>
              <p:spPr bwMode="auto">
                <a:xfrm>
                  <a:off x="4702" y="7848"/>
                  <a:ext cx="1922" cy="1436"/>
                </a:xfrm>
                <a:custGeom>
                  <a:avLst/>
                  <a:gdLst>
                    <a:gd name="T0" fmla="*/ 1908 w 1922"/>
                    <a:gd name="T1" fmla="*/ 0 h 1436"/>
                    <a:gd name="T2" fmla="*/ 1170 w 1922"/>
                    <a:gd name="T3" fmla="*/ 198 h 1436"/>
                    <a:gd name="T4" fmla="*/ 762 w 1922"/>
                    <a:gd name="T5" fmla="*/ 278 h 1436"/>
                    <a:gd name="T6" fmla="*/ 584 w 1922"/>
                    <a:gd name="T7" fmla="*/ 590 h 1436"/>
                    <a:gd name="T8" fmla="*/ 122 w 1922"/>
                    <a:gd name="T9" fmla="*/ 899 h 1436"/>
                    <a:gd name="T10" fmla="*/ 339 w 1922"/>
                    <a:gd name="T11" fmla="*/ 1075 h 1436"/>
                    <a:gd name="T12" fmla="*/ 0 w 1922"/>
                    <a:gd name="T13" fmla="*/ 1404 h 1436"/>
                    <a:gd name="T14" fmla="*/ 257 w 1922"/>
                    <a:gd name="T15" fmla="*/ 1436 h 1436"/>
                    <a:gd name="T16" fmla="*/ 525 w 1922"/>
                    <a:gd name="T17" fmla="*/ 1408 h 1436"/>
                    <a:gd name="T18" fmla="*/ 743 w 1922"/>
                    <a:gd name="T19" fmla="*/ 1326 h 1436"/>
                    <a:gd name="T20" fmla="*/ 704 w 1922"/>
                    <a:gd name="T21" fmla="*/ 1044 h 1436"/>
                    <a:gd name="T22" fmla="*/ 980 w 1922"/>
                    <a:gd name="T23" fmla="*/ 1017 h 1436"/>
                    <a:gd name="T24" fmla="*/ 1395 w 1922"/>
                    <a:gd name="T25" fmla="*/ 985 h 1436"/>
                    <a:gd name="T26" fmla="*/ 1922 w 1922"/>
                    <a:gd name="T27" fmla="*/ 831 h 1436"/>
                    <a:gd name="T28" fmla="*/ 1908 w 1922"/>
                    <a:gd name="T29" fmla="*/ 0 h 1436"/>
                    <a:gd name="T30" fmla="*/ 1908 w 1922"/>
                    <a:gd name="T31" fmla="*/ 0 h 14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22" h="1436">
                      <a:moveTo>
                        <a:pt x="1908" y="0"/>
                      </a:moveTo>
                      <a:lnTo>
                        <a:pt x="1170" y="198"/>
                      </a:lnTo>
                      <a:lnTo>
                        <a:pt x="762" y="278"/>
                      </a:lnTo>
                      <a:lnTo>
                        <a:pt x="584" y="590"/>
                      </a:lnTo>
                      <a:lnTo>
                        <a:pt x="122" y="899"/>
                      </a:lnTo>
                      <a:lnTo>
                        <a:pt x="339" y="1075"/>
                      </a:lnTo>
                      <a:lnTo>
                        <a:pt x="0" y="1404"/>
                      </a:lnTo>
                      <a:lnTo>
                        <a:pt x="257" y="1436"/>
                      </a:lnTo>
                      <a:lnTo>
                        <a:pt x="525" y="1408"/>
                      </a:lnTo>
                      <a:lnTo>
                        <a:pt x="743" y="1326"/>
                      </a:lnTo>
                      <a:lnTo>
                        <a:pt x="704" y="1044"/>
                      </a:lnTo>
                      <a:lnTo>
                        <a:pt x="980" y="1017"/>
                      </a:lnTo>
                      <a:lnTo>
                        <a:pt x="1395" y="985"/>
                      </a:lnTo>
                      <a:lnTo>
                        <a:pt x="1922" y="831"/>
                      </a:lnTo>
                      <a:lnTo>
                        <a:pt x="1908" y="0"/>
                      </a:lnTo>
                      <a:lnTo>
                        <a:pt x="1908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CB8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7258" name="Freeform 90"/>
                <p:cNvSpPr>
                  <a:spLocks/>
                </p:cNvSpPr>
                <p:nvPr/>
              </p:nvSpPr>
              <p:spPr bwMode="auto">
                <a:xfrm>
                  <a:off x="6104" y="7824"/>
                  <a:ext cx="376" cy="96"/>
                </a:xfrm>
                <a:custGeom>
                  <a:avLst/>
                  <a:gdLst>
                    <a:gd name="T0" fmla="*/ 376 w 376"/>
                    <a:gd name="T1" fmla="*/ 32 h 96"/>
                    <a:gd name="T2" fmla="*/ 357 w 376"/>
                    <a:gd name="T3" fmla="*/ 35 h 96"/>
                    <a:gd name="T4" fmla="*/ 341 w 376"/>
                    <a:gd name="T5" fmla="*/ 39 h 96"/>
                    <a:gd name="T6" fmla="*/ 324 w 376"/>
                    <a:gd name="T7" fmla="*/ 41 h 96"/>
                    <a:gd name="T8" fmla="*/ 306 w 376"/>
                    <a:gd name="T9" fmla="*/ 47 h 96"/>
                    <a:gd name="T10" fmla="*/ 288 w 376"/>
                    <a:gd name="T11" fmla="*/ 49 h 96"/>
                    <a:gd name="T12" fmla="*/ 271 w 376"/>
                    <a:gd name="T13" fmla="*/ 55 h 96"/>
                    <a:gd name="T14" fmla="*/ 253 w 376"/>
                    <a:gd name="T15" fmla="*/ 59 h 96"/>
                    <a:gd name="T16" fmla="*/ 235 w 376"/>
                    <a:gd name="T17" fmla="*/ 65 h 96"/>
                    <a:gd name="T18" fmla="*/ 218 w 376"/>
                    <a:gd name="T19" fmla="*/ 67 h 96"/>
                    <a:gd name="T20" fmla="*/ 200 w 376"/>
                    <a:gd name="T21" fmla="*/ 71 h 96"/>
                    <a:gd name="T22" fmla="*/ 182 w 376"/>
                    <a:gd name="T23" fmla="*/ 73 h 96"/>
                    <a:gd name="T24" fmla="*/ 165 w 376"/>
                    <a:gd name="T25" fmla="*/ 79 h 96"/>
                    <a:gd name="T26" fmla="*/ 147 w 376"/>
                    <a:gd name="T27" fmla="*/ 81 h 96"/>
                    <a:gd name="T28" fmla="*/ 130 w 376"/>
                    <a:gd name="T29" fmla="*/ 84 h 96"/>
                    <a:gd name="T30" fmla="*/ 112 w 376"/>
                    <a:gd name="T31" fmla="*/ 88 h 96"/>
                    <a:gd name="T32" fmla="*/ 96 w 376"/>
                    <a:gd name="T33" fmla="*/ 90 h 96"/>
                    <a:gd name="T34" fmla="*/ 87 w 376"/>
                    <a:gd name="T35" fmla="*/ 90 h 96"/>
                    <a:gd name="T36" fmla="*/ 75 w 376"/>
                    <a:gd name="T37" fmla="*/ 88 h 96"/>
                    <a:gd name="T38" fmla="*/ 61 w 376"/>
                    <a:gd name="T39" fmla="*/ 86 h 96"/>
                    <a:gd name="T40" fmla="*/ 47 w 376"/>
                    <a:gd name="T41" fmla="*/ 86 h 96"/>
                    <a:gd name="T42" fmla="*/ 32 w 376"/>
                    <a:gd name="T43" fmla="*/ 86 h 96"/>
                    <a:gd name="T44" fmla="*/ 20 w 376"/>
                    <a:gd name="T45" fmla="*/ 88 h 96"/>
                    <a:gd name="T46" fmla="*/ 6 w 376"/>
                    <a:gd name="T47" fmla="*/ 90 h 96"/>
                    <a:gd name="T48" fmla="*/ 0 w 376"/>
                    <a:gd name="T49" fmla="*/ 96 h 96"/>
                    <a:gd name="T50" fmla="*/ 12 w 376"/>
                    <a:gd name="T51" fmla="*/ 84 h 96"/>
                    <a:gd name="T52" fmla="*/ 28 w 376"/>
                    <a:gd name="T53" fmla="*/ 75 h 96"/>
                    <a:gd name="T54" fmla="*/ 41 w 376"/>
                    <a:gd name="T55" fmla="*/ 65 h 96"/>
                    <a:gd name="T56" fmla="*/ 61 w 376"/>
                    <a:gd name="T57" fmla="*/ 57 h 96"/>
                    <a:gd name="T58" fmla="*/ 79 w 376"/>
                    <a:gd name="T59" fmla="*/ 47 h 96"/>
                    <a:gd name="T60" fmla="*/ 96 w 376"/>
                    <a:gd name="T61" fmla="*/ 37 h 96"/>
                    <a:gd name="T62" fmla="*/ 118 w 376"/>
                    <a:gd name="T63" fmla="*/ 30 h 96"/>
                    <a:gd name="T64" fmla="*/ 139 w 376"/>
                    <a:gd name="T65" fmla="*/ 24 h 96"/>
                    <a:gd name="T66" fmla="*/ 159 w 376"/>
                    <a:gd name="T67" fmla="*/ 16 h 96"/>
                    <a:gd name="T68" fmla="*/ 179 w 376"/>
                    <a:gd name="T69" fmla="*/ 10 h 96"/>
                    <a:gd name="T70" fmla="*/ 198 w 376"/>
                    <a:gd name="T71" fmla="*/ 4 h 96"/>
                    <a:gd name="T72" fmla="*/ 218 w 376"/>
                    <a:gd name="T73" fmla="*/ 2 h 96"/>
                    <a:gd name="T74" fmla="*/ 235 w 376"/>
                    <a:gd name="T75" fmla="*/ 0 h 96"/>
                    <a:gd name="T76" fmla="*/ 253 w 376"/>
                    <a:gd name="T77" fmla="*/ 0 h 96"/>
                    <a:gd name="T78" fmla="*/ 269 w 376"/>
                    <a:gd name="T79" fmla="*/ 2 h 96"/>
                    <a:gd name="T80" fmla="*/ 284 w 376"/>
                    <a:gd name="T81" fmla="*/ 8 h 96"/>
                    <a:gd name="T82" fmla="*/ 296 w 376"/>
                    <a:gd name="T83" fmla="*/ 12 h 96"/>
                    <a:gd name="T84" fmla="*/ 308 w 376"/>
                    <a:gd name="T85" fmla="*/ 16 h 96"/>
                    <a:gd name="T86" fmla="*/ 318 w 376"/>
                    <a:gd name="T87" fmla="*/ 18 h 96"/>
                    <a:gd name="T88" fmla="*/ 331 w 376"/>
                    <a:gd name="T89" fmla="*/ 24 h 96"/>
                    <a:gd name="T90" fmla="*/ 341 w 376"/>
                    <a:gd name="T91" fmla="*/ 24 h 96"/>
                    <a:gd name="T92" fmla="*/ 353 w 376"/>
                    <a:gd name="T93" fmla="*/ 28 h 96"/>
                    <a:gd name="T94" fmla="*/ 365 w 376"/>
                    <a:gd name="T95" fmla="*/ 30 h 96"/>
                    <a:gd name="T96" fmla="*/ 376 w 376"/>
                    <a:gd name="T97" fmla="*/ 32 h 96"/>
                    <a:gd name="T98" fmla="*/ 376 w 376"/>
                    <a:gd name="T99" fmla="*/ 32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76" h="96">
                      <a:moveTo>
                        <a:pt x="376" y="32"/>
                      </a:moveTo>
                      <a:lnTo>
                        <a:pt x="357" y="35"/>
                      </a:lnTo>
                      <a:lnTo>
                        <a:pt x="341" y="39"/>
                      </a:lnTo>
                      <a:lnTo>
                        <a:pt x="324" y="41"/>
                      </a:lnTo>
                      <a:lnTo>
                        <a:pt x="306" y="47"/>
                      </a:lnTo>
                      <a:lnTo>
                        <a:pt x="288" y="49"/>
                      </a:lnTo>
                      <a:lnTo>
                        <a:pt x="271" y="55"/>
                      </a:lnTo>
                      <a:lnTo>
                        <a:pt x="253" y="59"/>
                      </a:lnTo>
                      <a:lnTo>
                        <a:pt x="235" y="65"/>
                      </a:lnTo>
                      <a:lnTo>
                        <a:pt x="218" y="67"/>
                      </a:lnTo>
                      <a:lnTo>
                        <a:pt x="200" y="71"/>
                      </a:lnTo>
                      <a:lnTo>
                        <a:pt x="182" y="73"/>
                      </a:lnTo>
                      <a:lnTo>
                        <a:pt x="165" y="79"/>
                      </a:lnTo>
                      <a:lnTo>
                        <a:pt x="147" y="81"/>
                      </a:lnTo>
                      <a:lnTo>
                        <a:pt x="130" y="84"/>
                      </a:lnTo>
                      <a:lnTo>
                        <a:pt x="112" y="88"/>
                      </a:lnTo>
                      <a:lnTo>
                        <a:pt x="96" y="90"/>
                      </a:lnTo>
                      <a:lnTo>
                        <a:pt x="87" y="90"/>
                      </a:lnTo>
                      <a:lnTo>
                        <a:pt x="75" y="88"/>
                      </a:lnTo>
                      <a:lnTo>
                        <a:pt x="61" y="86"/>
                      </a:lnTo>
                      <a:lnTo>
                        <a:pt x="47" y="86"/>
                      </a:lnTo>
                      <a:lnTo>
                        <a:pt x="32" y="86"/>
                      </a:lnTo>
                      <a:lnTo>
                        <a:pt x="20" y="88"/>
                      </a:lnTo>
                      <a:lnTo>
                        <a:pt x="6" y="90"/>
                      </a:lnTo>
                      <a:lnTo>
                        <a:pt x="0" y="96"/>
                      </a:lnTo>
                      <a:lnTo>
                        <a:pt x="12" y="84"/>
                      </a:lnTo>
                      <a:lnTo>
                        <a:pt x="28" y="75"/>
                      </a:lnTo>
                      <a:lnTo>
                        <a:pt x="41" y="65"/>
                      </a:lnTo>
                      <a:lnTo>
                        <a:pt x="61" y="57"/>
                      </a:lnTo>
                      <a:lnTo>
                        <a:pt x="79" y="47"/>
                      </a:lnTo>
                      <a:lnTo>
                        <a:pt x="96" y="37"/>
                      </a:lnTo>
                      <a:lnTo>
                        <a:pt x="118" y="30"/>
                      </a:lnTo>
                      <a:lnTo>
                        <a:pt x="139" y="24"/>
                      </a:lnTo>
                      <a:lnTo>
                        <a:pt x="159" y="16"/>
                      </a:lnTo>
                      <a:lnTo>
                        <a:pt x="179" y="10"/>
                      </a:lnTo>
                      <a:lnTo>
                        <a:pt x="198" y="4"/>
                      </a:lnTo>
                      <a:lnTo>
                        <a:pt x="218" y="2"/>
                      </a:lnTo>
                      <a:lnTo>
                        <a:pt x="235" y="0"/>
                      </a:lnTo>
                      <a:lnTo>
                        <a:pt x="253" y="0"/>
                      </a:lnTo>
                      <a:lnTo>
                        <a:pt x="269" y="2"/>
                      </a:lnTo>
                      <a:lnTo>
                        <a:pt x="284" y="8"/>
                      </a:lnTo>
                      <a:lnTo>
                        <a:pt x="296" y="12"/>
                      </a:lnTo>
                      <a:lnTo>
                        <a:pt x="308" y="16"/>
                      </a:lnTo>
                      <a:lnTo>
                        <a:pt x="318" y="18"/>
                      </a:lnTo>
                      <a:lnTo>
                        <a:pt x="331" y="24"/>
                      </a:lnTo>
                      <a:lnTo>
                        <a:pt x="341" y="24"/>
                      </a:lnTo>
                      <a:lnTo>
                        <a:pt x="353" y="28"/>
                      </a:lnTo>
                      <a:lnTo>
                        <a:pt x="365" y="30"/>
                      </a:lnTo>
                      <a:lnTo>
                        <a:pt x="376" y="32"/>
                      </a:lnTo>
                      <a:lnTo>
                        <a:pt x="376" y="32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7259" name="Freeform 91"/>
                <p:cNvSpPr>
                  <a:spLocks/>
                </p:cNvSpPr>
                <p:nvPr/>
              </p:nvSpPr>
              <p:spPr bwMode="auto">
                <a:xfrm>
                  <a:off x="6331" y="7768"/>
                  <a:ext cx="437" cy="72"/>
                </a:xfrm>
                <a:custGeom>
                  <a:avLst/>
                  <a:gdLst>
                    <a:gd name="T0" fmla="*/ 437 w 437"/>
                    <a:gd name="T1" fmla="*/ 14 h 72"/>
                    <a:gd name="T2" fmla="*/ 394 w 437"/>
                    <a:gd name="T3" fmla="*/ 25 h 72"/>
                    <a:gd name="T4" fmla="*/ 357 w 437"/>
                    <a:gd name="T5" fmla="*/ 35 h 72"/>
                    <a:gd name="T6" fmla="*/ 324 w 437"/>
                    <a:gd name="T7" fmla="*/ 43 h 72"/>
                    <a:gd name="T8" fmla="*/ 296 w 437"/>
                    <a:gd name="T9" fmla="*/ 53 h 72"/>
                    <a:gd name="T10" fmla="*/ 271 w 437"/>
                    <a:gd name="T11" fmla="*/ 59 h 72"/>
                    <a:gd name="T12" fmla="*/ 249 w 437"/>
                    <a:gd name="T13" fmla="*/ 65 h 72"/>
                    <a:gd name="T14" fmla="*/ 230 w 437"/>
                    <a:gd name="T15" fmla="*/ 67 h 72"/>
                    <a:gd name="T16" fmla="*/ 210 w 437"/>
                    <a:gd name="T17" fmla="*/ 72 h 72"/>
                    <a:gd name="T18" fmla="*/ 190 w 437"/>
                    <a:gd name="T19" fmla="*/ 71 h 72"/>
                    <a:gd name="T20" fmla="*/ 171 w 437"/>
                    <a:gd name="T21" fmla="*/ 71 h 72"/>
                    <a:gd name="T22" fmla="*/ 151 w 437"/>
                    <a:gd name="T23" fmla="*/ 69 h 72"/>
                    <a:gd name="T24" fmla="*/ 128 w 437"/>
                    <a:gd name="T25" fmla="*/ 67 h 72"/>
                    <a:gd name="T26" fmla="*/ 102 w 437"/>
                    <a:gd name="T27" fmla="*/ 59 h 72"/>
                    <a:gd name="T28" fmla="*/ 71 w 437"/>
                    <a:gd name="T29" fmla="*/ 55 h 72"/>
                    <a:gd name="T30" fmla="*/ 40 w 437"/>
                    <a:gd name="T31" fmla="*/ 45 h 72"/>
                    <a:gd name="T32" fmla="*/ 0 w 437"/>
                    <a:gd name="T33" fmla="*/ 37 h 72"/>
                    <a:gd name="T34" fmla="*/ 8 w 437"/>
                    <a:gd name="T35" fmla="*/ 29 h 72"/>
                    <a:gd name="T36" fmla="*/ 26 w 437"/>
                    <a:gd name="T37" fmla="*/ 24 h 72"/>
                    <a:gd name="T38" fmla="*/ 47 w 437"/>
                    <a:gd name="T39" fmla="*/ 18 h 72"/>
                    <a:gd name="T40" fmla="*/ 79 w 437"/>
                    <a:gd name="T41" fmla="*/ 14 h 72"/>
                    <a:gd name="T42" fmla="*/ 110 w 437"/>
                    <a:gd name="T43" fmla="*/ 10 h 72"/>
                    <a:gd name="T44" fmla="*/ 147 w 437"/>
                    <a:gd name="T45" fmla="*/ 6 h 72"/>
                    <a:gd name="T46" fmla="*/ 187 w 437"/>
                    <a:gd name="T47" fmla="*/ 2 h 72"/>
                    <a:gd name="T48" fmla="*/ 228 w 437"/>
                    <a:gd name="T49" fmla="*/ 2 h 72"/>
                    <a:gd name="T50" fmla="*/ 267 w 437"/>
                    <a:gd name="T51" fmla="*/ 0 h 72"/>
                    <a:gd name="T52" fmla="*/ 306 w 437"/>
                    <a:gd name="T53" fmla="*/ 0 h 72"/>
                    <a:gd name="T54" fmla="*/ 339 w 437"/>
                    <a:gd name="T55" fmla="*/ 0 h 72"/>
                    <a:gd name="T56" fmla="*/ 373 w 437"/>
                    <a:gd name="T57" fmla="*/ 2 h 72"/>
                    <a:gd name="T58" fmla="*/ 398 w 437"/>
                    <a:gd name="T59" fmla="*/ 2 h 72"/>
                    <a:gd name="T60" fmla="*/ 420 w 437"/>
                    <a:gd name="T61" fmla="*/ 4 h 72"/>
                    <a:gd name="T62" fmla="*/ 431 w 437"/>
                    <a:gd name="T63" fmla="*/ 10 h 72"/>
                    <a:gd name="T64" fmla="*/ 437 w 437"/>
                    <a:gd name="T65" fmla="*/ 14 h 72"/>
                    <a:gd name="T66" fmla="*/ 437 w 437"/>
                    <a:gd name="T67" fmla="*/ 14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37" h="72">
                      <a:moveTo>
                        <a:pt x="437" y="14"/>
                      </a:moveTo>
                      <a:lnTo>
                        <a:pt x="394" y="25"/>
                      </a:lnTo>
                      <a:lnTo>
                        <a:pt x="357" y="35"/>
                      </a:lnTo>
                      <a:lnTo>
                        <a:pt x="324" y="43"/>
                      </a:lnTo>
                      <a:lnTo>
                        <a:pt x="296" y="53"/>
                      </a:lnTo>
                      <a:lnTo>
                        <a:pt x="271" y="59"/>
                      </a:lnTo>
                      <a:lnTo>
                        <a:pt x="249" y="65"/>
                      </a:lnTo>
                      <a:lnTo>
                        <a:pt x="230" y="67"/>
                      </a:lnTo>
                      <a:lnTo>
                        <a:pt x="210" y="72"/>
                      </a:lnTo>
                      <a:lnTo>
                        <a:pt x="190" y="71"/>
                      </a:lnTo>
                      <a:lnTo>
                        <a:pt x="171" y="71"/>
                      </a:lnTo>
                      <a:lnTo>
                        <a:pt x="151" y="69"/>
                      </a:lnTo>
                      <a:lnTo>
                        <a:pt x="128" y="67"/>
                      </a:lnTo>
                      <a:lnTo>
                        <a:pt x="102" y="59"/>
                      </a:lnTo>
                      <a:lnTo>
                        <a:pt x="71" y="55"/>
                      </a:lnTo>
                      <a:lnTo>
                        <a:pt x="40" y="45"/>
                      </a:lnTo>
                      <a:lnTo>
                        <a:pt x="0" y="37"/>
                      </a:lnTo>
                      <a:lnTo>
                        <a:pt x="8" y="29"/>
                      </a:lnTo>
                      <a:lnTo>
                        <a:pt x="26" y="24"/>
                      </a:lnTo>
                      <a:lnTo>
                        <a:pt x="47" y="18"/>
                      </a:lnTo>
                      <a:lnTo>
                        <a:pt x="79" y="14"/>
                      </a:lnTo>
                      <a:lnTo>
                        <a:pt x="110" y="10"/>
                      </a:lnTo>
                      <a:lnTo>
                        <a:pt x="147" y="6"/>
                      </a:lnTo>
                      <a:lnTo>
                        <a:pt x="187" y="2"/>
                      </a:lnTo>
                      <a:lnTo>
                        <a:pt x="228" y="2"/>
                      </a:lnTo>
                      <a:lnTo>
                        <a:pt x="267" y="0"/>
                      </a:lnTo>
                      <a:lnTo>
                        <a:pt x="306" y="0"/>
                      </a:lnTo>
                      <a:lnTo>
                        <a:pt x="339" y="0"/>
                      </a:lnTo>
                      <a:lnTo>
                        <a:pt x="373" y="2"/>
                      </a:lnTo>
                      <a:lnTo>
                        <a:pt x="398" y="2"/>
                      </a:lnTo>
                      <a:lnTo>
                        <a:pt x="420" y="4"/>
                      </a:lnTo>
                      <a:lnTo>
                        <a:pt x="431" y="10"/>
                      </a:lnTo>
                      <a:lnTo>
                        <a:pt x="437" y="14"/>
                      </a:lnTo>
                      <a:lnTo>
                        <a:pt x="437" y="14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7260" name="Freeform 92"/>
                <p:cNvSpPr>
                  <a:spLocks/>
                </p:cNvSpPr>
                <p:nvPr/>
              </p:nvSpPr>
              <p:spPr bwMode="auto">
                <a:xfrm>
                  <a:off x="5238" y="7999"/>
                  <a:ext cx="810" cy="1226"/>
                </a:xfrm>
                <a:custGeom>
                  <a:avLst/>
                  <a:gdLst>
                    <a:gd name="T0" fmla="*/ 297 w 810"/>
                    <a:gd name="T1" fmla="*/ 67 h 1226"/>
                    <a:gd name="T2" fmla="*/ 382 w 810"/>
                    <a:gd name="T3" fmla="*/ 41 h 1226"/>
                    <a:gd name="T4" fmla="*/ 470 w 810"/>
                    <a:gd name="T5" fmla="*/ 26 h 1226"/>
                    <a:gd name="T6" fmla="*/ 554 w 810"/>
                    <a:gd name="T7" fmla="*/ 12 h 1226"/>
                    <a:gd name="T8" fmla="*/ 640 w 810"/>
                    <a:gd name="T9" fmla="*/ 4 h 1226"/>
                    <a:gd name="T10" fmla="*/ 707 w 810"/>
                    <a:gd name="T11" fmla="*/ 88 h 1226"/>
                    <a:gd name="T12" fmla="*/ 252 w 810"/>
                    <a:gd name="T13" fmla="*/ 272 h 1226"/>
                    <a:gd name="T14" fmla="*/ 311 w 810"/>
                    <a:gd name="T15" fmla="*/ 415 h 1226"/>
                    <a:gd name="T16" fmla="*/ 280 w 810"/>
                    <a:gd name="T17" fmla="*/ 435 h 1226"/>
                    <a:gd name="T18" fmla="*/ 250 w 810"/>
                    <a:gd name="T19" fmla="*/ 458 h 1226"/>
                    <a:gd name="T20" fmla="*/ 217 w 810"/>
                    <a:gd name="T21" fmla="*/ 476 h 1226"/>
                    <a:gd name="T22" fmla="*/ 186 w 810"/>
                    <a:gd name="T23" fmla="*/ 496 h 1226"/>
                    <a:gd name="T24" fmla="*/ 152 w 810"/>
                    <a:gd name="T25" fmla="*/ 511 h 1226"/>
                    <a:gd name="T26" fmla="*/ 131 w 810"/>
                    <a:gd name="T27" fmla="*/ 638 h 1226"/>
                    <a:gd name="T28" fmla="*/ 113 w 810"/>
                    <a:gd name="T29" fmla="*/ 811 h 1226"/>
                    <a:gd name="T30" fmla="*/ 109 w 810"/>
                    <a:gd name="T31" fmla="*/ 824 h 1226"/>
                    <a:gd name="T32" fmla="*/ 133 w 810"/>
                    <a:gd name="T33" fmla="*/ 826 h 1226"/>
                    <a:gd name="T34" fmla="*/ 170 w 810"/>
                    <a:gd name="T35" fmla="*/ 823 h 1226"/>
                    <a:gd name="T36" fmla="*/ 219 w 810"/>
                    <a:gd name="T37" fmla="*/ 813 h 1226"/>
                    <a:gd name="T38" fmla="*/ 250 w 810"/>
                    <a:gd name="T39" fmla="*/ 811 h 1226"/>
                    <a:gd name="T40" fmla="*/ 207 w 810"/>
                    <a:gd name="T41" fmla="*/ 846 h 1226"/>
                    <a:gd name="T42" fmla="*/ 176 w 810"/>
                    <a:gd name="T43" fmla="*/ 887 h 1226"/>
                    <a:gd name="T44" fmla="*/ 248 w 810"/>
                    <a:gd name="T45" fmla="*/ 871 h 1226"/>
                    <a:gd name="T46" fmla="*/ 362 w 810"/>
                    <a:gd name="T47" fmla="*/ 844 h 1226"/>
                    <a:gd name="T48" fmla="*/ 483 w 810"/>
                    <a:gd name="T49" fmla="*/ 834 h 1226"/>
                    <a:gd name="T50" fmla="*/ 601 w 810"/>
                    <a:gd name="T51" fmla="*/ 826 h 1226"/>
                    <a:gd name="T52" fmla="*/ 715 w 810"/>
                    <a:gd name="T53" fmla="*/ 817 h 1226"/>
                    <a:gd name="T54" fmla="*/ 810 w 810"/>
                    <a:gd name="T55" fmla="*/ 883 h 1226"/>
                    <a:gd name="T56" fmla="*/ 705 w 810"/>
                    <a:gd name="T57" fmla="*/ 899 h 1226"/>
                    <a:gd name="T58" fmla="*/ 593 w 810"/>
                    <a:gd name="T59" fmla="*/ 907 h 1226"/>
                    <a:gd name="T60" fmla="*/ 479 w 810"/>
                    <a:gd name="T61" fmla="*/ 909 h 1226"/>
                    <a:gd name="T62" fmla="*/ 368 w 810"/>
                    <a:gd name="T63" fmla="*/ 917 h 1226"/>
                    <a:gd name="T64" fmla="*/ 262 w 810"/>
                    <a:gd name="T65" fmla="*/ 940 h 1226"/>
                    <a:gd name="T66" fmla="*/ 376 w 810"/>
                    <a:gd name="T67" fmla="*/ 962 h 1226"/>
                    <a:gd name="T68" fmla="*/ 362 w 810"/>
                    <a:gd name="T69" fmla="*/ 1009 h 1226"/>
                    <a:gd name="T70" fmla="*/ 342 w 810"/>
                    <a:gd name="T71" fmla="*/ 1058 h 1226"/>
                    <a:gd name="T72" fmla="*/ 319 w 810"/>
                    <a:gd name="T73" fmla="*/ 1103 h 1226"/>
                    <a:gd name="T74" fmla="*/ 293 w 810"/>
                    <a:gd name="T75" fmla="*/ 1146 h 1226"/>
                    <a:gd name="T76" fmla="*/ 262 w 810"/>
                    <a:gd name="T77" fmla="*/ 1189 h 1226"/>
                    <a:gd name="T78" fmla="*/ 121 w 810"/>
                    <a:gd name="T79" fmla="*/ 1163 h 1226"/>
                    <a:gd name="T80" fmla="*/ 86 w 810"/>
                    <a:gd name="T81" fmla="*/ 1075 h 1226"/>
                    <a:gd name="T82" fmla="*/ 45 w 810"/>
                    <a:gd name="T83" fmla="*/ 942 h 1226"/>
                    <a:gd name="T84" fmla="*/ 27 w 810"/>
                    <a:gd name="T85" fmla="*/ 805 h 1226"/>
                    <a:gd name="T86" fmla="*/ 17 w 810"/>
                    <a:gd name="T87" fmla="*/ 662 h 1226"/>
                    <a:gd name="T88" fmla="*/ 9 w 810"/>
                    <a:gd name="T89" fmla="*/ 521 h 1226"/>
                    <a:gd name="T90" fmla="*/ 19 w 810"/>
                    <a:gd name="T91" fmla="*/ 415 h 1226"/>
                    <a:gd name="T92" fmla="*/ 74 w 810"/>
                    <a:gd name="T93" fmla="*/ 360 h 1226"/>
                    <a:gd name="T94" fmla="*/ 115 w 810"/>
                    <a:gd name="T95" fmla="*/ 294 h 1226"/>
                    <a:gd name="T96" fmla="*/ 156 w 810"/>
                    <a:gd name="T97" fmla="*/ 221 h 1226"/>
                    <a:gd name="T98" fmla="*/ 199 w 810"/>
                    <a:gd name="T99" fmla="*/ 151 h 1226"/>
                    <a:gd name="T100" fmla="*/ 248 w 810"/>
                    <a:gd name="T101" fmla="*/ 88 h 1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810" h="1226">
                      <a:moveTo>
                        <a:pt x="248" y="88"/>
                      </a:moveTo>
                      <a:lnTo>
                        <a:pt x="272" y="76"/>
                      </a:lnTo>
                      <a:lnTo>
                        <a:pt x="297" y="67"/>
                      </a:lnTo>
                      <a:lnTo>
                        <a:pt x="325" y="57"/>
                      </a:lnTo>
                      <a:lnTo>
                        <a:pt x="352" y="51"/>
                      </a:lnTo>
                      <a:lnTo>
                        <a:pt x="382" y="41"/>
                      </a:lnTo>
                      <a:lnTo>
                        <a:pt x="409" y="35"/>
                      </a:lnTo>
                      <a:lnTo>
                        <a:pt x="438" y="31"/>
                      </a:lnTo>
                      <a:lnTo>
                        <a:pt x="470" y="26"/>
                      </a:lnTo>
                      <a:lnTo>
                        <a:pt x="497" y="22"/>
                      </a:lnTo>
                      <a:lnTo>
                        <a:pt x="526" y="16"/>
                      </a:lnTo>
                      <a:lnTo>
                        <a:pt x="554" y="12"/>
                      </a:lnTo>
                      <a:lnTo>
                        <a:pt x="585" y="10"/>
                      </a:lnTo>
                      <a:lnTo>
                        <a:pt x="611" y="6"/>
                      </a:lnTo>
                      <a:lnTo>
                        <a:pt x="640" y="4"/>
                      </a:lnTo>
                      <a:lnTo>
                        <a:pt x="666" y="0"/>
                      </a:lnTo>
                      <a:lnTo>
                        <a:pt x="695" y="0"/>
                      </a:lnTo>
                      <a:lnTo>
                        <a:pt x="707" y="88"/>
                      </a:lnTo>
                      <a:lnTo>
                        <a:pt x="380" y="127"/>
                      </a:lnTo>
                      <a:lnTo>
                        <a:pt x="474" y="139"/>
                      </a:lnTo>
                      <a:lnTo>
                        <a:pt x="252" y="272"/>
                      </a:lnTo>
                      <a:lnTo>
                        <a:pt x="407" y="253"/>
                      </a:lnTo>
                      <a:lnTo>
                        <a:pt x="170" y="411"/>
                      </a:lnTo>
                      <a:lnTo>
                        <a:pt x="311" y="415"/>
                      </a:lnTo>
                      <a:lnTo>
                        <a:pt x="299" y="421"/>
                      </a:lnTo>
                      <a:lnTo>
                        <a:pt x="291" y="429"/>
                      </a:lnTo>
                      <a:lnTo>
                        <a:pt x="280" y="435"/>
                      </a:lnTo>
                      <a:lnTo>
                        <a:pt x="270" y="443"/>
                      </a:lnTo>
                      <a:lnTo>
                        <a:pt x="260" y="449"/>
                      </a:lnTo>
                      <a:lnTo>
                        <a:pt x="250" y="458"/>
                      </a:lnTo>
                      <a:lnTo>
                        <a:pt x="239" y="464"/>
                      </a:lnTo>
                      <a:lnTo>
                        <a:pt x="229" y="472"/>
                      </a:lnTo>
                      <a:lnTo>
                        <a:pt x="217" y="476"/>
                      </a:lnTo>
                      <a:lnTo>
                        <a:pt x="207" y="482"/>
                      </a:lnTo>
                      <a:lnTo>
                        <a:pt x="193" y="490"/>
                      </a:lnTo>
                      <a:lnTo>
                        <a:pt x="186" y="496"/>
                      </a:lnTo>
                      <a:lnTo>
                        <a:pt x="174" y="499"/>
                      </a:lnTo>
                      <a:lnTo>
                        <a:pt x="162" y="507"/>
                      </a:lnTo>
                      <a:lnTo>
                        <a:pt x="152" y="511"/>
                      </a:lnTo>
                      <a:lnTo>
                        <a:pt x="143" y="517"/>
                      </a:lnTo>
                      <a:lnTo>
                        <a:pt x="260" y="539"/>
                      </a:lnTo>
                      <a:lnTo>
                        <a:pt x="131" y="638"/>
                      </a:lnTo>
                      <a:lnTo>
                        <a:pt x="111" y="727"/>
                      </a:lnTo>
                      <a:lnTo>
                        <a:pt x="244" y="709"/>
                      </a:lnTo>
                      <a:lnTo>
                        <a:pt x="113" y="811"/>
                      </a:lnTo>
                      <a:lnTo>
                        <a:pt x="105" y="817"/>
                      </a:lnTo>
                      <a:lnTo>
                        <a:pt x="105" y="824"/>
                      </a:lnTo>
                      <a:lnTo>
                        <a:pt x="109" y="824"/>
                      </a:lnTo>
                      <a:lnTo>
                        <a:pt x="115" y="824"/>
                      </a:lnTo>
                      <a:lnTo>
                        <a:pt x="121" y="824"/>
                      </a:lnTo>
                      <a:lnTo>
                        <a:pt x="133" y="826"/>
                      </a:lnTo>
                      <a:lnTo>
                        <a:pt x="143" y="824"/>
                      </a:lnTo>
                      <a:lnTo>
                        <a:pt x="154" y="824"/>
                      </a:lnTo>
                      <a:lnTo>
                        <a:pt x="170" y="823"/>
                      </a:lnTo>
                      <a:lnTo>
                        <a:pt x="186" y="821"/>
                      </a:lnTo>
                      <a:lnTo>
                        <a:pt x="201" y="817"/>
                      </a:lnTo>
                      <a:lnTo>
                        <a:pt x="219" y="813"/>
                      </a:lnTo>
                      <a:lnTo>
                        <a:pt x="239" y="809"/>
                      </a:lnTo>
                      <a:lnTo>
                        <a:pt x="260" y="803"/>
                      </a:lnTo>
                      <a:lnTo>
                        <a:pt x="250" y="811"/>
                      </a:lnTo>
                      <a:lnTo>
                        <a:pt x="237" y="821"/>
                      </a:lnTo>
                      <a:lnTo>
                        <a:pt x="221" y="832"/>
                      </a:lnTo>
                      <a:lnTo>
                        <a:pt x="207" y="846"/>
                      </a:lnTo>
                      <a:lnTo>
                        <a:pt x="193" y="858"/>
                      </a:lnTo>
                      <a:lnTo>
                        <a:pt x="182" y="873"/>
                      </a:lnTo>
                      <a:lnTo>
                        <a:pt x="176" y="887"/>
                      </a:lnTo>
                      <a:lnTo>
                        <a:pt x="178" y="901"/>
                      </a:lnTo>
                      <a:lnTo>
                        <a:pt x="211" y="883"/>
                      </a:lnTo>
                      <a:lnTo>
                        <a:pt x="248" y="871"/>
                      </a:lnTo>
                      <a:lnTo>
                        <a:pt x="284" y="860"/>
                      </a:lnTo>
                      <a:lnTo>
                        <a:pt x="325" y="852"/>
                      </a:lnTo>
                      <a:lnTo>
                        <a:pt x="362" y="844"/>
                      </a:lnTo>
                      <a:lnTo>
                        <a:pt x="403" y="842"/>
                      </a:lnTo>
                      <a:lnTo>
                        <a:pt x="442" y="836"/>
                      </a:lnTo>
                      <a:lnTo>
                        <a:pt x="483" y="834"/>
                      </a:lnTo>
                      <a:lnTo>
                        <a:pt x="523" y="832"/>
                      </a:lnTo>
                      <a:lnTo>
                        <a:pt x="562" y="830"/>
                      </a:lnTo>
                      <a:lnTo>
                        <a:pt x="601" y="826"/>
                      </a:lnTo>
                      <a:lnTo>
                        <a:pt x="642" y="824"/>
                      </a:lnTo>
                      <a:lnTo>
                        <a:pt x="677" y="821"/>
                      </a:lnTo>
                      <a:lnTo>
                        <a:pt x="715" y="817"/>
                      </a:lnTo>
                      <a:lnTo>
                        <a:pt x="750" y="811"/>
                      </a:lnTo>
                      <a:lnTo>
                        <a:pt x="787" y="803"/>
                      </a:lnTo>
                      <a:lnTo>
                        <a:pt x="810" y="883"/>
                      </a:lnTo>
                      <a:lnTo>
                        <a:pt x="775" y="891"/>
                      </a:lnTo>
                      <a:lnTo>
                        <a:pt x="740" y="897"/>
                      </a:lnTo>
                      <a:lnTo>
                        <a:pt x="705" y="899"/>
                      </a:lnTo>
                      <a:lnTo>
                        <a:pt x="669" y="905"/>
                      </a:lnTo>
                      <a:lnTo>
                        <a:pt x="632" y="905"/>
                      </a:lnTo>
                      <a:lnTo>
                        <a:pt x="593" y="907"/>
                      </a:lnTo>
                      <a:lnTo>
                        <a:pt x="556" y="907"/>
                      </a:lnTo>
                      <a:lnTo>
                        <a:pt x="519" y="909"/>
                      </a:lnTo>
                      <a:lnTo>
                        <a:pt x="479" y="909"/>
                      </a:lnTo>
                      <a:lnTo>
                        <a:pt x="442" y="911"/>
                      </a:lnTo>
                      <a:lnTo>
                        <a:pt x="405" y="913"/>
                      </a:lnTo>
                      <a:lnTo>
                        <a:pt x="368" y="917"/>
                      </a:lnTo>
                      <a:lnTo>
                        <a:pt x="331" y="922"/>
                      </a:lnTo>
                      <a:lnTo>
                        <a:pt x="297" y="932"/>
                      </a:lnTo>
                      <a:lnTo>
                        <a:pt x="262" y="940"/>
                      </a:lnTo>
                      <a:lnTo>
                        <a:pt x="233" y="956"/>
                      </a:lnTo>
                      <a:lnTo>
                        <a:pt x="240" y="989"/>
                      </a:lnTo>
                      <a:lnTo>
                        <a:pt x="376" y="962"/>
                      </a:lnTo>
                      <a:lnTo>
                        <a:pt x="372" y="977"/>
                      </a:lnTo>
                      <a:lnTo>
                        <a:pt x="366" y="993"/>
                      </a:lnTo>
                      <a:lnTo>
                        <a:pt x="362" y="1009"/>
                      </a:lnTo>
                      <a:lnTo>
                        <a:pt x="356" y="1026"/>
                      </a:lnTo>
                      <a:lnTo>
                        <a:pt x="348" y="1040"/>
                      </a:lnTo>
                      <a:lnTo>
                        <a:pt x="342" y="1058"/>
                      </a:lnTo>
                      <a:lnTo>
                        <a:pt x="335" y="1071"/>
                      </a:lnTo>
                      <a:lnTo>
                        <a:pt x="329" y="1089"/>
                      </a:lnTo>
                      <a:lnTo>
                        <a:pt x="319" y="1103"/>
                      </a:lnTo>
                      <a:lnTo>
                        <a:pt x="309" y="1118"/>
                      </a:lnTo>
                      <a:lnTo>
                        <a:pt x="299" y="1132"/>
                      </a:lnTo>
                      <a:lnTo>
                        <a:pt x="293" y="1146"/>
                      </a:lnTo>
                      <a:lnTo>
                        <a:pt x="282" y="1159"/>
                      </a:lnTo>
                      <a:lnTo>
                        <a:pt x="272" y="1175"/>
                      </a:lnTo>
                      <a:lnTo>
                        <a:pt x="262" y="1189"/>
                      </a:lnTo>
                      <a:lnTo>
                        <a:pt x="252" y="1202"/>
                      </a:lnTo>
                      <a:lnTo>
                        <a:pt x="190" y="1226"/>
                      </a:lnTo>
                      <a:lnTo>
                        <a:pt x="121" y="1163"/>
                      </a:lnTo>
                      <a:lnTo>
                        <a:pt x="131" y="1159"/>
                      </a:lnTo>
                      <a:lnTo>
                        <a:pt x="105" y="1116"/>
                      </a:lnTo>
                      <a:lnTo>
                        <a:pt x="86" y="1075"/>
                      </a:lnTo>
                      <a:lnTo>
                        <a:pt x="68" y="1030"/>
                      </a:lnTo>
                      <a:lnTo>
                        <a:pt x="56" y="989"/>
                      </a:lnTo>
                      <a:lnTo>
                        <a:pt x="45" y="942"/>
                      </a:lnTo>
                      <a:lnTo>
                        <a:pt x="37" y="897"/>
                      </a:lnTo>
                      <a:lnTo>
                        <a:pt x="31" y="850"/>
                      </a:lnTo>
                      <a:lnTo>
                        <a:pt x="27" y="805"/>
                      </a:lnTo>
                      <a:lnTo>
                        <a:pt x="23" y="758"/>
                      </a:lnTo>
                      <a:lnTo>
                        <a:pt x="21" y="711"/>
                      </a:lnTo>
                      <a:lnTo>
                        <a:pt x="17" y="662"/>
                      </a:lnTo>
                      <a:lnTo>
                        <a:pt x="15" y="615"/>
                      </a:lnTo>
                      <a:lnTo>
                        <a:pt x="13" y="568"/>
                      </a:lnTo>
                      <a:lnTo>
                        <a:pt x="9" y="521"/>
                      </a:lnTo>
                      <a:lnTo>
                        <a:pt x="5" y="474"/>
                      </a:lnTo>
                      <a:lnTo>
                        <a:pt x="0" y="431"/>
                      </a:lnTo>
                      <a:lnTo>
                        <a:pt x="19" y="415"/>
                      </a:lnTo>
                      <a:lnTo>
                        <a:pt x="39" y="398"/>
                      </a:lnTo>
                      <a:lnTo>
                        <a:pt x="56" y="378"/>
                      </a:lnTo>
                      <a:lnTo>
                        <a:pt x="74" y="360"/>
                      </a:lnTo>
                      <a:lnTo>
                        <a:pt x="88" y="339"/>
                      </a:lnTo>
                      <a:lnTo>
                        <a:pt x="101" y="317"/>
                      </a:lnTo>
                      <a:lnTo>
                        <a:pt x="115" y="294"/>
                      </a:lnTo>
                      <a:lnTo>
                        <a:pt x="131" y="270"/>
                      </a:lnTo>
                      <a:lnTo>
                        <a:pt x="145" y="245"/>
                      </a:lnTo>
                      <a:lnTo>
                        <a:pt x="156" y="221"/>
                      </a:lnTo>
                      <a:lnTo>
                        <a:pt x="170" y="198"/>
                      </a:lnTo>
                      <a:lnTo>
                        <a:pt x="186" y="174"/>
                      </a:lnTo>
                      <a:lnTo>
                        <a:pt x="199" y="151"/>
                      </a:lnTo>
                      <a:lnTo>
                        <a:pt x="213" y="129"/>
                      </a:lnTo>
                      <a:lnTo>
                        <a:pt x="229" y="106"/>
                      </a:lnTo>
                      <a:lnTo>
                        <a:pt x="248" y="88"/>
                      </a:lnTo>
                      <a:lnTo>
                        <a:pt x="248" y="88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7261" name="Freeform 93"/>
                <p:cNvSpPr>
                  <a:spLocks/>
                </p:cNvSpPr>
                <p:nvPr/>
              </p:nvSpPr>
              <p:spPr bwMode="auto">
                <a:xfrm>
                  <a:off x="5904" y="7488"/>
                  <a:ext cx="862" cy="1954"/>
                </a:xfrm>
                <a:custGeom>
                  <a:avLst/>
                  <a:gdLst>
                    <a:gd name="T0" fmla="*/ 860 w 862"/>
                    <a:gd name="T1" fmla="*/ 449 h 1954"/>
                    <a:gd name="T2" fmla="*/ 848 w 862"/>
                    <a:gd name="T3" fmla="*/ 1093 h 1954"/>
                    <a:gd name="T4" fmla="*/ 819 w 862"/>
                    <a:gd name="T5" fmla="*/ 1725 h 1954"/>
                    <a:gd name="T6" fmla="*/ 732 w 862"/>
                    <a:gd name="T7" fmla="*/ 1857 h 1954"/>
                    <a:gd name="T8" fmla="*/ 740 w 862"/>
                    <a:gd name="T9" fmla="*/ 1622 h 1954"/>
                    <a:gd name="T10" fmla="*/ 742 w 862"/>
                    <a:gd name="T11" fmla="*/ 1385 h 1954"/>
                    <a:gd name="T12" fmla="*/ 707 w 862"/>
                    <a:gd name="T13" fmla="*/ 1220 h 1954"/>
                    <a:gd name="T14" fmla="*/ 519 w 862"/>
                    <a:gd name="T15" fmla="*/ 1287 h 1954"/>
                    <a:gd name="T16" fmla="*/ 325 w 862"/>
                    <a:gd name="T17" fmla="*/ 1328 h 1954"/>
                    <a:gd name="T18" fmla="*/ 131 w 862"/>
                    <a:gd name="T19" fmla="*/ 1363 h 1954"/>
                    <a:gd name="T20" fmla="*/ 237 w 862"/>
                    <a:gd name="T21" fmla="*/ 1263 h 1954"/>
                    <a:gd name="T22" fmla="*/ 399 w 862"/>
                    <a:gd name="T23" fmla="*/ 1230 h 1954"/>
                    <a:gd name="T24" fmla="*/ 554 w 862"/>
                    <a:gd name="T25" fmla="*/ 1179 h 1954"/>
                    <a:gd name="T26" fmla="*/ 562 w 862"/>
                    <a:gd name="T27" fmla="*/ 1140 h 1954"/>
                    <a:gd name="T28" fmla="*/ 425 w 862"/>
                    <a:gd name="T29" fmla="*/ 1163 h 1954"/>
                    <a:gd name="T30" fmla="*/ 286 w 862"/>
                    <a:gd name="T31" fmla="*/ 1171 h 1954"/>
                    <a:gd name="T32" fmla="*/ 206 w 862"/>
                    <a:gd name="T33" fmla="*/ 1163 h 1954"/>
                    <a:gd name="T34" fmla="*/ 351 w 862"/>
                    <a:gd name="T35" fmla="*/ 1116 h 1954"/>
                    <a:gd name="T36" fmla="*/ 497 w 862"/>
                    <a:gd name="T37" fmla="*/ 1063 h 1954"/>
                    <a:gd name="T38" fmla="*/ 640 w 862"/>
                    <a:gd name="T39" fmla="*/ 1003 h 1954"/>
                    <a:gd name="T40" fmla="*/ 595 w 862"/>
                    <a:gd name="T41" fmla="*/ 969 h 1954"/>
                    <a:gd name="T42" fmla="*/ 407 w 862"/>
                    <a:gd name="T43" fmla="*/ 1022 h 1954"/>
                    <a:gd name="T44" fmla="*/ 221 w 862"/>
                    <a:gd name="T45" fmla="*/ 1060 h 1954"/>
                    <a:gd name="T46" fmla="*/ 270 w 862"/>
                    <a:gd name="T47" fmla="*/ 1022 h 1954"/>
                    <a:gd name="T48" fmla="*/ 433 w 862"/>
                    <a:gd name="T49" fmla="*/ 962 h 1954"/>
                    <a:gd name="T50" fmla="*/ 586 w 862"/>
                    <a:gd name="T51" fmla="*/ 883 h 1954"/>
                    <a:gd name="T52" fmla="*/ 652 w 862"/>
                    <a:gd name="T53" fmla="*/ 809 h 1954"/>
                    <a:gd name="T54" fmla="*/ 531 w 862"/>
                    <a:gd name="T55" fmla="*/ 856 h 1954"/>
                    <a:gd name="T56" fmla="*/ 407 w 862"/>
                    <a:gd name="T57" fmla="*/ 891 h 1954"/>
                    <a:gd name="T58" fmla="*/ 286 w 862"/>
                    <a:gd name="T59" fmla="*/ 915 h 1954"/>
                    <a:gd name="T60" fmla="*/ 580 w 862"/>
                    <a:gd name="T61" fmla="*/ 709 h 1954"/>
                    <a:gd name="T62" fmla="*/ 423 w 862"/>
                    <a:gd name="T63" fmla="*/ 750 h 1954"/>
                    <a:gd name="T64" fmla="*/ 262 w 862"/>
                    <a:gd name="T65" fmla="*/ 781 h 1954"/>
                    <a:gd name="T66" fmla="*/ 225 w 862"/>
                    <a:gd name="T67" fmla="*/ 766 h 1954"/>
                    <a:gd name="T68" fmla="*/ 382 w 862"/>
                    <a:gd name="T69" fmla="*/ 703 h 1954"/>
                    <a:gd name="T70" fmla="*/ 539 w 862"/>
                    <a:gd name="T71" fmla="*/ 642 h 1954"/>
                    <a:gd name="T72" fmla="*/ 656 w 862"/>
                    <a:gd name="T73" fmla="*/ 554 h 1954"/>
                    <a:gd name="T74" fmla="*/ 511 w 862"/>
                    <a:gd name="T75" fmla="*/ 601 h 1954"/>
                    <a:gd name="T76" fmla="*/ 360 w 862"/>
                    <a:gd name="T77" fmla="*/ 640 h 1954"/>
                    <a:gd name="T78" fmla="*/ 209 w 862"/>
                    <a:gd name="T79" fmla="*/ 666 h 1954"/>
                    <a:gd name="T80" fmla="*/ 429 w 862"/>
                    <a:gd name="T81" fmla="*/ 517 h 1954"/>
                    <a:gd name="T82" fmla="*/ 315 w 862"/>
                    <a:gd name="T83" fmla="*/ 554 h 1954"/>
                    <a:gd name="T84" fmla="*/ 200 w 862"/>
                    <a:gd name="T85" fmla="*/ 586 h 1954"/>
                    <a:gd name="T86" fmla="*/ 178 w 862"/>
                    <a:gd name="T87" fmla="*/ 523 h 1954"/>
                    <a:gd name="T88" fmla="*/ 131 w 862"/>
                    <a:gd name="T89" fmla="*/ 539 h 1954"/>
                    <a:gd name="T90" fmla="*/ 86 w 862"/>
                    <a:gd name="T91" fmla="*/ 552 h 1954"/>
                    <a:gd name="T92" fmla="*/ 39 w 862"/>
                    <a:gd name="T93" fmla="*/ 558 h 1954"/>
                    <a:gd name="T94" fmla="*/ 67 w 862"/>
                    <a:gd name="T95" fmla="*/ 464 h 1954"/>
                    <a:gd name="T96" fmla="*/ 343 w 862"/>
                    <a:gd name="T97" fmla="*/ 394 h 1954"/>
                    <a:gd name="T98" fmla="*/ 638 w 862"/>
                    <a:gd name="T99" fmla="*/ 298 h 1954"/>
                    <a:gd name="T100" fmla="*/ 748 w 862"/>
                    <a:gd name="T101" fmla="*/ 237 h 1954"/>
                    <a:gd name="T102" fmla="*/ 766 w 862"/>
                    <a:gd name="T103" fmla="*/ 143 h 1954"/>
                    <a:gd name="T104" fmla="*/ 787 w 862"/>
                    <a:gd name="T105" fmla="*/ 39 h 1954"/>
                    <a:gd name="T106" fmla="*/ 803 w 862"/>
                    <a:gd name="T107" fmla="*/ 0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62" h="1954">
                      <a:moveTo>
                        <a:pt x="803" y="0"/>
                      </a:moveTo>
                      <a:lnTo>
                        <a:pt x="823" y="104"/>
                      </a:lnTo>
                      <a:lnTo>
                        <a:pt x="840" y="212"/>
                      </a:lnTo>
                      <a:lnTo>
                        <a:pt x="852" y="327"/>
                      </a:lnTo>
                      <a:lnTo>
                        <a:pt x="860" y="449"/>
                      </a:lnTo>
                      <a:lnTo>
                        <a:pt x="862" y="572"/>
                      </a:lnTo>
                      <a:lnTo>
                        <a:pt x="862" y="701"/>
                      </a:lnTo>
                      <a:lnTo>
                        <a:pt x="858" y="828"/>
                      </a:lnTo>
                      <a:lnTo>
                        <a:pt x="854" y="962"/>
                      </a:lnTo>
                      <a:lnTo>
                        <a:pt x="848" y="1093"/>
                      </a:lnTo>
                      <a:lnTo>
                        <a:pt x="840" y="1224"/>
                      </a:lnTo>
                      <a:lnTo>
                        <a:pt x="830" y="1351"/>
                      </a:lnTo>
                      <a:lnTo>
                        <a:pt x="827" y="1481"/>
                      </a:lnTo>
                      <a:lnTo>
                        <a:pt x="821" y="1604"/>
                      </a:lnTo>
                      <a:lnTo>
                        <a:pt x="819" y="1725"/>
                      </a:lnTo>
                      <a:lnTo>
                        <a:pt x="817" y="1843"/>
                      </a:lnTo>
                      <a:lnTo>
                        <a:pt x="823" y="1954"/>
                      </a:lnTo>
                      <a:lnTo>
                        <a:pt x="732" y="1947"/>
                      </a:lnTo>
                      <a:lnTo>
                        <a:pt x="732" y="1902"/>
                      </a:lnTo>
                      <a:lnTo>
                        <a:pt x="732" y="1857"/>
                      </a:lnTo>
                      <a:lnTo>
                        <a:pt x="734" y="1810"/>
                      </a:lnTo>
                      <a:lnTo>
                        <a:pt x="736" y="1763"/>
                      </a:lnTo>
                      <a:lnTo>
                        <a:pt x="736" y="1716"/>
                      </a:lnTo>
                      <a:lnTo>
                        <a:pt x="738" y="1669"/>
                      </a:lnTo>
                      <a:lnTo>
                        <a:pt x="740" y="1622"/>
                      </a:lnTo>
                      <a:lnTo>
                        <a:pt x="742" y="1575"/>
                      </a:lnTo>
                      <a:lnTo>
                        <a:pt x="742" y="1526"/>
                      </a:lnTo>
                      <a:lnTo>
                        <a:pt x="742" y="1479"/>
                      </a:lnTo>
                      <a:lnTo>
                        <a:pt x="742" y="1432"/>
                      </a:lnTo>
                      <a:lnTo>
                        <a:pt x="742" y="1385"/>
                      </a:lnTo>
                      <a:lnTo>
                        <a:pt x="742" y="1338"/>
                      </a:lnTo>
                      <a:lnTo>
                        <a:pt x="742" y="1291"/>
                      </a:lnTo>
                      <a:lnTo>
                        <a:pt x="742" y="1248"/>
                      </a:lnTo>
                      <a:lnTo>
                        <a:pt x="742" y="1204"/>
                      </a:lnTo>
                      <a:lnTo>
                        <a:pt x="707" y="1220"/>
                      </a:lnTo>
                      <a:lnTo>
                        <a:pt x="670" y="1236"/>
                      </a:lnTo>
                      <a:lnTo>
                        <a:pt x="633" y="1249"/>
                      </a:lnTo>
                      <a:lnTo>
                        <a:pt x="595" y="1265"/>
                      </a:lnTo>
                      <a:lnTo>
                        <a:pt x="556" y="1275"/>
                      </a:lnTo>
                      <a:lnTo>
                        <a:pt x="519" y="1287"/>
                      </a:lnTo>
                      <a:lnTo>
                        <a:pt x="480" y="1296"/>
                      </a:lnTo>
                      <a:lnTo>
                        <a:pt x="443" y="1304"/>
                      </a:lnTo>
                      <a:lnTo>
                        <a:pt x="403" y="1312"/>
                      </a:lnTo>
                      <a:lnTo>
                        <a:pt x="364" y="1320"/>
                      </a:lnTo>
                      <a:lnTo>
                        <a:pt x="325" y="1328"/>
                      </a:lnTo>
                      <a:lnTo>
                        <a:pt x="286" y="1336"/>
                      </a:lnTo>
                      <a:lnTo>
                        <a:pt x="247" y="1340"/>
                      </a:lnTo>
                      <a:lnTo>
                        <a:pt x="208" y="1347"/>
                      </a:lnTo>
                      <a:lnTo>
                        <a:pt x="168" y="1355"/>
                      </a:lnTo>
                      <a:lnTo>
                        <a:pt x="131" y="1363"/>
                      </a:lnTo>
                      <a:lnTo>
                        <a:pt x="110" y="1283"/>
                      </a:lnTo>
                      <a:lnTo>
                        <a:pt x="141" y="1277"/>
                      </a:lnTo>
                      <a:lnTo>
                        <a:pt x="172" y="1273"/>
                      </a:lnTo>
                      <a:lnTo>
                        <a:pt x="206" y="1267"/>
                      </a:lnTo>
                      <a:lnTo>
                        <a:pt x="237" y="1263"/>
                      </a:lnTo>
                      <a:lnTo>
                        <a:pt x="270" y="1257"/>
                      </a:lnTo>
                      <a:lnTo>
                        <a:pt x="302" y="1251"/>
                      </a:lnTo>
                      <a:lnTo>
                        <a:pt x="335" y="1246"/>
                      </a:lnTo>
                      <a:lnTo>
                        <a:pt x="368" y="1240"/>
                      </a:lnTo>
                      <a:lnTo>
                        <a:pt x="399" y="1230"/>
                      </a:lnTo>
                      <a:lnTo>
                        <a:pt x="431" y="1222"/>
                      </a:lnTo>
                      <a:lnTo>
                        <a:pt x="462" y="1212"/>
                      </a:lnTo>
                      <a:lnTo>
                        <a:pt x="494" y="1202"/>
                      </a:lnTo>
                      <a:lnTo>
                        <a:pt x="523" y="1191"/>
                      </a:lnTo>
                      <a:lnTo>
                        <a:pt x="554" y="1179"/>
                      </a:lnTo>
                      <a:lnTo>
                        <a:pt x="586" y="1165"/>
                      </a:lnTo>
                      <a:lnTo>
                        <a:pt x="617" y="1152"/>
                      </a:lnTo>
                      <a:lnTo>
                        <a:pt x="617" y="1126"/>
                      </a:lnTo>
                      <a:lnTo>
                        <a:pt x="590" y="1132"/>
                      </a:lnTo>
                      <a:lnTo>
                        <a:pt x="562" y="1140"/>
                      </a:lnTo>
                      <a:lnTo>
                        <a:pt x="537" y="1146"/>
                      </a:lnTo>
                      <a:lnTo>
                        <a:pt x="509" y="1152"/>
                      </a:lnTo>
                      <a:lnTo>
                        <a:pt x="480" y="1155"/>
                      </a:lnTo>
                      <a:lnTo>
                        <a:pt x="452" y="1159"/>
                      </a:lnTo>
                      <a:lnTo>
                        <a:pt x="425" y="1163"/>
                      </a:lnTo>
                      <a:lnTo>
                        <a:pt x="398" y="1167"/>
                      </a:lnTo>
                      <a:lnTo>
                        <a:pt x="368" y="1167"/>
                      </a:lnTo>
                      <a:lnTo>
                        <a:pt x="341" y="1169"/>
                      </a:lnTo>
                      <a:lnTo>
                        <a:pt x="311" y="1169"/>
                      </a:lnTo>
                      <a:lnTo>
                        <a:pt x="286" y="1171"/>
                      </a:lnTo>
                      <a:lnTo>
                        <a:pt x="257" y="1171"/>
                      </a:lnTo>
                      <a:lnTo>
                        <a:pt x="229" y="1171"/>
                      </a:lnTo>
                      <a:lnTo>
                        <a:pt x="204" y="1171"/>
                      </a:lnTo>
                      <a:lnTo>
                        <a:pt x="178" y="1173"/>
                      </a:lnTo>
                      <a:lnTo>
                        <a:pt x="206" y="1163"/>
                      </a:lnTo>
                      <a:lnTo>
                        <a:pt x="235" y="1154"/>
                      </a:lnTo>
                      <a:lnTo>
                        <a:pt x="264" y="1144"/>
                      </a:lnTo>
                      <a:lnTo>
                        <a:pt x="294" y="1136"/>
                      </a:lnTo>
                      <a:lnTo>
                        <a:pt x="323" y="1126"/>
                      </a:lnTo>
                      <a:lnTo>
                        <a:pt x="351" y="1116"/>
                      </a:lnTo>
                      <a:lnTo>
                        <a:pt x="382" y="1107"/>
                      </a:lnTo>
                      <a:lnTo>
                        <a:pt x="411" y="1097"/>
                      </a:lnTo>
                      <a:lnTo>
                        <a:pt x="441" y="1085"/>
                      </a:lnTo>
                      <a:lnTo>
                        <a:pt x="468" y="1075"/>
                      </a:lnTo>
                      <a:lnTo>
                        <a:pt x="497" y="1063"/>
                      </a:lnTo>
                      <a:lnTo>
                        <a:pt x="527" y="1052"/>
                      </a:lnTo>
                      <a:lnTo>
                        <a:pt x="554" y="1040"/>
                      </a:lnTo>
                      <a:lnTo>
                        <a:pt x="584" y="1026"/>
                      </a:lnTo>
                      <a:lnTo>
                        <a:pt x="611" y="1015"/>
                      </a:lnTo>
                      <a:lnTo>
                        <a:pt x="640" y="1003"/>
                      </a:lnTo>
                      <a:lnTo>
                        <a:pt x="660" y="950"/>
                      </a:lnTo>
                      <a:lnTo>
                        <a:pt x="654" y="950"/>
                      </a:lnTo>
                      <a:lnTo>
                        <a:pt x="642" y="954"/>
                      </a:lnTo>
                      <a:lnTo>
                        <a:pt x="621" y="960"/>
                      </a:lnTo>
                      <a:lnTo>
                        <a:pt x="595" y="969"/>
                      </a:lnTo>
                      <a:lnTo>
                        <a:pt x="564" y="979"/>
                      </a:lnTo>
                      <a:lnTo>
                        <a:pt x="531" y="989"/>
                      </a:lnTo>
                      <a:lnTo>
                        <a:pt x="490" y="1001"/>
                      </a:lnTo>
                      <a:lnTo>
                        <a:pt x="450" y="1013"/>
                      </a:lnTo>
                      <a:lnTo>
                        <a:pt x="407" y="1022"/>
                      </a:lnTo>
                      <a:lnTo>
                        <a:pt x="368" y="1034"/>
                      </a:lnTo>
                      <a:lnTo>
                        <a:pt x="327" y="1044"/>
                      </a:lnTo>
                      <a:lnTo>
                        <a:pt x="288" y="1052"/>
                      </a:lnTo>
                      <a:lnTo>
                        <a:pt x="253" y="1056"/>
                      </a:lnTo>
                      <a:lnTo>
                        <a:pt x="221" y="1060"/>
                      </a:lnTo>
                      <a:lnTo>
                        <a:pt x="192" y="1060"/>
                      </a:lnTo>
                      <a:lnTo>
                        <a:pt x="172" y="1058"/>
                      </a:lnTo>
                      <a:lnTo>
                        <a:pt x="206" y="1044"/>
                      </a:lnTo>
                      <a:lnTo>
                        <a:pt x="237" y="1034"/>
                      </a:lnTo>
                      <a:lnTo>
                        <a:pt x="270" y="1022"/>
                      </a:lnTo>
                      <a:lnTo>
                        <a:pt x="304" y="1011"/>
                      </a:lnTo>
                      <a:lnTo>
                        <a:pt x="335" y="999"/>
                      </a:lnTo>
                      <a:lnTo>
                        <a:pt x="368" y="987"/>
                      </a:lnTo>
                      <a:lnTo>
                        <a:pt x="399" y="973"/>
                      </a:lnTo>
                      <a:lnTo>
                        <a:pt x="433" y="962"/>
                      </a:lnTo>
                      <a:lnTo>
                        <a:pt x="464" y="946"/>
                      </a:lnTo>
                      <a:lnTo>
                        <a:pt x="495" y="930"/>
                      </a:lnTo>
                      <a:lnTo>
                        <a:pt x="525" y="915"/>
                      </a:lnTo>
                      <a:lnTo>
                        <a:pt x="556" y="901"/>
                      </a:lnTo>
                      <a:lnTo>
                        <a:pt x="586" y="883"/>
                      </a:lnTo>
                      <a:lnTo>
                        <a:pt x="615" y="866"/>
                      </a:lnTo>
                      <a:lnTo>
                        <a:pt x="644" y="848"/>
                      </a:lnTo>
                      <a:lnTo>
                        <a:pt x="676" y="832"/>
                      </a:lnTo>
                      <a:lnTo>
                        <a:pt x="676" y="799"/>
                      </a:lnTo>
                      <a:lnTo>
                        <a:pt x="652" y="809"/>
                      </a:lnTo>
                      <a:lnTo>
                        <a:pt x="627" y="821"/>
                      </a:lnTo>
                      <a:lnTo>
                        <a:pt x="603" y="830"/>
                      </a:lnTo>
                      <a:lnTo>
                        <a:pt x="580" y="840"/>
                      </a:lnTo>
                      <a:lnTo>
                        <a:pt x="554" y="848"/>
                      </a:lnTo>
                      <a:lnTo>
                        <a:pt x="531" y="856"/>
                      </a:lnTo>
                      <a:lnTo>
                        <a:pt x="507" y="864"/>
                      </a:lnTo>
                      <a:lnTo>
                        <a:pt x="484" y="874"/>
                      </a:lnTo>
                      <a:lnTo>
                        <a:pt x="458" y="879"/>
                      </a:lnTo>
                      <a:lnTo>
                        <a:pt x="433" y="887"/>
                      </a:lnTo>
                      <a:lnTo>
                        <a:pt x="407" y="891"/>
                      </a:lnTo>
                      <a:lnTo>
                        <a:pt x="384" y="897"/>
                      </a:lnTo>
                      <a:lnTo>
                        <a:pt x="360" y="903"/>
                      </a:lnTo>
                      <a:lnTo>
                        <a:pt x="335" y="907"/>
                      </a:lnTo>
                      <a:lnTo>
                        <a:pt x="309" y="911"/>
                      </a:lnTo>
                      <a:lnTo>
                        <a:pt x="286" y="915"/>
                      </a:lnTo>
                      <a:lnTo>
                        <a:pt x="672" y="709"/>
                      </a:lnTo>
                      <a:lnTo>
                        <a:pt x="676" y="686"/>
                      </a:lnTo>
                      <a:lnTo>
                        <a:pt x="642" y="693"/>
                      </a:lnTo>
                      <a:lnTo>
                        <a:pt x="611" y="701"/>
                      </a:lnTo>
                      <a:lnTo>
                        <a:pt x="580" y="709"/>
                      </a:lnTo>
                      <a:lnTo>
                        <a:pt x="548" y="719"/>
                      </a:lnTo>
                      <a:lnTo>
                        <a:pt x="515" y="727"/>
                      </a:lnTo>
                      <a:lnTo>
                        <a:pt x="486" y="734"/>
                      </a:lnTo>
                      <a:lnTo>
                        <a:pt x="452" y="742"/>
                      </a:lnTo>
                      <a:lnTo>
                        <a:pt x="423" y="750"/>
                      </a:lnTo>
                      <a:lnTo>
                        <a:pt x="390" y="758"/>
                      </a:lnTo>
                      <a:lnTo>
                        <a:pt x="358" y="764"/>
                      </a:lnTo>
                      <a:lnTo>
                        <a:pt x="327" y="770"/>
                      </a:lnTo>
                      <a:lnTo>
                        <a:pt x="294" y="776"/>
                      </a:lnTo>
                      <a:lnTo>
                        <a:pt x="262" y="781"/>
                      </a:lnTo>
                      <a:lnTo>
                        <a:pt x="229" y="785"/>
                      </a:lnTo>
                      <a:lnTo>
                        <a:pt x="196" y="789"/>
                      </a:lnTo>
                      <a:lnTo>
                        <a:pt x="164" y="797"/>
                      </a:lnTo>
                      <a:lnTo>
                        <a:pt x="194" y="780"/>
                      </a:lnTo>
                      <a:lnTo>
                        <a:pt x="225" y="766"/>
                      </a:lnTo>
                      <a:lnTo>
                        <a:pt x="255" y="752"/>
                      </a:lnTo>
                      <a:lnTo>
                        <a:pt x="288" y="740"/>
                      </a:lnTo>
                      <a:lnTo>
                        <a:pt x="319" y="725"/>
                      </a:lnTo>
                      <a:lnTo>
                        <a:pt x="351" y="715"/>
                      </a:lnTo>
                      <a:lnTo>
                        <a:pt x="382" y="703"/>
                      </a:lnTo>
                      <a:lnTo>
                        <a:pt x="415" y="691"/>
                      </a:lnTo>
                      <a:lnTo>
                        <a:pt x="445" y="680"/>
                      </a:lnTo>
                      <a:lnTo>
                        <a:pt x="476" y="668"/>
                      </a:lnTo>
                      <a:lnTo>
                        <a:pt x="507" y="654"/>
                      </a:lnTo>
                      <a:lnTo>
                        <a:pt x="539" y="642"/>
                      </a:lnTo>
                      <a:lnTo>
                        <a:pt x="570" y="627"/>
                      </a:lnTo>
                      <a:lnTo>
                        <a:pt x="599" y="611"/>
                      </a:lnTo>
                      <a:lnTo>
                        <a:pt x="629" y="595"/>
                      </a:lnTo>
                      <a:lnTo>
                        <a:pt x="660" y="578"/>
                      </a:lnTo>
                      <a:lnTo>
                        <a:pt x="656" y="554"/>
                      </a:lnTo>
                      <a:lnTo>
                        <a:pt x="627" y="564"/>
                      </a:lnTo>
                      <a:lnTo>
                        <a:pt x="597" y="574"/>
                      </a:lnTo>
                      <a:lnTo>
                        <a:pt x="570" y="584"/>
                      </a:lnTo>
                      <a:lnTo>
                        <a:pt x="541" y="593"/>
                      </a:lnTo>
                      <a:lnTo>
                        <a:pt x="511" y="601"/>
                      </a:lnTo>
                      <a:lnTo>
                        <a:pt x="480" y="611"/>
                      </a:lnTo>
                      <a:lnTo>
                        <a:pt x="450" y="619"/>
                      </a:lnTo>
                      <a:lnTo>
                        <a:pt x="423" y="627"/>
                      </a:lnTo>
                      <a:lnTo>
                        <a:pt x="392" y="635"/>
                      </a:lnTo>
                      <a:lnTo>
                        <a:pt x="360" y="640"/>
                      </a:lnTo>
                      <a:lnTo>
                        <a:pt x="329" y="646"/>
                      </a:lnTo>
                      <a:lnTo>
                        <a:pt x="302" y="652"/>
                      </a:lnTo>
                      <a:lnTo>
                        <a:pt x="270" y="658"/>
                      </a:lnTo>
                      <a:lnTo>
                        <a:pt x="239" y="662"/>
                      </a:lnTo>
                      <a:lnTo>
                        <a:pt x="209" y="666"/>
                      </a:lnTo>
                      <a:lnTo>
                        <a:pt x="180" y="670"/>
                      </a:lnTo>
                      <a:lnTo>
                        <a:pt x="482" y="529"/>
                      </a:lnTo>
                      <a:lnTo>
                        <a:pt x="474" y="503"/>
                      </a:lnTo>
                      <a:lnTo>
                        <a:pt x="450" y="509"/>
                      </a:lnTo>
                      <a:lnTo>
                        <a:pt x="429" y="517"/>
                      </a:lnTo>
                      <a:lnTo>
                        <a:pt x="407" y="525"/>
                      </a:lnTo>
                      <a:lnTo>
                        <a:pt x="384" y="533"/>
                      </a:lnTo>
                      <a:lnTo>
                        <a:pt x="360" y="539"/>
                      </a:lnTo>
                      <a:lnTo>
                        <a:pt x="339" y="546"/>
                      </a:lnTo>
                      <a:lnTo>
                        <a:pt x="315" y="554"/>
                      </a:lnTo>
                      <a:lnTo>
                        <a:pt x="294" y="562"/>
                      </a:lnTo>
                      <a:lnTo>
                        <a:pt x="270" y="570"/>
                      </a:lnTo>
                      <a:lnTo>
                        <a:pt x="245" y="576"/>
                      </a:lnTo>
                      <a:lnTo>
                        <a:pt x="221" y="580"/>
                      </a:lnTo>
                      <a:lnTo>
                        <a:pt x="200" y="586"/>
                      </a:lnTo>
                      <a:lnTo>
                        <a:pt x="176" y="590"/>
                      </a:lnTo>
                      <a:lnTo>
                        <a:pt x="155" y="595"/>
                      </a:lnTo>
                      <a:lnTo>
                        <a:pt x="131" y="597"/>
                      </a:lnTo>
                      <a:lnTo>
                        <a:pt x="110" y="601"/>
                      </a:lnTo>
                      <a:lnTo>
                        <a:pt x="178" y="523"/>
                      </a:lnTo>
                      <a:lnTo>
                        <a:pt x="168" y="527"/>
                      </a:lnTo>
                      <a:lnTo>
                        <a:pt x="159" y="529"/>
                      </a:lnTo>
                      <a:lnTo>
                        <a:pt x="149" y="533"/>
                      </a:lnTo>
                      <a:lnTo>
                        <a:pt x="141" y="537"/>
                      </a:lnTo>
                      <a:lnTo>
                        <a:pt x="131" y="539"/>
                      </a:lnTo>
                      <a:lnTo>
                        <a:pt x="123" y="543"/>
                      </a:lnTo>
                      <a:lnTo>
                        <a:pt x="114" y="545"/>
                      </a:lnTo>
                      <a:lnTo>
                        <a:pt x="106" y="548"/>
                      </a:lnTo>
                      <a:lnTo>
                        <a:pt x="96" y="550"/>
                      </a:lnTo>
                      <a:lnTo>
                        <a:pt x="86" y="552"/>
                      </a:lnTo>
                      <a:lnTo>
                        <a:pt x="76" y="552"/>
                      </a:lnTo>
                      <a:lnTo>
                        <a:pt x="67" y="556"/>
                      </a:lnTo>
                      <a:lnTo>
                        <a:pt x="59" y="556"/>
                      </a:lnTo>
                      <a:lnTo>
                        <a:pt x="49" y="558"/>
                      </a:lnTo>
                      <a:lnTo>
                        <a:pt x="39" y="558"/>
                      </a:lnTo>
                      <a:lnTo>
                        <a:pt x="31" y="560"/>
                      </a:lnTo>
                      <a:lnTo>
                        <a:pt x="0" y="472"/>
                      </a:lnTo>
                      <a:lnTo>
                        <a:pt x="10" y="472"/>
                      </a:lnTo>
                      <a:lnTo>
                        <a:pt x="33" y="470"/>
                      </a:lnTo>
                      <a:lnTo>
                        <a:pt x="67" y="464"/>
                      </a:lnTo>
                      <a:lnTo>
                        <a:pt x="112" y="454"/>
                      </a:lnTo>
                      <a:lnTo>
                        <a:pt x="162" y="439"/>
                      </a:lnTo>
                      <a:lnTo>
                        <a:pt x="219" y="427"/>
                      </a:lnTo>
                      <a:lnTo>
                        <a:pt x="278" y="409"/>
                      </a:lnTo>
                      <a:lnTo>
                        <a:pt x="343" y="394"/>
                      </a:lnTo>
                      <a:lnTo>
                        <a:pt x="407" y="374"/>
                      </a:lnTo>
                      <a:lnTo>
                        <a:pt x="470" y="355"/>
                      </a:lnTo>
                      <a:lnTo>
                        <a:pt x="531" y="335"/>
                      </a:lnTo>
                      <a:lnTo>
                        <a:pt x="588" y="317"/>
                      </a:lnTo>
                      <a:lnTo>
                        <a:pt x="638" y="298"/>
                      </a:lnTo>
                      <a:lnTo>
                        <a:pt x="685" y="282"/>
                      </a:lnTo>
                      <a:lnTo>
                        <a:pt x="721" y="266"/>
                      </a:lnTo>
                      <a:lnTo>
                        <a:pt x="748" y="259"/>
                      </a:lnTo>
                      <a:lnTo>
                        <a:pt x="748" y="249"/>
                      </a:lnTo>
                      <a:lnTo>
                        <a:pt x="748" y="237"/>
                      </a:lnTo>
                      <a:lnTo>
                        <a:pt x="750" y="223"/>
                      </a:lnTo>
                      <a:lnTo>
                        <a:pt x="754" y="206"/>
                      </a:lnTo>
                      <a:lnTo>
                        <a:pt x="758" y="186"/>
                      </a:lnTo>
                      <a:lnTo>
                        <a:pt x="760" y="165"/>
                      </a:lnTo>
                      <a:lnTo>
                        <a:pt x="766" y="143"/>
                      </a:lnTo>
                      <a:lnTo>
                        <a:pt x="770" y="120"/>
                      </a:lnTo>
                      <a:lnTo>
                        <a:pt x="774" y="96"/>
                      </a:lnTo>
                      <a:lnTo>
                        <a:pt x="778" y="77"/>
                      </a:lnTo>
                      <a:lnTo>
                        <a:pt x="781" y="55"/>
                      </a:lnTo>
                      <a:lnTo>
                        <a:pt x="787" y="39"/>
                      </a:lnTo>
                      <a:lnTo>
                        <a:pt x="789" y="22"/>
                      </a:lnTo>
                      <a:lnTo>
                        <a:pt x="795" y="10"/>
                      </a:lnTo>
                      <a:lnTo>
                        <a:pt x="797" y="2"/>
                      </a:lnTo>
                      <a:lnTo>
                        <a:pt x="803" y="0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7262" name="Freeform 94"/>
                <p:cNvSpPr>
                  <a:spLocks/>
                </p:cNvSpPr>
                <p:nvPr/>
              </p:nvSpPr>
              <p:spPr bwMode="auto">
                <a:xfrm>
                  <a:off x="4643" y="8402"/>
                  <a:ext cx="829" cy="905"/>
                </a:xfrm>
                <a:custGeom>
                  <a:avLst/>
                  <a:gdLst>
                    <a:gd name="T0" fmla="*/ 398 w 829"/>
                    <a:gd name="T1" fmla="*/ 267 h 905"/>
                    <a:gd name="T2" fmla="*/ 274 w 829"/>
                    <a:gd name="T3" fmla="*/ 371 h 905"/>
                    <a:gd name="T4" fmla="*/ 311 w 829"/>
                    <a:gd name="T5" fmla="*/ 367 h 905"/>
                    <a:gd name="T6" fmla="*/ 349 w 829"/>
                    <a:gd name="T7" fmla="*/ 357 h 905"/>
                    <a:gd name="T8" fmla="*/ 384 w 829"/>
                    <a:gd name="T9" fmla="*/ 349 h 905"/>
                    <a:gd name="T10" fmla="*/ 419 w 829"/>
                    <a:gd name="T11" fmla="*/ 343 h 905"/>
                    <a:gd name="T12" fmla="*/ 458 w 829"/>
                    <a:gd name="T13" fmla="*/ 345 h 905"/>
                    <a:gd name="T14" fmla="*/ 437 w 829"/>
                    <a:gd name="T15" fmla="*/ 353 h 905"/>
                    <a:gd name="T16" fmla="*/ 404 w 829"/>
                    <a:gd name="T17" fmla="*/ 369 h 905"/>
                    <a:gd name="T18" fmla="*/ 364 w 829"/>
                    <a:gd name="T19" fmla="*/ 388 h 905"/>
                    <a:gd name="T20" fmla="*/ 341 w 829"/>
                    <a:gd name="T21" fmla="*/ 410 h 905"/>
                    <a:gd name="T22" fmla="*/ 541 w 829"/>
                    <a:gd name="T23" fmla="*/ 396 h 905"/>
                    <a:gd name="T24" fmla="*/ 429 w 829"/>
                    <a:gd name="T25" fmla="*/ 574 h 905"/>
                    <a:gd name="T26" fmla="*/ 413 w 829"/>
                    <a:gd name="T27" fmla="*/ 608 h 905"/>
                    <a:gd name="T28" fmla="*/ 499 w 829"/>
                    <a:gd name="T29" fmla="*/ 641 h 905"/>
                    <a:gd name="T30" fmla="*/ 437 w 829"/>
                    <a:gd name="T31" fmla="*/ 666 h 905"/>
                    <a:gd name="T32" fmla="*/ 368 w 829"/>
                    <a:gd name="T33" fmla="*/ 684 h 905"/>
                    <a:gd name="T34" fmla="*/ 300 w 829"/>
                    <a:gd name="T35" fmla="*/ 705 h 905"/>
                    <a:gd name="T36" fmla="*/ 235 w 829"/>
                    <a:gd name="T37" fmla="*/ 733 h 905"/>
                    <a:gd name="T38" fmla="*/ 180 w 829"/>
                    <a:gd name="T39" fmla="*/ 776 h 905"/>
                    <a:gd name="T40" fmla="*/ 210 w 829"/>
                    <a:gd name="T41" fmla="*/ 772 h 905"/>
                    <a:gd name="T42" fmla="*/ 272 w 829"/>
                    <a:gd name="T43" fmla="*/ 758 h 905"/>
                    <a:gd name="T44" fmla="*/ 349 w 829"/>
                    <a:gd name="T45" fmla="*/ 741 h 905"/>
                    <a:gd name="T46" fmla="*/ 419 w 829"/>
                    <a:gd name="T47" fmla="*/ 725 h 905"/>
                    <a:gd name="T48" fmla="*/ 460 w 829"/>
                    <a:gd name="T49" fmla="*/ 717 h 905"/>
                    <a:gd name="T50" fmla="*/ 429 w 829"/>
                    <a:gd name="T51" fmla="*/ 731 h 905"/>
                    <a:gd name="T52" fmla="*/ 372 w 829"/>
                    <a:gd name="T53" fmla="*/ 752 h 905"/>
                    <a:gd name="T54" fmla="*/ 315 w 829"/>
                    <a:gd name="T55" fmla="*/ 778 h 905"/>
                    <a:gd name="T56" fmla="*/ 257 w 829"/>
                    <a:gd name="T57" fmla="*/ 797 h 905"/>
                    <a:gd name="T58" fmla="*/ 200 w 829"/>
                    <a:gd name="T59" fmla="*/ 819 h 905"/>
                    <a:gd name="T60" fmla="*/ 161 w 829"/>
                    <a:gd name="T61" fmla="*/ 833 h 905"/>
                    <a:gd name="T62" fmla="*/ 202 w 829"/>
                    <a:gd name="T63" fmla="*/ 829 h 905"/>
                    <a:gd name="T64" fmla="*/ 288 w 829"/>
                    <a:gd name="T65" fmla="*/ 809 h 905"/>
                    <a:gd name="T66" fmla="*/ 388 w 829"/>
                    <a:gd name="T67" fmla="*/ 788 h 905"/>
                    <a:gd name="T68" fmla="*/ 476 w 829"/>
                    <a:gd name="T69" fmla="*/ 772 h 905"/>
                    <a:gd name="T70" fmla="*/ 521 w 829"/>
                    <a:gd name="T71" fmla="*/ 772 h 905"/>
                    <a:gd name="T72" fmla="*/ 460 w 829"/>
                    <a:gd name="T73" fmla="*/ 839 h 905"/>
                    <a:gd name="T74" fmla="*/ 517 w 829"/>
                    <a:gd name="T75" fmla="*/ 823 h 905"/>
                    <a:gd name="T76" fmla="*/ 586 w 829"/>
                    <a:gd name="T77" fmla="*/ 803 h 905"/>
                    <a:gd name="T78" fmla="*/ 650 w 829"/>
                    <a:gd name="T79" fmla="*/ 778 h 905"/>
                    <a:gd name="T80" fmla="*/ 707 w 829"/>
                    <a:gd name="T81" fmla="*/ 756 h 905"/>
                    <a:gd name="T82" fmla="*/ 742 w 829"/>
                    <a:gd name="T83" fmla="*/ 750 h 905"/>
                    <a:gd name="T84" fmla="*/ 778 w 829"/>
                    <a:gd name="T85" fmla="*/ 778 h 905"/>
                    <a:gd name="T86" fmla="*/ 817 w 829"/>
                    <a:gd name="T87" fmla="*/ 797 h 905"/>
                    <a:gd name="T88" fmla="*/ 731 w 829"/>
                    <a:gd name="T89" fmla="*/ 835 h 905"/>
                    <a:gd name="T90" fmla="*/ 574 w 829"/>
                    <a:gd name="T91" fmla="*/ 874 h 905"/>
                    <a:gd name="T92" fmla="*/ 409 w 829"/>
                    <a:gd name="T93" fmla="*/ 901 h 905"/>
                    <a:gd name="T94" fmla="*/ 241 w 829"/>
                    <a:gd name="T95" fmla="*/ 905 h 905"/>
                    <a:gd name="T96" fmla="*/ 84 w 829"/>
                    <a:gd name="T97" fmla="*/ 884 h 905"/>
                    <a:gd name="T98" fmla="*/ 4 w 829"/>
                    <a:gd name="T99" fmla="*/ 831 h 905"/>
                    <a:gd name="T100" fmla="*/ 63 w 829"/>
                    <a:gd name="T101" fmla="*/ 772 h 905"/>
                    <a:gd name="T102" fmla="*/ 129 w 829"/>
                    <a:gd name="T103" fmla="*/ 717 h 905"/>
                    <a:gd name="T104" fmla="*/ 200 w 829"/>
                    <a:gd name="T105" fmla="*/ 660 h 905"/>
                    <a:gd name="T106" fmla="*/ 268 w 829"/>
                    <a:gd name="T107" fmla="*/ 604 h 905"/>
                    <a:gd name="T108" fmla="*/ 335 w 829"/>
                    <a:gd name="T109" fmla="*/ 545 h 905"/>
                    <a:gd name="T110" fmla="*/ 292 w 829"/>
                    <a:gd name="T111" fmla="*/ 508 h 905"/>
                    <a:gd name="T112" fmla="*/ 235 w 829"/>
                    <a:gd name="T113" fmla="*/ 470 h 905"/>
                    <a:gd name="T114" fmla="*/ 168 w 829"/>
                    <a:gd name="T115" fmla="*/ 439 h 905"/>
                    <a:gd name="T116" fmla="*/ 104 w 829"/>
                    <a:gd name="T117" fmla="*/ 414 h 905"/>
                    <a:gd name="T118" fmla="*/ 43 w 829"/>
                    <a:gd name="T119" fmla="*/ 402 h 905"/>
                    <a:gd name="T120" fmla="*/ 633 w 829"/>
                    <a:gd name="T121" fmla="*/ 0 h 9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829" h="905">
                      <a:moveTo>
                        <a:pt x="633" y="0"/>
                      </a:moveTo>
                      <a:lnTo>
                        <a:pt x="642" y="106"/>
                      </a:lnTo>
                      <a:lnTo>
                        <a:pt x="398" y="267"/>
                      </a:lnTo>
                      <a:lnTo>
                        <a:pt x="458" y="259"/>
                      </a:lnTo>
                      <a:lnTo>
                        <a:pt x="264" y="373"/>
                      </a:lnTo>
                      <a:lnTo>
                        <a:pt x="274" y="371"/>
                      </a:lnTo>
                      <a:lnTo>
                        <a:pt x="288" y="371"/>
                      </a:lnTo>
                      <a:lnTo>
                        <a:pt x="300" y="369"/>
                      </a:lnTo>
                      <a:lnTo>
                        <a:pt x="311" y="367"/>
                      </a:lnTo>
                      <a:lnTo>
                        <a:pt x="323" y="365"/>
                      </a:lnTo>
                      <a:lnTo>
                        <a:pt x="335" y="361"/>
                      </a:lnTo>
                      <a:lnTo>
                        <a:pt x="349" y="357"/>
                      </a:lnTo>
                      <a:lnTo>
                        <a:pt x="360" y="357"/>
                      </a:lnTo>
                      <a:lnTo>
                        <a:pt x="372" y="351"/>
                      </a:lnTo>
                      <a:lnTo>
                        <a:pt x="384" y="349"/>
                      </a:lnTo>
                      <a:lnTo>
                        <a:pt x="396" y="347"/>
                      </a:lnTo>
                      <a:lnTo>
                        <a:pt x="407" y="345"/>
                      </a:lnTo>
                      <a:lnTo>
                        <a:pt x="419" y="343"/>
                      </a:lnTo>
                      <a:lnTo>
                        <a:pt x="431" y="341"/>
                      </a:lnTo>
                      <a:lnTo>
                        <a:pt x="445" y="341"/>
                      </a:lnTo>
                      <a:lnTo>
                        <a:pt x="458" y="345"/>
                      </a:lnTo>
                      <a:lnTo>
                        <a:pt x="452" y="345"/>
                      </a:lnTo>
                      <a:lnTo>
                        <a:pt x="445" y="349"/>
                      </a:lnTo>
                      <a:lnTo>
                        <a:pt x="437" y="353"/>
                      </a:lnTo>
                      <a:lnTo>
                        <a:pt x="427" y="357"/>
                      </a:lnTo>
                      <a:lnTo>
                        <a:pt x="413" y="363"/>
                      </a:lnTo>
                      <a:lnTo>
                        <a:pt x="404" y="369"/>
                      </a:lnTo>
                      <a:lnTo>
                        <a:pt x="390" y="374"/>
                      </a:lnTo>
                      <a:lnTo>
                        <a:pt x="380" y="382"/>
                      </a:lnTo>
                      <a:lnTo>
                        <a:pt x="364" y="388"/>
                      </a:lnTo>
                      <a:lnTo>
                        <a:pt x="356" y="396"/>
                      </a:lnTo>
                      <a:lnTo>
                        <a:pt x="347" y="402"/>
                      </a:lnTo>
                      <a:lnTo>
                        <a:pt x="341" y="410"/>
                      </a:lnTo>
                      <a:lnTo>
                        <a:pt x="331" y="421"/>
                      </a:lnTo>
                      <a:lnTo>
                        <a:pt x="339" y="435"/>
                      </a:lnTo>
                      <a:lnTo>
                        <a:pt x="541" y="396"/>
                      </a:lnTo>
                      <a:lnTo>
                        <a:pt x="429" y="490"/>
                      </a:lnTo>
                      <a:lnTo>
                        <a:pt x="556" y="496"/>
                      </a:lnTo>
                      <a:lnTo>
                        <a:pt x="429" y="574"/>
                      </a:lnTo>
                      <a:lnTo>
                        <a:pt x="423" y="582"/>
                      </a:lnTo>
                      <a:lnTo>
                        <a:pt x="417" y="594"/>
                      </a:lnTo>
                      <a:lnTo>
                        <a:pt x="413" y="608"/>
                      </a:lnTo>
                      <a:lnTo>
                        <a:pt x="413" y="621"/>
                      </a:lnTo>
                      <a:lnTo>
                        <a:pt x="521" y="633"/>
                      </a:lnTo>
                      <a:lnTo>
                        <a:pt x="499" y="641"/>
                      </a:lnTo>
                      <a:lnTo>
                        <a:pt x="478" y="651"/>
                      </a:lnTo>
                      <a:lnTo>
                        <a:pt x="456" y="658"/>
                      </a:lnTo>
                      <a:lnTo>
                        <a:pt x="437" y="666"/>
                      </a:lnTo>
                      <a:lnTo>
                        <a:pt x="413" y="672"/>
                      </a:lnTo>
                      <a:lnTo>
                        <a:pt x="390" y="678"/>
                      </a:lnTo>
                      <a:lnTo>
                        <a:pt x="368" y="684"/>
                      </a:lnTo>
                      <a:lnTo>
                        <a:pt x="347" y="692"/>
                      </a:lnTo>
                      <a:lnTo>
                        <a:pt x="323" y="698"/>
                      </a:lnTo>
                      <a:lnTo>
                        <a:pt x="300" y="705"/>
                      </a:lnTo>
                      <a:lnTo>
                        <a:pt x="278" y="713"/>
                      </a:lnTo>
                      <a:lnTo>
                        <a:pt x="259" y="725"/>
                      </a:lnTo>
                      <a:lnTo>
                        <a:pt x="235" y="733"/>
                      </a:lnTo>
                      <a:lnTo>
                        <a:pt x="217" y="747"/>
                      </a:lnTo>
                      <a:lnTo>
                        <a:pt x="198" y="758"/>
                      </a:lnTo>
                      <a:lnTo>
                        <a:pt x="180" y="776"/>
                      </a:lnTo>
                      <a:lnTo>
                        <a:pt x="186" y="774"/>
                      </a:lnTo>
                      <a:lnTo>
                        <a:pt x="194" y="774"/>
                      </a:lnTo>
                      <a:lnTo>
                        <a:pt x="210" y="772"/>
                      </a:lnTo>
                      <a:lnTo>
                        <a:pt x="227" y="768"/>
                      </a:lnTo>
                      <a:lnTo>
                        <a:pt x="249" y="764"/>
                      </a:lnTo>
                      <a:lnTo>
                        <a:pt x="272" y="758"/>
                      </a:lnTo>
                      <a:lnTo>
                        <a:pt x="298" y="752"/>
                      </a:lnTo>
                      <a:lnTo>
                        <a:pt x="323" y="749"/>
                      </a:lnTo>
                      <a:lnTo>
                        <a:pt x="349" y="741"/>
                      </a:lnTo>
                      <a:lnTo>
                        <a:pt x="372" y="735"/>
                      </a:lnTo>
                      <a:lnTo>
                        <a:pt x="398" y="731"/>
                      </a:lnTo>
                      <a:lnTo>
                        <a:pt x="419" y="725"/>
                      </a:lnTo>
                      <a:lnTo>
                        <a:pt x="437" y="721"/>
                      </a:lnTo>
                      <a:lnTo>
                        <a:pt x="451" y="717"/>
                      </a:lnTo>
                      <a:lnTo>
                        <a:pt x="460" y="717"/>
                      </a:lnTo>
                      <a:lnTo>
                        <a:pt x="466" y="717"/>
                      </a:lnTo>
                      <a:lnTo>
                        <a:pt x="447" y="723"/>
                      </a:lnTo>
                      <a:lnTo>
                        <a:pt x="429" y="731"/>
                      </a:lnTo>
                      <a:lnTo>
                        <a:pt x="409" y="737"/>
                      </a:lnTo>
                      <a:lnTo>
                        <a:pt x="390" y="747"/>
                      </a:lnTo>
                      <a:lnTo>
                        <a:pt x="372" y="752"/>
                      </a:lnTo>
                      <a:lnTo>
                        <a:pt x="353" y="760"/>
                      </a:lnTo>
                      <a:lnTo>
                        <a:pt x="333" y="768"/>
                      </a:lnTo>
                      <a:lnTo>
                        <a:pt x="315" y="778"/>
                      </a:lnTo>
                      <a:lnTo>
                        <a:pt x="294" y="784"/>
                      </a:lnTo>
                      <a:lnTo>
                        <a:pt x="274" y="792"/>
                      </a:lnTo>
                      <a:lnTo>
                        <a:pt x="257" y="797"/>
                      </a:lnTo>
                      <a:lnTo>
                        <a:pt x="237" y="807"/>
                      </a:lnTo>
                      <a:lnTo>
                        <a:pt x="217" y="813"/>
                      </a:lnTo>
                      <a:lnTo>
                        <a:pt x="200" y="819"/>
                      </a:lnTo>
                      <a:lnTo>
                        <a:pt x="182" y="825"/>
                      </a:lnTo>
                      <a:lnTo>
                        <a:pt x="165" y="831"/>
                      </a:lnTo>
                      <a:lnTo>
                        <a:pt x="161" y="833"/>
                      </a:lnTo>
                      <a:lnTo>
                        <a:pt x="168" y="833"/>
                      </a:lnTo>
                      <a:lnTo>
                        <a:pt x="182" y="831"/>
                      </a:lnTo>
                      <a:lnTo>
                        <a:pt x="202" y="829"/>
                      </a:lnTo>
                      <a:lnTo>
                        <a:pt x="225" y="823"/>
                      </a:lnTo>
                      <a:lnTo>
                        <a:pt x="257" y="815"/>
                      </a:lnTo>
                      <a:lnTo>
                        <a:pt x="288" y="809"/>
                      </a:lnTo>
                      <a:lnTo>
                        <a:pt x="323" y="803"/>
                      </a:lnTo>
                      <a:lnTo>
                        <a:pt x="356" y="795"/>
                      </a:lnTo>
                      <a:lnTo>
                        <a:pt x="388" y="788"/>
                      </a:lnTo>
                      <a:lnTo>
                        <a:pt x="421" y="782"/>
                      </a:lnTo>
                      <a:lnTo>
                        <a:pt x="452" y="776"/>
                      </a:lnTo>
                      <a:lnTo>
                        <a:pt x="476" y="772"/>
                      </a:lnTo>
                      <a:lnTo>
                        <a:pt x="498" y="768"/>
                      </a:lnTo>
                      <a:lnTo>
                        <a:pt x="511" y="768"/>
                      </a:lnTo>
                      <a:lnTo>
                        <a:pt x="521" y="772"/>
                      </a:lnTo>
                      <a:lnTo>
                        <a:pt x="429" y="846"/>
                      </a:lnTo>
                      <a:lnTo>
                        <a:pt x="443" y="842"/>
                      </a:lnTo>
                      <a:lnTo>
                        <a:pt x="460" y="839"/>
                      </a:lnTo>
                      <a:lnTo>
                        <a:pt x="478" y="833"/>
                      </a:lnTo>
                      <a:lnTo>
                        <a:pt x="498" y="829"/>
                      </a:lnTo>
                      <a:lnTo>
                        <a:pt x="517" y="823"/>
                      </a:lnTo>
                      <a:lnTo>
                        <a:pt x="541" y="815"/>
                      </a:lnTo>
                      <a:lnTo>
                        <a:pt x="562" y="809"/>
                      </a:lnTo>
                      <a:lnTo>
                        <a:pt x="586" y="803"/>
                      </a:lnTo>
                      <a:lnTo>
                        <a:pt x="607" y="794"/>
                      </a:lnTo>
                      <a:lnTo>
                        <a:pt x="631" y="788"/>
                      </a:lnTo>
                      <a:lnTo>
                        <a:pt x="650" y="778"/>
                      </a:lnTo>
                      <a:lnTo>
                        <a:pt x="672" y="772"/>
                      </a:lnTo>
                      <a:lnTo>
                        <a:pt x="689" y="764"/>
                      </a:lnTo>
                      <a:lnTo>
                        <a:pt x="707" y="756"/>
                      </a:lnTo>
                      <a:lnTo>
                        <a:pt x="723" y="750"/>
                      </a:lnTo>
                      <a:lnTo>
                        <a:pt x="738" y="745"/>
                      </a:lnTo>
                      <a:lnTo>
                        <a:pt x="742" y="750"/>
                      </a:lnTo>
                      <a:lnTo>
                        <a:pt x="752" y="760"/>
                      </a:lnTo>
                      <a:lnTo>
                        <a:pt x="762" y="768"/>
                      </a:lnTo>
                      <a:lnTo>
                        <a:pt x="778" y="778"/>
                      </a:lnTo>
                      <a:lnTo>
                        <a:pt x="789" y="784"/>
                      </a:lnTo>
                      <a:lnTo>
                        <a:pt x="803" y="792"/>
                      </a:lnTo>
                      <a:lnTo>
                        <a:pt x="817" y="797"/>
                      </a:lnTo>
                      <a:lnTo>
                        <a:pt x="829" y="803"/>
                      </a:lnTo>
                      <a:lnTo>
                        <a:pt x="780" y="819"/>
                      </a:lnTo>
                      <a:lnTo>
                        <a:pt x="731" y="835"/>
                      </a:lnTo>
                      <a:lnTo>
                        <a:pt x="680" y="848"/>
                      </a:lnTo>
                      <a:lnTo>
                        <a:pt x="629" y="864"/>
                      </a:lnTo>
                      <a:lnTo>
                        <a:pt x="574" y="874"/>
                      </a:lnTo>
                      <a:lnTo>
                        <a:pt x="519" y="886"/>
                      </a:lnTo>
                      <a:lnTo>
                        <a:pt x="464" y="893"/>
                      </a:lnTo>
                      <a:lnTo>
                        <a:pt x="409" y="901"/>
                      </a:lnTo>
                      <a:lnTo>
                        <a:pt x="353" y="905"/>
                      </a:lnTo>
                      <a:lnTo>
                        <a:pt x="298" y="905"/>
                      </a:lnTo>
                      <a:lnTo>
                        <a:pt x="241" y="905"/>
                      </a:lnTo>
                      <a:lnTo>
                        <a:pt x="188" y="901"/>
                      </a:lnTo>
                      <a:lnTo>
                        <a:pt x="135" y="893"/>
                      </a:lnTo>
                      <a:lnTo>
                        <a:pt x="84" y="884"/>
                      </a:lnTo>
                      <a:lnTo>
                        <a:pt x="33" y="870"/>
                      </a:lnTo>
                      <a:lnTo>
                        <a:pt x="0" y="854"/>
                      </a:lnTo>
                      <a:lnTo>
                        <a:pt x="4" y="831"/>
                      </a:lnTo>
                      <a:lnTo>
                        <a:pt x="24" y="811"/>
                      </a:lnTo>
                      <a:lnTo>
                        <a:pt x="41" y="790"/>
                      </a:lnTo>
                      <a:lnTo>
                        <a:pt x="63" y="772"/>
                      </a:lnTo>
                      <a:lnTo>
                        <a:pt x="84" y="752"/>
                      </a:lnTo>
                      <a:lnTo>
                        <a:pt x="106" y="733"/>
                      </a:lnTo>
                      <a:lnTo>
                        <a:pt x="129" y="717"/>
                      </a:lnTo>
                      <a:lnTo>
                        <a:pt x="153" y="700"/>
                      </a:lnTo>
                      <a:lnTo>
                        <a:pt x="176" y="680"/>
                      </a:lnTo>
                      <a:lnTo>
                        <a:pt x="200" y="660"/>
                      </a:lnTo>
                      <a:lnTo>
                        <a:pt x="223" y="643"/>
                      </a:lnTo>
                      <a:lnTo>
                        <a:pt x="247" y="625"/>
                      </a:lnTo>
                      <a:lnTo>
                        <a:pt x="268" y="604"/>
                      </a:lnTo>
                      <a:lnTo>
                        <a:pt x="292" y="586"/>
                      </a:lnTo>
                      <a:lnTo>
                        <a:pt x="313" y="564"/>
                      </a:lnTo>
                      <a:lnTo>
                        <a:pt x="335" y="545"/>
                      </a:lnTo>
                      <a:lnTo>
                        <a:pt x="321" y="533"/>
                      </a:lnTo>
                      <a:lnTo>
                        <a:pt x="308" y="519"/>
                      </a:lnTo>
                      <a:lnTo>
                        <a:pt x="292" y="508"/>
                      </a:lnTo>
                      <a:lnTo>
                        <a:pt x="274" y="496"/>
                      </a:lnTo>
                      <a:lnTo>
                        <a:pt x="255" y="482"/>
                      </a:lnTo>
                      <a:lnTo>
                        <a:pt x="235" y="470"/>
                      </a:lnTo>
                      <a:lnTo>
                        <a:pt x="214" y="459"/>
                      </a:lnTo>
                      <a:lnTo>
                        <a:pt x="194" y="449"/>
                      </a:lnTo>
                      <a:lnTo>
                        <a:pt x="168" y="439"/>
                      </a:lnTo>
                      <a:lnTo>
                        <a:pt x="147" y="429"/>
                      </a:lnTo>
                      <a:lnTo>
                        <a:pt x="123" y="420"/>
                      </a:lnTo>
                      <a:lnTo>
                        <a:pt x="104" y="414"/>
                      </a:lnTo>
                      <a:lnTo>
                        <a:pt x="80" y="408"/>
                      </a:lnTo>
                      <a:lnTo>
                        <a:pt x="63" y="406"/>
                      </a:lnTo>
                      <a:lnTo>
                        <a:pt x="43" y="402"/>
                      </a:lnTo>
                      <a:lnTo>
                        <a:pt x="27" y="404"/>
                      </a:lnTo>
                      <a:lnTo>
                        <a:pt x="633" y="0"/>
                      </a:lnTo>
                      <a:lnTo>
                        <a:pt x="633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7263" name="Freeform 95"/>
                <p:cNvSpPr>
                  <a:spLocks/>
                </p:cNvSpPr>
                <p:nvPr/>
              </p:nvSpPr>
              <p:spPr bwMode="auto">
                <a:xfrm>
                  <a:off x="5509" y="8111"/>
                  <a:ext cx="827" cy="707"/>
                </a:xfrm>
                <a:custGeom>
                  <a:avLst/>
                  <a:gdLst>
                    <a:gd name="T0" fmla="*/ 672 w 827"/>
                    <a:gd name="T1" fmla="*/ 23 h 707"/>
                    <a:gd name="T2" fmla="*/ 470 w 827"/>
                    <a:gd name="T3" fmla="*/ 39 h 707"/>
                    <a:gd name="T4" fmla="*/ 543 w 827"/>
                    <a:gd name="T5" fmla="*/ 0 h 707"/>
                    <a:gd name="T6" fmla="*/ 275 w 827"/>
                    <a:gd name="T7" fmla="*/ 15 h 707"/>
                    <a:gd name="T8" fmla="*/ 376 w 827"/>
                    <a:gd name="T9" fmla="*/ 51 h 707"/>
                    <a:gd name="T10" fmla="*/ 175 w 827"/>
                    <a:gd name="T11" fmla="*/ 125 h 707"/>
                    <a:gd name="T12" fmla="*/ 316 w 827"/>
                    <a:gd name="T13" fmla="*/ 121 h 707"/>
                    <a:gd name="T14" fmla="*/ 106 w 827"/>
                    <a:gd name="T15" fmla="*/ 239 h 707"/>
                    <a:gd name="T16" fmla="*/ 292 w 827"/>
                    <a:gd name="T17" fmla="*/ 248 h 707"/>
                    <a:gd name="T18" fmla="*/ 83 w 827"/>
                    <a:gd name="T19" fmla="*/ 385 h 707"/>
                    <a:gd name="T20" fmla="*/ 245 w 827"/>
                    <a:gd name="T21" fmla="*/ 382 h 707"/>
                    <a:gd name="T22" fmla="*/ 0 w 827"/>
                    <a:gd name="T23" fmla="*/ 532 h 707"/>
                    <a:gd name="T24" fmla="*/ 202 w 827"/>
                    <a:gd name="T25" fmla="*/ 528 h 707"/>
                    <a:gd name="T26" fmla="*/ 47 w 827"/>
                    <a:gd name="T27" fmla="*/ 652 h 707"/>
                    <a:gd name="T28" fmla="*/ 233 w 827"/>
                    <a:gd name="T29" fmla="*/ 628 h 707"/>
                    <a:gd name="T30" fmla="*/ 136 w 827"/>
                    <a:gd name="T31" fmla="*/ 707 h 707"/>
                    <a:gd name="T32" fmla="*/ 615 w 827"/>
                    <a:gd name="T33" fmla="*/ 660 h 707"/>
                    <a:gd name="T34" fmla="*/ 819 w 827"/>
                    <a:gd name="T35" fmla="*/ 622 h 707"/>
                    <a:gd name="T36" fmla="*/ 521 w 827"/>
                    <a:gd name="T37" fmla="*/ 615 h 707"/>
                    <a:gd name="T38" fmla="*/ 729 w 827"/>
                    <a:gd name="T39" fmla="*/ 513 h 707"/>
                    <a:gd name="T40" fmla="*/ 470 w 827"/>
                    <a:gd name="T41" fmla="*/ 509 h 707"/>
                    <a:gd name="T42" fmla="*/ 786 w 827"/>
                    <a:gd name="T43" fmla="*/ 374 h 707"/>
                    <a:gd name="T44" fmla="*/ 621 w 827"/>
                    <a:gd name="T45" fmla="*/ 366 h 707"/>
                    <a:gd name="T46" fmla="*/ 827 w 827"/>
                    <a:gd name="T47" fmla="*/ 223 h 707"/>
                    <a:gd name="T48" fmla="*/ 521 w 827"/>
                    <a:gd name="T49" fmla="*/ 288 h 707"/>
                    <a:gd name="T50" fmla="*/ 566 w 827"/>
                    <a:gd name="T51" fmla="*/ 207 h 707"/>
                    <a:gd name="T52" fmla="*/ 737 w 827"/>
                    <a:gd name="T53" fmla="*/ 117 h 707"/>
                    <a:gd name="T54" fmla="*/ 514 w 827"/>
                    <a:gd name="T55" fmla="*/ 125 h 707"/>
                    <a:gd name="T56" fmla="*/ 672 w 827"/>
                    <a:gd name="T57" fmla="*/ 23 h 707"/>
                    <a:gd name="T58" fmla="*/ 672 w 827"/>
                    <a:gd name="T59" fmla="*/ 23 h 7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27" h="707">
                      <a:moveTo>
                        <a:pt x="672" y="23"/>
                      </a:moveTo>
                      <a:lnTo>
                        <a:pt x="470" y="39"/>
                      </a:lnTo>
                      <a:lnTo>
                        <a:pt x="543" y="0"/>
                      </a:lnTo>
                      <a:lnTo>
                        <a:pt x="275" y="15"/>
                      </a:lnTo>
                      <a:lnTo>
                        <a:pt x="376" y="51"/>
                      </a:lnTo>
                      <a:lnTo>
                        <a:pt x="175" y="125"/>
                      </a:lnTo>
                      <a:lnTo>
                        <a:pt x="316" y="121"/>
                      </a:lnTo>
                      <a:lnTo>
                        <a:pt x="106" y="239"/>
                      </a:lnTo>
                      <a:lnTo>
                        <a:pt x="292" y="248"/>
                      </a:lnTo>
                      <a:lnTo>
                        <a:pt x="83" y="385"/>
                      </a:lnTo>
                      <a:lnTo>
                        <a:pt x="245" y="382"/>
                      </a:lnTo>
                      <a:lnTo>
                        <a:pt x="0" y="532"/>
                      </a:lnTo>
                      <a:lnTo>
                        <a:pt x="202" y="528"/>
                      </a:lnTo>
                      <a:lnTo>
                        <a:pt x="47" y="652"/>
                      </a:lnTo>
                      <a:lnTo>
                        <a:pt x="233" y="628"/>
                      </a:lnTo>
                      <a:lnTo>
                        <a:pt x="136" y="707"/>
                      </a:lnTo>
                      <a:lnTo>
                        <a:pt x="615" y="660"/>
                      </a:lnTo>
                      <a:lnTo>
                        <a:pt x="819" y="622"/>
                      </a:lnTo>
                      <a:lnTo>
                        <a:pt x="521" y="615"/>
                      </a:lnTo>
                      <a:lnTo>
                        <a:pt x="729" y="513"/>
                      </a:lnTo>
                      <a:lnTo>
                        <a:pt x="470" y="509"/>
                      </a:lnTo>
                      <a:lnTo>
                        <a:pt x="786" y="374"/>
                      </a:lnTo>
                      <a:lnTo>
                        <a:pt x="621" y="366"/>
                      </a:lnTo>
                      <a:lnTo>
                        <a:pt x="827" y="223"/>
                      </a:lnTo>
                      <a:lnTo>
                        <a:pt x="521" y="288"/>
                      </a:lnTo>
                      <a:lnTo>
                        <a:pt x="566" y="207"/>
                      </a:lnTo>
                      <a:lnTo>
                        <a:pt x="737" y="117"/>
                      </a:lnTo>
                      <a:lnTo>
                        <a:pt x="514" y="125"/>
                      </a:lnTo>
                      <a:lnTo>
                        <a:pt x="672" y="23"/>
                      </a:lnTo>
                      <a:lnTo>
                        <a:pt x="672" y="23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3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7264" name="Freeform 96"/>
                <p:cNvSpPr>
                  <a:spLocks/>
                </p:cNvSpPr>
                <p:nvPr/>
              </p:nvSpPr>
              <p:spPr bwMode="auto">
                <a:xfrm>
                  <a:off x="5079" y="8589"/>
                  <a:ext cx="249" cy="624"/>
                </a:xfrm>
                <a:custGeom>
                  <a:avLst/>
                  <a:gdLst>
                    <a:gd name="T0" fmla="*/ 147 w 249"/>
                    <a:gd name="T1" fmla="*/ 0 h 624"/>
                    <a:gd name="T2" fmla="*/ 167 w 249"/>
                    <a:gd name="T3" fmla="*/ 178 h 624"/>
                    <a:gd name="T4" fmla="*/ 194 w 249"/>
                    <a:gd name="T5" fmla="*/ 364 h 624"/>
                    <a:gd name="T6" fmla="*/ 249 w 249"/>
                    <a:gd name="T7" fmla="*/ 546 h 624"/>
                    <a:gd name="T8" fmla="*/ 128 w 249"/>
                    <a:gd name="T9" fmla="*/ 624 h 624"/>
                    <a:gd name="T10" fmla="*/ 167 w 249"/>
                    <a:gd name="T11" fmla="*/ 526 h 624"/>
                    <a:gd name="T12" fmla="*/ 34 w 249"/>
                    <a:gd name="T13" fmla="*/ 577 h 624"/>
                    <a:gd name="T14" fmla="*/ 81 w 249"/>
                    <a:gd name="T15" fmla="*/ 513 h 624"/>
                    <a:gd name="T16" fmla="*/ 8 w 249"/>
                    <a:gd name="T17" fmla="*/ 526 h 624"/>
                    <a:gd name="T18" fmla="*/ 167 w 249"/>
                    <a:gd name="T19" fmla="*/ 407 h 624"/>
                    <a:gd name="T20" fmla="*/ 57 w 249"/>
                    <a:gd name="T21" fmla="*/ 407 h 624"/>
                    <a:gd name="T22" fmla="*/ 163 w 249"/>
                    <a:gd name="T23" fmla="*/ 280 h 624"/>
                    <a:gd name="T24" fmla="*/ 84 w 249"/>
                    <a:gd name="T25" fmla="*/ 283 h 624"/>
                    <a:gd name="T26" fmla="*/ 139 w 249"/>
                    <a:gd name="T27" fmla="*/ 158 h 624"/>
                    <a:gd name="T28" fmla="*/ 34 w 249"/>
                    <a:gd name="T29" fmla="*/ 197 h 624"/>
                    <a:gd name="T30" fmla="*/ 120 w 249"/>
                    <a:gd name="T31" fmla="*/ 119 h 624"/>
                    <a:gd name="T32" fmla="*/ 0 w 249"/>
                    <a:gd name="T33" fmla="*/ 135 h 624"/>
                    <a:gd name="T34" fmla="*/ 147 w 249"/>
                    <a:gd name="T35" fmla="*/ 0 h 624"/>
                    <a:gd name="T36" fmla="*/ 147 w 249"/>
                    <a:gd name="T37" fmla="*/ 0 h 6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49" h="624">
                      <a:moveTo>
                        <a:pt x="147" y="0"/>
                      </a:moveTo>
                      <a:lnTo>
                        <a:pt x="167" y="178"/>
                      </a:lnTo>
                      <a:lnTo>
                        <a:pt x="194" y="364"/>
                      </a:lnTo>
                      <a:lnTo>
                        <a:pt x="249" y="546"/>
                      </a:lnTo>
                      <a:lnTo>
                        <a:pt x="128" y="624"/>
                      </a:lnTo>
                      <a:lnTo>
                        <a:pt x="167" y="526"/>
                      </a:lnTo>
                      <a:lnTo>
                        <a:pt x="34" y="577"/>
                      </a:lnTo>
                      <a:lnTo>
                        <a:pt x="81" y="513"/>
                      </a:lnTo>
                      <a:lnTo>
                        <a:pt x="8" y="526"/>
                      </a:lnTo>
                      <a:lnTo>
                        <a:pt x="167" y="407"/>
                      </a:lnTo>
                      <a:lnTo>
                        <a:pt x="57" y="407"/>
                      </a:lnTo>
                      <a:lnTo>
                        <a:pt x="163" y="280"/>
                      </a:lnTo>
                      <a:lnTo>
                        <a:pt x="84" y="283"/>
                      </a:lnTo>
                      <a:lnTo>
                        <a:pt x="139" y="158"/>
                      </a:lnTo>
                      <a:lnTo>
                        <a:pt x="34" y="197"/>
                      </a:lnTo>
                      <a:lnTo>
                        <a:pt x="120" y="119"/>
                      </a:lnTo>
                      <a:lnTo>
                        <a:pt x="0" y="135"/>
                      </a:lnTo>
                      <a:lnTo>
                        <a:pt x="147" y="0"/>
                      </a:lnTo>
                      <a:lnTo>
                        <a:pt x="147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3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7265" name="Oval 97"/>
              <p:cNvSpPr>
                <a:spLocks noChangeArrowheads="1"/>
              </p:cNvSpPr>
              <p:nvPr/>
            </p:nvSpPr>
            <p:spPr bwMode="auto">
              <a:xfrm>
                <a:off x="766" y="3126"/>
                <a:ext cx="330" cy="27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5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266" name="WordArt 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884" y="3164"/>
                <a:ext cx="98" cy="165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Arial Black"/>
                  </a:rPr>
                  <a:t>1</a:t>
                </a:r>
              </a:p>
            </p:txBody>
          </p:sp>
          <p:sp>
            <p:nvSpPr>
              <p:cNvPr id="7267" name="WordArt 99"/>
              <p:cNvSpPr>
                <a:spLocks noChangeArrowheads="1" noChangeShapeType="1" noTextEdit="1"/>
              </p:cNvSpPr>
              <p:nvPr/>
            </p:nvSpPr>
            <p:spPr bwMode="auto">
              <a:xfrm rot="-5873369">
                <a:off x="510" y="3240"/>
                <a:ext cx="356" cy="162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Wave2">
                  <a:avLst>
                    <a:gd name="adj1" fmla="val 13005"/>
                    <a:gd name="adj2" fmla="val 0"/>
                  </a:avLst>
                </a:prstTxWarp>
              </a:bodyPr>
              <a:lstStyle/>
              <a:p>
                <a:pPr algn="ctr"/>
                <a:r>
                  <a:rPr lang="en-GB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Arial Black"/>
                  </a:rPr>
                  <a:t>Flag</a:t>
                </a:r>
                <a:endParaRPr lang="bg-BG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/>
                </a:endParaRPr>
              </a:p>
            </p:txBody>
          </p:sp>
          <p:sp>
            <p:nvSpPr>
              <p:cNvPr id="7268" name="Freeform 100"/>
              <p:cNvSpPr>
                <a:spLocks/>
              </p:cNvSpPr>
              <p:nvPr/>
            </p:nvSpPr>
            <p:spPr bwMode="auto">
              <a:xfrm>
                <a:off x="1139" y="3149"/>
                <a:ext cx="172" cy="79"/>
              </a:xfrm>
              <a:custGeom>
                <a:avLst/>
                <a:gdLst>
                  <a:gd name="T0" fmla="*/ 24 w 309"/>
                  <a:gd name="T1" fmla="*/ 0 h 144"/>
                  <a:gd name="T2" fmla="*/ 303 w 309"/>
                  <a:gd name="T3" fmla="*/ 90 h 144"/>
                  <a:gd name="T4" fmla="*/ 309 w 309"/>
                  <a:gd name="T5" fmla="*/ 114 h 144"/>
                  <a:gd name="T6" fmla="*/ 297 w 309"/>
                  <a:gd name="T7" fmla="*/ 132 h 144"/>
                  <a:gd name="T8" fmla="*/ 282 w 309"/>
                  <a:gd name="T9" fmla="*/ 144 h 144"/>
                  <a:gd name="T10" fmla="*/ 0 w 309"/>
                  <a:gd name="T11" fmla="*/ 33 h 144"/>
                  <a:gd name="T12" fmla="*/ 24 w 309"/>
                  <a:gd name="T13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9" h="144">
                    <a:moveTo>
                      <a:pt x="24" y="0"/>
                    </a:moveTo>
                    <a:lnTo>
                      <a:pt x="303" y="90"/>
                    </a:lnTo>
                    <a:lnTo>
                      <a:pt x="309" y="114"/>
                    </a:lnTo>
                    <a:lnTo>
                      <a:pt x="297" y="132"/>
                    </a:lnTo>
                    <a:lnTo>
                      <a:pt x="282" y="144"/>
                    </a:lnTo>
                    <a:lnTo>
                      <a:pt x="0" y="3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7269" name="Freeform 101"/>
              <p:cNvSpPr>
                <a:spLocks/>
              </p:cNvSpPr>
              <p:nvPr/>
            </p:nvSpPr>
            <p:spPr bwMode="auto">
              <a:xfrm rot="-705486">
                <a:off x="1391" y="3220"/>
                <a:ext cx="103" cy="79"/>
              </a:xfrm>
              <a:custGeom>
                <a:avLst/>
                <a:gdLst>
                  <a:gd name="T0" fmla="*/ 24 w 309"/>
                  <a:gd name="T1" fmla="*/ 0 h 144"/>
                  <a:gd name="T2" fmla="*/ 303 w 309"/>
                  <a:gd name="T3" fmla="*/ 90 h 144"/>
                  <a:gd name="T4" fmla="*/ 309 w 309"/>
                  <a:gd name="T5" fmla="*/ 114 h 144"/>
                  <a:gd name="T6" fmla="*/ 297 w 309"/>
                  <a:gd name="T7" fmla="*/ 132 h 144"/>
                  <a:gd name="T8" fmla="*/ 282 w 309"/>
                  <a:gd name="T9" fmla="*/ 144 h 144"/>
                  <a:gd name="T10" fmla="*/ 0 w 309"/>
                  <a:gd name="T11" fmla="*/ 33 h 144"/>
                  <a:gd name="T12" fmla="*/ 24 w 309"/>
                  <a:gd name="T13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9" h="144">
                    <a:moveTo>
                      <a:pt x="24" y="0"/>
                    </a:moveTo>
                    <a:lnTo>
                      <a:pt x="303" y="90"/>
                    </a:lnTo>
                    <a:lnTo>
                      <a:pt x="309" y="114"/>
                    </a:lnTo>
                    <a:lnTo>
                      <a:pt x="297" y="132"/>
                    </a:lnTo>
                    <a:lnTo>
                      <a:pt x="282" y="144"/>
                    </a:lnTo>
                    <a:lnTo>
                      <a:pt x="0" y="3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7270" name="Rectangle 102"/>
          <p:cNvSpPr>
            <a:spLocks noChangeArrowheads="1"/>
          </p:cNvSpPr>
          <p:nvPr/>
        </p:nvSpPr>
        <p:spPr bwMode="auto">
          <a:xfrm>
            <a:off x="0" y="474663"/>
            <a:ext cx="7854950" cy="67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056" tIns="152352" bIns="38088" anchor="ctr">
            <a:spAutoFit/>
          </a:bodyPr>
          <a:lstStyle/>
          <a:p>
            <a:pPr lvl="2">
              <a:buFontTx/>
              <a:buChar char="•"/>
            </a:pPr>
            <a:r>
              <a:rPr lang="bg-BG" altLang="bg-BG" sz="1400" b="1"/>
              <a:t>Алгоритъм за намиране на максимален (минимален) елемент на масив</a:t>
            </a:r>
          </a:p>
          <a:p>
            <a:pPr eaLnBrk="0" hangingPunct="0"/>
            <a:endParaRPr lang="bg-BG" altLang="bg-BG"/>
          </a:p>
        </p:txBody>
      </p:sp>
      <p:sp>
        <p:nvSpPr>
          <p:cNvPr id="7271" name="AutoShape 103"/>
          <p:cNvSpPr>
            <a:spLocks noChangeArrowheads="1"/>
          </p:cNvSpPr>
          <p:nvPr/>
        </p:nvSpPr>
        <p:spPr bwMode="auto">
          <a:xfrm>
            <a:off x="3124200" y="3517900"/>
            <a:ext cx="419100" cy="392113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6941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46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-2.22222E-6 C 0.00192 -0.00509 0.004 -0.01018 0.01806 -0.01666 C 0.03212 -0.02315 0.05643 -0.0419 0.08473 -0.03889 C 0.11303 -0.03588 0.16112 -0.01319 0.18751 0.00185 C 0.21389 0.0169 0.23056 0.02709 0.24306 0.05185 C 0.25556 0.07662 0.25903 0.1132 0.26251 0.15 " pathEditMode="relative" ptsTypes="aaaaaA">
                                      <p:cBhvr>
                                        <p:cTn id="9" dur="2000" fill="hold"/>
                                        <p:tgtEl>
                                          <p:spTgt spid="7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" grpId="0" animBg="1"/>
      <p:bldP spid="7271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"/>
          <p:cNvGrpSpPr>
            <a:grpSpLocks/>
          </p:cNvGrpSpPr>
          <p:nvPr/>
        </p:nvGrpSpPr>
        <p:grpSpPr bwMode="auto">
          <a:xfrm>
            <a:off x="971550" y="981075"/>
            <a:ext cx="5400675" cy="1800225"/>
            <a:chOff x="3053" y="1395"/>
            <a:chExt cx="5970" cy="1965"/>
          </a:xfrm>
        </p:grpSpPr>
        <p:grpSp>
          <p:nvGrpSpPr>
            <p:cNvPr id="57347" name="Group 3"/>
            <p:cNvGrpSpPr>
              <a:grpSpLocks/>
            </p:cNvGrpSpPr>
            <p:nvPr/>
          </p:nvGrpSpPr>
          <p:grpSpPr bwMode="auto">
            <a:xfrm>
              <a:off x="3143" y="2010"/>
              <a:ext cx="5760" cy="360"/>
              <a:chOff x="3143" y="2010"/>
              <a:chExt cx="5760" cy="360"/>
            </a:xfrm>
          </p:grpSpPr>
          <p:sp>
            <p:nvSpPr>
              <p:cNvPr id="57348" name="Rectangle 4"/>
              <p:cNvSpPr>
                <a:spLocks noChangeArrowheads="1"/>
              </p:cNvSpPr>
              <p:nvPr/>
            </p:nvSpPr>
            <p:spPr bwMode="auto">
              <a:xfrm>
                <a:off x="3143" y="201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7349" name="Rectangle 5"/>
              <p:cNvSpPr>
                <a:spLocks noChangeArrowheads="1"/>
              </p:cNvSpPr>
              <p:nvPr/>
            </p:nvSpPr>
            <p:spPr bwMode="auto">
              <a:xfrm>
                <a:off x="3503" y="201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7350" name="Rectangle 6"/>
              <p:cNvSpPr>
                <a:spLocks noChangeArrowheads="1"/>
              </p:cNvSpPr>
              <p:nvPr/>
            </p:nvSpPr>
            <p:spPr bwMode="auto">
              <a:xfrm>
                <a:off x="3863" y="201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7351" name="Rectangle 7"/>
              <p:cNvSpPr>
                <a:spLocks noChangeArrowheads="1"/>
              </p:cNvSpPr>
              <p:nvPr/>
            </p:nvSpPr>
            <p:spPr bwMode="auto">
              <a:xfrm>
                <a:off x="4223" y="201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7352" name="Rectangle 8"/>
              <p:cNvSpPr>
                <a:spLocks noChangeArrowheads="1"/>
              </p:cNvSpPr>
              <p:nvPr/>
            </p:nvSpPr>
            <p:spPr bwMode="auto">
              <a:xfrm>
                <a:off x="4583" y="201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7353" name="Rectangle 9"/>
              <p:cNvSpPr>
                <a:spLocks noChangeArrowheads="1"/>
              </p:cNvSpPr>
              <p:nvPr/>
            </p:nvSpPr>
            <p:spPr bwMode="auto">
              <a:xfrm>
                <a:off x="4943" y="201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7354" name="Rectangle 10"/>
              <p:cNvSpPr>
                <a:spLocks noChangeArrowheads="1"/>
              </p:cNvSpPr>
              <p:nvPr/>
            </p:nvSpPr>
            <p:spPr bwMode="auto">
              <a:xfrm>
                <a:off x="5303" y="201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7355" name="Rectangle 11"/>
              <p:cNvSpPr>
                <a:spLocks noChangeArrowheads="1"/>
              </p:cNvSpPr>
              <p:nvPr/>
            </p:nvSpPr>
            <p:spPr bwMode="auto">
              <a:xfrm>
                <a:off x="5663" y="201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7356" name="Rectangle 12"/>
              <p:cNvSpPr>
                <a:spLocks noChangeArrowheads="1"/>
              </p:cNvSpPr>
              <p:nvPr/>
            </p:nvSpPr>
            <p:spPr bwMode="auto">
              <a:xfrm>
                <a:off x="6023" y="201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7357" name="Rectangle 13"/>
              <p:cNvSpPr>
                <a:spLocks noChangeArrowheads="1"/>
              </p:cNvSpPr>
              <p:nvPr/>
            </p:nvSpPr>
            <p:spPr bwMode="auto">
              <a:xfrm>
                <a:off x="6383" y="201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7358" name="Rectangle 14"/>
              <p:cNvSpPr>
                <a:spLocks noChangeArrowheads="1"/>
              </p:cNvSpPr>
              <p:nvPr/>
            </p:nvSpPr>
            <p:spPr bwMode="auto">
              <a:xfrm>
                <a:off x="6743" y="201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7359" name="Rectangle 15"/>
              <p:cNvSpPr>
                <a:spLocks noChangeArrowheads="1"/>
              </p:cNvSpPr>
              <p:nvPr/>
            </p:nvSpPr>
            <p:spPr bwMode="auto">
              <a:xfrm>
                <a:off x="7103" y="201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7360" name="Rectangle 16"/>
              <p:cNvSpPr>
                <a:spLocks noChangeArrowheads="1"/>
              </p:cNvSpPr>
              <p:nvPr/>
            </p:nvSpPr>
            <p:spPr bwMode="auto">
              <a:xfrm>
                <a:off x="7463" y="201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7361" name="Rectangle 17"/>
              <p:cNvSpPr>
                <a:spLocks noChangeArrowheads="1"/>
              </p:cNvSpPr>
              <p:nvPr/>
            </p:nvSpPr>
            <p:spPr bwMode="auto">
              <a:xfrm>
                <a:off x="7823" y="201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7362" name="Rectangle 18"/>
              <p:cNvSpPr>
                <a:spLocks noChangeArrowheads="1"/>
              </p:cNvSpPr>
              <p:nvPr/>
            </p:nvSpPr>
            <p:spPr bwMode="auto">
              <a:xfrm>
                <a:off x="8183" y="201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7363" name="Rectangle 19"/>
              <p:cNvSpPr>
                <a:spLocks noChangeArrowheads="1"/>
              </p:cNvSpPr>
              <p:nvPr/>
            </p:nvSpPr>
            <p:spPr bwMode="auto">
              <a:xfrm>
                <a:off x="8543" y="2010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57364" name="Group 20"/>
            <p:cNvGrpSpPr>
              <a:grpSpLocks/>
            </p:cNvGrpSpPr>
            <p:nvPr/>
          </p:nvGrpSpPr>
          <p:grpSpPr bwMode="auto">
            <a:xfrm>
              <a:off x="3053" y="1395"/>
              <a:ext cx="5970" cy="1965"/>
              <a:chOff x="3053" y="1395"/>
              <a:chExt cx="5970" cy="1965"/>
            </a:xfrm>
          </p:grpSpPr>
          <p:sp>
            <p:nvSpPr>
              <p:cNvPr id="57365" name="Line 21"/>
              <p:cNvSpPr>
                <a:spLocks noChangeShapeType="1"/>
              </p:cNvSpPr>
              <p:nvPr/>
            </p:nvSpPr>
            <p:spPr bwMode="auto">
              <a:xfrm flipH="1">
                <a:off x="5663" y="2010"/>
                <a:ext cx="0" cy="135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7366" name="Text Box 22"/>
              <p:cNvSpPr txBox="1">
                <a:spLocks noChangeArrowheads="1"/>
              </p:cNvSpPr>
              <p:nvPr/>
            </p:nvSpPr>
            <p:spPr bwMode="auto">
              <a:xfrm>
                <a:off x="4943" y="1395"/>
                <a:ext cx="2160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bg-BG" altLang="bg-BG" sz="800"/>
                  <a:t>Целият масив</a:t>
                </a:r>
                <a:endParaRPr lang="bg-BG" altLang="bg-BG"/>
              </a:p>
            </p:txBody>
          </p:sp>
          <p:sp>
            <p:nvSpPr>
              <p:cNvPr id="57367" name="AutoShape 23"/>
              <p:cNvSpPr>
                <a:spLocks noChangeArrowheads="1"/>
              </p:cNvSpPr>
              <p:nvPr/>
            </p:nvSpPr>
            <p:spPr bwMode="auto">
              <a:xfrm>
                <a:off x="4868" y="2955"/>
                <a:ext cx="1800" cy="39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bg-BG" altLang="bg-BG" sz="800"/>
                  <a:t>“Залепени”</a:t>
                </a:r>
                <a:endParaRPr lang="bg-BG" altLang="bg-BG"/>
              </a:p>
            </p:txBody>
          </p:sp>
          <p:sp>
            <p:nvSpPr>
              <p:cNvPr id="57368" name="Text Box 24"/>
              <p:cNvSpPr txBox="1">
                <a:spLocks noChangeArrowheads="1"/>
              </p:cNvSpPr>
              <p:nvPr/>
            </p:nvSpPr>
            <p:spPr bwMode="auto">
              <a:xfrm>
                <a:off x="3053" y="2610"/>
                <a:ext cx="2160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bg-BG" altLang="bg-BG" sz="800"/>
                  <a:t>Масив с по-малки стойности</a:t>
                </a:r>
                <a:endParaRPr lang="bg-BG" altLang="bg-BG"/>
              </a:p>
            </p:txBody>
          </p:sp>
          <p:sp>
            <p:nvSpPr>
              <p:cNvPr id="57369" name="Text Box 25"/>
              <p:cNvSpPr txBox="1">
                <a:spLocks noChangeArrowheads="1"/>
              </p:cNvSpPr>
              <p:nvPr/>
            </p:nvSpPr>
            <p:spPr bwMode="auto">
              <a:xfrm>
                <a:off x="6683" y="2640"/>
                <a:ext cx="2340" cy="6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bg-BG" altLang="bg-BG" sz="800"/>
                  <a:t>Масив с по-големи стойности</a:t>
                </a:r>
                <a:endParaRPr lang="bg-BG" altLang="bg-BG"/>
              </a:p>
            </p:txBody>
          </p:sp>
          <p:sp>
            <p:nvSpPr>
              <p:cNvPr id="57370" name="AutoShape 26"/>
              <p:cNvSpPr>
                <a:spLocks/>
              </p:cNvSpPr>
              <p:nvPr/>
            </p:nvSpPr>
            <p:spPr bwMode="auto">
              <a:xfrm rot="5400000">
                <a:off x="4200" y="1290"/>
                <a:ext cx="405" cy="2505"/>
              </a:xfrm>
              <a:prstGeom prst="rightBrace">
                <a:avLst>
                  <a:gd name="adj1" fmla="val 5154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7371" name="AutoShape 27"/>
              <p:cNvSpPr>
                <a:spLocks/>
              </p:cNvSpPr>
              <p:nvPr/>
            </p:nvSpPr>
            <p:spPr bwMode="auto">
              <a:xfrm rot="5400000">
                <a:off x="7087" y="938"/>
                <a:ext cx="405" cy="3210"/>
              </a:xfrm>
              <a:prstGeom prst="rightBrace">
                <a:avLst>
                  <a:gd name="adj1" fmla="val 6604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7372" name="AutoShape 28"/>
              <p:cNvSpPr>
                <a:spLocks/>
              </p:cNvSpPr>
              <p:nvPr/>
            </p:nvSpPr>
            <p:spPr bwMode="auto">
              <a:xfrm rot="16200000" flipV="1">
                <a:off x="5827" y="-997"/>
                <a:ext cx="405" cy="5760"/>
              </a:xfrm>
              <a:prstGeom prst="rightBrace">
                <a:avLst>
                  <a:gd name="adj1" fmla="val 11851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59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/>
          <p:cNvGrpSpPr>
            <a:grpSpLocks/>
          </p:cNvGrpSpPr>
          <p:nvPr/>
        </p:nvGrpSpPr>
        <p:grpSpPr bwMode="auto">
          <a:xfrm>
            <a:off x="2339975" y="1052513"/>
            <a:ext cx="4016375" cy="3024187"/>
            <a:chOff x="636" y="1220"/>
            <a:chExt cx="4215" cy="3426"/>
          </a:xfrm>
        </p:grpSpPr>
        <p:grpSp>
          <p:nvGrpSpPr>
            <p:cNvPr id="58371" name="Group 3"/>
            <p:cNvGrpSpPr>
              <a:grpSpLocks/>
            </p:cNvGrpSpPr>
            <p:nvPr/>
          </p:nvGrpSpPr>
          <p:grpSpPr bwMode="auto">
            <a:xfrm>
              <a:off x="636" y="1220"/>
              <a:ext cx="4215" cy="3426"/>
              <a:chOff x="5241" y="2643"/>
              <a:chExt cx="4215" cy="3426"/>
            </a:xfrm>
          </p:grpSpPr>
          <p:sp>
            <p:nvSpPr>
              <p:cNvPr id="58372" name="Text Box 4"/>
              <p:cNvSpPr txBox="1">
                <a:spLocks noChangeArrowheads="1"/>
              </p:cNvSpPr>
              <p:nvPr/>
            </p:nvSpPr>
            <p:spPr bwMode="auto">
              <a:xfrm>
                <a:off x="6591" y="5469"/>
                <a:ext cx="1050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000" b="1"/>
                  <a:t>Начален</a:t>
                </a:r>
              </a:p>
              <a:p>
                <a:r>
                  <a:rPr lang="en-US" altLang="bg-BG" sz="1000" b="1"/>
                  <a:t>индекс</a:t>
                </a:r>
                <a:endParaRPr lang="bg-BG" altLang="bg-BG"/>
              </a:p>
            </p:txBody>
          </p:sp>
          <p:sp>
            <p:nvSpPr>
              <p:cNvPr id="58373" name="Text Box 5"/>
              <p:cNvSpPr txBox="1">
                <a:spLocks noChangeArrowheads="1"/>
              </p:cNvSpPr>
              <p:nvPr/>
            </p:nvSpPr>
            <p:spPr bwMode="auto">
              <a:xfrm>
                <a:off x="8541" y="3339"/>
                <a:ext cx="915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bg-BG" sz="1000" b="1"/>
                  <a:t>Краен</a:t>
                </a:r>
              </a:p>
              <a:p>
                <a:r>
                  <a:rPr lang="en-US" altLang="bg-BG" sz="1000" b="1"/>
                  <a:t>индекс</a:t>
                </a:r>
                <a:endParaRPr lang="bg-BG" altLang="bg-BG"/>
              </a:p>
            </p:txBody>
          </p:sp>
          <p:grpSp>
            <p:nvGrpSpPr>
              <p:cNvPr id="58374" name="Group 6"/>
              <p:cNvGrpSpPr>
                <a:grpSpLocks/>
              </p:cNvGrpSpPr>
              <p:nvPr/>
            </p:nvGrpSpPr>
            <p:grpSpPr bwMode="auto">
              <a:xfrm>
                <a:off x="6681" y="2643"/>
                <a:ext cx="1917" cy="1956"/>
                <a:chOff x="6726" y="2433"/>
                <a:chExt cx="2292" cy="2151"/>
              </a:xfrm>
            </p:grpSpPr>
            <p:sp>
              <p:nvSpPr>
                <p:cNvPr id="58375" name="AutoShape 7"/>
                <p:cNvSpPr>
                  <a:spLocks noChangeArrowheads="1"/>
                </p:cNvSpPr>
                <p:nvPr/>
              </p:nvSpPr>
              <p:spPr bwMode="auto">
                <a:xfrm>
                  <a:off x="7926" y="2433"/>
                  <a:ext cx="1092" cy="101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8376" name="AutoShape 8"/>
                <p:cNvSpPr>
                  <a:spLocks noChangeArrowheads="1"/>
                </p:cNvSpPr>
                <p:nvPr/>
              </p:nvSpPr>
              <p:spPr bwMode="auto">
                <a:xfrm>
                  <a:off x="7626" y="2633"/>
                  <a:ext cx="1159" cy="1119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8377" name="AutoShape 9"/>
                <p:cNvSpPr>
                  <a:spLocks noChangeArrowheads="1"/>
                </p:cNvSpPr>
                <p:nvPr/>
              </p:nvSpPr>
              <p:spPr bwMode="auto">
                <a:xfrm>
                  <a:off x="7356" y="2834"/>
                  <a:ext cx="1215" cy="1176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8378" name="AutoShape 10"/>
                <p:cNvSpPr>
                  <a:spLocks noChangeArrowheads="1"/>
                </p:cNvSpPr>
                <p:nvPr/>
              </p:nvSpPr>
              <p:spPr bwMode="auto">
                <a:xfrm>
                  <a:off x="7056" y="3124"/>
                  <a:ext cx="1247" cy="1173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8379" name="AutoShape 11"/>
                <p:cNvSpPr>
                  <a:spLocks noChangeArrowheads="1"/>
                </p:cNvSpPr>
                <p:nvPr/>
              </p:nvSpPr>
              <p:spPr bwMode="auto">
                <a:xfrm>
                  <a:off x="6726" y="3354"/>
                  <a:ext cx="1342" cy="12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8380" name="Oval 12"/>
                <p:cNvSpPr>
                  <a:spLocks noChangeArrowheads="1"/>
                </p:cNvSpPr>
                <p:nvPr/>
              </p:nvSpPr>
              <p:spPr bwMode="auto">
                <a:xfrm>
                  <a:off x="7446" y="3692"/>
                  <a:ext cx="705" cy="67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61176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8381" name="Rectangle 13"/>
                <p:cNvSpPr>
                  <a:spLocks noChangeArrowheads="1"/>
                </p:cNvSpPr>
                <p:nvPr/>
              </p:nvSpPr>
              <p:spPr bwMode="auto">
                <a:xfrm>
                  <a:off x="6726" y="3662"/>
                  <a:ext cx="1050" cy="91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grpSp>
            <p:nvGrpSpPr>
              <p:cNvPr id="58382" name="Group 14"/>
              <p:cNvGrpSpPr>
                <a:grpSpLocks/>
              </p:cNvGrpSpPr>
              <p:nvPr/>
            </p:nvGrpSpPr>
            <p:grpSpPr bwMode="auto">
              <a:xfrm>
                <a:off x="8076" y="4043"/>
                <a:ext cx="720" cy="720"/>
                <a:chOff x="9666" y="3953"/>
                <a:chExt cx="720" cy="720"/>
              </a:xfrm>
            </p:grpSpPr>
            <p:sp>
              <p:nvSpPr>
                <p:cNvPr id="58383" name="AutoShape 15"/>
                <p:cNvSpPr>
                  <a:spLocks noChangeArrowheads="1"/>
                </p:cNvSpPr>
                <p:nvPr/>
              </p:nvSpPr>
              <p:spPr bwMode="auto">
                <a:xfrm>
                  <a:off x="9666" y="4008"/>
                  <a:ext cx="720" cy="665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8384" name="Oval 16"/>
                <p:cNvSpPr>
                  <a:spLocks noChangeArrowheads="1"/>
                </p:cNvSpPr>
                <p:nvPr/>
              </p:nvSpPr>
              <p:spPr bwMode="auto">
                <a:xfrm>
                  <a:off x="9906" y="3953"/>
                  <a:ext cx="300" cy="277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8385" name="Line 17"/>
                <p:cNvSpPr>
                  <a:spLocks noChangeShapeType="1"/>
                </p:cNvSpPr>
                <p:nvPr/>
              </p:nvSpPr>
              <p:spPr bwMode="auto">
                <a:xfrm>
                  <a:off x="9846" y="4008"/>
                  <a:ext cx="0" cy="16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83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666" y="4175"/>
                  <a:ext cx="540" cy="4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 altLang="bg-BG" sz="1000" b="1"/>
                    <a:t> Х</a:t>
                  </a:r>
                  <a:endParaRPr lang="bg-BG" altLang="bg-BG"/>
                </a:p>
              </p:txBody>
            </p:sp>
          </p:grpSp>
          <p:grpSp>
            <p:nvGrpSpPr>
              <p:cNvPr id="58387" name="Group 19"/>
              <p:cNvGrpSpPr>
                <a:grpSpLocks/>
              </p:cNvGrpSpPr>
              <p:nvPr/>
            </p:nvGrpSpPr>
            <p:grpSpPr bwMode="auto">
              <a:xfrm>
                <a:off x="5241" y="3738"/>
                <a:ext cx="2292" cy="2196"/>
                <a:chOff x="5241" y="3783"/>
                <a:chExt cx="2292" cy="2151"/>
              </a:xfrm>
            </p:grpSpPr>
            <p:sp>
              <p:nvSpPr>
                <p:cNvPr id="58388" name="AutoShape 20"/>
                <p:cNvSpPr>
                  <a:spLocks noChangeArrowheads="1"/>
                </p:cNvSpPr>
                <p:nvPr/>
              </p:nvSpPr>
              <p:spPr bwMode="auto">
                <a:xfrm>
                  <a:off x="6441" y="3783"/>
                  <a:ext cx="1092" cy="1018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8389" name="AutoShape 21"/>
                <p:cNvSpPr>
                  <a:spLocks noChangeArrowheads="1"/>
                </p:cNvSpPr>
                <p:nvPr/>
              </p:nvSpPr>
              <p:spPr bwMode="auto">
                <a:xfrm>
                  <a:off x="6141" y="3983"/>
                  <a:ext cx="1159" cy="1119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8390" name="AutoShape 22"/>
                <p:cNvSpPr>
                  <a:spLocks noChangeArrowheads="1"/>
                </p:cNvSpPr>
                <p:nvPr/>
              </p:nvSpPr>
              <p:spPr bwMode="auto">
                <a:xfrm>
                  <a:off x="5871" y="4184"/>
                  <a:ext cx="1215" cy="1176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8391" name="AutoShape 23"/>
                <p:cNvSpPr>
                  <a:spLocks noChangeArrowheads="1"/>
                </p:cNvSpPr>
                <p:nvPr/>
              </p:nvSpPr>
              <p:spPr bwMode="auto">
                <a:xfrm>
                  <a:off x="5571" y="4474"/>
                  <a:ext cx="1247" cy="1173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8392" name="AutoShape 24"/>
                <p:cNvSpPr>
                  <a:spLocks noChangeArrowheads="1"/>
                </p:cNvSpPr>
                <p:nvPr/>
              </p:nvSpPr>
              <p:spPr bwMode="auto">
                <a:xfrm>
                  <a:off x="5241" y="4704"/>
                  <a:ext cx="1342" cy="1230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8393" name="Rectangle 25"/>
                <p:cNvSpPr>
                  <a:spLocks noChangeArrowheads="1"/>
                </p:cNvSpPr>
                <p:nvPr/>
              </p:nvSpPr>
              <p:spPr bwMode="auto">
                <a:xfrm>
                  <a:off x="5241" y="5012"/>
                  <a:ext cx="1050" cy="91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58394" name="WordArt 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71" y="5297"/>
                <a:ext cx="943" cy="314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масив</a:t>
                </a:r>
              </a:p>
            </p:txBody>
          </p:sp>
          <p:sp>
            <p:nvSpPr>
              <p:cNvPr id="58395" name="WordArt 27"/>
              <p:cNvSpPr>
                <a:spLocks noChangeArrowheads="1" noChangeShapeType="1" noTextEdit="1"/>
              </p:cNvSpPr>
              <p:nvPr/>
            </p:nvSpPr>
            <p:spPr bwMode="auto">
              <a:xfrm rot="-5573765">
                <a:off x="6619" y="2562"/>
                <a:ext cx="1150" cy="2237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SlantDown">
                  <a:avLst>
                    <a:gd name="adj" fmla="val 44444"/>
                  </a:avLst>
                </a:prstTxWarp>
              </a:bodyPr>
              <a:lstStyle/>
              <a:p>
                <a:pPr algn="ctr"/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НАРЕДЕН</a:t>
                </a:r>
              </a:p>
            </p:txBody>
          </p:sp>
        </p:grpSp>
        <p:sp>
          <p:nvSpPr>
            <p:cNvPr id="58396" name="Text Box 28"/>
            <p:cNvSpPr txBox="1">
              <a:spLocks noChangeArrowheads="1"/>
            </p:cNvSpPr>
            <p:nvPr/>
          </p:nvSpPr>
          <p:spPr bwMode="auto">
            <a:xfrm>
              <a:off x="3015" y="2880"/>
              <a:ext cx="390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bg-BG" altLang="bg-BG" sz="1200"/>
                <a:t>i</a:t>
              </a:r>
              <a:endParaRPr lang="bg-BG" altLang="bg-BG"/>
            </a:p>
          </p:txBody>
        </p:sp>
      </p:grpSp>
    </p:spTree>
    <p:extLst>
      <p:ext uri="{BB962C8B-B14F-4D97-AF65-F5344CB8AC3E}">
        <p14:creationId xmlns:p14="http://schemas.microsoft.com/office/powerpoint/2010/main" val="118231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2"/>
          <p:cNvGrpSpPr>
            <a:grpSpLocks/>
          </p:cNvGrpSpPr>
          <p:nvPr/>
        </p:nvGrpSpPr>
        <p:grpSpPr bwMode="auto">
          <a:xfrm>
            <a:off x="468313" y="1916113"/>
            <a:ext cx="8051800" cy="2378075"/>
            <a:chOff x="870" y="1968"/>
            <a:chExt cx="10100" cy="2655"/>
          </a:xfrm>
        </p:grpSpPr>
        <p:sp>
          <p:nvSpPr>
            <p:cNvPr id="59395" name="Text Box 3"/>
            <p:cNvSpPr txBox="1">
              <a:spLocks noChangeArrowheads="1"/>
            </p:cNvSpPr>
            <p:nvPr/>
          </p:nvSpPr>
          <p:spPr bwMode="auto">
            <a:xfrm>
              <a:off x="870" y="3261"/>
              <a:ext cx="10100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bg-BG" sz="1000" b="1"/>
                <a:t>Индекси:      </a:t>
              </a:r>
              <a:r>
                <a:rPr lang="en-US" altLang="bg-BG" sz="1200" b="1"/>
                <a:t>1      2     3    4     5     6     7     8     9    10    11   12   13  14   15   16   17   18   19   20   ....           n</a:t>
              </a:r>
              <a:endParaRPr lang="bg-BG" altLang="bg-BG" sz="1200"/>
            </a:p>
          </p:txBody>
        </p:sp>
        <p:sp>
          <p:nvSpPr>
            <p:cNvPr id="59396" name="Text Box 4"/>
            <p:cNvSpPr txBox="1">
              <a:spLocks noChangeArrowheads="1"/>
            </p:cNvSpPr>
            <p:nvPr/>
          </p:nvSpPr>
          <p:spPr bwMode="auto">
            <a:xfrm>
              <a:off x="3905" y="1968"/>
              <a:ext cx="4550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bg-BG" sz="1000" b="1"/>
                <a:t>ЕДИН НАРЕДЕН МАСИВ</a:t>
              </a:r>
            </a:p>
            <a:p>
              <a:pPr algn="ctr"/>
              <a:r>
                <a:rPr lang="en-US" altLang="bg-BG" sz="1000" b="1"/>
                <a:t>Част от А, в която търсенето продължава</a:t>
              </a:r>
              <a:endParaRPr lang="bg-BG" altLang="bg-BG"/>
            </a:p>
          </p:txBody>
        </p:sp>
        <p:sp>
          <p:nvSpPr>
            <p:cNvPr id="59397" name="Line 5"/>
            <p:cNvSpPr>
              <a:spLocks noChangeShapeType="1"/>
            </p:cNvSpPr>
            <p:nvPr/>
          </p:nvSpPr>
          <p:spPr bwMode="auto">
            <a:xfrm>
              <a:off x="4300" y="2576"/>
              <a:ext cx="35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59398" name="Group 6"/>
            <p:cNvGrpSpPr>
              <a:grpSpLocks/>
            </p:cNvGrpSpPr>
            <p:nvPr/>
          </p:nvGrpSpPr>
          <p:grpSpPr bwMode="auto">
            <a:xfrm>
              <a:off x="1430" y="2673"/>
              <a:ext cx="9456" cy="936"/>
              <a:chOff x="1521" y="9034"/>
              <a:chExt cx="9456" cy="900"/>
            </a:xfrm>
          </p:grpSpPr>
          <p:sp>
            <p:nvSpPr>
              <p:cNvPr id="59399" name="Rectangle 7"/>
              <p:cNvSpPr>
                <a:spLocks noChangeArrowheads="1"/>
              </p:cNvSpPr>
              <p:nvPr/>
            </p:nvSpPr>
            <p:spPr bwMode="auto">
              <a:xfrm>
                <a:off x="2087" y="9034"/>
                <a:ext cx="392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9400" name="Rectangle 8"/>
              <p:cNvSpPr>
                <a:spLocks noChangeArrowheads="1"/>
              </p:cNvSpPr>
              <p:nvPr/>
            </p:nvSpPr>
            <p:spPr bwMode="auto">
              <a:xfrm>
                <a:off x="2479" y="9034"/>
                <a:ext cx="391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9401" name="Rectangle 9"/>
              <p:cNvSpPr>
                <a:spLocks noChangeArrowheads="1"/>
              </p:cNvSpPr>
              <p:nvPr/>
            </p:nvSpPr>
            <p:spPr bwMode="auto">
              <a:xfrm>
                <a:off x="2870" y="9034"/>
                <a:ext cx="392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9402" name="Rectangle 10"/>
              <p:cNvSpPr>
                <a:spLocks noChangeArrowheads="1"/>
              </p:cNvSpPr>
              <p:nvPr/>
            </p:nvSpPr>
            <p:spPr bwMode="auto">
              <a:xfrm>
                <a:off x="3262" y="9034"/>
                <a:ext cx="392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9403" name="Rectangle 11"/>
              <p:cNvSpPr>
                <a:spLocks noChangeArrowheads="1"/>
              </p:cNvSpPr>
              <p:nvPr/>
            </p:nvSpPr>
            <p:spPr bwMode="auto">
              <a:xfrm>
                <a:off x="3654" y="9034"/>
                <a:ext cx="392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9404" name="Rectangle 12"/>
              <p:cNvSpPr>
                <a:spLocks noChangeArrowheads="1"/>
              </p:cNvSpPr>
              <p:nvPr/>
            </p:nvSpPr>
            <p:spPr bwMode="auto">
              <a:xfrm>
                <a:off x="4046" y="9034"/>
                <a:ext cx="392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9405" name="Rectangle 13"/>
              <p:cNvSpPr>
                <a:spLocks noChangeArrowheads="1"/>
              </p:cNvSpPr>
              <p:nvPr/>
            </p:nvSpPr>
            <p:spPr bwMode="auto">
              <a:xfrm>
                <a:off x="4438" y="9034"/>
                <a:ext cx="392" cy="5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9406" name="Rectangle 14"/>
              <p:cNvSpPr>
                <a:spLocks noChangeArrowheads="1"/>
              </p:cNvSpPr>
              <p:nvPr/>
            </p:nvSpPr>
            <p:spPr bwMode="auto">
              <a:xfrm>
                <a:off x="4830" y="9034"/>
                <a:ext cx="392" cy="5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9407" name="Rectangle 15"/>
              <p:cNvSpPr>
                <a:spLocks noChangeArrowheads="1"/>
              </p:cNvSpPr>
              <p:nvPr/>
            </p:nvSpPr>
            <p:spPr bwMode="auto">
              <a:xfrm>
                <a:off x="5222" y="9034"/>
                <a:ext cx="391" cy="5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9408" name="Rectangle 16"/>
              <p:cNvSpPr>
                <a:spLocks noChangeArrowheads="1"/>
              </p:cNvSpPr>
              <p:nvPr/>
            </p:nvSpPr>
            <p:spPr bwMode="auto">
              <a:xfrm>
                <a:off x="5613" y="9034"/>
                <a:ext cx="392" cy="5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9409" name="Rectangle 17"/>
              <p:cNvSpPr>
                <a:spLocks noChangeArrowheads="1"/>
              </p:cNvSpPr>
              <p:nvPr/>
            </p:nvSpPr>
            <p:spPr bwMode="auto">
              <a:xfrm>
                <a:off x="6005" y="9034"/>
                <a:ext cx="392" cy="5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9410" name="Rectangle 18"/>
              <p:cNvSpPr>
                <a:spLocks noChangeArrowheads="1"/>
              </p:cNvSpPr>
              <p:nvPr/>
            </p:nvSpPr>
            <p:spPr bwMode="auto">
              <a:xfrm>
                <a:off x="6397" y="9034"/>
                <a:ext cx="392" cy="5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9411" name="Rectangle 19"/>
              <p:cNvSpPr>
                <a:spLocks noChangeArrowheads="1"/>
              </p:cNvSpPr>
              <p:nvPr/>
            </p:nvSpPr>
            <p:spPr bwMode="auto">
              <a:xfrm>
                <a:off x="6762" y="9034"/>
                <a:ext cx="392" cy="5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9412" name="Rectangle 20"/>
              <p:cNvSpPr>
                <a:spLocks noChangeArrowheads="1"/>
              </p:cNvSpPr>
              <p:nvPr/>
            </p:nvSpPr>
            <p:spPr bwMode="auto">
              <a:xfrm>
                <a:off x="7154" y="9034"/>
                <a:ext cx="391" cy="5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9413" name="Rectangle 21"/>
              <p:cNvSpPr>
                <a:spLocks noChangeArrowheads="1"/>
              </p:cNvSpPr>
              <p:nvPr/>
            </p:nvSpPr>
            <p:spPr bwMode="auto">
              <a:xfrm>
                <a:off x="7545" y="9034"/>
                <a:ext cx="392" cy="5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9414" name="Rectangle 22"/>
              <p:cNvSpPr>
                <a:spLocks noChangeArrowheads="1"/>
              </p:cNvSpPr>
              <p:nvPr/>
            </p:nvSpPr>
            <p:spPr bwMode="auto">
              <a:xfrm>
                <a:off x="7937" y="9034"/>
                <a:ext cx="392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9415" name="Rectangle 23"/>
              <p:cNvSpPr>
                <a:spLocks noChangeArrowheads="1"/>
              </p:cNvSpPr>
              <p:nvPr/>
            </p:nvSpPr>
            <p:spPr bwMode="auto">
              <a:xfrm>
                <a:off x="8329" y="9034"/>
                <a:ext cx="392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9416" name="WordArt 2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21" y="9034"/>
                <a:ext cx="360" cy="553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Arial Black"/>
                  </a:rPr>
                  <a:t>А</a:t>
                </a:r>
              </a:p>
            </p:txBody>
          </p:sp>
          <p:sp>
            <p:nvSpPr>
              <p:cNvPr id="59417" name="Oval 25"/>
              <p:cNvSpPr>
                <a:spLocks noChangeArrowheads="1"/>
              </p:cNvSpPr>
              <p:nvPr/>
            </p:nvSpPr>
            <p:spPr bwMode="auto">
              <a:xfrm>
                <a:off x="4401" y="9574"/>
                <a:ext cx="540" cy="36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9418" name="Oval 26"/>
              <p:cNvSpPr>
                <a:spLocks noChangeArrowheads="1"/>
              </p:cNvSpPr>
              <p:nvPr/>
            </p:nvSpPr>
            <p:spPr bwMode="auto">
              <a:xfrm>
                <a:off x="7461" y="9574"/>
                <a:ext cx="540" cy="36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9419" name="Rectangle 27"/>
              <p:cNvSpPr>
                <a:spLocks noChangeArrowheads="1"/>
              </p:cNvSpPr>
              <p:nvPr/>
            </p:nvSpPr>
            <p:spPr bwMode="auto">
              <a:xfrm>
                <a:off x="8653" y="9034"/>
                <a:ext cx="392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9420" name="Rectangle 28"/>
              <p:cNvSpPr>
                <a:spLocks noChangeArrowheads="1"/>
              </p:cNvSpPr>
              <p:nvPr/>
            </p:nvSpPr>
            <p:spPr bwMode="auto">
              <a:xfrm>
                <a:off x="9018" y="9034"/>
                <a:ext cx="392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9421" name="Rectangle 29"/>
              <p:cNvSpPr>
                <a:spLocks noChangeArrowheads="1"/>
              </p:cNvSpPr>
              <p:nvPr/>
            </p:nvSpPr>
            <p:spPr bwMode="auto">
              <a:xfrm>
                <a:off x="9410" y="9034"/>
                <a:ext cx="391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9422" name="Rectangle 30"/>
              <p:cNvSpPr>
                <a:spLocks noChangeArrowheads="1"/>
              </p:cNvSpPr>
              <p:nvPr/>
            </p:nvSpPr>
            <p:spPr bwMode="auto">
              <a:xfrm>
                <a:off x="9801" y="9034"/>
                <a:ext cx="392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9423" name="Rectangle 31"/>
              <p:cNvSpPr>
                <a:spLocks noChangeArrowheads="1"/>
              </p:cNvSpPr>
              <p:nvPr/>
            </p:nvSpPr>
            <p:spPr bwMode="auto">
              <a:xfrm>
                <a:off x="10193" y="9034"/>
                <a:ext cx="392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9424" name="Rectangle 32"/>
              <p:cNvSpPr>
                <a:spLocks noChangeArrowheads="1"/>
              </p:cNvSpPr>
              <p:nvPr/>
            </p:nvSpPr>
            <p:spPr bwMode="auto">
              <a:xfrm>
                <a:off x="10585" y="9034"/>
                <a:ext cx="392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59425" name="Group 33"/>
            <p:cNvGrpSpPr>
              <a:grpSpLocks/>
            </p:cNvGrpSpPr>
            <p:nvPr/>
          </p:nvGrpSpPr>
          <p:grpSpPr bwMode="auto">
            <a:xfrm>
              <a:off x="4040" y="3749"/>
              <a:ext cx="1180" cy="874"/>
              <a:chOff x="7086" y="10339"/>
              <a:chExt cx="1020" cy="840"/>
            </a:xfrm>
          </p:grpSpPr>
          <p:grpSp>
            <p:nvGrpSpPr>
              <p:cNvPr id="59426" name="Group 34"/>
              <p:cNvGrpSpPr>
                <a:grpSpLocks/>
              </p:cNvGrpSpPr>
              <p:nvPr/>
            </p:nvGrpSpPr>
            <p:grpSpPr bwMode="auto">
              <a:xfrm>
                <a:off x="7086" y="10339"/>
                <a:ext cx="1020" cy="840"/>
                <a:chOff x="7086" y="10339"/>
                <a:chExt cx="1020" cy="840"/>
              </a:xfrm>
            </p:grpSpPr>
            <p:sp>
              <p:nvSpPr>
                <p:cNvPr id="59427" name="AutoShape 35"/>
                <p:cNvSpPr>
                  <a:spLocks noChangeArrowheads="1"/>
                </p:cNvSpPr>
                <p:nvPr/>
              </p:nvSpPr>
              <p:spPr bwMode="auto">
                <a:xfrm>
                  <a:off x="7086" y="10354"/>
                  <a:ext cx="1020" cy="825"/>
                </a:xfrm>
                <a:prstGeom prst="cube">
                  <a:avLst>
                    <a:gd name="adj" fmla="val 41222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59428" name="Line 36"/>
                <p:cNvSpPr>
                  <a:spLocks noChangeShapeType="1"/>
                </p:cNvSpPr>
                <p:nvPr/>
              </p:nvSpPr>
              <p:spPr bwMode="auto">
                <a:xfrm>
                  <a:off x="7431" y="10339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sp>
            <p:nvSpPr>
              <p:cNvPr id="59429" name="Text Box 37"/>
              <p:cNvSpPr txBox="1">
                <a:spLocks noChangeArrowheads="1"/>
              </p:cNvSpPr>
              <p:nvPr/>
            </p:nvSpPr>
            <p:spPr bwMode="auto">
              <a:xfrm>
                <a:off x="7101" y="10699"/>
                <a:ext cx="675" cy="4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 altLang="bg-BG" sz="200" b="1"/>
              </a:p>
              <a:p>
                <a:r>
                  <a:rPr lang="en-US" altLang="bg-BG" sz="1000" b="1"/>
                  <a:t>iBeg</a:t>
                </a:r>
                <a:endParaRPr lang="bg-BG" altLang="bg-BG"/>
              </a:p>
            </p:txBody>
          </p:sp>
        </p:grpSp>
      </p:grpSp>
      <p:sp>
        <p:nvSpPr>
          <p:cNvPr id="59430" name="Line 38"/>
          <p:cNvSpPr>
            <a:spLocks noChangeShapeType="1"/>
          </p:cNvSpPr>
          <p:nvPr/>
        </p:nvSpPr>
        <p:spPr bwMode="auto">
          <a:xfrm>
            <a:off x="3438525" y="3371850"/>
            <a:ext cx="0" cy="461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59431" name="Group 39"/>
          <p:cNvGrpSpPr>
            <a:grpSpLocks/>
          </p:cNvGrpSpPr>
          <p:nvPr/>
        </p:nvGrpSpPr>
        <p:grpSpPr bwMode="auto">
          <a:xfrm>
            <a:off x="5364163" y="3573463"/>
            <a:ext cx="1008062" cy="700087"/>
            <a:chOff x="7086" y="10339"/>
            <a:chExt cx="1020" cy="840"/>
          </a:xfrm>
        </p:grpSpPr>
        <p:grpSp>
          <p:nvGrpSpPr>
            <p:cNvPr id="59432" name="Group 40"/>
            <p:cNvGrpSpPr>
              <a:grpSpLocks/>
            </p:cNvGrpSpPr>
            <p:nvPr/>
          </p:nvGrpSpPr>
          <p:grpSpPr bwMode="auto">
            <a:xfrm>
              <a:off x="7086" y="10339"/>
              <a:ext cx="1020" cy="840"/>
              <a:chOff x="7086" y="10339"/>
              <a:chExt cx="1020" cy="840"/>
            </a:xfrm>
          </p:grpSpPr>
          <p:sp>
            <p:nvSpPr>
              <p:cNvPr id="59433" name="AutoShape 41"/>
              <p:cNvSpPr>
                <a:spLocks noChangeArrowheads="1"/>
              </p:cNvSpPr>
              <p:nvPr/>
            </p:nvSpPr>
            <p:spPr bwMode="auto">
              <a:xfrm>
                <a:off x="7086" y="10354"/>
                <a:ext cx="1020" cy="825"/>
              </a:xfrm>
              <a:prstGeom prst="cube">
                <a:avLst>
                  <a:gd name="adj" fmla="val 41222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59434" name="Line 42"/>
              <p:cNvSpPr>
                <a:spLocks noChangeShapeType="1"/>
              </p:cNvSpPr>
              <p:nvPr/>
            </p:nvSpPr>
            <p:spPr bwMode="auto">
              <a:xfrm>
                <a:off x="7431" y="10339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59435" name="Text Box 43"/>
            <p:cNvSpPr txBox="1">
              <a:spLocks noChangeArrowheads="1"/>
            </p:cNvSpPr>
            <p:nvPr/>
          </p:nvSpPr>
          <p:spPr bwMode="auto">
            <a:xfrm>
              <a:off x="7101" y="10699"/>
              <a:ext cx="675" cy="4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200" b="1"/>
            </a:p>
            <a:p>
              <a:r>
                <a:rPr lang="en-US" altLang="bg-BG" sz="1000" b="1"/>
                <a:t>iEnd</a:t>
              </a:r>
              <a:endParaRPr lang="bg-BG" altLang="bg-BG"/>
            </a:p>
          </p:txBody>
        </p:sp>
      </p:grpSp>
      <p:sp>
        <p:nvSpPr>
          <p:cNvPr id="59436" name="Line 44"/>
          <p:cNvSpPr>
            <a:spLocks noChangeShapeType="1"/>
          </p:cNvSpPr>
          <p:nvPr/>
        </p:nvSpPr>
        <p:spPr bwMode="auto">
          <a:xfrm>
            <a:off x="5889625" y="3386138"/>
            <a:ext cx="0" cy="460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58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2"/>
          <p:cNvGrpSpPr>
            <a:grpSpLocks/>
          </p:cNvGrpSpPr>
          <p:nvPr/>
        </p:nvGrpSpPr>
        <p:grpSpPr bwMode="auto">
          <a:xfrm>
            <a:off x="611188" y="765175"/>
            <a:ext cx="4248150" cy="1295400"/>
            <a:chOff x="2817" y="11401"/>
            <a:chExt cx="3944" cy="1080"/>
          </a:xfrm>
        </p:grpSpPr>
        <p:sp>
          <p:nvSpPr>
            <p:cNvPr id="60419" name="Text Box 3"/>
            <p:cNvSpPr txBox="1">
              <a:spLocks noChangeArrowheads="1"/>
            </p:cNvSpPr>
            <p:nvPr/>
          </p:nvSpPr>
          <p:spPr bwMode="auto">
            <a:xfrm>
              <a:off x="3723" y="12127"/>
              <a:ext cx="1567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bg-BG" altLang="bg-BG" sz="1400"/>
                <a:t>iEnd</a:t>
              </a:r>
            </a:p>
          </p:txBody>
        </p:sp>
        <p:sp>
          <p:nvSpPr>
            <p:cNvPr id="60420" name="Text Box 4"/>
            <p:cNvSpPr txBox="1">
              <a:spLocks noChangeArrowheads="1"/>
            </p:cNvSpPr>
            <p:nvPr/>
          </p:nvSpPr>
          <p:spPr bwMode="auto">
            <a:xfrm>
              <a:off x="2817" y="11957"/>
              <a:ext cx="896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bg-BG" altLang="bg-BG" sz="1400"/>
                <a:t>iBeg</a:t>
              </a:r>
            </a:p>
          </p:txBody>
        </p:sp>
        <p:grpSp>
          <p:nvGrpSpPr>
            <p:cNvPr id="60421" name="Group 5"/>
            <p:cNvGrpSpPr>
              <a:grpSpLocks/>
            </p:cNvGrpSpPr>
            <p:nvPr/>
          </p:nvGrpSpPr>
          <p:grpSpPr bwMode="auto">
            <a:xfrm>
              <a:off x="2820" y="11538"/>
              <a:ext cx="3941" cy="943"/>
              <a:chOff x="7201" y="10319"/>
              <a:chExt cx="4600" cy="1218"/>
            </a:xfrm>
          </p:grpSpPr>
          <p:sp>
            <p:nvSpPr>
              <p:cNvPr id="60422" name="Rectangle 6"/>
              <p:cNvSpPr>
                <a:spLocks noChangeArrowheads="1"/>
              </p:cNvSpPr>
              <p:nvPr/>
            </p:nvSpPr>
            <p:spPr bwMode="auto">
              <a:xfrm>
                <a:off x="7201" y="10723"/>
                <a:ext cx="144" cy="1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23" name="Rectangle 7"/>
              <p:cNvSpPr>
                <a:spLocks noChangeArrowheads="1"/>
              </p:cNvSpPr>
              <p:nvPr/>
            </p:nvSpPr>
            <p:spPr bwMode="auto">
              <a:xfrm>
                <a:off x="7345" y="10723"/>
                <a:ext cx="144" cy="1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24" name="Rectangle 8"/>
              <p:cNvSpPr>
                <a:spLocks noChangeArrowheads="1"/>
              </p:cNvSpPr>
              <p:nvPr/>
            </p:nvSpPr>
            <p:spPr bwMode="auto">
              <a:xfrm>
                <a:off x="7489" y="10723"/>
                <a:ext cx="143" cy="1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25" name="Rectangle 9"/>
              <p:cNvSpPr>
                <a:spLocks noChangeArrowheads="1"/>
              </p:cNvSpPr>
              <p:nvPr/>
            </p:nvSpPr>
            <p:spPr bwMode="auto">
              <a:xfrm>
                <a:off x="7632" y="10723"/>
                <a:ext cx="144" cy="1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26" name="Rectangle 10"/>
              <p:cNvSpPr>
                <a:spLocks noChangeArrowheads="1"/>
              </p:cNvSpPr>
              <p:nvPr/>
            </p:nvSpPr>
            <p:spPr bwMode="auto">
              <a:xfrm>
                <a:off x="7776" y="10723"/>
                <a:ext cx="144" cy="1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27" name="Rectangle 11"/>
              <p:cNvSpPr>
                <a:spLocks noChangeArrowheads="1"/>
              </p:cNvSpPr>
              <p:nvPr/>
            </p:nvSpPr>
            <p:spPr bwMode="auto">
              <a:xfrm>
                <a:off x="7920" y="10723"/>
                <a:ext cx="144" cy="1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28" name="Rectangle 12"/>
              <p:cNvSpPr>
                <a:spLocks noChangeArrowheads="1"/>
              </p:cNvSpPr>
              <p:nvPr/>
            </p:nvSpPr>
            <p:spPr bwMode="auto">
              <a:xfrm>
                <a:off x="8064" y="10723"/>
                <a:ext cx="143" cy="1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29" name="Rectangle 13"/>
              <p:cNvSpPr>
                <a:spLocks noChangeArrowheads="1"/>
              </p:cNvSpPr>
              <p:nvPr/>
            </p:nvSpPr>
            <p:spPr bwMode="auto">
              <a:xfrm>
                <a:off x="8207" y="10723"/>
                <a:ext cx="144" cy="199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30" name="Rectangle 14"/>
              <p:cNvSpPr>
                <a:spLocks noChangeArrowheads="1"/>
              </p:cNvSpPr>
              <p:nvPr/>
            </p:nvSpPr>
            <p:spPr bwMode="auto">
              <a:xfrm>
                <a:off x="8351" y="10723"/>
                <a:ext cx="144" cy="199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31" name="Rectangle 15"/>
              <p:cNvSpPr>
                <a:spLocks noChangeArrowheads="1"/>
              </p:cNvSpPr>
              <p:nvPr/>
            </p:nvSpPr>
            <p:spPr bwMode="auto">
              <a:xfrm>
                <a:off x="8495" y="10723"/>
                <a:ext cx="144" cy="199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32" name="Rectangle 16"/>
              <p:cNvSpPr>
                <a:spLocks noChangeArrowheads="1"/>
              </p:cNvSpPr>
              <p:nvPr/>
            </p:nvSpPr>
            <p:spPr bwMode="auto">
              <a:xfrm>
                <a:off x="8639" y="10723"/>
                <a:ext cx="143" cy="199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33" name="Rectangle 17"/>
              <p:cNvSpPr>
                <a:spLocks noChangeArrowheads="1"/>
              </p:cNvSpPr>
              <p:nvPr/>
            </p:nvSpPr>
            <p:spPr bwMode="auto">
              <a:xfrm>
                <a:off x="8782" y="10723"/>
                <a:ext cx="144" cy="199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34" name="Rectangle 18"/>
              <p:cNvSpPr>
                <a:spLocks noChangeArrowheads="1"/>
              </p:cNvSpPr>
              <p:nvPr/>
            </p:nvSpPr>
            <p:spPr bwMode="auto">
              <a:xfrm>
                <a:off x="8926" y="10723"/>
                <a:ext cx="144" cy="199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35" name="Rectangle 19"/>
              <p:cNvSpPr>
                <a:spLocks noChangeArrowheads="1"/>
              </p:cNvSpPr>
              <p:nvPr/>
            </p:nvSpPr>
            <p:spPr bwMode="auto">
              <a:xfrm>
                <a:off x="9070" y="10723"/>
                <a:ext cx="144" cy="199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36" name="Rectangle 20"/>
              <p:cNvSpPr>
                <a:spLocks noChangeArrowheads="1"/>
              </p:cNvSpPr>
              <p:nvPr/>
            </p:nvSpPr>
            <p:spPr bwMode="auto">
              <a:xfrm>
                <a:off x="9214" y="10723"/>
                <a:ext cx="143" cy="199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37" name="Rectangle 21"/>
              <p:cNvSpPr>
                <a:spLocks noChangeArrowheads="1"/>
              </p:cNvSpPr>
              <p:nvPr/>
            </p:nvSpPr>
            <p:spPr bwMode="auto">
              <a:xfrm>
                <a:off x="9357" y="10723"/>
                <a:ext cx="144" cy="1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38" name="Rectangle 22"/>
              <p:cNvSpPr>
                <a:spLocks noChangeArrowheads="1"/>
              </p:cNvSpPr>
              <p:nvPr/>
            </p:nvSpPr>
            <p:spPr bwMode="auto">
              <a:xfrm>
                <a:off x="10651" y="10723"/>
                <a:ext cx="144" cy="1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39" name="Rectangle 23"/>
              <p:cNvSpPr>
                <a:spLocks noChangeArrowheads="1"/>
              </p:cNvSpPr>
              <p:nvPr/>
            </p:nvSpPr>
            <p:spPr bwMode="auto">
              <a:xfrm>
                <a:off x="10795" y="10723"/>
                <a:ext cx="144" cy="1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40" name="Rectangle 24"/>
              <p:cNvSpPr>
                <a:spLocks noChangeArrowheads="1"/>
              </p:cNvSpPr>
              <p:nvPr/>
            </p:nvSpPr>
            <p:spPr bwMode="auto">
              <a:xfrm>
                <a:off x="10939" y="10723"/>
                <a:ext cx="143" cy="1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41" name="Rectangle 25"/>
              <p:cNvSpPr>
                <a:spLocks noChangeArrowheads="1"/>
              </p:cNvSpPr>
              <p:nvPr/>
            </p:nvSpPr>
            <p:spPr bwMode="auto">
              <a:xfrm>
                <a:off x="11082" y="10723"/>
                <a:ext cx="144" cy="1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42" name="Rectangle 26"/>
              <p:cNvSpPr>
                <a:spLocks noChangeArrowheads="1"/>
              </p:cNvSpPr>
              <p:nvPr/>
            </p:nvSpPr>
            <p:spPr bwMode="auto">
              <a:xfrm>
                <a:off x="11226" y="10723"/>
                <a:ext cx="144" cy="1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43" name="Rectangle 27"/>
              <p:cNvSpPr>
                <a:spLocks noChangeArrowheads="1"/>
              </p:cNvSpPr>
              <p:nvPr/>
            </p:nvSpPr>
            <p:spPr bwMode="auto">
              <a:xfrm>
                <a:off x="11370" y="10723"/>
                <a:ext cx="144" cy="1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44" name="Rectangle 28"/>
              <p:cNvSpPr>
                <a:spLocks noChangeArrowheads="1"/>
              </p:cNvSpPr>
              <p:nvPr/>
            </p:nvSpPr>
            <p:spPr bwMode="auto">
              <a:xfrm>
                <a:off x="11514" y="10723"/>
                <a:ext cx="143" cy="1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45" name="Rectangle 29"/>
              <p:cNvSpPr>
                <a:spLocks noChangeArrowheads="1"/>
              </p:cNvSpPr>
              <p:nvPr/>
            </p:nvSpPr>
            <p:spPr bwMode="auto">
              <a:xfrm>
                <a:off x="11657" y="10723"/>
                <a:ext cx="144" cy="1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46" name="Rectangle 30"/>
              <p:cNvSpPr>
                <a:spLocks noChangeArrowheads="1"/>
              </p:cNvSpPr>
              <p:nvPr/>
            </p:nvSpPr>
            <p:spPr bwMode="auto">
              <a:xfrm>
                <a:off x="9501" y="10723"/>
                <a:ext cx="144" cy="199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47" name="Rectangle 31"/>
              <p:cNvSpPr>
                <a:spLocks noChangeArrowheads="1"/>
              </p:cNvSpPr>
              <p:nvPr/>
            </p:nvSpPr>
            <p:spPr bwMode="auto">
              <a:xfrm>
                <a:off x="9645" y="10723"/>
                <a:ext cx="144" cy="199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48" name="Rectangle 32"/>
              <p:cNvSpPr>
                <a:spLocks noChangeArrowheads="1"/>
              </p:cNvSpPr>
              <p:nvPr/>
            </p:nvSpPr>
            <p:spPr bwMode="auto">
              <a:xfrm>
                <a:off x="9789" y="10723"/>
                <a:ext cx="143" cy="199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49" name="Rectangle 33"/>
              <p:cNvSpPr>
                <a:spLocks noChangeArrowheads="1"/>
              </p:cNvSpPr>
              <p:nvPr/>
            </p:nvSpPr>
            <p:spPr bwMode="auto">
              <a:xfrm>
                <a:off x="9932" y="10723"/>
                <a:ext cx="144" cy="199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50" name="Rectangle 34"/>
              <p:cNvSpPr>
                <a:spLocks noChangeArrowheads="1"/>
              </p:cNvSpPr>
              <p:nvPr/>
            </p:nvSpPr>
            <p:spPr bwMode="auto">
              <a:xfrm>
                <a:off x="10076" y="10723"/>
                <a:ext cx="144" cy="199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51" name="Rectangle 35"/>
              <p:cNvSpPr>
                <a:spLocks noChangeArrowheads="1"/>
              </p:cNvSpPr>
              <p:nvPr/>
            </p:nvSpPr>
            <p:spPr bwMode="auto">
              <a:xfrm>
                <a:off x="10220" y="10723"/>
                <a:ext cx="144" cy="199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52" name="Rectangle 36"/>
              <p:cNvSpPr>
                <a:spLocks noChangeArrowheads="1"/>
              </p:cNvSpPr>
              <p:nvPr/>
            </p:nvSpPr>
            <p:spPr bwMode="auto">
              <a:xfrm>
                <a:off x="10364" y="10723"/>
                <a:ext cx="143" cy="199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53" name="Rectangle 37"/>
              <p:cNvSpPr>
                <a:spLocks noChangeArrowheads="1"/>
              </p:cNvSpPr>
              <p:nvPr/>
            </p:nvSpPr>
            <p:spPr bwMode="auto">
              <a:xfrm>
                <a:off x="10507" y="10723"/>
                <a:ext cx="144" cy="199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54" name="Freeform 38"/>
              <p:cNvSpPr>
                <a:spLocks/>
              </p:cNvSpPr>
              <p:nvPr/>
            </p:nvSpPr>
            <p:spPr bwMode="auto">
              <a:xfrm>
                <a:off x="9431" y="10343"/>
                <a:ext cx="1" cy="331"/>
              </a:xfrm>
              <a:custGeom>
                <a:avLst/>
                <a:gdLst>
                  <a:gd name="T0" fmla="*/ 0 w 1"/>
                  <a:gd name="T1" fmla="*/ 600 h 600"/>
                  <a:gd name="T2" fmla="*/ 0 w 1"/>
                  <a:gd name="T3" fmla="*/ 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600">
                    <a:moveTo>
                      <a:pt x="0" y="600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diamond" w="med" len="lg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55" name="Rectangle 39"/>
              <p:cNvSpPr>
                <a:spLocks noChangeArrowheads="1"/>
              </p:cNvSpPr>
              <p:nvPr/>
            </p:nvSpPr>
            <p:spPr bwMode="auto">
              <a:xfrm>
                <a:off x="9369" y="10319"/>
                <a:ext cx="144" cy="1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56" name="Freeform 40"/>
              <p:cNvSpPr>
                <a:spLocks/>
              </p:cNvSpPr>
              <p:nvPr/>
            </p:nvSpPr>
            <p:spPr bwMode="auto">
              <a:xfrm flipH="1">
                <a:off x="8064" y="10965"/>
                <a:ext cx="222" cy="304"/>
              </a:xfrm>
              <a:custGeom>
                <a:avLst/>
                <a:gdLst>
                  <a:gd name="T0" fmla="*/ 0 w 1"/>
                  <a:gd name="T1" fmla="*/ 1485 h 1485"/>
                  <a:gd name="T2" fmla="*/ 0 w 1"/>
                  <a:gd name="T3" fmla="*/ 0 h 1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85">
                    <a:moveTo>
                      <a:pt x="0" y="148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lg"/>
                <a:tailEnd type="diamond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57" name="Freeform 41"/>
              <p:cNvSpPr>
                <a:spLocks/>
              </p:cNvSpPr>
              <p:nvPr/>
            </p:nvSpPr>
            <p:spPr bwMode="auto">
              <a:xfrm>
                <a:off x="10574" y="10919"/>
                <a:ext cx="113" cy="613"/>
              </a:xfrm>
              <a:custGeom>
                <a:avLst/>
                <a:gdLst>
                  <a:gd name="T0" fmla="*/ 0 w 1"/>
                  <a:gd name="T1" fmla="*/ 1425 h 1425"/>
                  <a:gd name="T2" fmla="*/ 0 w 1"/>
                  <a:gd name="T3" fmla="*/ 0 h 1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425">
                    <a:moveTo>
                      <a:pt x="0" y="1425"/>
                    </a:move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lg"/>
                <a:tailEnd type="diamond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58" name="Line 42"/>
              <p:cNvSpPr>
                <a:spLocks noChangeShapeType="1"/>
              </p:cNvSpPr>
              <p:nvPr/>
            </p:nvSpPr>
            <p:spPr bwMode="auto">
              <a:xfrm>
                <a:off x="7201" y="1038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59" name="Freeform 43"/>
              <p:cNvSpPr>
                <a:spLocks/>
              </p:cNvSpPr>
              <p:nvPr/>
            </p:nvSpPr>
            <p:spPr bwMode="auto">
              <a:xfrm>
                <a:off x="7213" y="11433"/>
                <a:ext cx="3356" cy="2"/>
              </a:xfrm>
              <a:custGeom>
                <a:avLst/>
                <a:gdLst>
                  <a:gd name="T0" fmla="*/ 0 w 4202"/>
                  <a:gd name="T1" fmla="*/ 0 h 4"/>
                  <a:gd name="T2" fmla="*/ 4202 w 4202"/>
                  <a:gd name="T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202" h="4">
                    <a:moveTo>
                      <a:pt x="0" y="0"/>
                    </a:moveTo>
                    <a:lnTo>
                      <a:pt x="4202" y="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60" name="Freeform 44"/>
              <p:cNvSpPr>
                <a:spLocks/>
              </p:cNvSpPr>
              <p:nvPr/>
            </p:nvSpPr>
            <p:spPr bwMode="auto">
              <a:xfrm>
                <a:off x="7201" y="11177"/>
                <a:ext cx="1068" cy="2"/>
              </a:xfrm>
              <a:custGeom>
                <a:avLst/>
                <a:gdLst>
                  <a:gd name="T0" fmla="*/ 0 w 1337"/>
                  <a:gd name="T1" fmla="*/ 0 h 4"/>
                  <a:gd name="T2" fmla="*/ 1337 w 1337"/>
                  <a:gd name="T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37" h="4">
                    <a:moveTo>
                      <a:pt x="0" y="0"/>
                    </a:moveTo>
                    <a:lnTo>
                      <a:pt x="1337" y="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0461" name="Freeform 45"/>
              <p:cNvSpPr>
                <a:spLocks/>
              </p:cNvSpPr>
              <p:nvPr/>
            </p:nvSpPr>
            <p:spPr bwMode="auto">
              <a:xfrm>
                <a:off x="7201" y="10476"/>
                <a:ext cx="2158" cy="2"/>
              </a:xfrm>
              <a:custGeom>
                <a:avLst/>
                <a:gdLst>
                  <a:gd name="T0" fmla="*/ 0 w 2702"/>
                  <a:gd name="T1" fmla="*/ 0 h 4"/>
                  <a:gd name="T2" fmla="*/ 2702 w 2702"/>
                  <a:gd name="T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02" h="4">
                    <a:moveTo>
                      <a:pt x="0" y="0"/>
                    </a:moveTo>
                    <a:lnTo>
                      <a:pt x="2702" y="4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60462" name="Text Box 46"/>
            <p:cNvSpPr txBox="1">
              <a:spLocks noChangeArrowheads="1"/>
            </p:cNvSpPr>
            <p:nvPr/>
          </p:nvSpPr>
          <p:spPr bwMode="auto">
            <a:xfrm>
              <a:off x="3026" y="11401"/>
              <a:ext cx="163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bg-BG" altLang="bg-BG" sz="1400"/>
                <a:t>iMid</a:t>
              </a:r>
            </a:p>
          </p:txBody>
        </p:sp>
      </p:grpSp>
      <p:grpSp>
        <p:nvGrpSpPr>
          <p:cNvPr id="60463" name="Group 47"/>
          <p:cNvGrpSpPr>
            <a:grpSpLocks/>
          </p:cNvGrpSpPr>
          <p:nvPr/>
        </p:nvGrpSpPr>
        <p:grpSpPr bwMode="auto">
          <a:xfrm>
            <a:off x="468313" y="2636838"/>
            <a:ext cx="4391025" cy="1927225"/>
            <a:chOff x="1095" y="9014"/>
            <a:chExt cx="5715" cy="2015"/>
          </a:xfrm>
        </p:grpSpPr>
        <p:grpSp>
          <p:nvGrpSpPr>
            <p:cNvPr id="60464" name="Group 48"/>
            <p:cNvGrpSpPr>
              <a:grpSpLocks/>
            </p:cNvGrpSpPr>
            <p:nvPr/>
          </p:nvGrpSpPr>
          <p:grpSpPr bwMode="auto">
            <a:xfrm>
              <a:off x="1095" y="9024"/>
              <a:ext cx="2825" cy="1995"/>
              <a:chOff x="426" y="12510"/>
              <a:chExt cx="3025" cy="1975"/>
            </a:xfrm>
          </p:grpSpPr>
          <p:sp>
            <p:nvSpPr>
              <p:cNvPr id="60465" name="Text Box 49"/>
              <p:cNvSpPr txBox="1">
                <a:spLocks noChangeArrowheads="1"/>
              </p:cNvSpPr>
              <p:nvPr/>
            </p:nvSpPr>
            <p:spPr bwMode="auto">
              <a:xfrm>
                <a:off x="426" y="12510"/>
                <a:ext cx="3025" cy="19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bg-BG" altLang="bg-BG" sz="1400"/>
                  <a:t>iMid:=(iBeg+iEnd) div 2; </a:t>
                </a:r>
              </a:p>
              <a:p>
                <a:r>
                  <a:rPr lang="bg-BG" altLang="bg-BG" sz="1400"/>
                  <a:t>Found:=(x=A[iMid]); </a:t>
                </a:r>
              </a:p>
            </p:txBody>
          </p:sp>
          <p:sp>
            <p:nvSpPr>
              <p:cNvPr id="60466" name="Text Box 50"/>
              <p:cNvSpPr txBox="1">
                <a:spLocks noChangeArrowheads="1"/>
              </p:cNvSpPr>
              <p:nvPr/>
            </p:nvSpPr>
            <p:spPr bwMode="auto">
              <a:xfrm>
                <a:off x="615" y="13056"/>
                <a:ext cx="2730" cy="13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bg-BG" altLang="bg-BG" sz="1400"/>
                  <a:t>If not Found then</a:t>
                </a:r>
              </a:p>
              <a:p>
                <a:endParaRPr lang="bg-BG" altLang="bg-BG" sz="1400"/>
              </a:p>
            </p:txBody>
          </p:sp>
          <p:sp>
            <p:nvSpPr>
              <p:cNvPr id="60467" name="Text Box 51"/>
              <p:cNvSpPr txBox="1">
                <a:spLocks noChangeArrowheads="1"/>
              </p:cNvSpPr>
              <p:nvPr/>
            </p:nvSpPr>
            <p:spPr bwMode="auto">
              <a:xfrm>
                <a:off x="1045" y="13366"/>
                <a:ext cx="2160" cy="104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bg-BG" altLang="bg-BG" sz="1400"/>
                  <a:t>If x&gt;A[iMid] then</a:t>
                </a:r>
              </a:p>
              <a:p>
                <a:r>
                  <a:rPr lang="bg-BG" altLang="bg-BG" sz="1400"/>
                  <a:t>iBeg:= iMid+1</a:t>
                </a:r>
              </a:p>
              <a:p>
                <a:r>
                  <a:rPr lang="bg-BG" altLang="bg-BG" sz="1400"/>
                  <a:t>else</a:t>
                </a:r>
              </a:p>
              <a:p>
                <a:r>
                  <a:rPr lang="bg-BG" altLang="bg-BG" sz="1400"/>
                  <a:t>iEnd:= iMid-1;</a:t>
                </a:r>
              </a:p>
            </p:txBody>
          </p:sp>
        </p:grpSp>
        <p:grpSp>
          <p:nvGrpSpPr>
            <p:cNvPr id="60468" name="Group 52"/>
            <p:cNvGrpSpPr>
              <a:grpSpLocks/>
            </p:cNvGrpSpPr>
            <p:nvPr/>
          </p:nvGrpSpPr>
          <p:grpSpPr bwMode="auto">
            <a:xfrm>
              <a:off x="3950" y="9014"/>
              <a:ext cx="2860" cy="2015"/>
              <a:chOff x="3971" y="12545"/>
              <a:chExt cx="3160" cy="1975"/>
            </a:xfrm>
          </p:grpSpPr>
          <p:sp>
            <p:nvSpPr>
              <p:cNvPr id="60469" name="Text Box 53"/>
              <p:cNvSpPr txBox="1">
                <a:spLocks noChangeArrowheads="1"/>
              </p:cNvSpPr>
              <p:nvPr/>
            </p:nvSpPr>
            <p:spPr bwMode="auto">
              <a:xfrm>
                <a:off x="3971" y="12545"/>
                <a:ext cx="3160" cy="19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bg-BG" altLang="bg-BG" sz="1400"/>
                  <a:t>iMid =  (iBeg+iEnd) / 2; </a:t>
                </a:r>
              </a:p>
              <a:p>
                <a:r>
                  <a:rPr lang="bg-BG" altLang="bg-BG" sz="1400"/>
                  <a:t>Found =(x==A[iMid]); </a:t>
                </a:r>
              </a:p>
              <a:p>
                <a:endParaRPr lang="bg-BG" altLang="bg-BG" sz="1400"/>
              </a:p>
            </p:txBody>
          </p:sp>
          <p:sp>
            <p:nvSpPr>
              <p:cNvPr id="60470" name="Text Box 54"/>
              <p:cNvSpPr txBox="1">
                <a:spLocks noChangeArrowheads="1"/>
              </p:cNvSpPr>
              <p:nvPr/>
            </p:nvSpPr>
            <p:spPr bwMode="auto">
              <a:xfrm>
                <a:off x="4307" y="13088"/>
                <a:ext cx="2618" cy="140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bg-BG" altLang="bg-BG" sz="1400"/>
                  <a:t>if (! Found) </a:t>
                </a:r>
              </a:p>
              <a:p>
                <a:endParaRPr lang="bg-BG" altLang="bg-BG" sz="1400"/>
              </a:p>
            </p:txBody>
          </p:sp>
          <p:sp>
            <p:nvSpPr>
              <p:cNvPr id="60471" name="Text Box 55"/>
              <p:cNvSpPr txBox="1">
                <a:spLocks noChangeArrowheads="1"/>
              </p:cNvSpPr>
              <p:nvPr/>
            </p:nvSpPr>
            <p:spPr bwMode="auto">
              <a:xfrm>
                <a:off x="4815" y="13436"/>
                <a:ext cx="1972" cy="10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bg-BG" altLang="bg-BG" sz="1400"/>
                  <a:t>if (x&gt;A[iMid]) </a:t>
                </a:r>
              </a:p>
              <a:p>
                <a:r>
                  <a:rPr lang="bg-BG" altLang="bg-BG" sz="1400"/>
                  <a:t>iBeg = iMid+1;</a:t>
                </a:r>
              </a:p>
              <a:p>
                <a:r>
                  <a:rPr lang="bg-BG" altLang="bg-BG" sz="1400"/>
                  <a:t>else</a:t>
                </a:r>
              </a:p>
              <a:p>
                <a:r>
                  <a:rPr lang="bg-BG" altLang="bg-BG" sz="1400"/>
                  <a:t>iEnd = iMid-;</a:t>
                </a:r>
              </a:p>
            </p:txBody>
          </p:sp>
        </p:grpSp>
      </p:grpSp>
      <p:grpSp>
        <p:nvGrpSpPr>
          <p:cNvPr id="60472" name="Group 56"/>
          <p:cNvGrpSpPr>
            <a:grpSpLocks/>
          </p:cNvGrpSpPr>
          <p:nvPr/>
        </p:nvGrpSpPr>
        <p:grpSpPr bwMode="auto">
          <a:xfrm>
            <a:off x="5148263" y="1844675"/>
            <a:ext cx="3805237" cy="3144838"/>
            <a:chOff x="1521" y="6500"/>
            <a:chExt cx="4395" cy="3180"/>
          </a:xfrm>
        </p:grpSpPr>
        <p:sp>
          <p:nvSpPr>
            <p:cNvPr id="60473" name="Text Box 57"/>
            <p:cNvSpPr txBox="1">
              <a:spLocks noChangeArrowheads="1"/>
            </p:cNvSpPr>
            <p:nvPr/>
          </p:nvSpPr>
          <p:spPr bwMode="auto">
            <a:xfrm>
              <a:off x="1536" y="6500"/>
              <a:ext cx="4320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bg-BG" altLang="bg-BG" sz="1200" i="1"/>
                <a:t>един нареден масив </a:t>
              </a:r>
            </a:p>
            <a:p>
              <a:pPr algn="ctr"/>
              <a:r>
                <a:rPr lang="bg-BG" altLang="bg-BG" sz="1200"/>
                <a:t>с начален индекс: iBeg  и краен индекс iEnd</a:t>
              </a:r>
            </a:p>
          </p:txBody>
        </p:sp>
        <p:sp>
          <p:nvSpPr>
            <p:cNvPr id="60474" name="Text Box 58"/>
            <p:cNvSpPr txBox="1">
              <a:spLocks noChangeArrowheads="1"/>
            </p:cNvSpPr>
            <p:nvPr/>
          </p:nvSpPr>
          <p:spPr bwMode="auto">
            <a:xfrm>
              <a:off x="1521" y="7250"/>
              <a:ext cx="4320" cy="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bg-BG" sz="1200" b="1"/>
                <a:t>Проверка на стойността, записана в средния елемент на масива. Found = “там ли е Х?”</a:t>
              </a:r>
              <a:endParaRPr lang="bg-BG" altLang="bg-BG" sz="1200"/>
            </a:p>
          </p:txBody>
        </p:sp>
        <p:sp>
          <p:nvSpPr>
            <p:cNvPr id="60475" name="Text Box 59"/>
            <p:cNvSpPr txBox="1">
              <a:spLocks noChangeArrowheads="1"/>
            </p:cNvSpPr>
            <p:nvPr/>
          </p:nvSpPr>
          <p:spPr bwMode="auto">
            <a:xfrm>
              <a:off x="1551" y="7955"/>
              <a:ext cx="432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bg-BG" sz="1200" b="1"/>
                <a:t>Ако не е там, отхвърляне на “лошата” половина, т.е. преместване или на iBeg или на iEnd в средата на досегашния “масив”.</a:t>
              </a:r>
              <a:endParaRPr lang="bg-BG" altLang="bg-BG" sz="1200"/>
            </a:p>
          </p:txBody>
        </p:sp>
        <p:sp>
          <p:nvSpPr>
            <p:cNvPr id="60476" name="Line 60"/>
            <p:cNvSpPr>
              <a:spLocks noChangeShapeType="1"/>
            </p:cNvSpPr>
            <p:nvPr/>
          </p:nvSpPr>
          <p:spPr bwMode="auto">
            <a:xfrm>
              <a:off x="3546" y="695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0477" name="Line 61"/>
            <p:cNvSpPr>
              <a:spLocks noChangeShapeType="1"/>
            </p:cNvSpPr>
            <p:nvPr/>
          </p:nvSpPr>
          <p:spPr bwMode="auto">
            <a:xfrm>
              <a:off x="3606" y="8645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60478" name="Text Box 62"/>
            <p:cNvSpPr txBox="1">
              <a:spLocks noChangeArrowheads="1"/>
            </p:cNvSpPr>
            <p:nvPr/>
          </p:nvSpPr>
          <p:spPr bwMode="auto">
            <a:xfrm>
              <a:off x="1596" y="8915"/>
              <a:ext cx="4320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bg-BG" sz="1200" b="1"/>
                <a:t>Получен   е </a:t>
              </a:r>
              <a:r>
                <a:rPr lang="en-US" altLang="bg-BG" sz="1200" b="1" i="1"/>
                <a:t>нов масив,</a:t>
              </a:r>
              <a:r>
                <a:rPr lang="en-US" altLang="bg-BG" sz="1200" b="1"/>
                <a:t> с нови граници, който се подава обратно на входа на този блок. Докато “се свърши” масивът или докато се намери Х.</a:t>
              </a:r>
              <a:endParaRPr lang="bg-BG" altLang="bg-BG" sz="1200"/>
            </a:p>
          </p:txBody>
        </p:sp>
        <p:sp>
          <p:nvSpPr>
            <p:cNvPr id="60479" name="Line 63"/>
            <p:cNvSpPr>
              <a:spLocks noChangeShapeType="1"/>
            </p:cNvSpPr>
            <p:nvPr/>
          </p:nvSpPr>
          <p:spPr bwMode="auto">
            <a:xfrm>
              <a:off x="3591" y="7880"/>
              <a:ext cx="0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107842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684213" y="333375"/>
            <a:ext cx="79454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buFont typeface="Wingdings" pitchFamily="2" charset="2"/>
              <a:buChar char=""/>
            </a:pPr>
            <a:r>
              <a:rPr lang="bg-BG" altLang="bg-BG" b="1" i="1"/>
              <a:t>Елементи на анализ на сложност на алгоритъма за дихотомично претърсване на масив</a:t>
            </a:r>
          </a:p>
        </p:txBody>
      </p:sp>
      <p:grpSp>
        <p:nvGrpSpPr>
          <p:cNvPr id="61443" name="Group 3"/>
          <p:cNvGrpSpPr>
            <a:grpSpLocks/>
          </p:cNvGrpSpPr>
          <p:nvPr/>
        </p:nvGrpSpPr>
        <p:grpSpPr bwMode="auto">
          <a:xfrm>
            <a:off x="2051050" y="3895725"/>
            <a:ext cx="4557713" cy="180975"/>
            <a:chOff x="2691" y="10458"/>
            <a:chExt cx="7755" cy="126"/>
          </a:xfrm>
        </p:grpSpPr>
        <p:grpSp>
          <p:nvGrpSpPr>
            <p:cNvPr id="61444" name="Group 4"/>
            <p:cNvGrpSpPr>
              <a:grpSpLocks/>
            </p:cNvGrpSpPr>
            <p:nvPr/>
          </p:nvGrpSpPr>
          <p:grpSpPr bwMode="auto">
            <a:xfrm rot="-5400000">
              <a:off x="4563" y="8586"/>
              <a:ext cx="126" cy="3870"/>
              <a:chOff x="8354" y="-3956"/>
              <a:chExt cx="367" cy="11520"/>
            </a:xfrm>
          </p:grpSpPr>
          <p:sp>
            <p:nvSpPr>
              <p:cNvPr id="61445" name="Oval 5"/>
              <p:cNvSpPr>
                <a:spLocks noChangeArrowheads="1"/>
              </p:cNvSpPr>
              <p:nvPr/>
            </p:nvSpPr>
            <p:spPr bwMode="auto">
              <a:xfrm rot="5397621">
                <a:off x="8354" y="-323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46" name="Oval 6"/>
              <p:cNvSpPr>
                <a:spLocks noChangeArrowheads="1"/>
              </p:cNvSpPr>
              <p:nvPr/>
            </p:nvSpPr>
            <p:spPr bwMode="auto">
              <a:xfrm rot="5397621">
                <a:off x="8354" y="-287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47" name="Oval 7"/>
              <p:cNvSpPr>
                <a:spLocks noChangeArrowheads="1"/>
              </p:cNvSpPr>
              <p:nvPr/>
            </p:nvSpPr>
            <p:spPr bwMode="auto">
              <a:xfrm rot="5397621">
                <a:off x="8354" y="-395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48" name="Oval 8"/>
              <p:cNvSpPr>
                <a:spLocks noChangeArrowheads="1"/>
              </p:cNvSpPr>
              <p:nvPr/>
            </p:nvSpPr>
            <p:spPr bwMode="auto">
              <a:xfrm rot="5397621">
                <a:off x="8354" y="-359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49" name="Oval 9"/>
              <p:cNvSpPr>
                <a:spLocks noChangeArrowheads="1"/>
              </p:cNvSpPr>
              <p:nvPr/>
            </p:nvSpPr>
            <p:spPr bwMode="auto">
              <a:xfrm rot="5397621">
                <a:off x="8355" y="-179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50" name="Oval 10"/>
              <p:cNvSpPr>
                <a:spLocks noChangeArrowheads="1"/>
              </p:cNvSpPr>
              <p:nvPr/>
            </p:nvSpPr>
            <p:spPr bwMode="auto">
              <a:xfrm rot="5397621">
                <a:off x="8355" y="-143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51" name="Oval 11"/>
              <p:cNvSpPr>
                <a:spLocks noChangeArrowheads="1"/>
              </p:cNvSpPr>
              <p:nvPr/>
            </p:nvSpPr>
            <p:spPr bwMode="auto">
              <a:xfrm rot="5397621">
                <a:off x="8355" y="-251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52" name="Oval 12"/>
              <p:cNvSpPr>
                <a:spLocks noChangeArrowheads="1"/>
              </p:cNvSpPr>
              <p:nvPr/>
            </p:nvSpPr>
            <p:spPr bwMode="auto">
              <a:xfrm rot="5397621">
                <a:off x="8355" y="-215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53" name="Oval 13"/>
              <p:cNvSpPr>
                <a:spLocks noChangeArrowheads="1"/>
              </p:cNvSpPr>
              <p:nvPr/>
            </p:nvSpPr>
            <p:spPr bwMode="auto">
              <a:xfrm rot="5397621">
                <a:off x="8356" y="-35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54" name="Oval 14"/>
              <p:cNvSpPr>
                <a:spLocks noChangeArrowheads="1"/>
              </p:cNvSpPr>
              <p:nvPr/>
            </p:nvSpPr>
            <p:spPr bwMode="auto">
              <a:xfrm rot="5397621">
                <a:off x="8356" y="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55" name="Oval 15"/>
              <p:cNvSpPr>
                <a:spLocks noChangeArrowheads="1"/>
              </p:cNvSpPr>
              <p:nvPr/>
            </p:nvSpPr>
            <p:spPr bwMode="auto">
              <a:xfrm rot="5397621">
                <a:off x="8356" y="-107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56" name="Oval 16"/>
              <p:cNvSpPr>
                <a:spLocks noChangeArrowheads="1"/>
              </p:cNvSpPr>
              <p:nvPr/>
            </p:nvSpPr>
            <p:spPr bwMode="auto">
              <a:xfrm rot="5397621">
                <a:off x="8356" y="-71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57" name="Oval 17"/>
              <p:cNvSpPr>
                <a:spLocks noChangeArrowheads="1"/>
              </p:cNvSpPr>
              <p:nvPr/>
            </p:nvSpPr>
            <p:spPr bwMode="auto">
              <a:xfrm rot="5397621">
                <a:off x="8357" y="108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58" name="Oval 18"/>
              <p:cNvSpPr>
                <a:spLocks noChangeArrowheads="1"/>
              </p:cNvSpPr>
              <p:nvPr/>
            </p:nvSpPr>
            <p:spPr bwMode="auto">
              <a:xfrm rot="5397621">
                <a:off x="8357" y="144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59" name="Oval 19"/>
              <p:cNvSpPr>
                <a:spLocks noChangeArrowheads="1"/>
              </p:cNvSpPr>
              <p:nvPr/>
            </p:nvSpPr>
            <p:spPr bwMode="auto">
              <a:xfrm rot="5397621">
                <a:off x="8357" y="36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60" name="Oval 20"/>
              <p:cNvSpPr>
                <a:spLocks noChangeArrowheads="1"/>
              </p:cNvSpPr>
              <p:nvPr/>
            </p:nvSpPr>
            <p:spPr bwMode="auto">
              <a:xfrm rot="5397621">
                <a:off x="8357" y="72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61" name="Oval 21"/>
              <p:cNvSpPr>
                <a:spLocks noChangeArrowheads="1"/>
              </p:cNvSpPr>
              <p:nvPr/>
            </p:nvSpPr>
            <p:spPr bwMode="auto">
              <a:xfrm rot="5397621">
                <a:off x="8358" y="252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62" name="Oval 22"/>
              <p:cNvSpPr>
                <a:spLocks noChangeArrowheads="1"/>
              </p:cNvSpPr>
              <p:nvPr/>
            </p:nvSpPr>
            <p:spPr bwMode="auto">
              <a:xfrm rot="5397621">
                <a:off x="8358" y="288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63" name="Oval 23"/>
              <p:cNvSpPr>
                <a:spLocks noChangeArrowheads="1"/>
              </p:cNvSpPr>
              <p:nvPr/>
            </p:nvSpPr>
            <p:spPr bwMode="auto">
              <a:xfrm rot="5397621">
                <a:off x="8358" y="180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64" name="Oval 24"/>
              <p:cNvSpPr>
                <a:spLocks noChangeArrowheads="1"/>
              </p:cNvSpPr>
              <p:nvPr/>
            </p:nvSpPr>
            <p:spPr bwMode="auto">
              <a:xfrm rot="5397621">
                <a:off x="8358" y="216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65" name="Oval 25"/>
              <p:cNvSpPr>
                <a:spLocks noChangeArrowheads="1"/>
              </p:cNvSpPr>
              <p:nvPr/>
            </p:nvSpPr>
            <p:spPr bwMode="auto">
              <a:xfrm rot="5397621">
                <a:off x="8359" y="396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66" name="Oval 26"/>
              <p:cNvSpPr>
                <a:spLocks noChangeArrowheads="1"/>
              </p:cNvSpPr>
              <p:nvPr/>
            </p:nvSpPr>
            <p:spPr bwMode="auto">
              <a:xfrm rot="5397621">
                <a:off x="8359" y="432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67" name="Oval 27"/>
              <p:cNvSpPr>
                <a:spLocks noChangeArrowheads="1"/>
              </p:cNvSpPr>
              <p:nvPr/>
            </p:nvSpPr>
            <p:spPr bwMode="auto">
              <a:xfrm rot="5397621">
                <a:off x="8359" y="324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68" name="Oval 28"/>
              <p:cNvSpPr>
                <a:spLocks noChangeArrowheads="1"/>
              </p:cNvSpPr>
              <p:nvPr/>
            </p:nvSpPr>
            <p:spPr bwMode="auto">
              <a:xfrm rot="5397621">
                <a:off x="8359" y="360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69" name="Oval 29"/>
              <p:cNvSpPr>
                <a:spLocks noChangeArrowheads="1"/>
              </p:cNvSpPr>
              <p:nvPr/>
            </p:nvSpPr>
            <p:spPr bwMode="auto">
              <a:xfrm rot="5397621">
                <a:off x="8360" y="540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70" name="Oval 30"/>
              <p:cNvSpPr>
                <a:spLocks noChangeArrowheads="1"/>
              </p:cNvSpPr>
              <p:nvPr/>
            </p:nvSpPr>
            <p:spPr bwMode="auto">
              <a:xfrm rot="5397621">
                <a:off x="8360" y="576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71" name="Oval 31"/>
              <p:cNvSpPr>
                <a:spLocks noChangeArrowheads="1"/>
              </p:cNvSpPr>
              <p:nvPr/>
            </p:nvSpPr>
            <p:spPr bwMode="auto">
              <a:xfrm rot="5397621">
                <a:off x="8360" y="468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72" name="Oval 32"/>
              <p:cNvSpPr>
                <a:spLocks noChangeArrowheads="1"/>
              </p:cNvSpPr>
              <p:nvPr/>
            </p:nvSpPr>
            <p:spPr bwMode="auto">
              <a:xfrm rot="5397621">
                <a:off x="8360" y="504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73" name="Oval 33"/>
              <p:cNvSpPr>
                <a:spLocks noChangeArrowheads="1"/>
              </p:cNvSpPr>
              <p:nvPr/>
            </p:nvSpPr>
            <p:spPr bwMode="auto">
              <a:xfrm rot="5397621">
                <a:off x="8361" y="684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74" name="Oval 34"/>
              <p:cNvSpPr>
                <a:spLocks noChangeArrowheads="1"/>
              </p:cNvSpPr>
              <p:nvPr/>
            </p:nvSpPr>
            <p:spPr bwMode="auto">
              <a:xfrm rot="5397621">
                <a:off x="8361" y="720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75" name="Oval 35"/>
              <p:cNvSpPr>
                <a:spLocks noChangeArrowheads="1"/>
              </p:cNvSpPr>
              <p:nvPr/>
            </p:nvSpPr>
            <p:spPr bwMode="auto">
              <a:xfrm rot="5397621">
                <a:off x="8361" y="612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76" name="Oval 36"/>
              <p:cNvSpPr>
                <a:spLocks noChangeArrowheads="1"/>
              </p:cNvSpPr>
              <p:nvPr/>
            </p:nvSpPr>
            <p:spPr bwMode="auto">
              <a:xfrm rot="5397621">
                <a:off x="8361" y="648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61477" name="Group 37"/>
            <p:cNvGrpSpPr>
              <a:grpSpLocks/>
            </p:cNvGrpSpPr>
            <p:nvPr/>
          </p:nvGrpSpPr>
          <p:grpSpPr bwMode="auto">
            <a:xfrm rot="-5400000">
              <a:off x="8448" y="8586"/>
              <a:ext cx="126" cy="3870"/>
              <a:chOff x="8354" y="-3956"/>
              <a:chExt cx="367" cy="11520"/>
            </a:xfrm>
          </p:grpSpPr>
          <p:sp>
            <p:nvSpPr>
              <p:cNvPr id="61478" name="Oval 38"/>
              <p:cNvSpPr>
                <a:spLocks noChangeArrowheads="1"/>
              </p:cNvSpPr>
              <p:nvPr/>
            </p:nvSpPr>
            <p:spPr bwMode="auto">
              <a:xfrm rot="5397621">
                <a:off x="8354" y="-323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79" name="Oval 39"/>
              <p:cNvSpPr>
                <a:spLocks noChangeArrowheads="1"/>
              </p:cNvSpPr>
              <p:nvPr/>
            </p:nvSpPr>
            <p:spPr bwMode="auto">
              <a:xfrm rot="5397621">
                <a:off x="8354" y="-287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80" name="Oval 40"/>
              <p:cNvSpPr>
                <a:spLocks noChangeArrowheads="1"/>
              </p:cNvSpPr>
              <p:nvPr/>
            </p:nvSpPr>
            <p:spPr bwMode="auto">
              <a:xfrm rot="5397621">
                <a:off x="8354" y="-395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81" name="Oval 41"/>
              <p:cNvSpPr>
                <a:spLocks noChangeArrowheads="1"/>
              </p:cNvSpPr>
              <p:nvPr/>
            </p:nvSpPr>
            <p:spPr bwMode="auto">
              <a:xfrm rot="5397621">
                <a:off x="8354" y="-359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82" name="Oval 42"/>
              <p:cNvSpPr>
                <a:spLocks noChangeArrowheads="1"/>
              </p:cNvSpPr>
              <p:nvPr/>
            </p:nvSpPr>
            <p:spPr bwMode="auto">
              <a:xfrm rot="5397621">
                <a:off x="8355" y="-179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83" name="Oval 43"/>
              <p:cNvSpPr>
                <a:spLocks noChangeArrowheads="1"/>
              </p:cNvSpPr>
              <p:nvPr/>
            </p:nvSpPr>
            <p:spPr bwMode="auto">
              <a:xfrm rot="5397621">
                <a:off x="8355" y="-143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84" name="Oval 44"/>
              <p:cNvSpPr>
                <a:spLocks noChangeArrowheads="1"/>
              </p:cNvSpPr>
              <p:nvPr/>
            </p:nvSpPr>
            <p:spPr bwMode="auto">
              <a:xfrm rot="5397621">
                <a:off x="8355" y="-251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85" name="Oval 45"/>
              <p:cNvSpPr>
                <a:spLocks noChangeArrowheads="1"/>
              </p:cNvSpPr>
              <p:nvPr/>
            </p:nvSpPr>
            <p:spPr bwMode="auto">
              <a:xfrm rot="5397621">
                <a:off x="8355" y="-215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86" name="Oval 46"/>
              <p:cNvSpPr>
                <a:spLocks noChangeArrowheads="1"/>
              </p:cNvSpPr>
              <p:nvPr/>
            </p:nvSpPr>
            <p:spPr bwMode="auto">
              <a:xfrm rot="5397621">
                <a:off x="8356" y="-35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87" name="Oval 47"/>
              <p:cNvSpPr>
                <a:spLocks noChangeArrowheads="1"/>
              </p:cNvSpPr>
              <p:nvPr/>
            </p:nvSpPr>
            <p:spPr bwMode="auto">
              <a:xfrm rot="5397621">
                <a:off x="8356" y="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88" name="Oval 48"/>
              <p:cNvSpPr>
                <a:spLocks noChangeArrowheads="1"/>
              </p:cNvSpPr>
              <p:nvPr/>
            </p:nvSpPr>
            <p:spPr bwMode="auto">
              <a:xfrm rot="5397621">
                <a:off x="8356" y="-107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89" name="Oval 49"/>
              <p:cNvSpPr>
                <a:spLocks noChangeArrowheads="1"/>
              </p:cNvSpPr>
              <p:nvPr/>
            </p:nvSpPr>
            <p:spPr bwMode="auto">
              <a:xfrm rot="5397621">
                <a:off x="8356" y="-71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90" name="Oval 50"/>
              <p:cNvSpPr>
                <a:spLocks noChangeArrowheads="1"/>
              </p:cNvSpPr>
              <p:nvPr/>
            </p:nvSpPr>
            <p:spPr bwMode="auto">
              <a:xfrm rot="5397621">
                <a:off x="8357" y="108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91" name="Oval 51"/>
              <p:cNvSpPr>
                <a:spLocks noChangeArrowheads="1"/>
              </p:cNvSpPr>
              <p:nvPr/>
            </p:nvSpPr>
            <p:spPr bwMode="auto">
              <a:xfrm rot="5397621">
                <a:off x="8357" y="144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92" name="Oval 52"/>
              <p:cNvSpPr>
                <a:spLocks noChangeArrowheads="1"/>
              </p:cNvSpPr>
              <p:nvPr/>
            </p:nvSpPr>
            <p:spPr bwMode="auto">
              <a:xfrm rot="5397621">
                <a:off x="8357" y="36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93" name="Oval 53"/>
              <p:cNvSpPr>
                <a:spLocks noChangeArrowheads="1"/>
              </p:cNvSpPr>
              <p:nvPr/>
            </p:nvSpPr>
            <p:spPr bwMode="auto">
              <a:xfrm rot="5397621">
                <a:off x="8357" y="72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94" name="Oval 54"/>
              <p:cNvSpPr>
                <a:spLocks noChangeArrowheads="1"/>
              </p:cNvSpPr>
              <p:nvPr/>
            </p:nvSpPr>
            <p:spPr bwMode="auto">
              <a:xfrm rot="5397621">
                <a:off x="8358" y="252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95" name="Oval 55"/>
              <p:cNvSpPr>
                <a:spLocks noChangeArrowheads="1"/>
              </p:cNvSpPr>
              <p:nvPr/>
            </p:nvSpPr>
            <p:spPr bwMode="auto">
              <a:xfrm rot="5397621">
                <a:off x="8358" y="288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96" name="Oval 56"/>
              <p:cNvSpPr>
                <a:spLocks noChangeArrowheads="1"/>
              </p:cNvSpPr>
              <p:nvPr/>
            </p:nvSpPr>
            <p:spPr bwMode="auto">
              <a:xfrm rot="5397621">
                <a:off x="8358" y="180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97" name="Oval 57"/>
              <p:cNvSpPr>
                <a:spLocks noChangeArrowheads="1"/>
              </p:cNvSpPr>
              <p:nvPr/>
            </p:nvSpPr>
            <p:spPr bwMode="auto">
              <a:xfrm rot="5397621">
                <a:off x="8358" y="216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98" name="Oval 58"/>
              <p:cNvSpPr>
                <a:spLocks noChangeArrowheads="1"/>
              </p:cNvSpPr>
              <p:nvPr/>
            </p:nvSpPr>
            <p:spPr bwMode="auto">
              <a:xfrm rot="5397621">
                <a:off x="8359" y="396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499" name="Oval 59"/>
              <p:cNvSpPr>
                <a:spLocks noChangeArrowheads="1"/>
              </p:cNvSpPr>
              <p:nvPr/>
            </p:nvSpPr>
            <p:spPr bwMode="auto">
              <a:xfrm rot="5397621">
                <a:off x="8359" y="432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00" name="Oval 60"/>
              <p:cNvSpPr>
                <a:spLocks noChangeArrowheads="1"/>
              </p:cNvSpPr>
              <p:nvPr/>
            </p:nvSpPr>
            <p:spPr bwMode="auto">
              <a:xfrm rot="5397621">
                <a:off x="8359" y="324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01" name="Oval 61"/>
              <p:cNvSpPr>
                <a:spLocks noChangeArrowheads="1"/>
              </p:cNvSpPr>
              <p:nvPr/>
            </p:nvSpPr>
            <p:spPr bwMode="auto">
              <a:xfrm rot="5397621">
                <a:off x="8359" y="360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02" name="Oval 62"/>
              <p:cNvSpPr>
                <a:spLocks noChangeArrowheads="1"/>
              </p:cNvSpPr>
              <p:nvPr/>
            </p:nvSpPr>
            <p:spPr bwMode="auto">
              <a:xfrm rot="5397621">
                <a:off x="8360" y="540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03" name="Oval 63"/>
              <p:cNvSpPr>
                <a:spLocks noChangeArrowheads="1"/>
              </p:cNvSpPr>
              <p:nvPr/>
            </p:nvSpPr>
            <p:spPr bwMode="auto">
              <a:xfrm rot="5397621">
                <a:off x="8360" y="576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04" name="Oval 64"/>
              <p:cNvSpPr>
                <a:spLocks noChangeArrowheads="1"/>
              </p:cNvSpPr>
              <p:nvPr/>
            </p:nvSpPr>
            <p:spPr bwMode="auto">
              <a:xfrm rot="5397621">
                <a:off x="8360" y="468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05" name="Oval 65"/>
              <p:cNvSpPr>
                <a:spLocks noChangeArrowheads="1"/>
              </p:cNvSpPr>
              <p:nvPr/>
            </p:nvSpPr>
            <p:spPr bwMode="auto">
              <a:xfrm rot="5397621">
                <a:off x="8360" y="504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06" name="Oval 66"/>
              <p:cNvSpPr>
                <a:spLocks noChangeArrowheads="1"/>
              </p:cNvSpPr>
              <p:nvPr/>
            </p:nvSpPr>
            <p:spPr bwMode="auto">
              <a:xfrm rot="5397621">
                <a:off x="8361" y="684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07" name="Oval 67"/>
              <p:cNvSpPr>
                <a:spLocks noChangeArrowheads="1"/>
              </p:cNvSpPr>
              <p:nvPr/>
            </p:nvSpPr>
            <p:spPr bwMode="auto">
              <a:xfrm rot="5397621">
                <a:off x="8361" y="720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08" name="Oval 68"/>
              <p:cNvSpPr>
                <a:spLocks noChangeArrowheads="1"/>
              </p:cNvSpPr>
              <p:nvPr/>
            </p:nvSpPr>
            <p:spPr bwMode="auto">
              <a:xfrm rot="5397621">
                <a:off x="8361" y="612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09" name="Oval 69"/>
              <p:cNvSpPr>
                <a:spLocks noChangeArrowheads="1"/>
              </p:cNvSpPr>
              <p:nvPr/>
            </p:nvSpPr>
            <p:spPr bwMode="auto">
              <a:xfrm rot="5397621">
                <a:off x="8361" y="648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grpSp>
        <p:nvGrpSpPr>
          <p:cNvPr id="61510" name="Group 70"/>
          <p:cNvGrpSpPr>
            <a:grpSpLocks/>
          </p:cNvGrpSpPr>
          <p:nvPr/>
        </p:nvGrpSpPr>
        <p:grpSpPr bwMode="auto">
          <a:xfrm rot="-5400000">
            <a:off x="7665244" y="2826544"/>
            <a:ext cx="180975" cy="2274887"/>
            <a:chOff x="8354" y="-3956"/>
            <a:chExt cx="367" cy="11520"/>
          </a:xfrm>
        </p:grpSpPr>
        <p:sp>
          <p:nvSpPr>
            <p:cNvPr id="61511" name="Oval 71"/>
            <p:cNvSpPr>
              <a:spLocks noChangeArrowheads="1"/>
            </p:cNvSpPr>
            <p:nvPr/>
          </p:nvSpPr>
          <p:spPr bwMode="auto">
            <a:xfrm rot="5397621">
              <a:off x="8354" y="-3236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512" name="Oval 72"/>
            <p:cNvSpPr>
              <a:spLocks noChangeArrowheads="1"/>
            </p:cNvSpPr>
            <p:nvPr/>
          </p:nvSpPr>
          <p:spPr bwMode="auto">
            <a:xfrm rot="5397621">
              <a:off x="8354" y="-2876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513" name="Oval 73"/>
            <p:cNvSpPr>
              <a:spLocks noChangeArrowheads="1"/>
            </p:cNvSpPr>
            <p:nvPr/>
          </p:nvSpPr>
          <p:spPr bwMode="auto">
            <a:xfrm rot="5397621">
              <a:off x="8354" y="-3956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514" name="Oval 74"/>
            <p:cNvSpPr>
              <a:spLocks noChangeArrowheads="1"/>
            </p:cNvSpPr>
            <p:nvPr/>
          </p:nvSpPr>
          <p:spPr bwMode="auto">
            <a:xfrm rot="5397621">
              <a:off x="8354" y="-3596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515" name="Oval 75"/>
            <p:cNvSpPr>
              <a:spLocks noChangeArrowheads="1"/>
            </p:cNvSpPr>
            <p:nvPr/>
          </p:nvSpPr>
          <p:spPr bwMode="auto">
            <a:xfrm rot="5397621">
              <a:off x="8355" y="-1796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516" name="Oval 76"/>
            <p:cNvSpPr>
              <a:spLocks noChangeArrowheads="1"/>
            </p:cNvSpPr>
            <p:nvPr/>
          </p:nvSpPr>
          <p:spPr bwMode="auto">
            <a:xfrm rot="5397621">
              <a:off x="8355" y="-1436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517" name="Oval 77"/>
            <p:cNvSpPr>
              <a:spLocks noChangeArrowheads="1"/>
            </p:cNvSpPr>
            <p:nvPr/>
          </p:nvSpPr>
          <p:spPr bwMode="auto">
            <a:xfrm rot="5397621">
              <a:off x="8355" y="-2516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518" name="Oval 78"/>
            <p:cNvSpPr>
              <a:spLocks noChangeArrowheads="1"/>
            </p:cNvSpPr>
            <p:nvPr/>
          </p:nvSpPr>
          <p:spPr bwMode="auto">
            <a:xfrm rot="5397621">
              <a:off x="8355" y="-2156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519" name="Oval 79"/>
            <p:cNvSpPr>
              <a:spLocks noChangeArrowheads="1"/>
            </p:cNvSpPr>
            <p:nvPr/>
          </p:nvSpPr>
          <p:spPr bwMode="auto">
            <a:xfrm rot="5397621">
              <a:off x="8356" y="-356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520" name="Oval 80"/>
            <p:cNvSpPr>
              <a:spLocks noChangeArrowheads="1"/>
            </p:cNvSpPr>
            <p:nvPr/>
          </p:nvSpPr>
          <p:spPr bwMode="auto">
            <a:xfrm rot="5397621">
              <a:off x="8356" y="4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521" name="Oval 81"/>
            <p:cNvSpPr>
              <a:spLocks noChangeArrowheads="1"/>
            </p:cNvSpPr>
            <p:nvPr/>
          </p:nvSpPr>
          <p:spPr bwMode="auto">
            <a:xfrm rot="5397621">
              <a:off x="8356" y="-1076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522" name="Oval 82"/>
            <p:cNvSpPr>
              <a:spLocks noChangeArrowheads="1"/>
            </p:cNvSpPr>
            <p:nvPr/>
          </p:nvSpPr>
          <p:spPr bwMode="auto">
            <a:xfrm rot="5397621">
              <a:off x="8356" y="-716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523" name="Oval 83"/>
            <p:cNvSpPr>
              <a:spLocks noChangeArrowheads="1"/>
            </p:cNvSpPr>
            <p:nvPr/>
          </p:nvSpPr>
          <p:spPr bwMode="auto">
            <a:xfrm rot="5397621">
              <a:off x="8357" y="1084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524" name="Oval 84"/>
            <p:cNvSpPr>
              <a:spLocks noChangeArrowheads="1"/>
            </p:cNvSpPr>
            <p:nvPr/>
          </p:nvSpPr>
          <p:spPr bwMode="auto">
            <a:xfrm rot="5397621">
              <a:off x="8357" y="1444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525" name="Oval 85"/>
            <p:cNvSpPr>
              <a:spLocks noChangeArrowheads="1"/>
            </p:cNvSpPr>
            <p:nvPr/>
          </p:nvSpPr>
          <p:spPr bwMode="auto">
            <a:xfrm rot="5397621">
              <a:off x="8357" y="364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526" name="Oval 86"/>
            <p:cNvSpPr>
              <a:spLocks noChangeArrowheads="1"/>
            </p:cNvSpPr>
            <p:nvPr/>
          </p:nvSpPr>
          <p:spPr bwMode="auto">
            <a:xfrm rot="5397621">
              <a:off x="8357" y="724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527" name="Oval 87"/>
            <p:cNvSpPr>
              <a:spLocks noChangeArrowheads="1"/>
            </p:cNvSpPr>
            <p:nvPr/>
          </p:nvSpPr>
          <p:spPr bwMode="auto">
            <a:xfrm rot="5397621">
              <a:off x="8358" y="2524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528" name="Oval 88"/>
            <p:cNvSpPr>
              <a:spLocks noChangeArrowheads="1"/>
            </p:cNvSpPr>
            <p:nvPr/>
          </p:nvSpPr>
          <p:spPr bwMode="auto">
            <a:xfrm rot="5397621">
              <a:off x="8358" y="2884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529" name="Oval 89"/>
            <p:cNvSpPr>
              <a:spLocks noChangeArrowheads="1"/>
            </p:cNvSpPr>
            <p:nvPr/>
          </p:nvSpPr>
          <p:spPr bwMode="auto">
            <a:xfrm rot="5397621">
              <a:off x="8358" y="1804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530" name="Oval 90"/>
            <p:cNvSpPr>
              <a:spLocks noChangeArrowheads="1"/>
            </p:cNvSpPr>
            <p:nvPr/>
          </p:nvSpPr>
          <p:spPr bwMode="auto">
            <a:xfrm rot="5397621">
              <a:off x="8358" y="2164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531" name="Oval 91"/>
            <p:cNvSpPr>
              <a:spLocks noChangeArrowheads="1"/>
            </p:cNvSpPr>
            <p:nvPr/>
          </p:nvSpPr>
          <p:spPr bwMode="auto">
            <a:xfrm rot="5397621">
              <a:off x="8359" y="3964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532" name="Oval 92"/>
            <p:cNvSpPr>
              <a:spLocks noChangeArrowheads="1"/>
            </p:cNvSpPr>
            <p:nvPr/>
          </p:nvSpPr>
          <p:spPr bwMode="auto">
            <a:xfrm rot="5397621">
              <a:off x="8359" y="4324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533" name="Oval 93"/>
            <p:cNvSpPr>
              <a:spLocks noChangeArrowheads="1"/>
            </p:cNvSpPr>
            <p:nvPr/>
          </p:nvSpPr>
          <p:spPr bwMode="auto">
            <a:xfrm rot="5397621">
              <a:off x="8359" y="3244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534" name="Oval 94"/>
            <p:cNvSpPr>
              <a:spLocks noChangeArrowheads="1"/>
            </p:cNvSpPr>
            <p:nvPr/>
          </p:nvSpPr>
          <p:spPr bwMode="auto">
            <a:xfrm rot="5397621">
              <a:off x="8359" y="3604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535" name="Oval 95"/>
            <p:cNvSpPr>
              <a:spLocks noChangeArrowheads="1"/>
            </p:cNvSpPr>
            <p:nvPr/>
          </p:nvSpPr>
          <p:spPr bwMode="auto">
            <a:xfrm rot="5397621">
              <a:off x="8360" y="5404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536" name="Oval 96"/>
            <p:cNvSpPr>
              <a:spLocks noChangeArrowheads="1"/>
            </p:cNvSpPr>
            <p:nvPr/>
          </p:nvSpPr>
          <p:spPr bwMode="auto">
            <a:xfrm rot="5397621">
              <a:off x="8360" y="5764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537" name="Oval 97"/>
            <p:cNvSpPr>
              <a:spLocks noChangeArrowheads="1"/>
            </p:cNvSpPr>
            <p:nvPr/>
          </p:nvSpPr>
          <p:spPr bwMode="auto">
            <a:xfrm rot="5397621">
              <a:off x="8360" y="4684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538" name="Oval 98"/>
            <p:cNvSpPr>
              <a:spLocks noChangeArrowheads="1"/>
            </p:cNvSpPr>
            <p:nvPr/>
          </p:nvSpPr>
          <p:spPr bwMode="auto">
            <a:xfrm rot="5397621">
              <a:off x="8360" y="5044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539" name="Oval 99"/>
            <p:cNvSpPr>
              <a:spLocks noChangeArrowheads="1"/>
            </p:cNvSpPr>
            <p:nvPr/>
          </p:nvSpPr>
          <p:spPr bwMode="auto">
            <a:xfrm rot="5397621">
              <a:off x="8361" y="6844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540" name="Oval 100"/>
            <p:cNvSpPr>
              <a:spLocks noChangeArrowheads="1"/>
            </p:cNvSpPr>
            <p:nvPr/>
          </p:nvSpPr>
          <p:spPr bwMode="auto">
            <a:xfrm rot="5397621">
              <a:off x="8361" y="7204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541" name="Oval 101"/>
            <p:cNvSpPr>
              <a:spLocks noChangeArrowheads="1"/>
            </p:cNvSpPr>
            <p:nvPr/>
          </p:nvSpPr>
          <p:spPr bwMode="auto">
            <a:xfrm rot="5397621">
              <a:off x="8361" y="6124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542" name="Oval 102"/>
            <p:cNvSpPr>
              <a:spLocks noChangeArrowheads="1"/>
            </p:cNvSpPr>
            <p:nvPr/>
          </p:nvSpPr>
          <p:spPr bwMode="auto">
            <a:xfrm rot="5397621">
              <a:off x="8361" y="6484"/>
              <a:ext cx="360" cy="3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61543" name="Group 103"/>
          <p:cNvGrpSpPr>
            <a:grpSpLocks/>
          </p:cNvGrpSpPr>
          <p:nvPr/>
        </p:nvGrpSpPr>
        <p:grpSpPr bwMode="auto">
          <a:xfrm>
            <a:off x="3725863" y="3584575"/>
            <a:ext cx="4462462" cy="184150"/>
            <a:chOff x="2691" y="10458"/>
            <a:chExt cx="7755" cy="126"/>
          </a:xfrm>
        </p:grpSpPr>
        <p:grpSp>
          <p:nvGrpSpPr>
            <p:cNvPr id="61544" name="Group 104"/>
            <p:cNvGrpSpPr>
              <a:grpSpLocks/>
            </p:cNvGrpSpPr>
            <p:nvPr/>
          </p:nvGrpSpPr>
          <p:grpSpPr bwMode="auto">
            <a:xfrm rot="-5400000">
              <a:off x="4563" y="8586"/>
              <a:ext cx="126" cy="3870"/>
              <a:chOff x="8354" y="-3956"/>
              <a:chExt cx="367" cy="11520"/>
            </a:xfrm>
          </p:grpSpPr>
          <p:sp>
            <p:nvSpPr>
              <p:cNvPr id="61545" name="Oval 105"/>
              <p:cNvSpPr>
                <a:spLocks noChangeArrowheads="1"/>
              </p:cNvSpPr>
              <p:nvPr/>
            </p:nvSpPr>
            <p:spPr bwMode="auto">
              <a:xfrm rot="5397621">
                <a:off x="8354" y="-323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46" name="Oval 106"/>
              <p:cNvSpPr>
                <a:spLocks noChangeArrowheads="1"/>
              </p:cNvSpPr>
              <p:nvPr/>
            </p:nvSpPr>
            <p:spPr bwMode="auto">
              <a:xfrm rot="5397621">
                <a:off x="8354" y="-287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47" name="Oval 107"/>
              <p:cNvSpPr>
                <a:spLocks noChangeArrowheads="1"/>
              </p:cNvSpPr>
              <p:nvPr/>
            </p:nvSpPr>
            <p:spPr bwMode="auto">
              <a:xfrm rot="5397621">
                <a:off x="8354" y="-395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48" name="Oval 108"/>
              <p:cNvSpPr>
                <a:spLocks noChangeArrowheads="1"/>
              </p:cNvSpPr>
              <p:nvPr/>
            </p:nvSpPr>
            <p:spPr bwMode="auto">
              <a:xfrm rot="5397621">
                <a:off x="8354" y="-359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49" name="Oval 109"/>
              <p:cNvSpPr>
                <a:spLocks noChangeArrowheads="1"/>
              </p:cNvSpPr>
              <p:nvPr/>
            </p:nvSpPr>
            <p:spPr bwMode="auto">
              <a:xfrm rot="5397621">
                <a:off x="8355" y="-179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50" name="Oval 110"/>
              <p:cNvSpPr>
                <a:spLocks noChangeArrowheads="1"/>
              </p:cNvSpPr>
              <p:nvPr/>
            </p:nvSpPr>
            <p:spPr bwMode="auto">
              <a:xfrm rot="5397621">
                <a:off x="8355" y="-143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51" name="Oval 111"/>
              <p:cNvSpPr>
                <a:spLocks noChangeArrowheads="1"/>
              </p:cNvSpPr>
              <p:nvPr/>
            </p:nvSpPr>
            <p:spPr bwMode="auto">
              <a:xfrm rot="5397621">
                <a:off x="8355" y="-251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52" name="Oval 112"/>
              <p:cNvSpPr>
                <a:spLocks noChangeArrowheads="1"/>
              </p:cNvSpPr>
              <p:nvPr/>
            </p:nvSpPr>
            <p:spPr bwMode="auto">
              <a:xfrm rot="5397621">
                <a:off x="8355" y="-215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53" name="Oval 113"/>
              <p:cNvSpPr>
                <a:spLocks noChangeArrowheads="1"/>
              </p:cNvSpPr>
              <p:nvPr/>
            </p:nvSpPr>
            <p:spPr bwMode="auto">
              <a:xfrm rot="5397621">
                <a:off x="8356" y="-35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54" name="Oval 114"/>
              <p:cNvSpPr>
                <a:spLocks noChangeArrowheads="1"/>
              </p:cNvSpPr>
              <p:nvPr/>
            </p:nvSpPr>
            <p:spPr bwMode="auto">
              <a:xfrm rot="5397621">
                <a:off x="8356" y="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55" name="Oval 115"/>
              <p:cNvSpPr>
                <a:spLocks noChangeArrowheads="1"/>
              </p:cNvSpPr>
              <p:nvPr/>
            </p:nvSpPr>
            <p:spPr bwMode="auto">
              <a:xfrm rot="5397621">
                <a:off x="8356" y="-107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56" name="Oval 116"/>
              <p:cNvSpPr>
                <a:spLocks noChangeArrowheads="1"/>
              </p:cNvSpPr>
              <p:nvPr/>
            </p:nvSpPr>
            <p:spPr bwMode="auto">
              <a:xfrm rot="5397621">
                <a:off x="8356" y="-71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57" name="Oval 117"/>
              <p:cNvSpPr>
                <a:spLocks noChangeArrowheads="1"/>
              </p:cNvSpPr>
              <p:nvPr/>
            </p:nvSpPr>
            <p:spPr bwMode="auto">
              <a:xfrm rot="5397621">
                <a:off x="8357" y="108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58" name="Oval 118"/>
              <p:cNvSpPr>
                <a:spLocks noChangeArrowheads="1"/>
              </p:cNvSpPr>
              <p:nvPr/>
            </p:nvSpPr>
            <p:spPr bwMode="auto">
              <a:xfrm rot="5397621">
                <a:off x="8357" y="144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59" name="Oval 119"/>
              <p:cNvSpPr>
                <a:spLocks noChangeArrowheads="1"/>
              </p:cNvSpPr>
              <p:nvPr/>
            </p:nvSpPr>
            <p:spPr bwMode="auto">
              <a:xfrm rot="5397621">
                <a:off x="8357" y="36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60" name="Oval 120"/>
              <p:cNvSpPr>
                <a:spLocks noChangeArrowheads="1"/>
              </p:cNvSpPr>
              <p:nvPr/>
            </p:nvSpPr>
            <p:spPr bwMode="auto">
              <a:xfrm rot="5397621">
                <a:off x="8357" y="72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61" name="Oval 121"/>
              <p:cNvSpPr>
                <a:spLocks noChangeArrowheads="1"/>
              </p:cNvSpPr>
              <p:nvPr/>
            </p:nvSpPr>
            <p:spPr bwMode="auto">
              <a:xfrm rot="5397621">
                <a:off x="8358" y="252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62" name="Oval 122"/>
              <p:cNvSpPr>
                <a:spLocks noChangeArrowheads="1"/>
              </p:cNvSpPr>
              <p:nvPr/>
            </p:nvSpPr>
            <p:spPr bwMode="auto">
              <a:xfrm rot="5397621">
                <a:off x="8358" y="288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63" name="Oval 123"/>
              <p:cNvSpPr>
                <a:spLocks noChangeArrowheads="1"/>
              </p:cNvSpPr>
              <p:nvPr/>
            </p:nvSpPr>
            <p:spPr bwMode="auto">
              <a:xfrm rot="5397621">
                <a:off x="8358" y="180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64" name="Oval 124"/>
              <p:cNvSpPr>
                <a:spLocks noChangeArrowheads="1"/>
              </p:cNvSpPr>
              <p:nvPr/>
            </p:nvSpPr>
            <p:spPr bwMode="auto">
              <a:xfrm rot="5397621">
                <a:off x="8358" y="216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65" name="Oval 125"/>
              <p:cNvSpPr>
                <a:spLocks noChangeArrowheads="1"/>
              </p:cNvSpPr>
              <p:nvPr/>
            </p:nvSpPr>
            <p:spPr bwMode="auto">
              <a:xfrm rot="5397621">
                <a:off x="8359" y="396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66" name="Oval 126"/>
              <p:cNvSpPr>
                <a:spLocks noChangeArrowheads="1"/>
              </p:cNvSpPr>
              <p:nvPr/>
            </p:nvSpPr>
            <p:spPr bwMode="auto">
              <a:xfrm rot="5397621">
                <a:off x="8359" y="432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67" name="Oval 127"/>
              <p:cNvSpPr>
                <a:spLocks noChangeArrowheads="1"/>
              </p:cNvSpPr>
              <p:nvPr/>
            </p:nvSpPr>
            <p:spPr bwMode="auto">
              <a:xfrm rot="5397621">
                <a:off x="8359" y="324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68" name="Oval 128"/>
              <p:cNvSpPr>
                <a:spLocks noChangeArrowheads="1"/>
              </p:cNvSpPr>
              <p:nvPr/>
            </p:nvSpPr>
            <p:spPr bwMode="auto">
              <a:xfrm rot="5397621">
                <a:off x="8359" y="360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69" name="Oval 129"/>
              <p:cNvSpPr>
                <a:spLocks noChangeArrowheads="1"/>
              </p:cNvSpPr>
              <p:nvPr/>
            </p:nvSpPr>
            <p:spPr bwMode="auto">
              <a:xfrm rot="5397621">
                <a:off x="8360" y="540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70" name="Oval 130"/>
              <p:cNvSpPr>
                <a:spLocks noChangeArrowheads="1"/>
              </p:cNvSpPr>
              <p:nvPr/>
            </p:nvSpPr>
            <p:spPr bwMode="auto">
              <a:xfrm rot="5397621">
                <a:off x="8360" y="576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71" name="Oval 131"/>
              <p:cNvSpPr>
                <a:spLocks noChangeArrowheads="1"/>
              </p:cNvSpPr>
              <p:nvPr/>
            </p:nvSpPr>
            <p:spPr bwMode="auto">
              <a:xfrm rot="5397621">
                <a:off x="8360" y="468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72" name="Oval 132"/>
              <p:cNvSpPr>
                <a:spLocks noChangeArrowheads="1"/>
              </p:cNvSpPr>
              <p:nvPr/>
            </p:nvSpPr>
            <p:spPr bwMode="auto">
              <a:xfrm rot="5397621">
                <a:off x="8360" y="504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73" name="Oval 133"/>
              <p:cNvSpPr>
                <a:spLocks noChangeArrowheads="1"/>
              </p:cNvSpPr>
              <p:nvPr/>
            </p:nvSpPr>
            <p:spPr bwMode="auto">
              <a:xfrm rot="5397621">
                <a:off x="8361" y="684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74" name="Oval 134"/>
              <p:cNvSpPr>
                <a:spLocks noChangeArrowheads="1"/>
              </p:cNvSpPr>
              <p:nvPr/>
            </p:nvSpPr>
            <p:spPr bwMode="auto">
              <a:xfrm rot="5397621">
                <a:off x="8361" y="720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75" name="Oval 135"/>
              <p:cNvSpPr>
                <a:spLocks noChangeArrowheads="1"/>
              </p:cNvSpPr>
              <p:nvPr/>
            </p:nvSpPr>
            <p:spPr bwMode="auto">
              <a:xfrm rot="5397621">
                <a:off x="8361" y="612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76" name="Oval 136"/>
              <p:cNvSpPr>
                <a:spLocks noChangeArrowheads="1"/>
              </p:cNvSpPr>
              <p:nvPr/>
            </p:nvSpPr>
            <p:spPr bwMode="auto">
              <a:xfrm rot="5397621">
                <a:off x="8361" y="648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61577" name="Group 137"/>
            <p:cNvGrpSpPr>
              <a:grpSpLocks/>
            </p:cNvGrpSpPr>
            <p:nvPr/>
          </p:nvGrpSpPr>
          <p:grpSpPr bwMode="auto">
            <a:xfrm rot="-5400000">
              <a:off x="8448" y="8586"/>
              <a:ext cx="126" cy="3870"/>
              <a:chOff x="8354" y="-3956"/>
              <a:chExt cx="367" cy="11520"/>
            </a:xfrm>
          </p:grpSpPr>
          <p:sp>
            <p:nvSpPr>
              <p:cNvPr id="61578" name="Oval 138"/>
              <p:cNvSpPr>
                <a:spLocks noChangeArrowheads="1"/>
              </p:cNvSpPr>
              <p:nvPr/>
            </p:nvSpPr>
            <p:spPr bwMode="auto">
              <a:xfrm rot="5397621">
                <a:off x="8354" y="-323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79" name="Oval 139"/>
              <p:cNvSpPr>
                <a:spLocks noChangeArrowheads="1"/>
              </p:cNvSpPr>
              <p:nvPr/>
            </p:nvSpPr>
            <p:spPr bwMode="auto">
              <a:xfrm rot="5397621">
                <a:off x="8354" y="-287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80" name="Oval 140"/>
              <p:cNvSpPr>
                <a:spLocks noChangeArrowheads="1"/>
              </p:cNvSpPr>
              <p:nvPr/>
            </p:nvSpPr>
            <p:spPr bwMode="auto">
              <a:xfrm rot="5397621">
                <a:off x="8354" y="-395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81" name="Oval 141"/>
              <p:cNvSpPr>
                <a:spLocks noChangeArrowheads="1"/>
              </p:cNvSpPr>
              <p:nvPr/>
            </p:nvSpPr>
            <p:spPr bwMode="auto">
              <a:xfrm rot="5397621">
                <a:off x="8354" y="-359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82" name="Oval 142"/>
              <p:cNvSpPr>
                <a:spLocks noChangeArrowheads="1"/>
              </p:cNvSpPr>
              <p:nvPr/>
            </p:nvSpPr>
            <p:spPr bwMode="auto">
              <a:xfrm rot="5397621">
                <a:off x="8355" y="-179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83" name="Oval 143"/>
              <p:cNvSpPr>
                <a:spLocks noChangeArrowheads="1"/>
              </p:cNvSpPr>
              <p:nvPr/>
            </p:nvSpPr>
            <p:spPr bwMode="auto">
              <a:xfrm rot="5397621">
                <a:off x="8355" y="-143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84" name="Oval 144"/>
              <p:cNvSpPr>
                <a:spLocks noChangeArrowheads="1"/>
              </p:cNvSpPr>
              <p:nvPr/>
            </p:nvSpPr>
            <p:spPr bwMode="auto">
              <a:xfrm rot="5397621">
                <a:off x="8355" y="-251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85" name="Oval 145"/>
              <p:cNvSpPr>
                <a:spLocks noChangeArrowheads="1"/>
              </p:cNvSpPr>
              <p:nvPr/>
            </p:nvSpPr>
            <p:spPr bwMode="auto">
              <a:xfrm rot="5397621">
                <a:off x="8355" y="-215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86" name="Oval 146"/>
              <p:cNvSpPr>
                <a:spLocks noChangeArrowheads="1"/>
              </p:cNvSpPr>
              <p:nvPr/>
            </p:nvSpPr>
            <p:spPr bwMode="auto">
              <a:xfrm rot="5397621">
                <a:off x="8356" y="-35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87" name="Oval 147"/>
              <p:cNvSpPr>
                <a:spLocks noChangeArrowheads="1"/>
              </p:cNvSpPr>
              <p:nvPr/>
            </p:nvSpPr>
            <p:spPr bwMode="auto">
              <a:xfrm rot="5397621">
                <a:off x="8356" y="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88" name="Oval 148"/>
              <p:cNvSpPr>
                <a:spLocks noChangeArrowheads="1"/>
              </p:cNvSpPr>
              <p:nvPr/>
            </p:nvSpPr>
            <p:spPr bwMode="auto">
              <a:xfrm rot="5397621">
                <a:off x="8356" y="-107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89" name="Oval 149"/>
              <p:cNvSpPr>
                <a:spLocks noChangeArrowheads="1"/>
              </p:cNvSpPr>
              <p:nvPr/>
            </p:nvSpPr>
            <p:spPr bwMode="auto">
              <a:xfrm rot="5397621">
                <a:off x="8356" y="-716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90" name="Oval 150"/>
              <p:cNvSpPr>
                <a:spLocks noChangeArrowheads="1"/>
              </p:cNvSpPr>
              <p:nvPr/>
            </p:nvSpPr>
            <p:spPr bwMode="auto">
              <a:xfrm rot="5397621">
                <a:off x="8357" y="108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91" name="Oval 151"/>
              <p:cNvSpPr>
                <a:spLocks noChangeArrowheads="1"/>
              </p:cNvSpPr>
              <p:nvPr/>
            </p:nvSpPr>
            <p:spPr bwMode="auto">
              <a:xfrm rot="5397621">
                <a:off x="8357" y="144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92" name="Oval 152"/>
              <p:cNvSpPr>
                <a:spLocks noChangeArrowheads="1"/>
              </p:cNvSpPr>
              <p:nvPr/>
            </p:nvSpPr>
            <p:spPr bwMode="auto">
              <a:xfrm rot="5397621">
                <a:off x="8357" y="36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93" name="Oval 153"/>
              <p:cNvSpPr>
                <a:spLocks noChangeArrowheads="1"/>
              </p:cNvSpPr>
              <p:nvPr/>
            </p:nvSpPr>
            <p:spPr bwMode="auto">
              <a:xfrm rot="5397621">
                <a:off x="8357" y="72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94" name="Oval 154"/>
              <p:cNvSpPr>
                <a:spLocks noChangeArrowheads="1"/>
              </p:cNvSpPr>
              <p:nvPr/>
            </p:nvSpPr>
            <p:spPr bwMode="auto">
              <a:xfrm rot="5397621">
                <a:off x="8358" y="252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95" name="Oval 155"/>
              <p:cNvSpPr>
                <a:spLocks noChangeArrowheads="1"/>
              </p:cNvSpPr>
              <p:nvPr/>
            </p:nvSpPr>
            <p:spPr bwMode="auto">
              <a:xfrm rot="5397621">
                <a:off x="8358" y="288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96" name="Oval 156"/>
              <p:cNvSpPr>
                <a:spLocks noChangeArrowheads="1"/>
              </p:cNvSpPr>
              <p:nvPr/>
            </p:nvSpPr>
            <p:spPr bwMode="auto">
              <a:xfrm rot="5397621">
                <a:off x="8358" y="180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97" name="Oval 157"/>
              <p:cNvSpPr>
                <a:spLocks noChangeArrowheads="1"/>
              </p:cNvSpPr>
              <p:nvPr/>
            </p:nvSpPr>
            <p:spPr bwMode="auto">
              <a:xfrm rot="5397621">
                <a:off x="8358" y="216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98" name="Oval 158"/>
              <p:cNvSpPr>
                <a:spLocks noChangeArrowheads="1"/>
              </p:cNvSpPr>
              <p:nvPr/>
            </p:nvSpPr>
            <p:spPr bwMode="auto">
              <a:xfrm rot="5397621">
                <a:off x="8359" y="396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599" name="Oval 159"/>
              <p:cNvSpPr>
                <a:spLocks noChangeArrowheads="1"/>
              </p:cNvSpPr>
              <p:nvPr/>
            </p:nvSpPr>
            <p:spPr bwMode="auto">
              <a:xfrm rot="5397621">
                <a:off x="8359" y="432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600" name="Oval 160"/>
              <p:cNvSpPr>
                <a:spLocks noChangeArrowheads="1"/>
              </p:cNvSpPr>
              <p:nvPr/>
            </p:nvSpPr>
            <p:spPr bwMode="auto">
              <a:xfrm rot="5397621">
                <a:off x="8359" y="324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601" name="Oval 161"/>
              <p:cNvSpPr>
                <a:spLocks noChangeArrowheads="1"/>
              </p:cNvSpPr>
              <p:nvPr/>
            </p:nvSpPr>
            <p:spPr bwMode="auto">
              <a:xfrm rot="5397621">
                <a:off x="8359" y="360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602" name="Oval 162"/>
              <p:cNvSpPr>
                <a:spLocks noChangeArrowheads="1"/>
              </p:cNvSpPr>
              <p:nvPr/>
            </p:nvSpPr>
            <p:spPr bwMode="auto">
              <a:xfrm rot="5397621">
                <a:off x="8360" y="540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603" name="Oval 163"/>
              <p:cNvSpPr>
                <a:spLocks noChangeArrowheads="1"/>
              </p:cNvSpPr>
              <p:nvPr/>
            </p:nvSpPr>
            <p:spPr bwMode="auto">
              <a:xfrm rot="5397621">
                <a:off x="8360" y="576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604" name="Oval 164"/>
              <p:cNvSpPr>
                <a:spLocks noChangeArrowheads="1"/>
              </p:cNvSpPr>
              <p:nvPr/>
            </p:nvSpPr>
            <p:spPr bwMode="auto">
              <a:xfrm rot="5397621">
                <a:off x="8360" y="468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605" name="Oval 165"/>
              <p:cNvSpPr>
                <a:spLocks noChangeArrowheads="1"/>
              </p:cNvSpPr>
              <p:nvPr/>
            </p:nvSpPr>
            <p:spPr bwMode="auto">
              <a:xfrm rot="5397621">
                <a:off x="8360" y="504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606" name="Oval 166"/>
              <p:cNvSpPr>
                <a:spLocks noChangeArrowheads="1"/>
              </p:cNvSpPr>
              <p:nvPr/>
            </p:nvSpPr>
            <p:spPr bwMode="auto">
              <a:xfrm rot="5397621">
                <a:off x="8361" y="684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607" name="Oval 167"/>
              <p:cNvSpPr>
                <a:spLocks noChangeArrowheads="1"/>
              </p:cNvSpPr>
              <p:nvPr/>
            </p:nvSpPr>
            <p:spPr bwMode="auto">
              <a:xfrm rot="5397621">
                <a:off x="8361" y="720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608" name="Oval 168"/>
              <p:cNvSpPr>
                <a:spLocks noChangeArrowheads="1"/>
              </p:cNvSpPr>
              <p:nvPr/>
            </p:nvSpPr>
            <p:spPr bwMode="auto">
              <a:xfrm rot="5397621">
                <a:off x="8361" y="612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609" name="Oval 169"/>
              <p:cNvSpPr>
                <a:spLocks noChangeArrowheads="1"/>
              </p:cNvSpPr>
              <p:nvPr/>
            </p:nvSpPr>
            <p:spPr bwMode="auto">
              <a:xfrm rot="5397621">
                <a:off x="8361" y="6484"/>
                <a:ext cx="360" cy="36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61610" name="Oval 170"/>
          <p:cNvSpPr>
            <a:spLocks noChangeArrowheads="1"/>
          </p:cNvSpPr>
          <p:nvPr/>
        </p:nvSpPr>
        <p:spPr bwMode="auto">
          <a:xfrm rot="-2379">
            <a:off x="5918200" y="1989138"/>
            <a:ext cx="69850" cy="1809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61611" name="Group 171"/>
          <p:cNvGrpSpPr>
            <a:grpSpLocks/>
          </p:cNvGrpSpPr>
          <p:nvPr/>
        </p:nvGrpSpPr>
        <p:grpSpPr bwMode="auto">
          <a:xfrm>
            <a:off x="5659438" y="2708275"/>
            <a:ext cx="571500" cy="203200"/>
            <a:chOff x="2420" y="10180"/>
            <a:chExt cx="994" cy="139"/>
          </a:xfrm>
        </p:grpSpPr>
        <p:grpSp>
          <p:nvGrpSpPr>
            <p:cNvPr id="61612" name="Group 172"/>
            <p:cNvGrpSpPr>
              <a:grpSpLocks/>
            </p:cNvGrpSpPr>
            <p:nvPr/>
          </p:nvGrpSpPr>
          <p:grpSpPr bwMode="auto">
            <a:xfrm>
              <a:off x="2930" y="10180"/>
              <a:ext cx="484" cy="124"/>
              <a:chOff x="2390" y="10930"/>
              <a:chExt cx="484" cy="124"/>
            </a:xfrm>
          </p:grpSpPr>
          <p:sp>
            <p:nvSpPr>
              <p:cNvPr id="61613" name="Oval 173"/>
              <p:cNvSpPr>
                <a:spLocks noChangeArrowheads="1"/>
              </p:cNvSpPr>
              <p:nvPr/>
            </p:nvSpPr>
            <p:spPr bwMode="auto">
              <a:xfrm rot="-2379">
                <a:off x="2632" y="10930"/>
                <a:ext cx="121" cy="12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614" name="Oval 174"/>
              <p:cNvSpPr>
                <a:spLocks noChangeArrowheads="1"/>
              </p:cNvSpPr>
              <p:nvPr/>
            </p:nvSpPr>
            <p:spPr bwMode="auto">
              <a:xfrm rot="-2379">
                <a:off x="2753" y="10930"/>
                <a:ext cx="121" cy="12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615" name="Oval 175"/>
              <p:cNvSpPr>
                <a:spLocks noChangeArrowheads="1"/>
              </p:cNvSpPr>
              <p:nvPr/>
            </p:nvSpPr>
            <p:spPr bwMode="auto">
              <a:xfrm rot="-2379">
                <a:off x="2390" y="10930"/>
                <a:ext cx="121" cy="12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616" name="Oval 176"/>
              <p:cNvSpPr>
                <a:spLocks noChangeArrowheads="1"/>
              </p:cNvSpPr>
              <p:nvPr/>
            </p:nvSpPr>
            <p:spPr bwMode="auto">
              <a:xfrm rot="-2379">
                <a:off x="2511" y="10930"/>
                <a:ext cx="121" cy="12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61617" name="Group 177"/>
            <p:cNvGrpSpPr>
              <a:grpSpLocks/>
            </p:cNvGrpSpPr>
            <p:nvPr/>
          </p:nvGrpSpPr>
          <p:grpSpPr bwMode="auto">
            <a:xfrm>
              <a:off x="2420" y="10195"/>
              <a:ext cx="484" cy="124"/>
              <a:chOff x="2390" y="10930"/>
              <a:chExt cx="484" cy="124"/>
            </a:xfrm>
          </p:grpSpPr>
          <p:sp>
            <p:nvSpPr>
              <p:cNvPr id="61618" name="Oval 178"/>
              <p:cNvSpPr>
                <a:spLocks noChangeArrowheads="1"/>
              </p:cNvSpPr>
              <p:nvPr/>
            </p:nvSpPr>
            <p:spPr bwMode="auto">
              <a:xfrm rot="-2379">
                <a:off x="2632" y="10930"/>
                <a:ext cx="121" cy="12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619" name="Oval 179"/>
              <p:cNvSpPr>
                <a:spLocks noChangeArrowheads="1"/>
              </p:cNvSpPr>
              <p:nvPr/>
            </p:nvSpPr>
            <p:spPr bwMode="auto">
              <a:xfrm rot="-2379">
                <a:off x="2753" y="10930"/>
                <a:ext cx="121" cy="12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620" name="Oval 180"/>
              <p:cNvSpPr>
                <a:spLocks noChangeArrowheads="1"/>
              </p:cNvSpPr>
              <p:nvPr/>
            </p:nvSpPr>
            <p:spPr bwMode="auto">
              <a:xfrm rot="-2379">
                <a:off x="2390" y="10930"/>
                <a:ext cx="121" cy="12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621" name="Oval 181"/>
              <p:cNvSpPr>
                <a:spLocks noChangeArrowheads="1"/>
              </p:cNvSpPr>
              <p:nvPr/>
            </p:nvSpPr>
            <p:spPr bwMode="auto">
              <a:xfrm rot="-2379">
                <a:off x="2511" y="10930"/>
                <a:ext cx="121" cy="12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grpSp>
        <p:nvGrpSpPr>
          <p:cNvPr id="61622" name="Group 182"/>
          <p:cNvGrpSpPr>
            <a:grpSpLocks/>
          </p:cNvGrpSpPr>
          <p:nvPr/>
        </p:nvGrpSpPr>
        <p:grpSpPr bwMode="auto">
          <a:xfrm>
            <a:off x="5365750" y="2984500"/>
            <a:ext cx="1158875" cy="225425"/>
            <a:chOff x="2225" y="10540"/>
            <a:chExt cx="2014" cy="154"/>
          </a:xfrm>
        </p:grpSpPr>
        <p:grpSp>
          <p:nvGrpSpPr>
            <p:cNvPr id="61623" name="Group 183"/>
            <p:cNvGrpSpPr>
              <a:grpSpLocks/>
            </p:cNvGrpSpPr>
            <p:nvPr/>
          </p:nvGrpSpPr>
          <p:grpSpPr bwMode="auto">
            <a:xfrm>
              <a:off x="2225" y="10555"/>
              <a:ext cx="994" cy="139"/>
              <a:chOff x="2420" y="10180"/>
              <a:chExt cx="994" cy="139"/>
            </a:xfrm>
          </p:grpSpPr>
          <p:grpSp>
            <p:nvGrpSpPr>
              <p:cNvPr id="61624" name="Group 184"/>
              <p:cNvGrpSpPr>
                <a:grpSpLocks/>
              </p:cNvGrpSpPr>
              <p:nvPr/>
            </p:nvGrpSpPr>
            <p:grpSpPr bwMode="auto">
              <a:xfrm>
                <a:off x="2930" y="10180"/>
                <a:ext cx="484" cy="124"/>
                <a:chOff x="2390" y="10930"/>
                <a:chExt cx="484" cy="124"/>
              </a:xfrm>
            </p:grpSpPr>
            <p:sp>
              <p:nvSpPr>
                <p:cNvPr id="61625" name="Oval 185"/>
                <p:cNvSpPr>
                  <a:spLocks noChangeArrowheads="1"/>
                </p:cNvSpPr>
                <p:nvPr/>
              </p:nvSpPr>
              <p:spPr bwMode="auto">
                <a:xfrm rot="-2379">
                  <a:off x="2632" y="10930"/>
                  <a:ext cx="121" cy="12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61626" name="Oval 186"/>
                <p:cNvSpPr>
                  <a:spLocks noChangeArrowheads="1"/>
                </p:cNvSpPr>
                <p:nvPr/>
              </p:nvSpPr>
              <p:spPr bwMode="auto">
                <a:xfrm rot="-2379">
                  <a:off x="2753" y="10930"/>
                  <a:ext cx="121" cy="12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61627" name="Oval 187"/>
                <p:cNvSpPr>
                  <a:spLocks noChangeArrowheads="1"/>
                </p:cNvSpPr>
                <p:nvPr/>
              </p:nvSpPr>
              <p:spPr bwMode="auto">
                <a:xfrm rot="-2379">
                  <a:off x="2390" y="10930"/>
                  <a:ext cx="121" cy="12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61628" name="Oval 188"/>
                <p:cNvSpPr>
                  <a:spLocks noChangeArrowheads="1"/>
                </p:cNvSpPr>
                <p:nvPr/>
              </p:nvSpPr>
              <p:spPr bwMode="auto">
                <a:xfrm rot="-2379">
                  <a:off x="2511" y="10930"/>
                  <a:ext cx="121" cy="12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grpSp>
            <p:nvGrpSpPr>
              <p:cNvPr id="61629" name="Group 189"/>
              <p:cNvGrpSpPr>
                <a:grpSpLocks/>
              </p:cNvGrpSpPr>
              <p:nvPr/>
            </p:nvGrpSpPr>
            <p:grpSpPr bwMode="auto">
              <a:xfrm>
                <a:off x="2420" y="10195"/>
                <a:ext cx="484" cy="124"/>
                <a:chOff x="2390" y="10930"/>
                <a:chExt cx="484" cy="124"/>
              </a:xfrm>
            </p:grpSpPr>
            <p:sp>
              <p:nvSpPr>
                <p:cNvPr id="61630" name="Oval 190"/>
                <p:cNvSpPr>
                  <a:spLocks noChangeArrowheads="1"/>
                </p:cNvSpPr>
                <p:nvPr/>
              </p:nvSpPr>
              <p:spPr bwMode="auto">
                <a:xfrm rot="-2379">
                  <a:off x="2632" y="10930"/>
                  <a:ext cx="121" cy="12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61631" name="Oval 191"/>
                <p:cNvSpPr>
                  <a:spLocks noChangeArrowheads="1"/>
                </p:cNvSpPr>
                <p:nvPr/>
              </p:nvSpPr>
              <p:spPr bwMode="auto">
                <a:xfrm rot="-2379">
                  <a:off x="2753" y="10930"/>
                  <a:ext cx="121" cy="12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61632" name="Oval 192"/>
                <p:cNvSpPr>
                  <a:spLocks noChangeArrowheads="1"/>
                </p:cNvSpPr>
                <p:nvPr/>
              </p:nvSpPr>
              <p:spPr bwMode="auto">
                <a:xfrm rot="-2379">
                  <a:off x="2390" y="10930"/>
                  <a:ext cx="121" cy="12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61633" name="Oval 193"/>
                <p:cNvSpPr>
                  <a:spLocks noChangeArrowheads="1"/>
                </p:cNvSpPr>
                <p:nvPr/>
              </p:nvSpPr>
              <p:spPr bwMode="auto">
                <a:xfrm rot="-2379">
                  <a:off x="2511" y="10930"/>
                  <a:ext cx="121" cy="12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  <p:grpSp>
          <p:nvGrpSpPr>
            <p:cNvPr id="61634" name="Group 194"/>
            <p:cNvGrpSpPr>
              <a:grpSpLocks/>
            </p:cNvGrpSpPr>
            <p:nvPr/>
          </p:nvGrpSpPr>
          <p:grpSpPr bwMode="auto">
            <a:xfrm>
              <a:off x="3245" y="10540"/>
              <a:ext cx="994" cy="139"/>
              <a:chOff x="2420" y="10180"/>
              <a:chExt cx="994" cy="139"/>
            </a:xfrm>
          </p:grpSpPr>
          <p:grpSp>
            <p:nvGrpSpPr>
              <p:cNvPr id="61635" name="Group 195"/>
              <p:cNvGrpSpPr>
                <a:grpSpLocks/>
              </p:cNvGrpSpPr>
              <p:nvPr/>
            </p:nvGrpSpPr>
            <p:grpSpPr bwMode="auto">
              <a:xfrm>
                <a:off x="2930" y="10180"/>
                <a:ext cx="484" cy="124"/>
                <a:chOff x="2390" y="10930"/>
                <a:chExt cx="484" cy="124"/>
              </a:xfrm>
            </p:grpSpPr>
            <p:sp>
              <p:nvSpPr>
                <p:cNvPr id="61636" name="Oval 196"/>
                <p:cNvSpPr>
                  <a:spLocks noChangeArrowheads="1"/>
                </p:cNvSpPr>
                <p:nvPr/>
              </p:nvSpPr>
              <p:spPr bwMode="auto">
                <a:xfrm rot="-2379">
                  <a:off x="2632" y="10930"/>
                  <a:ext cx="121" cy="12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61637" name="Oval 197"/>
                <p:cNvSpPr>
                  <a:spLocks noChangeArrowheads="1"/>
                </p:cNvSpPr>
                <p:nvPr/>
              </p:nvSpPr>
              <p:spPr bwMode="auto">
                <a:xfrm rot="-2379">
                  <a:off x="2753" y="10930"/>
                  <a:ext cx="121" cy="12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61638" name="Oval 198"/>
                <p:cNvSpPr>
                  <a:spLocks noChangeArrowheads="1"/>
                </p:cNvSpPr>
                <p:nvPr/>
              </p:nvSpPr>
              <p:spPr bwMode="auto">
                <a:xfrm rot="-2379">
                  <a:off x="2390" y="10930"/>
                  <a:ext cx="121" cy="12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61639" name="Oval 199"/>
                <p:cNvSpPr>
                  <a:spLocks noChangeArrowheads="1"/>
                </p:cNvSpPr>
                <p:nvPr/>
              </p:nvSpPr>
              <p:spPr bwMode="auto">
                <a:xfrm rot="-2379">
                  <a:off x="2511" y="10930"/>
                  <a:ext cx="121" cy="12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grpSp>
            <p:nvGrpSpPr>
              <p:cNvPr id="61640" name="Group 200"/>
              <p:cNvGrpSpPr>
                <a:grpSpLocks/>
              </p:cNvGrpSpPr>
              <p:nvPr/>
            </p:nvGrpSpPr>
            <p:grpSpPr bwMode="auto">
              <a:xfrm>
                <a:off x="2420" y="10195"/>
                <a:ext cx="484" cy="124"/>
                <a:chOff x="2390" y="10930"/>
                <a:chExt cx="484" cy="124"/>
              </a:xfrm>
            </p:grpSpPr>
            <p:sp>
              <p:nvSpPr>
                <p:cNvPr id="61641" name="Oval 201"/>
                <p:cNvSpPr>
                  <a:spLocks noChangeArrowheads="1"/>
                </p:cNvSpPr>
                <p:nvPr/>
              </p:nvSpPr>
              <p:spPr bwMode="auto">
                <a:xfrm rot="-2379">
                  <a:off x="2632" y="10930"/>
                  <a:ext cx="121" cy="12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61642" name="Oval 202"/>
                <p:cNvSpPr>
                  <a:spLocks noChangeArrowheads="1"/>
                </p:cNvSpPr>
                <p:nvPr/>
              </p:nvSpPr>
              <p:spPr bwMode="auto">
                <a:xfrm rot="-2379">
                  <a:off x="2753" y="10930"/>
                  <a:ext cx="121" cy="12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61643" name="Oval 203"/>
                <p:cNvSpPr>
                  <a:spLocks noChangeArrowheads="1"/>
                </p:cNvSpPr>
                <p:nvPr/>
              </p:nvSpPr>
              <p:spPr bwMode="auto">
                <a:xfrm rot="-2379">
                  <a:off x="2390" y="10930"/>
                  <a:ext cx="121" cy="12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61644" name="Oval 204"/>
                <p:cNvSpPr>
                  <a:spLocks noChangeArrowheads="1"/>
                </p:cNvSpPr>
                <p:nvPr/>
              </p:nvSpPr>
              <p:spPr bwMode="auto">
                <a:xfrm rot="-2379">
                  <a:off x="2511" y="10930"/>
                  <a:ext cx="121" cy="12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27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</p:grpSp>
      <p:grpSp>
        <p:nvGrpSpPr>
          <p:cNvPr id="61645" name="Group 205"/>
          <p:cNvGrpSpPr>
            <a:grpSpLocks/>
          </p:cNvGrpSpPr>
          <p:nvPr/>
        </p:nvGrpSpPr>
        <p:grpSpPr bwMode="auto">
          <a:xfrm rot="72784">
            <a:off x="4795838" y="3243263"/>
            <a:ext cx="2341562" cy="269875"/>
            <a:chOff x="785" y="10975"/>
            <a:chExt cx="4069" cy="184"/>
          </a:xfrm>
        </p:grpSpPr>
        <p:grpSp>
          <p:nvGrpSpPr>
            <p:cNvPr id="61646" name="Group 206"/>
            <p:cNvGrpSpPr>
              <a:grpSpLocks/>
            </p:cNvGrpSpPr>
            <p:nvPr/>
          </p:nvGrpSpPr>
          <p:grpSpPr bwMode="auto">
            <a:xfrm>
              <a:off x="785" y="11005"/>
              <a:ext cx="2014" cy="154"/>
              <a:chOff x="785" y="11005"/>
              <a:chExt cx="2014" cy="154"/>
            </a:xfrm>
          </p:grpSpPr>
          <p:grpSp>
            <p:nvGrpSpPr>
              <p:cNvPr id="61647" name="Group 207"/>
              <p:cNvGrpSpPr>
                <a:grpSpLocks/>
              </p:cNvGrpSpPr>
              <p:nvPr/>
            </p:nvGrpSpPr>
            <p:grpSpPr bwMode="auto">
              <a:xfrm>
                <a:off x="785" y="11020"/>
                <a:ext cx="994" cy="139"/>
                <a:chOff x="2420" y="10180"/>
                <a:chExt cx="994" cy="139"/>
              </a:xfrm>
            </p:grpSpPr>
            <p:grpSp>
              <p:nvGrpSpPr>
                <p:cNvPr id="61648" name="Group 208"/>
                <p:cNvGrpSpPr>
                  <a:grpSpLocks/>
                </p:cNvGrpSpPr>
                <p:nvPr/>
              </p:nvGrpSpPr>
              <p:grpSpPr bwMode="auto">
                <a:xfrm>
                  <a:off x="2930" y="10180"/>
                  <a:ext cx="484" cy="124"/>
                  <a:chOff x="2390" y="10930"/>
                  <a:chExt cx="484" cy="124"/>
                </a:xfrm>
              </p:grpSpPr>
              <p:sp>
                <p:nvSpPr>
                  <p:cNvPr id="61649" name="Oval 209"/>
                  <p:cNvSpPr>
                    <a:spLocks noChangeArrowheads="1"/>
                  </p:cNvSpPr>
                  <p:nvPr/>
                </p:nvSpPr>
                <p:spPr bwMode="auto">
                  <a:xfrm rot="-2379">
                    <a:off x="2632" y="10930"/>
                    <a:ext cx="121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61650" name="Oval 210"/>
                  <p:cNvSpPr>
                    <a:spLocks noChangeArrowheads="1"/>
                  </p:cNvSpPr>
                  <p:nvPr/>
                </p:nvSpPr>
                <p:spPr bwMode="auto">
                  <a:xfrm rot="-2379">
                    <a:off x="2753" y="10930"/>
                    <a:ext cx="121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61651" name="Oval 211"/>
                  <p:cNvSpPr>
                    <a:spLocks noChangeArrowheads="1"/>
                  </p:cNvSpPr>
                  <p:nvPr/>
                </p:nvSpPr>
                <p:spPr bwMode="auto">
                  <a:xfrm rot="-2379">
                    <a:off x="2390" y="10930"/>
                    <a:ext cx="121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61652" name="Oval 212"/>
                  <p:cNvSpPr>
                    <a:spLocks noChangeArrowheads="1"/>
                  </p:cNvSpPr>
                  <p:nvPr/>
                </p:nvSpPr>
                <p:spPr bwMode="auto">
                  <a:xfrm rot="-2379">
                    <a:off x="2511" y="10930"/>
                    <a:ext cx="121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grpSp>
              <p:nvGrpSpPr>
                <p:cNvPr id="61653" name="Group 213"/>
                <p:cNvGrpSpPr>
                  <a:grpSpLocks/>
                </p:cNvGrpSpPr>
                <p:nvPr/>
              </p:nvGrpSpPr>
              <p:grpSpPr bwMode="auto">
                <a:xfrm>
                  <a:off x="2420" y="10195"/>
                  <a:ext cx="484" cy="124"/>
                  <a:chOff x="2390" y="10930"/>
                  <a:chExt cx="484" cy="124"/>
                </a:xfrm>
              </p:grpSpPr>
              <p:sp>
                <p:nvSpPr>
                  <p:cNvPr id="61654" name="Oval 214"/>
                  <p:cNvSpPr>
                    <a:spLocks noChangeArrowheads="1"/>
                  </p:cNvSpPr>
                  <p:nvPr/>
                </p:nvSpPr>
                <p:spPr bwMode="auto">
                  <a:xfrm rot="-2379">
                    <a:off x="2632" y="10930"/>
                    <a:ext cx="121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61655" name="Oval 215"/>
                  <p:cNvSpPr>
                    <a:spLocks noChangeArrowheads="1"/>
                  </p:cNvSpPr>
                  <p:nvPr/>
                </p:nvSpPr>
                <p:spPr bwMode="auto">
                  <a:xfrm rot="-2379">
                    <a:off x="2753" y="10930"/>
                    <a:ext cx="121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61656" name="Oval 216"/>
                  <p:cNvSpPr>
                    <a:spLocks noChangeArrowheads="1"/>
                  </p:cNvSpPr>
                  <p:nvPr/>
                </p:nvSpPr>
                <p:spPr bwMode="auto">
                  <a:xfrm rot="-2379">
                    <a:off x="2390" y="10930"/>
                    <a:ext cx="121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61657" name="Oval 217"/>
                  <p:cNvSpPr>
                    <a:spLocks noChangeArrowheads="1"/>
                  </p:cNvSpPr>
                  <p:nvPr/>
                </p:nvSpPr>
                <p:spPr bwMode="auto">
                  <a:xfrm rot="-2379">
                    <a:off x="2511" y="10930"/>
                    <a:ext cx="121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</p:grpSp>
          <p:grpSp>
            <p:nvGrpSpPr>
              <p:cNvPr id="61658" name="Group 218"/>
              <p:cNvGrpSpPr>
                <a:grpSpLocks/>
              </p:cNvGrpSpPr>
              <p:nvPr/>
            </p:nvGrpSpPr>
            <p:grpSpPr bwMode="auto">
              <a:xfrm>
                <a:off x="1805" y="11005"/>
                <a:ext cx="994" cy="139"/>
                <a:chOff x="2420" y="10180"/>
                <a:chExt cx="994" cy="139"/>
              </a:xfrm>
            </p:grpSpPr>
            <p:grpSp>
              <p:nvGrpSpPr>
                <p:cNvPr id="61659" name="Group 219"/>
                <p:cNvGrpSpPr>
                  <a:grpSpLocks/>
                </p:cNvGrpSpPr>
                <p:nvPr/>
              </p:nvGrpSpPr>
              <p:grpSpPr bwMode="auto">
                <a:xfrm>
                  <a:off x="2930" y="10180"/>
                  <a:ext cx="484" cy="124"/>
                  <a:chOff x="2390" y="10930"/>
                  <a:chExt cx="484" cy="124"/>
                </a:xfrm>
              </p:grpSpPr>
              <p:sp>
                <p:nvSpPr>
                  <p:cNvPr id="61660" name="Oval 220"/>
                  <p:cNvSpPr>
                    <a:spLocks noChangeArrowheads="1"/>
                  </p:cNvSpPr>
                  <p:nvPr/>
                </p:nvSpPr>
                <p:spPr bwMode="auto">
                  <a:xfrm rot="-2379">
                    <a:off x="2632" y="10930"/>
                    <a:ext cx="121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61661" name="Oval 221"/>
                  <p:cNvSpPr>
                    <a:spLocks noChangeArrowheads="1"/>
                  </p:cNvSpPr>
                  <p:nvPr/>
                </p:nvSpPr>
                <p:spPr bwMode="auto">
                  <a:xfrm rot="-2379">
                    <a:off x="2753" y="10930"/>
                    <a:ext cx="121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61662" name="Oval 222"/>
                  <p:cNvSpPr>
                    <a:spLocks noChangeArrowheads="1"/>
                  </p:cNvSpPr>
                  <p:nvPr/>
                </p:nvSpPr>
                <p:spPr bwMode="auto">
                  <a:xfrm rot="-2379">
                    <a:off x="2390" y="10930"/>
                    <a:ext cx="121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61663" name="Oval 223"/>
                  <p:cNvSpPr>
                    <a:spLocks noChangeArrowheads="1"/>
                  </p:cNvSpPr>
                  <p:nvPr/>
                </p:nvSpPr>
                <p:spPr bwMode="auto">
                  <a:xfrm rot="-2379">
                    <a:off x="2511" y="10930"/>
                    <a:ext cx="121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grpSp>
              <p:nvGrpSpPr>
                <p:cNvPr id="61664" name="Group 224"/>
                <p:cNvGrpSpPr>
                  <a:grpSpLocks/>
                </p:cNvGrpSpPr>
                <p:nvPr/>
              </p:nvGrpSpPr>
              <p:grpSpPr bwMode="auto">
                <a:xfrm>
                  <a:off x="2420" y="10195"/>
                  <a:ext cx="484" cy="124"/>
                  <a:chOff x="2390" y="10930"/>
                  <a:chExt cx="484" cy="124"/>
                </a:xfrm>
              </p:grpSpPr>
              <p:sp>
                <p:nvSpPr>
                  <p:cNvPr id="61665" name="Oval 225"/>
                  <p:cNvSpPr>
                    <a:spLocks noChangeArrowheads="1"/>
                  </p:cNvSpPr>
                  <p:nvPr/>
                </p:nvSpPr>
                <p:spPr bwMode="auto">
                  <a:xfrm rot="-2379">
                    <a:off x="2632" y="10930"/>
                    <a:ext cx="121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61666" name="Oval 226"/>
                  <p:cNvSpPr>
                    <a:spLocks noChangeArrowheads="1"/>
                  </p:cNvSpPr>
                  <p:nvPr/>
                </p:nvSpPr>
                <p:spPr bwMode="auto">
                  <a:xfrm rot="-2379">
                    <a:off x="2753" y="10930"/>
                    <a:ext cx="121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61667" name="Oval 227"/>
                  <p:cNvSpPr>
                    <a:spLocks noChangeArrowheads="1"/>
                  </p:cNvSpPr>
                  <p:nvPr/>
                </p:nvSpPr>
                <p:spPr bwMode="auto">
                  <a:xfrm rot="-2379">
                    <a:off x="2390" y="10930"/>
                    <a:ext cx="121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61668" name="Oval 228"/>
                  <p:cNvSpPr>
                    <a:spLocks noChangeArrowheads="1"/>
                  </p:cNvSpPr>
                  <p:nvPr/>
                </p:nvSpPr>
                <p:spPr bwMode="auto">
                  <a:xfrm rot="-2379">
                    <a:off x="2511" y="10930"/>
                    <a:ext cx="121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</p:grpSp>
        </p:grpSp>
        <p:grpSp>
          <p:nvGrpSpPr>
            <p:cNvPr id="61669" name="Group 229"/>
            <p:cNvGrpSpPr>
              <a:grpSpLocks/>
            </p:cNvGrpSpPr>
            <p:nvPr/>
          </p:nvGrpSpPr>
          <p:grpSpPr bwMode="auto">
            <a:xfrm>
              <a:off x="2840" y="10975"/>
              <a:ext cx="2014" cy="154"/>
              <a:chOff x="785" y="11005"/>
              <a:chExt cx="2014" cy="154"/>
            </a:xfrm>
          </p:grpSpPr>
          <p:grpSp>
            <p:nvGrpSpPr>
              <p:cNvPr id="61670" name="Group 230"/>
              <p:cNvGrpSpPr>
                <a:grpSpLocks/>
              </p:cNvGrpSpPr>
              <p:nvPr/>
            </p:nvGrpSpPr>
            <p:grpSpPr bwMode="auto">
              <a:xfrm>
                <a:off x="785" y="11020"/>
                <a:ext cx="994" cy="139"/>
                <a:chOff x="2420" y="10180"/>
                <a:chExt cx="994" cy="139"/>
              </a:xfrm>
            </p:grpSpPr>
            <p:grpSp>
              <p:nvGrpSpPr>
                <p:cNvPr id="61671" name="Group 231"/>
                <p:cNvGrpSpPr>
                  <a:grpSpLocks/>
                </p:cNvGrpSpPr>
                <p:nvPr/>
              </p:nvGrpSpPr>
              <p:grpSpPr bwMode="auto">
                <a:xfrm>
                  <a:off x="2930" y="10180"/>
                  <a:ext cx="484" cy="124"/>
                  <a:chOff x="2390" y="10930"/>
                  <a:chExt cx="484" cy="124"/>
                </a:xfrm>
              </p:grpSpPr>
              <p:sp>
                <p:nvSpPr>
                  <p:cNvPr id="61672" name="Oval 232"/>
                  <p:cNvSpPr>
                    <a:spLocks noChangeArrowheads="1"/>
                  </p:cNvSpPr>
                  <p:nvPr/>
                </p:nvSpPr>
                <p:spPr bwMode="auto">
                  <a:xfrm rot="-2379">
                    <a:off x="2632" y="10930"/>
                    <a:ext cx="121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61673" name="Oval 233"/>
                  <p:cNvSpPr>
                    <a:spLocks noChangeArrowheads="1"/>
                  </p:cNvSpPr>
                  <p:nvPr/>
                </p:nvSpPr>
                <p:spPr bwMode="auto">
                  <a:xfrm rot="-2379">
                    <a:off x="2753" y="10930"/>
                    <a:ext cx="121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61674" name="Oval 234"/>
                  <p:cNvSpPr>
                    <a:spLocks noChangeArrowheads="1"/>
                  </p:cNvSpPr>
                  <p:nvPr/>
                </p:nvSpPr>
                <p:spPr bwMode="auto">
                  <a:xfrm rot="-2379">
                    <a:off x="2390" y="10930"/>
                    <a:ext cx="121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61675" name="Oval 235"/>
                  <p:cNvSpPr>
                    <a:spLocks noChangeArrowheads="1"/>
                  </p:cNvSpPr>
                  <p:nvPr/>
                </p:nvSpPr>
                <p:spPr bwMode="auto">
                  <a:xfrm rot="-2379">
                    <a:off x="2511" y="10930"/>
                    <a:ext cx="121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grpSp>
              <p:nvGrpSpPr>
                <p:cNvPr id="61676" name="Group 236"/>
                <p:cNvGrpSpPr>
                  <a:grpSpLocks/>
                </p:cNvGrpSpPr>
                <p:nvPr/>
              </p:nvGrpSpPr>
              <p:grpSpPr bwMode="auto">
                <a:xfrm>
                  <a:off x="2420" y="10195"/>
                  <a:ext cx="484" cy="124"/>
                  <a:chOff x="2390" y="10930"/>
                  <a:chExt cx="484" cy="124"/>
                </a:xfrm>
              </p:grpSpPr>
              <p:sp>
                <p:nvSpPr>
                  <p:cNvPr id="61677" name="Oval 237"/>
                  <p:cNvSpPr>
                    <a:spLocks noChangeArrowheads="1"/>
                  </p:cNvSpPr>
                  <p:nvPr/>
                </p:nvSpPr>
                <p:spPr bwMode="auto">
                  <a:xfrm rot="-2379">
                    <a:off x="2632" y="10930"/>
                    <a:ext cx="121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61678" name="Oval 238"/>
                  <p:cNvSpPr>
                    <a:spLocks noChangeArrowheads="1"/>
                  </p:cNvSpPr>
                  <p:nvPr/>
                </p:nvSpPr>
                <p:spPr bwMode="auto">
                  <a:xfrm rot="-2379">
                    <a:off x="2753" y="10930"/>
                    <a:ext cx="121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61679" name="Oval 239"/>
                  <p:cNvSpPr>
                    <a:spLocks noChangeArrowheads="1"/>
                  </p:cNvSpPr>
                  <p:nvPr/>
                </p:nvSpPr>
                <p:spPr bwMode="auto">
                  <a:xfrm rot="-2379">
                    <a:off x="2390" y="10930"/>
                    <a:ext cx="121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61680" name="Oval 240"/>
                  <p:cNvSpPr>
                    <a:spLocks noChangeArrowheads="1"/>
                  </p:cNvSpPr>
                  <p:nvPr/>
                </p:nvSpPr>
                <p:spPr bwMode="auto">
                  <a:xfrm rot="-2379">
                    <a:off x="2511" y="10930"/>
                    <a:ext cx="121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</p:grpSp>
          <p:grpSp>
            <p:nvGrpSpPr>
              <p:cNvPr id="61681" name="Group 241"/>
              <p:cNvGrpSpPr>
                <a:grpSpLocks/>
              </p:cNvGrpSpPr>
              <p:nvPr/>
            </p:nvGrpSpPr>
            <p:grpSpPr bwMode="auto">
              <a:xfrm>
                <a:off x="1805" y="11005"/>
                <a:ext cx="994" cy="139"/>
                <a:chOff x="2420" y="10180"/>
                <a:chExt cx="994" cy="139"/>
              </a:xfrm>
            </p:grpSpPr>
            <p:grpSp>
              <p:nvGrpSpPr>
                <p:cNvPr id="61682" name="Group 242"/>
                <p:cNvGrpSpPr>
                  <a:grpSpLocks/>
                </p:cNvGrpSpPr>
                <p:nvPr/>
              </p:nvGrpSpPr>
              <p:grpSpPr bwMode="auto">
                <a:xfrm>
                  <a:off x="2930" y="10180"/>
                  <a:ext cx="484" cy="124"/>
                  <a:chOff x="2390" y="10930"/>
                  <a:chExt cx="484" cy="124"/>
                </a:xfrm>
              </p:grpSpPr>
              <p:sp>
                <p:nvSpPr>
                  <p:cNvPr id="61683" name="Oval 243"/>
                  <p:cNvSpPr>
                    <a:spLocks noChangeArrowheads="1"/>
                  </p:cNvSpPr>
                  <p:nvPr/>
                </p:nvSpPr>
                <p:spPr bwMode="auto">
                  <a:xfrm rot="-2379">
                    <a:off x="2632" y="10930"/>
                    <a:ext cx="121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61684" name="Oval 244"/>
                  <p:cNvSpPr>
                    <a:spLocks noChangeArrowheads="1"/>
                  </p:cNvSpPr>
                  <p:nvPr/>
                </p:nvSpPr>
                <p:spPr bwMode="auto">
                  <a:xfrm rot="-2379">
                    <a:off x="2753" y="10930"/>
                    <a:ext cx="121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61685" name="Oval 245"/>
                  <p:cNvSpPr>
                    <a:spLocks noChangeArrowheads="1"/>
                  </p:cNvSpPr>
                  <p:nvPr/>
                </p:nvSpPr>
                <p:spPr bwMode="auto">
                  <a:xfrm rot="-2379">
                    <a:off x="2390" y="10930"/>
                    <a:ext cx="121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61686" name="Oval 246"/>
                  <p:cNvSpPr>
                    <a:spLocks noChangeArrowheads="1"/>
                  </p:cNvSpPr>
                  <p:nvPr/>
                </p:nvSpPr>
                <p:spPr bwMode="auto">
                  <a:xfrm rot="-2379">
                    <a:off x="2511" y="10930"/>
                    <a:ext cx="121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  <p:grpSp>
              <p:nvGrpSpPr>
                <p:cNvPr id="61687" name="Group 247"/>
                <p:cNvGrpSpPr>
                  <a:grpSpLocks/>
                </p:cNvGrpSpPr>
                <p:nvPr/>
              </p:nvGrpSpPr>
              <p:grpSpPr bwMode="auto">
                <a:xfrm>
                  <a:off x="2420" y="10195"/>
                  <a:ext cx="484" cy="124"/>
                  <a:chOff x="2390" y="10930"/>
                  <a:chExt cx="484" cy="124"/>
                </a:xfrm>
              </p:grpSpPr>
              <p:sp>
                <p:nvSpPr>
                  <p:cNvPr id="61688" name="Oval 248"/>
                  <p:cNvSpPr>
                    <a:spLocks noChangeArrowheads="1"/>
                  </p:cNvSpPr>
                  <p:nvPr/>
                </p:nvSpPr>
                <p:spPr bwMode="auto">
                  <a:xfrm rot="-2379">
                    <a:off x="2632" y="10930"/>
                    <a:ext cx="121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61689" name="Oval 249"/>
                  <p:cNvSpPr>
                    <a:spLocks noChangeArrowheads="1"/>
                  </p:cNvSpPr>
                  <p:nvPr/>
                </p:nvSpPr>
                <p:spPr bwMode="auto">
                  <a:xfrm rot="-2379">
                    <a:off x="2753" y="10930"/>
                    <a:ext cx="121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61690" name="Oval 250"/>
                  <p:cNvSpPr>
                    <a:spLocks noChangeArrowheads="1"/>
                  </p:cNvSpPr>
                  <p:nvPr/>
                </p:nvSpPr>
                <p:spPr bwMode="auto">
                  <a:xfrm rot="-2379">
                    <a:off x="2390" y="10930"/>
                    <a:ext cx="121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61691" name="Oval 251"/>
                  <p:cNvSpPr>
                    <a:spLocks noChangeArrowheads="1"/>
                  </p:cNvSpPr>
                  <p:nvPr/>
                </p:nvSpPr>
                <p:spPr bwMode="auto">
                  <a:xfrm rot="-2379">
                    <a:off x="2511" y="10930"/>
                    <a:ext cx="121" cy="12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46275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bg-BG"/>
                  </a:p>
                </p:txBody>
              </p:sp>
            </p:grpSp>
          </p:grpSp>
        </p:grpSp>
      </p:grpSp>
      <p:grpSp>
        <p:nvGrpSpPr>
          <p:cNvPr id="61692" name="Group 252"/>
          <p:cNvGrpSpPr>
            <a:grpSpLocks/>
          </p:cNvGrpSpPr>
          <p:nvPr/>
        </p:nvGrpSpPr>
        <p:grpSpPr bwMode="auto">
          <a:xfrm>
            <a:off x="5875338" y="2208213"/>
            <a:ext cx="139700" cy="180975"/>
            <a:chOff x="6412" y="9607"/>
            <a:chExt cx="242" cy="124"/>
          </a:xfrm>
        </p:grpSpPr>
        <p:sp>
          <p:nvSpPr>
            <p:cNvPr id="61693" name="Oval 253"/>
            <p:cNvSpPr>
              <a:spLocks noChangeArrowheads="1"/>
            </p:cNvSpPr>
            <p:nvPr/>
          </p:nvSpPr>
          <p:spPr bwMode="auto">
            <a:xfrm rot="-2379">
              <a:off x="6412" y="9607"/>
              <a:ext cx="121" cy="12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694" name="Oval 254"/>
            <p:cNvSpPr>
              <a:spLocks noChangeArrowheads="1"/>
            </p:cNvSpPr>
            <p:nvPr/>
          </p:nvSpPr>
          <p:spPr bwMode="auto">
            <a:xfrm rot="-2379">
              <a:off x="6533" y="9607"/>
              <a:ext cx="121" cy="12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61695" name="Group 255"/>
          <p:cNvGrpSpPr>
            <a:grpSpLocks/>
          </p:cNvGrpSpPr>
          <p:nvPr/>
        </p:nvGrpSpPr>
        <p:grpSpPr bwMode="auto">
          <a:xfrm>
            <a:off x="5780088" y="2449513"/>
            <a:ext cx="303212" cy="203200"/>
            <a:chOff x="6127" y="9592"/>
            <a:chExt cx="527" cy="139"/>
          </a:xfrm>
        </p:grpSpPr>
        <p:grpSp>
          <p:nvGrpSpPr>
            <p:cNvPr id="61696" name="Group 256"/>
            <p:cNvGrpSpPr>
              <a:grpSpLocks/>
            </p:cNvGrpSpPr>
            <p:nvPr/>
          </p:nvGrpSpPr>
          <p:grpSpPr bwMode="auto">
            <a:xfrm>
              <a:off x="6412" y="9607"/>
              <a:ext cx="242" cy="124"/>
              <a:chOff x="6412" y="9607"/>
              <a:chExt cx="242" cy="124"/>
            </a:xfrm>
          </p:grpSpPr>
          <p:sp>
            <p:nvSpPr>
              <p:cNvPr id="61697" name="Oval 257"/>
              <p:cNvSpPr>
                <a:spLocks noChangeArrowheads="1"/>
              </p:cNvSpPr>
              <p:nvPr/>
            </p:nvSpPr>
            <p:spPr bwMode="auto">
              <a:xfrm rot="-2379">
                <a:off x="6412" y="9607"/>
                <a:ext cx="121" cy="12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698" name="Oval 258"/>
              <p:cNvSpPr>
                <a:spLocks noChangeArrowheads="1"/>
              </p:cNvSpPr>
              <p:nvPr/>
            </p:nvSpPr>
            <p:spPr bwMode="auto">
              <a:xfrm rot="-2379">
                <a:off x="6533" y="9607"/>
                <a:ext cx="121" cy="12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grpSp>
          <p:nvGrpSpPr>
            <p:cNvPr id="61699" name="Group 259"/>
            <p:cNvGrpSpPr>
              <a:grpSpLocks/>
            </p:cNvGrpSpPr>
            <p:nvPr/>
          </p:nvGrpSpPr>
          <p:grpSpPr bwMode="auto">
            <a:xfrm>
              <a:off x="6127" y="9592"/>
              <a:ext cx="242" cy="124"/>
              <a:chOff x="6412" y="9607"/>
              <a:chExt cx="242" cy="124"/>
            </a:xfrm>
          </p:grpSpPr>
          <p:sp>
            <p:nvSpPr>
              <p:cNvPr id="61700" name="Oval 260"/>
              <p:cNvSpPr>
                <a:spLocks noChangeArrowheads="1"/>
              </p:cNvSpPr>
              <p:nvPr/>
            </p:nvSpPr>
            <p:spPr bwMode="auto">
              <a:xfrm rot="-2379">
                <a:off x="6412" y="9607"/>
                <a:ext cx="121" cy="12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61701" name="Oval 261"/>
              <p:cNvSpPr>
                <a:spLocks noChangeArrowheads="1"/>
              </p:cNvSpPr>
              <p:nvPr/>
            </p:nvSpPr>
            <p:spPr bwMode="auto">
              <a:xfrm rot="-2379">
                <a:off x="6533" y="9607"/>
                <a:ext cx="121" cy="12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</p:grpSp>
      <p:sp>
        <p:nvSpPr>
          <p:cNvPr id="61702" name="Rectangle 262"/>
          <p:cNvSpPr>
            <a:spLocks noChangeArrowheads="1"/>
          </p:cNvSpPr>
          <p:nvPr/>
        </p:nvSpPr>
        <p:spPr bwMode="auto">
          <a:xfrm>
            <a:off x="2311400" y="1938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 altLang="bg-BG"/>
          </a:p>
        </p:txBody>
      </p:sp>
      <p:sp>
        <p:nvSpPr>
          <p:cNvPr id="61703" name="Rectangle 263"/>
          <p:cNvSpPr>
            <a:spLocks noChangeArrowheads="1"/>
          </p:cNvSpPr>
          <p:nvPr/>
        </p:nvSpPr>
        <p:spPr bwMode="auto">
          <a:xfrm>
            <a:off x="2311400" y="2120900"/>
            <a:ext cx="5365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bg-BG"/>
          </a:p>
        </p:txBody>
      </p:sp>
      <p:sp>
        <p:nvSpPr>
          <p:cNvPr id="61704" name="Rectangle 264"/>
          <p:cNvSpPr>
            <a:spLocks noChangeArrowheads="1"/>
          </p:cNvSpPr>
          <p:nvPr/>
        </p:nvSpPr>
        <p:spPr bwMode="auto">
          <a:xfrm>
            <a:off x="2311400" y="2120900"/>
            <a:ext cx="5365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bg-BG"/>
          </a:p>
        </p:txBody>
      </p:sp>
      <p:sp>
        <p:nvSpPr>
          <p:cNvPr id="61705" name="Rectangle 265"/>
          <p:cNvSpPr>
            <a:spLocks noChangeArrowheads="1"/>
          </p:cNvSpPr>
          <p:nvPr/>
        </p:nvSpPr>
        <p:spPr bwMode="auto">
          <a:xfrm>
            <a:off x="2311400" y="2120900"/>
            <a:ext cx="5365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bg-BG"/>
          </a:p>
        </p:txBody>
      </p:sp>
      <p:sp>
        <p:nvSpPr>
          <p:cNvPr id="61706" name="Rectangle 266"/>
          <p:cNvSpPr>
            <a:spLocks noChangeArrowheads="1"/>
          </p:cNvSpPr>
          <p:nvPr/>
        </p:nvSpPr>
        <p:spPr bwMode="auto">
          <a:xfrm>
            <a:off x="2311400" y="2120900"/>
            <a:ext cx="5365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bg-BG"/>
          </a:p>
        </p:txBody>
      </p:sp>
      <p:sp>
        <p:nvSpPr>
          <p:cNvPr id="61707" name="Rectangle 267"/>
          <p:cNvSpPr>
            <a:spLocks noChangeArrowheads="1"/>
          </p:cNvSpPr>
          <p:nvPr/>
        </p:nvSpPr>
        <p:spPr bwMode="auto">
          <a:xfrm>
            <a:off x="2311400" y="2120900"/>
            <a:ext cx="5365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bg-BG"/>
          </a:p>
        </p:txBody>
      </p:sp>
      <p:sp>
        <p:nvSpPr>
          <p:cNvPr id="61708" name="Rectangle 268"/>
          <p:cNvSpPr>
            <a:spLocks noChangeArrowheads="1"/>
          </p:cNvSpPr>
          <p:nvPr/>
        </p:nvSpPr>
        <p:spPr bwMode="auto">
          <a:xfrm>
            <a:off x="2311400" y="2120900"/>
            <a:ext cx="5365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bg-BG"/>
          </a:p>
        </p:txBody>
      </p:sp>
      <p:sp>
        <p:nvSpPr>
          <p:cNvPr id="61709" name="Rectangle 269"/>
          <p:cNvSpPr>
            <a:spLocks noChangeArrowheads="1"/>
          </p:cNvSpPr>
          <p:nvPr/>
        </p:nvSpPr>
        <p:spPr bwMode="auto">
          <a:xfrm>
            <a:off x="2311400" y="2120900"/>
            <a:ext cx="5365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bg-BG"/>
          </a:p>
        </p:txBody>
      </p:sp>
      <p:sp>
        <p:nvSpPr>
          <p:cNvPr id="61710" name="Rectangle 270"/>
          <p:cNvSpPr>
            <a:spLocks noChangeArrowheads="1"/>
          </p:cNvSpPr>
          <p:nvPr/>
        </p:nvSpPr>
        <p:spPr bwMode="auto">
          <a:xfrm>
            <a:off x="2311400" y="2120900"/>
            <a:ext cx="5365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bg-BG"/>
          </a:p>
        </p:txBody>
      </p:sp>
      <p:sp>
        <p:nvSpPr>
          <p:cNvPr id="61711" name="Rectangle 271"/>
          <p:cNvSpPr>
            <a:spLocks noChangeArrowheads="1"/>
          </p:cNvSpPr>
          <p:nvPr/>
        </p:nvSpPr>
        <p:spPr bwMode="auto">
          <a:xfrm>
            <a:off x="2311400" y="2120900"/>
            <a:ext cx="5365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bg-BG"/>
          </a:p>
        </p:txBody>
      </p:sp>
      <p:graphicFrame>
        <p:nvGraphicFramePr>
          <p:cNvPr id="61712" name="Group 272"/>
          <p:cNvGraphicFramePr>
            <a:graphicFrameLocks noGrp="1"/>
          </p:cNvGraphicFramePr>
          <p:nvPr/>
        </p:nvGraphicFramePr>
        <p:xfrm>
          <a:off x="1042988" y="1412875"/>
          <a:ext cx="1508125" cy="2478723"/>
        </p:xfrm>
        <a:graphic>
          <a:graphicData uri="http://schemas.openxmlformats.org/drawingml/2006/table">
            <a:tbl>
              <a:tblPr/>
              <a:tblGrid>
                <a:gridCol w="536575"/>
                <a:gridCol w="536575"/>
                <a:gridCol w="434975"/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Ниво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Брой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alt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bg-BG" altLang="bg-BG" sz="1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bg-BG" altLang="bg-BG" sz="1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bg-BG" altLang="bg-BG" sz="1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bg-BG" altLang="bg-BG" sz="1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bg-BG" altLang="bg-BG" sz="1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bg-BG" altLang="bg-BG" sz="1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bg-BG" altLang="bg-BG" sz="1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...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...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altLang="bg-BG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...</a:t>
                      </a:r>
                      <a:endParaRPr kumimoji="0" lang="bg-BG" altLang="bg-BG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755" name="Rectangle 315"/>
          <p:cNvSpPr>
            <a:spLocks noChangeArrowheads="1"/>
          </p:cNvSpPr>
          <p:nvPr/>
        </p:nvSpPr>
        <p:spPr bwMode="auto">
          <a:xfrm>
            <a:off x="1908175" y="48307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226625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"/>
          <p:cNvGrpSpPr>
            <a:grpSpLocks/>
          </p:cNvGrpSpPr>
          <p:nvPr/>
        </p:nvGrpSpPr>
        <p:grpSpPr bwMode="auto">
          <a:xfrm>
            <a:off x="0" y="1989138"/>
            <a:ext cx="8243888" cy="3384550"/>
            <a:chOff x="1355" y="7217"/>
            <a:chExt cx="9044" cy="2321"/>
          </a:xfrm>
        </p:grpSpPr>
        <p:grpSp>
          <p:nvGrpSpPr>
            <p:cNvPr id="62467" name="Group 3"/>
            <p:cNvGrpSpPr>
              <a:grpSpLocks/>
            </p:cNvGrpSpPr>
            <p:nvPr/>
          </p:nvGrpSpPr>
          <p:grpSpPr bwMode="auto">
            <a:xfrm>
              <a:off x="1355" y="7217"/>
              <a:ext cx="9044" cy="2321"/>
              <a:chOff x="1355" y="9535"/>
              <a:chExt cx="9464" cy="2711"/>
            </a:xfrm>
          </p:grpSpPr>
          <p:grpSp>
            <p:nvGrpSpPr>
              <p:cNvPr id="62468" name="Group 4"/>
              <p:cNvGrpSpPr>
                <a:grpSpLocks/>
              </p:cNvGrpSpPr>
              <p:nvPr/>
            </p:nvGrpSpPr>
            <p:grpSpPr bwMode="auto">
              <a:xfrm>
                <a:off x="1355" y="9535"/>
                <a:ext cx="4820" cy="2711"/>
                <a:chOff x="1221" y="11913"/>
                <a:chExt cx="4960" cy="2991"/>
              </a:xfrm>
            </p:grpSpPr>
            <p:sp>
              <p:nvSpPr>
                <p:cNvPr id="6246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5501" y="13661"/>
                  <a:ext cx="640" cy="4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bg-BG" sz="1200" b="1"/>
                    <a:t>n</a:t>
                  </a:r>
                  <a:endParaRPr lang="bg-BG" altLang="bg-BG" sz="1200"/>
                </a:p>
              </p:txBody>
            </p:sp>
            <p:sp>
              <p:nvSpPr>
                <p:cNvPr id="6247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221" y="11913"/>
                  <a:ext cx="1560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bg-BG" sz="1200" b="1"/>
                    <a:t>Проверки </a:t>
                  </a:r>
                  <a:endParaRPr lang="bg-BG" altLang="bg-BG" sz="1200"/>
                </a:p>
              </p:txBody>
            </p:sp>
            <p:grpSp>
              <p:nvGrpSpPr>
                <p:cNvPr id="62471" name="Group 7"/>
                <p:cNvGrpSpPr>
                  <a:grpSpLocks/>
                </p:cNvGrpSpPr>
                <p:nvPr/>
              </p:nvGrpSpPr>
              <p:grpSpPr bwMode="auto">
                <a:xfrm>
                  <a:off x="1861" y="11993"/>
                  <a:ext cx="4320" cy="2911"/>
                  <a:chOff x="1841" y="12033"/>
                  <a:chExt cx="4320" cy="2911"/>
                </a:xfrm>
              </p:grpSpPr>
              <p:sp>
                <p:nvSpPr>
                  <p:cNvPr id="62472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841" y="14157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62473" name="Line 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21" y="12033"/>
                    <a:ext cx="0" cy="23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62474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21" y="12161"/>
                    <a:ext cx="2580" cy="20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bg-BG"/>
                  </a:p>
                </p:txBody>
              </p:sp>
              <p:sp>
                <p:nvSpPr>
                  <p:cNvPr id="62475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1" y="12897"/>
                    <a:ext cx="1080" cy="7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l-GR" altLang="bg-BG" sz="1200" b="1" dirty="0" smtClean="0">
                        <a:latin typeface="Calibri"/>
                        <a:sym typeface="SymbolProp BT"/>
                      </a:rPr>
                      <a:t>θ</a:t>
                    </a:r>
                    <a:r>
                      <a:rPr lang="en-US" altLang="bg-BG" sz="1200" b="1" dirty="0" smtClean="0"/>
                      <a:t>(n</a:t>
                    </a:r>
                    <a:r>
                      <a:rPr lang="en-US" altLang="bg-BG" sz="1200" b="1" dirty="0"/>
                      <a:t>)</a:t>
                    </a:r>
                    <a:endParaRPr lang="bg-BG" altLang="bg-BG" sz="1200" dirty="0"/>
                  </a:p>
                </p:txBody>
              </p:sp>
              <p:sp>
                <p:nvSpPr>
                  <p:cNvPr id="62476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01" y="14304"/>
                    <a:ext cx="3060" cy="6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 altLang="bg-BG" sz="1200" b="1"/>
                      <a:t>Претърсване чрез обхождане</a:t>
                    </a:r>
                    <a:endParaRPr lang="bg-BG" altLang="bg-BG" sz="1200"/>
                  </a:p>
                </p:txBody>
              </p:sp>
            </p:grpSp>
          </p:grpSp>
          <p:grpSp>
            <p:nvGrpSpPr>
              <p:cNvPr id="62477" name="Group 13"/>
              <p:cNvGrpSpPr>
                <a:grpSpLocks/>
              </p:cNvGrpSpPr>
              <p:nvPr/>
            </p:nvGrpSpPr>
            <p:grpSpPr bwMode="auto">
              <a:xfrm>
                <a:off x="6365" y="9564"/>
                <a:ext cx="4454" cy="2520"/>
                <a:chOff x="6365" y="9564"/>
                <a:chExt cx="4454" cy="2520"/>
              </a:xfrm>
            </p:grpSpPr>
            <p:sp>
              <p:nvSpPr>
                <p:cNvPr id="6247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015" y="9604"/>
                  <a:ext cx="1580" cy="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bg-BG" sz="1200" b="1"/>
                    <a:t>Проверки </a:t>
                  </a:r>
                  <a:endParaRPr lang="bg-BG" altLang="bg-BG" sz="1200"/>
                </a:p>
              </p:txBody>
            </p:sp>
            <p:sp>
              <p:nvSpPr>
                <p:cNvPr id="6247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6983" y="9564"/>
                  <a:ext cx="0" cy="210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6248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8855" y="10836"/>
                  <a:ext cx="1620" cy="5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l-GR" altLang="bg-BG" sz="1200" b="1" dirty="0" smtClean="0">
                      <a:latin typeface="Calibri"/>
                      <a:sym typeface="SymbolProp BT"/>
                    </a:rPr>
                    <a:t>θ</a:t>
                  </a:r>
                  <a:r>
                    <a:rPr lang="en-US" altLang="bg-BG" sz="1200" b="1" dirty="0" smtClean="0"/>
                    <a:t>(log</a:t>
                  </a:r>
                  <a:r>
                    <a:rPr lang="en-US" altLang="bg-BG" sz="1200" b="1" baseline="-25000" dirty="0" smtClean="0"/>
                    <a:t>2</a:t>
                  </a:r>
                  <a:r>
                    <a:rPr lang="en-US" altLang="bg-BG" sz="1200" b="1" dirty="0" smtClean="0"/>
                    <a:t>n</a:t>
                  </a:r>
                  <a:r>
                    <a:rPr lang="en-US" altLang="bg-BG" sz="1200" b="1" dirty="0"/>
                    <a:t>)</a:t>
                  </a:r>
                  <a:endParaRPr lang="bg-BG" altLang="bg-BG" sz="1200" dirty="0"/>
                </a:p>
              </p:txBody>
            </p:sp>
            <p:sp>
              <p:nvSpPr>
                <p:cNvPr id="62481" name="Freeform 17"/>
                <p:cNvSpPr>
                  <a:spLocks/>
                </p:cNvSpPr>
                <p:nvPr/>
              </p:nvSpPr>
              <p:spPr bwMode="auto">
                <a:xfrm>
                  <a:off x="7069" y="10717"/>
                  <a:ext cx="3036" cy="824"/>
                </a:xfrm>
                <a:custGeom>
                  <a:avLst/>
                  <a:gdLst>
                    <a:gd name="T0" fmla="*/ 0 w 3114"/>
                    <a:gd name="T1" fmla="*/ 1114 h 1114"/>
                    <a:gd name="T2" fmla="*/ 144 w 3114"/>
                    <a:gd name="T3" fmla="*/ 900 h 1114"/>
                    <a:gd name="T4" fmla="*/ 324 w 3114"/>
                    <a:gd name="T5" fmla="*/ 750 h 1114"/>
                    <a:gd name="T6" fmla="*/ 564 w 3114"/>
                    <a:gd name="T7" fmla="*/ 600 h 1114"/>
                    <a:gd name="T8" fmla="*/ 909 w 3114"/>
                    <a:gd name="T9" fmla="*/ 465 h 1114"/>
                    <a:gd name="T10" fmla="*/ 1269 w 3114"/>
                    <a:gd name="T11" fmla="*/ 345 h 1114"/>
                    <a:gd name="T12" fmla="*/ 1869 w 3114"/>
                    <a:gd name="T13" fmla="*/ 195 h 1114"/>
                    <a:gd name="T14" fmla="*/ 2364 w 3114"/>
                    <a:gd name="T15" fmla="*/ 105 h 1114"/>
                    <a:gd name="T16" fmla="*/ 3114 w 3114"/>
                    <a:gd name="T17" fmla="*/ 0 h 1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14" h="1114">
                      <a:moveTo>
                        <a:pt x="0" y="1114"/>
                      </a:moveTo>
                      <a:lnTo>
                        <a:pt x="144" y="900"/>
                      </a:lnTo>
                      <a:lnTo>
                        <a:pt x="324" y="750"/>
                      </a:lnTo>
                      <a:lnTo>
                        <a:pt x="564" y="600"/>
                      </a:lnTo>
                      <a:lnTo>
                        <a:pt x="909" y="465"/>
                      </a:lnTo>
                      <a:lnTo>
                        <a:pt x="1269" y="345"/>
                      </a:lnTo>
                      <a:lnTo>
                        <a:pt x="1869" y="195"/>
                      </a:lnTo>
                      <a:lnTo>
                        <a:pt x="2364" y="105"/>
                      </a:lnTo>
                      <a:lnTo>
                        <a:pt x="3114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6248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365" y="11620"/>
                  <a:ext cx="4454" cy="4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 altLang="bg-BG" sz="1200" b="1"/>
                    <a:t>Претърсване чрез дихотомично отхвърляне</a:t>
                  </a:r>
                  <a:endParaRPr lang="bg-BG" altLang="bg-BG" sz="1200"/>
                </a:p>
              </p:txBody>
            </p:sp>
          </p:grpSp>
        </p:grpSp>
        <p:sp>
          <p:nvSpPr>
            <p:cNvPr id="62483" name="Line 19"/>
            <p:cNvSpPr>
              <a:spLocks noChangeShapeType="1"/>
            </p:cNvSpPr>
            <p:nvPr/>
          </p:nvSpPr>
          <p:spPr bwMode="auto">
            <a:xfrm>
              <a:off x="6395" y="8952"/>
              <a:ext cx="38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5005388" y="1628775"/>
            <a:ext cx="3887787" cy="2881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62485" name="Rectangle 21"/>
          <p:cNvSpPr>
            <a:spLocks noChangeArrowheads="1"/>
          </p:cNvSpPr>
          <p:nvPr/>
        </p:nvSpPr>
        <p:spPr bwMode="auto">
          <a:xfrm>
            <a:off x="1116013" y="1916113"/>
            <a:ext cx="3240087" cy="2519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835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6" dur="5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15" dur="20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4" grpId="0" animBg="1"/>
      <p:bldP spid="62485" grpId="0" animBg="1"/>
      <p:bldP spid="62485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3" name="Rectangle 2"/>
          <p:cNvSpPr/>
          <p:nvPr/>
        </p:nvSpPr>
        <p:spPr>
          <a:xfrm>
            <a:off x="3761543" y="4293096"/>
            <a:ext cx="1257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Домашно</a:t>
            </a:r>
            <a:endParaRPr lang="en-US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2272" y="5013176"/>
            <a:ext cx="9001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Съставете алгоритъма и програмата за сортиране чрез вмъкване, при дихоточично търсене на мястото на вмъкване.</a:t>
            </a:r>
            <a:endParaRPr lang="en-US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6085" y="1196752"/>
            <a:ext cx="525451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Най-лош случай</a:t>
            </a:r>
            <a:r>
              <a:rPr lang="en-US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</a:t>
            </a:r>
            <a:r>
              <a:rPr lang="bg-BG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на сортиране чрез вмъкване</a:t>
            </a:r>
            <a:endParaRPr lang="en-US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2765" y="2340169"/>
            <a:ext cx="55347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T(n) = O (n . log (n))</a:t>
            </a:r>
            <a:endParaRPr lang="en-US" sz="32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30910" y="3356992"/>
            <a:ext cx="523842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Защото вмъкването става в наредени данни!</a:t>
            </a:r>
            <a:endParaRPr lang="en-US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5244" y="275928"/>
            <a:ext cx="154010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Изведнъж...</a:t>
            </a:r>
            <a:endParaRPr lang="en-US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144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6408738" y="3994150"/>
            <a:ext cx="900112" cy="796925"/>
            <a:chOff x="3237" y="3148"/>
            <a:chExt cx="567" cy="502"/>
          </a:xfrm>
        </p:grpSpPr>
        <p:sp>
          <p:nvSpPr>
            <p:cNvPr id="8195" name="Line 3"/>
            <p:cNvSpPr>
              <a:spLocks noChangeShapeType="1"/>
            </p:cNvSpPr>
            <p:nvPr/>
          </p:nvSpPr>
          <p:spPr bwMode="auto">
            <a:xfrm flipH="1">
              <a:off x="3237" y="3148"/>
              <a:ext cx="126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196" name="Line 4"/>
            <p:cNvSpPr>
              <a:spLocks noChangeShapeType="1"/>
            </p:cNvSpPr>
            <p:nvPr/>
          </p:nvSpPr>
          <p:spPr bwMode="auto">
            <a:xfrm>
              <a:off x="3363" y="3148"/>
              <a:ext cx="4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197" name="AutoShape 5"/>
            <p:cNvSpPr>
              <a:spLocks noChangeArrowheads="1"/>
            </p:cNvSpPr>
            <p:nvPr/>
          </p:nvSpPr>
          <p:spPr bwMode="auto">
            <a:xfrm rot="16200000" flipV="1">
              <a:off x="3270" y="3115"/>
              <a:ext cx="502" cy="567"/>
            </a:xfrm>
            <a:prstGeom prst="cube">
              <a:avLst>
                <a:gd name="adj" fmla="val 2503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sy="50000" kx="-2453608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 flipH="1">
              <a:off x="3237" y="3148"/>
              <a:ext cx="126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3363" y="3148"/>
              <a:ext cx="4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3363" y="3148"/>
              <a:ext cx="0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237" y="3270"/>
              <a:ext cx="441" cy="3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3237" y="3270"/>
              <a:ext cx="4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 flipV="1">
              <a:off x="3678" y="3270"/>
              <a:ext cx="0" cy="3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04" name="Text Box 12"/>
            <p:cNvSpPr txBox="1">
              <a:spLocks noChangeArrowheads="1"/>
            </p:cNvSpPr>
            <p:nvPr/>
          </p:nvSpPr>
          <p:spPr bwMode="auto">
            <a:xfrm>
              <a:off x="3237" y="3274"/>
              <a:ext cx="441" cy="3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600" b="1">
                  <a:latin typeface="Times New Roman" pitchFamily="18" charset="0"/>
                </a:rPr>
                <a:t>Min</a:t>
              </a:r>
              <a:endParaRPr lang="en-US" altLang="bg-BG" sz="1600" b="1"/>
            </a:p>
          </p:txBody>
        </p:sp>
      </p:grpSp>
      <p:sp>
        <p:nvSpPr>
          <p:cNvPr id="8205" name="AutoShape 13"/>
          <p:cNvSpPr>
            <a:spLocks noChangeArrowheads="1"/>
          </p:cNvSpPr>
          <p:nvPr/>
        </p:nvSpPr>
        <p:spPr bwMode="auto">
          <a:xfrm>
            <a:off x="3544888" y="3408363"/>
            <a:ext cx="746125" cy="747712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206" name="AutoShape 14"/>
          <p:cNvSpPr>
            <a:spLocks noChangeArrowheads="1"/>
          </p:cNvSpPr>
          <p:nvPr/>
        </p:nvSpPr>
        <p:spPr bwMode="auto">
          <a:xfrm>
            <a:off x="3403600" y="3492500"/>
            <a:ext cx="790575" cy="77787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207" name="AutoShape 15"/>
          <p:cNvSpPr>
            <a:spLocks noChangeArrowheads="1"/>
          </p:cNvSpPr>
          <p:nvPr/>
        </p:nvSpPr>
        <p:spPr bwMode="auto">
          <a:xfrm>
            <a:off x="3155950" y="3638550"/>
            <a:ext cx="776288" cy="8382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208" name="AutoShape 16"/>
          <p:cNvSpPr>
            <a:spLocks noChangeArrowheads="1"/>
          </p:cNvSpPr>
          <p:nvPr/>
        </p:nvSpPr>
        <p:spPr bwMode="auto">
          <a:xfrm>
            <a:off x="2925763" y="3798888"/>
            <a:ext cx="849312" cy="855662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209" name="AutoShape 17"/>
          <p:cNvSpPr>
            <a:spLocks noChangeArrowheads="1"/>
          </p:cNvSpPr>
          <p:nvPr/>
        </p:nvSpPr>
        <p:spPr bwMode="auto">
          <a:xfrm>
            <a:off x="2724150" y="3944938"/>
            <a:ext cx="865188" cy="915987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210" name="AutoShape 18"/>
          <p:cNvSpPr>
            <a:spLocks noChangeArrowheads="1"/>
          </p:cNvSpPr>
          <p:nvPr/>
        </p:nvSpPr>
        <p:spPr bwMode="auto">
          <a:xfrm>
            <a:off x="6683375" y="3852863"/>
            <a:ext cx="295275" cy="280987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6941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8211" name="Group 19"/>
          <p:cNvGrpSpPr>
            <a:grpSpLocks/>
          </p:cNvGrpSpPr>
          <p:nvPr/>
        </p:nvGrpSpPr>
        <p:grpSpPr bwMode="auto">
          <a:xfrm>
            <a:off x="4695825" y="2898775"/>
            <a:ext cx="1243013" cy="2016125"/>
            <a:chOff x="694" y="2490"/>
            <a:chExt cx="783" cy="1270"/>
          </a:xfrm>
        </p:grpSpPr>
        <p:sp>
          <p:nvSpPr>
            <p:cNvPr id="8212" name="Freeform 20"/>
            <p:cNvSpPr>
              <a:spLocks/>
            </p:cNvSpPr>
            <p:nvPr/>
          </p:nvSpPr>
          <p:spPr bwMode="auto">
            <a:xfrm>
              <a:off x="1064" y="3616"/>
              <a:ext cx="293" cy="144"/>
            </a:xfrm>
            <a:custGeom>
              <a:avLst/>
              <a:gdLst>
                <a:gd name="T0" fmla="*/ 359 w 1028"/>
                <a:gd name="T1" fmla="*/ 70 h 618"/>
                <a:gd name="T2" fmla="*/ 220 w 1028"/>
                <a:gd name="T3" fmla="*/ 179 h 618"/>
                <a:gd name="T4" fmla="*/ 0 w 1028"/>
                <a:gd name="T5" fmla="*/ 279 h 618"/>
                <a:gd name="T6" fmla="*/ 0 w 1028"/>
                <a:gd name="T7" fmla="*/ 349 h 618"/>
                <a:gd name="T8" fmla="*/ 120 w 1028"/>
                <a:gd name="T9" fmla="*/ 389 h 618"/>
                <a:gd name="T10" fmla="*/ 319 w 1028"/>
                <a:gd name="T11" fmla="*/ 379 h 618"/>
                <a:gd name="T12" fmla="*/ 529 w 1028"/>
                <a:gd name="T13" fmla="*/ 339 h 618"/>
                <a:gd name="T14" fmla="*/ 669 w 1028"/>
                <a:gd name="T15" fmla="*/ 309 h 618"/>
                <a:gd name="T16" fmla="*/ 639 w 1028"/>
                <a:gd name="T17" fmla="*/ 459 h 618"/>
                <a:gd name="T18" fmla="*/ 609 w 1028"/>
                <a:gd name="T19" fmla="*/ 529 h 618"/>
                <a:gd name="T20" fmla="*/ 619 w 1028"/>
                <a:gd name="T21" fmla="*/ 579 h 618"/>
                <a:gd name="T22" fmla="*/ 778 w 1028"/>
                <a:gd name="T23" fmla="*/ 618 h 618"/>
                <a:gd name="T24" fmla="*/ 948 w 1028"/>
                <a:gd name="T25" fmla="*/ 529 h 618"/>
                <a:gd name="T26" fmla="*/ 988 w 1028"/>
                <a:gd name="T27" fmla="*/ 439 h 618"/>
                <a:gd name="T28" fmla="*/ 988 w 1028"/>
                <a:gd name="T29" fmla="*/ 359 h 618"/>
                <a:gd name="T30" fmla="*/ 1028 w 1028"/>
                <a:gd name="T31" fmla="*/ 299 h 618"/>
                <a:gd name="T32" fmla="*/ 1008 w 1028"/>
                <a:gd name="T33" fmla="*/ 0 h 618"/>
                <a:gd name="T34" fmla="*/ 359 w 1028"/>
                <a:gd name="T35" fmla="*/ 7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28" h="618">
                  <a:moveTo>
                    <a:pt x="359" y="70"/>
                  </a:moveTo>
                  <a:lnTo>
                    <a:pt x="220" y="179"/>
                  </a:lnTo>
                  <a:lnTo>
                    <a:pt x="0" y="279"/>
                  </a:lnTo>
                  <a:lnTo>
                    <a:pt x="0" y="349"/>
                  </a:lnTo>
                  <a:lnTo>
                    <a:pt x="120" y="389"/>
                  </a:lnTo>
                  <a:lnTo>
                    <a:pt x="319" y="379"/>
                  </a:lnTo>
                  <a:lnTo>
                    <a:pt x="529" y="339"/>
                  </a:lnTo>
                  <a:lnTo>
                    <a:pt x="669" y="309"/>
                  </a:lnTo>
                  <a:lnTo>
                    <a:pt x="639" y="459"/>
                  </a:lnTo>
                  <a:lnTo>
                    <a:pt x="609" y="529"/>
                  </a:lnTo>
                  <a:lnTo>
                    <a:pt x="619" y="579"/>
                  </a:lnTo>
                  <a:lnTo>
                    <a:pt x="778" y="618"/>
                  </a:lnTo>
                  <a:lnTo>
                    <a:pt x="948" y="529"/>
                  </a:lnTo>
                  <a:lnTo>
                    <a:pt x="988" y="439"/>
                  </a:lnTo>
                  <a:lnTo>
                    <a:pt x="988" y="359"/>
                  </a:lnTo>
                  <a:lnTo>
                    <a:pt x="1028" y="299"/>
                  </a:lnTo>
                  <a:lnTo>
                    <a:pt x="1008" y="0"/>
                  </a:lnTo>
                  <a:lnTo>
                    <a:pt x="359" y="7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 w="825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1072" y="3646"/>
              <a:ext cx="261" cy="98"/>
              <a:chOff x="3877" y="9085"/>
              <a:chExt cx="916" cy="422"/>
            </a:xfrm>
          </p:grpSpPr>
          <p:sp>
            <p:nvSpPr>
              <p:cNvPr id="8214" name="Freeform 22"/>
              <p:cNvSpPr>
                <a:spLocks/>
              </p:cNvSpPr>
              <p:nvPr/>
            </p:nvSpPr>
            <p:spPr bwMode="auto">
              <a:xfrm>
                <a:off x="3877" y="9150"/>
                <a:ext cx="322" cy="103"/>
              </a:xfrm>
              <a:custGeom>
                <a:avLst/>
                <a:gdLst>
                  <a:gd name="T0" fmla="*/ 0 w 322"/>
                  <a:gd name="T1" fmla="*/ 95 h 103"/>
                  <a:gd name="T2" fmla="*/ 168 w 322"/>
                  <a:gd name="T3" fmla="*/ 103 h 103"/>
                  <a:gd name="T4" fmla="*/ 322 w 322"/>
                  <a:gd name="T5" fmla="*/ 63 h 103"/>
                  <a:gd name="T6" fmla="*/ 199 w 322"/>
                  <a:gd name="T7" fmla="*/ 0 h 103"/>
                  <a:gd name="T8" fmla="*/ 0 w 322"/>
                  <a:gd name="T9" fmla="*/ 9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" h="103">
                    <a:moveTo>
                      <a:pt x="0" y="95"/>
                    </a:moveTo>
                    <a:lnTo>
                      <a:pt x="168" y="103"/>
                    </a:lnTo>
                    <a:lnTo>
                      <a:pt x="322" y="63"/>
                    </a:lnTo>
                    <a:lnTo>
                      <a:pt x="199" y="0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15" name="Freeform 23"/>
              <p:cNvSpPr>
                <a:spLocks/>
              </p:cNvSpPr>
              <p:nvPr/>
            </p:nvSpPr>
            <p:spPr bwMode="auto">
              <a:xfrm>
                <a:off x="4091" y="9085"/>
                <a:ext cx="353" cy="113"/>
              </a:xfrm>
              <a:custGeom>
                <a:avLst/>
                <a:gdLst>
                  <a:gd name="T0" fmla="*/ 73 w 353"/>
                  <a:gd name="T1" fmla="*/ 0 h 113"/>
                  <a:gd name="T2" fmla="*/ 0 w 353"/>
                  <a:gd name="T3" fmla="*/ 58 h 113"/>
                  <a:gd name="T4" fmla="*/ 105 w 353"/>
                  <a:gd name="T5" fmla="*/ 113 h 113"/>
                  <a:gd name="T6" fmla="*/ 188 w 353"/>
                  <a:gd name="T7" fmla="*/ 98 h 113"/>
                  <a:gd name="T8" fmla="*/ 280 w 353"/>
                  <a:gd name="T9" fmla="*/ 73 h 113"/>
                  <a:gd name="T10" fmla="*/ 353 w 353"/>
                  <a:gd name="T11" fmla="*/ 53 h 113"/>
                  <a:gd name="T12" fmla="*/ 190 w 353"/>
                  <a:gd name="T13" fmla="*/ 40 h 113"/>
                  <a:gd name="T14" fmla="*/ 73 w 353"/>
                  <a:gd name="T15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3" h="113">
                    <a:moveTo>
                      <a:pt x="73" y="0"/>
                    </a:moveTo>
                    <a:lnTo>
                      <a:pt x="0" y="58"/>
                    </a:lnTo>
                    <a:lnTo>
                      <a:pt x="105" y="113"/>
                    </a:lnTo>
                    <a:lnTo>
                      <a:pt x="188" y="98"/>
                    </a:lnTo>
                    <a:lnTo>
                      <a:pt x="280" y="73"/>
                    </a:lnTo>
                    <a:lnTo>
                      <a:pt x="353" y="53"/>
                    </a:lnTo>
                    <a:lnTo>
                      <a:pt x="190" y="4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16" name="Freeform 24"/>
              <p:cNvSpPr>
                <a:spLocks/>
              </p:cNvSpPr>
              <p:nvPr/>
            </p:nvSpPr>
            <p:spPr bwMode="auto">
              <a:xfrm>
                <a:off x="4485" y="9308"/>
                <a:ext cx="308" cy="199"/>
              </a:xfrm>
              <a:custGeom>
                <a:avLst/>
                <a:gdLst>
                  <a:gd name="T0" fmla="*/ 45 w 308"/>
                  <a:gd name="T1" fmla="*/ 56 h 199"/>
                  <a:gd name="T2" fmla="*/ 35 w 308"/>
                  <a:gd name="T3" fmla="*/ 111 h 199"/>
                  <a:gd name="T4" fmla="*/ 0 w 308"/>
                  <a:gd name="T5" fmla="*/ 171 h 199"/>
                  <a:gd name="T6" fmla="*/ 90 w 308"/>
                  <a:gd name="T7" fmla="*/ 196 h 199"/>
                  <a:gd name="T8" fmla="*/ 175 w 308"/>
                  <a:gd name="T9" fmla="*/ 199 h 199"/>
                  <a:gd name="T10" fmla="*/ 253 w 308"/>
                  <a:gd name="T11" fmla="*/ 161 h 199"/>
                  <a:gd name="T12" fmla="*/ 290 w 308"/>
                  <a:gd name="T13" fmla="*/ 116 h 199"/>
                  <a:gd name="T14" fmla="*/ 308 w 308"/>
                  <a:gd name="T15" fmla="*/ 16 h 199"/>
                  <a:gd name="T16" fmla="*/ 220 w 308"/>
                  <a:gd name="T17" fmla="*/ 36 h 199"/>
                  <a:gd name="T18" fmla="*/ 128 w 308"/>
                  <a:gd name="T19" fmla="*/ 35 h 199"/>
                  <a:gd name="T20" fmla="*/ 54 w 308"/>
                  <a:gd name="T21" fmla="*/ 0 h 199"/>
                  <a:gd name="T22" fmla="*/ 45 w 308"/>
                  <a:gd name="T23" fmla="*/ 56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8" h="199">
                    <a:moveTo>
                      <a:pt x="45" y="56"/>
                    </a:moveTo>
                    <a:lnTo>
                      <a:pt x="35" y="111"/>
                    </a:lnTo>
                    <a:lnTo>
                      <a:pt x="0" y="171"/>
                    </a:lnTo>
                    <a:lnTo>
                      <a:pt x="90" y="196"/>
                    </a:lnTo>
                    <a:lnTo>
                      <a:pt x="175" y="199"/>
                    </a:lnTo>
                    <a:lnTo>
                      <a:pt x="253" y="161"/>
                    </a:lnTo>
                    <a:lnTo>
                      <a:pt x="290" y="116"/>
                    </a:lnTo>
                    <a:lnTo>
                      <a:pt x="308" y="16"/>
                    </a:lnTo>
                    <a:lnTo>
                      <a:pt x="220" y="36"/>
                    </a:lnTo>
                    <a:lnTo>
                      <a:pt x="128" y="35"/>
                    </a:lnTo>
                    <a:lnTo>
                      <a:pt x="54" y="0"/>
                    </a:lnTo>
                    <a:lnTo>
                      <a:pt x="45" y="56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17" name="Freeform 25"/>
              <p:cNvSpPr>
                <a:spLocks/>
              </p:cNvSpPr>
              <p:nvPr/>
            </p:nvSpPr>
            <p:spPr bwMode="auto">
              <a:xfrm>
                <a:off x="4544" y="9188"/>
                <a:ext cx="246" cy="146"/>
              </a:xfrm>
              <a:custGeom>
                <a:avLst/>
                <a:gdLst>
                  <a:gd name="T0" fmla="*/ 0 w 246"/>
                  <a:gd name="T1" fmla="*/ 110 h 146"/>
                  <a:gd name="T2" fmla="*/ 64 w 246"/>
                  <a:gd name="T3" fmla="*/ 141 h 146"/>
                  <a:gd name="T4" fmla="*/ 171 w 246"/>
                  <a:gd name="T5" fmla="*/ 146 h 146"/>
                  <a:gd name="T6" fmla="*/ 246 w 246"/>
                  <a:gd name="T7" fmla="*/ 130 h 146"/>
                  <a:gd name="T8" fmla="*/ 239 w 246"/>
                  <a:gd name="T9" fmla="*/ 57 h 146"/>
                  <a:gd name="T10" fmla="*/ 239 w 246"/>
                  <a:gd name="T11" fmla="*/ 0 h 146"/>
                  <a:gd name="T12" fmla="*/ 191 w 246"/>
                  <a:gd name="T13" fmla="*/ 25 h 146"/>
                  <a:gd name="T14" fmla="*/ 44 w 246"/>
                  <a:gd name="T15" fmla="*/ 47 h 146"/>
                  <a:gd name="T16" fmla="*/ 20 w 246"/>
                  <a:gd name="T17" fmla="*/ 32 h 146"/>
                  <a:gd name="T18" fmla="*/ 0 w 246"/>
                  <a:gd name="T19" fmla="*/ 11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6" h="146">
                    <a:moveTo>
                      <a:pt x="0" y="110"/>
                    </a:moveTo>
                    <a:lnTo>
                      <a:pt x="64" y="141"/>
                    </a:lnTo>
                    <a:lnTo>
                      <a:pt x="171" y="146"/>
                    </a:lnTo>
                    <a:lnTo>
                      <a:pt x="246" y="130"/>
                    </a:lnTo>
                    <a:lnTo>
                      <a:pt x="239" y="57"/>
                    </a:lnTo>
                    <a:lnTo>
                      <a:pt x="239" y="0"/>
                    </a:lnTo>
                    <a:lnTo>
                      <a:pt x="191" y="25"/>
                    </a:lnTo>
                    <a:lnTo>
                      <a:pt x="44" y="47"/>
                    </a:lnTo>
                    <a:lnTo>
                      <a:pt x="20" y="32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8218" name="Freeform 26"/>
            <p:cNvSpPr>
              <a:spLocks/>
            </p:cNvSpPr>
            <p:nvPr/>
          </p:nvSpPr>
          <p:spPr bwMode="auto">
            <a:xfrm>
              <a:off x="828" y="2681"/>
              <a:ext cx="649" cy="992"/>
            </a:xfrm>
            <a:custGeom>
              <a:avLst/>
              <a:gdLst>
                <a:gd name="T0" fmla="*/ 0 w 2279"/>
                <a:gd name="T1" fmla="*/ 480 h 4265"/>
                <a:gd name="T2" fmla="*/ 110 w 2279"/>
                <a:gd name="T3" fmla="*/ 434 h 4265"/>
                <a:gd name="T4" fmla="*/ 148 w 2279"/>
                <a:gd name="T5" fmla="*/ 326 h 4265"/>
                <a:gd name="T6" fmla="*/ 168 w 2279"/>
                <a:gd name="T7" fmla="*/ 298 h 4265"/>
                <a:gd name="T8" fmla="*/ 557 w 2279"/>
                <a:gd name="T9" fmla="*/ 564 h 4265"/>
                <a:gd name="T10" fmla="*/ 607 w 2279"/>
                <a:gd name="T11" fmla="*/ 554 h 4265"/>
                <a:gd name="T12" fmla="*/ 657 w 2279"/>
                <a:gd name="T13" fmla="*/ 534 h 4265"/>
                <a:gd name="T14" fmla="*/ 832 w 2279"/>
                <a:gd name="T15" fmla="*/ 329 h 4265"/>
                <a:gd name="T16" fmla="*/ 905 w 2279"/>
                <a:gd name="T17" fmla="*/ 219 h 4265"/>
                <a:gd name="T18" fmla="*/ 985 w 2279"/>
                <a:gd name="T19" fmla="*/ 140 h 4265"/>
                <a:gd name="T20" fmla="*/ 1144 w 2279"/>
                <a:gd name="T21" fmla="*/ 100 h 4265"/>
                <a:gd name="T22" fmla="*/ 1700 w 2279"/>
                <a:gd name="T23" fmla="*/ 0 h 4265"/>
                <a:gd name="T24" fmla="*/ 1861 w 2279"/>
                <a:gd name="T25" fmla="*/ 125 h 4265"/>
                <a:gd name="T26" fmla="*/ 2084 w 2279"/>
                <a:gd name="T27" fmla="*/ 214 h 4265"/>
                <a:gd name="T28" fmla="*/ 2129 w 2279"/>
                <a:gd name="T29" fmla="*/ 424 h 4265"/>
                <a:gd name="T30" fmla="*/ 2219 w 2279"/>
                <a:gd name="T31" fmla="*/ 776 h 4265"/>
                <a:gd name="T32" fmla="*/ 2279 w 2279"/>
                <a:gd name="T33" fmla="*/ 1126 h 4265"/>
                <a:gd name="T34" fmla="*/ 2249 w 2279"/>
                <a:gd name="T35" fmla="*/ 1525 h 4265"/>
                <a:gd name="T36" fmla="*/ 2084 w 2279"/>
                <a:gd name="T37" fmla="*/ 1776 h 4265"/>
                <a:gd name="T38" fmla="*/ 2004 w 2279"/>
                <a:gd name="T39" fmla="*/ 2187 h 4265"/>
                <a:gd name="T40" fmla="*/ 1916 w 2279"/>
                <a:gd name="T41" fmla="*/ 3572 h 4265"/>
                <a:gd name="T42" fmla="*/ 1896 w 2279"/>
                <a:gd name="T43" fmla="*/ 4011 h 4265"/>
                <a:gd name="T44" fmla="*/ 1717 w 2279"/>
                <a:gd name="T45" fmla="*/ 4245 h 4265"/>
                <a:gd name="T46" fmla="*/ 1522 w 2279"/>
                <a:gd name="T47" fmla="*/ 4161 h 4265"/>
                <a:gd name="T48" fmla="*/ 1272 w 2279"/>
                <a:gd name="T49" fmla="*/ 4151 h 4265"/>
                <a:gd name="T50" fmla="*/ 1123 w 2279"/>
                <a:gd name="T51" fmla="*/ 3971 h 4265"/>
                <a:gd name="T52" fmla="*/ 1015 w 2279"/>
                <a:gd name="T53" fmla="*/ 3043 h 4265"/>
                <a:gd name="T54" fmla="*/ 907 w 2279"/>
                <a:gd name="T55" fmla="*/ 2037 h 4265"/>
                <a:gd name="T56" fmla="*/ 991 w 2279"/>
                <a:gd name="T57" fmla="*/ 1137 h 4265"/>
                <a:gd name="T58" fmla="*/ 747 w 2279"/>
                <a:gd name="T59" fmla="*/ 963 h 4265"/>
                <a:gd name="T60" fmla="*/ 576 w 2279"/>
                <a:gd name="T61" fmla="*/ 983 h 4265"/>
                <a:gd name="T62" fmla="*/ 293 w 2279"/>
                <a:gd name="T63" fmla="*/ 783 h 4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79" h="4265">
                  <a:moveTo>
                    <a:pt x="5" y="504"/>
                  </a:moveTo>
                  <a:lnTo>
                    <a:pt x="0" y="480"/>
                  </a:lnTo>
                  <a:lnTo>
                    <a:pt x="50" y="479"/>
                  </a:lnTo>
                  <a:lnTo>
                    <a:pt x="110" y="434"/>
                  </a:lnTo>
                  <a:lnTo>
                    <a:pt x="148" y="369"/>
                  </a:lnTo>
                  <a:lnTo>
                    <a:pt x="148" y="326"/>
                  </a:lnTo>
                  <a:lnTo>
                    <a:pt x="142" y="308"/>
                  </a:lnTo>
                  <a:lnTo>
                    <a:pt x="168" y="298"/>
                  </a:lnTo>
                  <a:lnTo>
                    <a:pt x="537" y="569"/>
                  </a:lnTo>
                  <a:lnTo>
                    <a:pt x="557" y="564"/>
                  </a:lnTo>
                  <a:lnTo>
                    <a:pt x="607" y="579"/>
                  </a:lnTo>
                  <a:lnTo>
                    <a:pt x="607" y="554"/>
                  </a:lnTo>
                  <a:lnTo>
                    <a:pt x="652" y="554"/>
                  </a:lnTo>
                  <a:lnTo>
                    <a:pt x="657" y="534"/>
                  </a:lnTo>
                  <a:lnTo>
                    <a:pt x="722" y="459"/>
                  </a:lnTo>
                  <a:lnTo>
                    <a:pt x="832" y="329"/>
                  </a:lnTo>
                  <a:lnTo>
                    <a:pt x="860" y="299"/>
                  </a:lnTo>
                  <a:lnTo>
                    <a:pt x="905" y="219"/>
                  </a:lnTo>
                  <a:lnTo>
                    <a:pt x="940" y="170"/>
                  </a:lnTo>
                  <a:lnTo>
                    <a:pt x="985" y="140"/>
                  </a:lnTo>
                  <a:lnTo>
                    <a:pt x="1070" y="110"/>
                  </a:lnTo>
                  <a:lnTo>
                    <a:pt x="1144" y="100"/>
                  </a:lnTo>
                  <a:lnTo>
                    <a:pt x="1224" y="50"/>
                  </a:lnTo>
                  <a:lnTo>
                    <a:pt x="1700" y="0"/>
                  </a:lnTo>
                  <a:lnTo>
                    <a:pt x="1722" y="55"/>
                  </a:lnTo>
                  <a:lnTo>
                    <a:pt x="1861" y="125"/>
                  </a:lnTo>
                  <a:lnTo>
                    <a:pt x="2016" y="170"/>
                  </a:lnTo>
                  <a:lnTo>
                    <a:pt x="2084" y="214"/>
                  </a:lnTo>
                  <a:lnTo>
                    <a:pt x="2111" y="259"/>
                  </a:lnTo>
                  <a:lnTo>
                    <a:pt x="2129" y="424"/>
                  </a:lnTo>
                  <a:lnTo>
                    <a:pt x="2166" y="592"/>
                  </a:lnTo>
                  <a:lnTo>
                    <a:pt x="2219" y="776"/>
                  </a:lnTo>
                  <a:lnTo>
                    <a:pt x="2269" y="966"/>
                  </a:lnTo>
                  <a:lnTo>
                    <a:pt x="2279" y="1126"/>
                  </a:lnTo>
                  <a:lnTo>
                    <a:pt x="2259" y="1335"/>
                  </a:lnTo>
                  <a:lnTo>
                    <a:pt x="2249" y="1525"/>
                  </a:lnTo>
                  <a:lnTo>
                    <a:pt x="2194" y="1796"/>
                  </a:lnTo>
                  <a:lnTo>
                    <a:pt x="2084" y="1776"/>
                  </a:lnTo>
                  <a:lnTo>
                    <a:pt x="2094" y="2115"/>
                  </a:lnTo>
                  <a:lnTo>
                    <a:pt x="2004" y="2187"/>
                  </a:lnTo>
                  <a:lnTo>
                    <a:pt x="1963" y="3063"/>
                  </a:lnTo>
                  <a:lnTo>
                    <a:pt x="1916" y="3572"/>
                  </a:lnTo>
                  <a:lnTo>
                    <a:pt x="1886" y="3881"/>
                  </a:lnTo>
                  <a:lnTo>
                    <a:pt x="1896" y="4011"/>
                  </a:lnTo>
                  <a:lnTo>
                    <a:pt x="1886" y="4156"/>
                  </a:lnTo>
                  <a:lnTo>
                    <a:pt x="1717" y="4245"/>
                  </a:lnTo>
                  <a:lnTo>
                    <a:pt x="1582" y="4265"/>
                  </a:lnTo>
                  <a:lnTo>
                    <a:pt x="1522" y="4161"/>
                  </a:lnTo>
                  <a:lnTo>
                    <a:pt x="1442" y="4161"/>
                  </a:lnTo>
                  <a:lnTo>
                    <a:pt x="1272" y="4151"/>
                  </a:lnTo>
                  <a:lnTo>
                    <a:pt x="1148" y="4106"/>
                  </a:lnTo>
                  <a:lnTo>
                    <a:pt x="1123" y="3971"/>
                  </a:lnTo>
                  <a:lnTo>
                    <a:pt x="1128" y="3856"/>
                  </a:lnTo>
                  <a:lnTo>
                    <a:pt x="1015" y="3043"/>
                  </a:lnTo>
                  <a:lnTo>
                    <a:pt x="1016" y="2177"/>
                  </a:lnTo>
                  <a:lnTo>
                    <a:pt x="907" y="2037"/>
                  </a:lnTo>
                  <a:lnTo>
                    <a:pt x="1006" y="1305"/>
                  </a:lnTo>
                  <a:lnTo>
                    <a:pt x="991" y="1137"/>
                  </a:lnTo>
                  <a:lnTo>
                    <a:pt x="996" y="798"/>
                  </a:lnTo>
                  <a:lnTo>
                    <a:pt x="747" y="963"/>
                  </a:lnTo>
                  <a:lnTo>
                    <a:pt x="665" y="988"/>
                  </a:lnTo>
                  <a:lnTo>
                    <a:pt x="576" y="983"/>
                  </a:lnTo>
                  <a:lnTo>
                    <a:pt x="421" y="913"/>
                  </a:lnTo>
                  <a:lnTo>
                    <a:pt x="293" y="783"/>
                  </a:lnTo>
                  <a:lnTo>
                    <a:pt x="5" y="504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 w="825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19" name="Freeform 27"/>
            <p:cNvSpPr>
              <a:spLocks/>
            </p:cNvSpPr>
            <p:nvPr/>
          </p:nvSpPr>
          <p:spPr bwMode="auto">
            <a:xfrm>
              <a:off x="1191" y="2664"/>
              <a:ext cx="118" cy="251"/>
            </a:xfrm>
            <a:custGeom>
              <a:avLst/>
              <a:gdLst>
                <a:gd name="T0" fmla="*/ 0 w 414"/>
                <a:gd name="T1" fmla="*/ 217 h 1080"/>
                <a:gd name="T2" fmla="*/ 0 w 414"/>
                <a:gd name="T3" fmla="*/ 411 h 1080"/>
                <a:gd name="T4" fmla="*/ 10 w 414"/>
                <a:gd name="T5" fmla="*/ 720 h 1080"/>
                <a:gd name="T6" fmla="*/ 75 w 414"/>
                <a:gd name="T7" fmla="*/ 990 h 1080"/>
                <a:gd name="T8" fmla="*/ 100 w 414"/>
                <a:gd name="T9" fmla="*/ 1080 h 1080"/>
                <a:gd name="T10" fmla="*/ 130 w 414"/>
                <a:gd name="T11" fmla="*/ 830 h 1080"/>
                <a:gd name="T12" fmla="*/ 174 w 414"/>
                <a:gd name="T13" fmla="*/ 576 h 1080"/>
                <a:gd name="T14" fmla="*/ 239 w 414"/>
                <a:gd name="T15" fmla="*/ 411 h 1080"/>
                <a:gd name="T16" fmla="*/ 299 w 414"/>
                <a:gd name="T17" fmla="*/ 281 h 1080"/>
                <a:gd name="T18" fmla="*/ 329 w 414"/>
                <a:gd name="T19" fmla="*/ 237 h 1080"/>
                <a:gd name="T20" fmla="*/ 414 w 414"/>
                <a:gd name="T21" fmla="*/ 92 h 1080"/>
                <a:gd name="T22" fmla="*/ 391 w 414"/>
                <a:gd name="T23" fmla="*/ 0 h 1080"/>
                <a:gd name="T24" fmla="*/ 5 w 414"/>
                <a:gd name="T25" fmla="*/ 82 h 1080"/>
                <a:gd name="T26" fmla="*/ 0 w 414"/>
                <a:gd name="T27" fmla="*/ 217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4" h="1080">
                  <a:moveTo>
                    <a:pt x="0" y="217"/>
                  </a:moveTo>
                  <a:lnTo>
                    <a:pt x="0" y="411"/>
                  </a:lnTo>
                  <a:lnTo>
                    <a:pt x="10" y="720"/>
                  </a:lnTo>
                  <a:lnTo>
                    <a:pt x="75" y="990"/>
                  </a:lnTo>
                  <a:lnTo>
                    <a:pt x="100" y="1080"/>
                  </a:lnTo>
                  <a:lnTo>
                    <a:pt x="130" y="830"/>
                  </a:lnTo>
                  <a:lnTo>
                    <a:pt x="174" y="576"/>
                  </a:lnTo>
                  <a:lnTo>
                    <a:pt x="239" y="411"/>
                  </a:lnTo>
                  <a:lnTo>
                    <a:pt x="299" y="281"/>
                  </a:lnTo>
                  <a:lnTo>
                    <a:pt x="329" y="237"/>
                  </a:lnTo>
                  <a:lnTo>
                    <a:pt x="414" y="92"/>
                  </a:lnTo>
                  <a:lnTo>
                    <a:pt x="391" y="0"/>
                  </a:lnTo>
                  <a:lnTo>
                    <a:pt x="5" y="82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 w="825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20" name="Freeform 28"/>
            <p:cNvSpPr>
              <a:spLocks/>
            </p:cNvSpPr>
            <p:nvPr/>
          </p:nvSpPr>
          <p:spPr bwMode="auto">
            <a:xfrm>
              <a:off x="1199" y="2727"/>
              <a:ext cx="45" cy="174"/>
            </a:xfrm>
            <a:custGeom>
              <a:avLst/>
              <a:gdLst>
                <a:gd name="T0" fmla="*/ 84 w 158"/>
                <a:gd name="T1" fmla="*/ 10 h 749"/>
                <a:gd name="T2" fmla="*/ 65 w 158"/>
                <a:gd name="T3" fmla="*/ 64 h 749"/>
                <a:gd name="T4" fmla="*/ 74 w 158"/>
                <a:gd name="T5" fmla="*/ 120 h 749"/>
                <a:gd name="T6" fmla="*/ 34 w 158"/>
                <a:gd name="T7" fmla="*/ 235 h 749"/>
                <a:gd name="T8" fmla="*/ 5 w 158"/>
                <a:gd name="T9" fmla="*/ 333 h 749"/>
                <a:gd name="T10" fmla="*/ 0 w 158"/>
                <a:gd name="T11" fmla="*/ 423 h 749"/>
                <a:gd name="T12" fmla="*/ 14 w 158"/>
                <a:gd name="T13" fmla="*/ 499 h 749"/>
                <a:gd name="T14" fmla="*/ 69 w 158"/>
                <a:gd name="T15" fmla="*/ 749 h 749"/>
                <a:gd name="T16" fmla="*/ 99 w 158"/>
                <a:gd name="T17" fmla="*/ 509 h 749"/>
                <a:gd name="T18" fmla="*/ 118 w 158"/>
                <a:gd name="T19" fmla="*/ 390 h 749"/>
                <a:gd name="T20" fmla="*/ 118 w 158"/>
                <a:gd name="T21" fmla="*/ 245 h 749"/>
                <a:gd name="T22" fmla="*/ 118 w 158"/>
                <a:gd name="T23" fmla="*/ 115 h 749"/>
                <a:gd name="T24" fmla="*/ 158 w 158"/>
                <a:gd name="T25" fmla="*/ 94 h 749"/>
                <a:gd name="T26" fmla="*/ 145 w 158"/>
                <a:gd name="T27" fmla="*/ 19 h 749"/>
                <a:gd name="T28" fmla="*/ 118 w 158"/>
                <a:gd name="T29" fmla="*/ 0 h 749"/>
                <a:gd name="T30" fmla="*/ 84 w 158"/>
                <a:gd name="T31" fmla="*/ 1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8" h="749">
                  <a:moveTo>
                    <a:pt x="84" y="10"/>
                  </a:moveTo>
                  <a:lnTo>
                    <a:pt x="65" y="64"/>
                  </a:lnTo>
                  <a:lnTo>
                    <a:pt x="74" y="120"/>
                  </a:lnTo>
                  <a:lnTo>
                    <a:pt x="34" y="235"/>
                  </a:lnTo>
                  <a:lnTo>
                    <a:pt x="5" y="333"/>
                  </a:lnTo>
                  <a:lnTo>
                    <a:pt x="0" y="423"/>
                  </a:lnTo>
                  <a:lnTo>
                    <a:pt x="14" y="499"/>
                  </a:lnTo>
                  <a:lnTo>
                    <a:pt x="69" y="749"/>
                  </a:lnTo>
                  <a:lnTo>
                    <a:pt x="99" y="509"/>
                  </a:lnTo>
                  <a:lnTo>
                    <a:pt x="118" y="390"/>
                  </a:lnTo>
                  <a:lnTo>
                    <a:pt x="118" y="245"/>
                  </a:lnTo>
                  <a:lnTo>
                    <a:pt x="118" y="115"/>
                  </a:lnTo>
                  <a:lnTo>
                    <a:pt x="158" y="94"/>
                  </a:lnTo>
                  <a:lnTo>
                    <a:pt x="145" y="19"/>
                  </a:lnTo>
                  <a:lnTo>
                    <a:pt x="118" y="0"/>
                  </a:lnTo>
                  <a:lnTo>
                    <a:pt x="84" y="1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 w="825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21" name="Freeform 29"/>
            <p:cNvSpPr>
              <a:spLocks/>
            </p:cNvSpPr>
            <p:nvPr/>
          </p:nvSpPr>
          <p:spPr bwMode="auto">
            <a:xfrm>
              <a:off x="1133" y="2698"/>
              <a:ext cx="90" cy="305"/>
            </a:xfrm>
            <a:custGeom>
              <a:avLst/>
              <a:gdLst>
                <a:gd name="T0" fmla="*/ 145 w 315"/>
                <a:gd name="T1" fmla="*/ 0 h 1310"/>
                <a:gd name="T2" fmla="*/ 58 w 315"/>
                <a:gd name="T3" fmla="*/ 50 h 1310"/>
                <a:gd name="T4" fmla="*/ 33 w 315"/>
                <a:gd name="T5" fmla="*/ 100 h 1310"/>
                <a:gd name="T6" fmla="*/ 0 w 315"/>
                <a:gd name="T7" fmla="*/ 204 h 1310"/>
                <a:gd name="T8" fmla="*/ 70 w 315"/>
                <a:gd name="T9" fmla="*/ 244 h 1310"/>
                <a:gd name="T10" fmla="*/ 20 w 315"/>
                <a:gd name="T11" fmla="*/ 299 h 1310"/>
                <a:gd name="T12" fmla="*/ 40 w 315"/>
                <a:gd name="T13" fmla="*/ 424 h 1310"/>
                <a:gd name="T14" fmla="*/ 65 w 315"/>
                <a:gd name="T15" fmla="*/ 544 h 1310"/>
                <a:gd name="T16" fmla="*/ 95 w 315"/>
                <a:gd name="T17" fmla="*/ 708 h 1310"/>
                <a:gd name="T18" fmla="*/ 120 w 315"/>
                <a:gd name="T19" fmla="*/ 803 h 1310"/>
                <a:gd name="T20" fmla="*/ 140 w 315"/>
                <a:gd name="T21" fmla="*/ 923 h 1310"/>
                <a:gd name="T22" fmla="*/ 255 w 315"/>
                <a:gd name="T23" fmla="*/ 1310 h 1310"/>
                <a:gd name="T24" fmla="*/ 315 w 315"/>
                <a:gd name="T25" fmla="*/ 1165 h 1310"/>
                <a:gd name="T26" fmla="*/ 240 w 315"/>
                <a:gd name="T27" fmla="*/ 843 h 1310"/>
                <a:gd name="T28" fmla="*/ 200 w 315"/>
                <a:gd name="T29" fmla="*/ 658 h 1310"/>
                <a:gd name="T30" fmla="*/ 185 w 315"/>
                <a:gd name="T31" fmla="*/ 489 h 1310"/>
                <a:gd name="T32" fmla="*/ 180 w 315"/>
                <a:gd name="T33" fmla="*/ 279 h 1310"/>
                <a:gd name="T34" fmla="*/ 175 w 315"/>
                <a:gd name="T35" fmla="*/ 154 h 1310"/>
                <a:gd name="T36" fmla="*/ 190 w 315"/>
                <a:gd name="T37" fmla="*/ 105 h 1310"/>
                <a:gd name="T38" fmla="*/ 165 w 315"/>
                <a:gd name="T39" fmla="*/ 60 h 1310"/>
                <a:gd name="T40" fmla="*/ 155 w 315"/>
                <a:gd name="T41" fmla="*/ 35 h 1310"/>
                <a:gd name="T42" fmla="*/ 145 w 315"/>
                <a:gd name="T43" fmla="*/ 0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5" h="1310">
                  <a:moveTo>
                    <a:pt x="145" y="0"/>
                  </a:moveTo>
                  <a:lnTo>
                    <a:pt x="58" y="50"/>
                  </a:lnTo>
                  <a:lnTo>
                    <a:pt x="33" y="100"/>
                  </a:lnTo>
                  <a:lnTo>
                    <a:pt x="0" y="204"/>
                  </a:lnTo>
                  <a:lnTo>
                    <a:pt x="70" y="244"/>
                  </a:lnTo>
                  <a:lnTo>
                    <a:pt x="20" y="299"/>
                  </a:lnTo>
                  <a:lnTo>
                    <a:pt x="40" y="424"/>
                  </a:lnTo>
                  <a:lnTo>
                    <a:pt x="65" y="544"/>
                  </a:lnTo>
                  <a:lnTo>
                    <a:pt x="95" y="708"/>
                  </a:lnTo>
                  <a:lnTo>
                    <a:pt x="120" y="803"/>
                  </a:lnTo>
                  <a:lnTo>
                    <a:pt x="140" y="923"/>
                  </a:lnTo>
                  <a:lnTo>
                    <a:pt x="255" y="1310"/>
                  </a:lnTo>
                  <a:lnTo>
                    <a:pt x="315" y="1165"/>
                  </a:lnTo>
                  <a:lnTo>
                    <a:pt x="240" y="843"/>
                  </a:lnTo>
                  <a:lnTo>
                    <a:pt x="200" y="658"/>
                  </a:lnTo>
                  <a:lnTo>
                    <a:pt x="185" y="489"/>
                  </a:lnTo>
                  <a:lnTo>
                    <a:pt x="180" y="279"/>
                  </a:lnTo>
                  <a:lnTo>
                    <a:pt x="175" y="154"/>
                  </a:lnTo>
                  <a:lnTo>
                    <a:pt x="190" y="105"/>
                  </a:lnTo>
                  <a:lnTo>
                    <a:pt x="165" y="60"/>
                  </a:lnTo>
                  <a:lnTo>
                    <a:pt x="155" y="3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22" name="Freeform 30"/>
            <p:cNvSpPr>
              <a:spLocks/>
            </p:cNvSpPr>
            <p:nvPr/>
          </p:nvSpPr>
          <p:spPr bwMode="auto">
            <a:xfrm>
              <a:off x="1208" y="2690"/>
              <a:ext cx="128" cy="303"/>
            </a:xfrm>
            <a:custGeom>
              <a:avLst/>
              <a:gdLst>
                <a:gd name="T0" fmla="*/ 369 w 449"/>
                <a:gd name="T1" fmla="*/ 0 h 1300"/>
                <a:gd name="T2" fmla="*/ 374 w 449"/>
                <a:gd name="T3" fmla="*/ 25 h 1300"/>
                <a:gd name="T4" fmla="*/ 449 w 449"/>
                <a:gd name="T5" fmla="*/ 65 h 1300"/>
                <a:gd name="T6" fmla="*/ 419 w 449"/>
                <a:gd name="T7" fmla="*/ 144 h 1300"/>
                <a:gd name="T8" fmla="*/ 404 w 449"/>
                <a:gd name="T9" fmla="*/ 239 h 1300"/>
                <a:gd name="T10" fmla="*/ 324 w 449"/>
                <a:gd name="T11" fmla="*/ 234 h 1300"/>
                <a:gd name="T12" fmla="*/ 394 w 449"/>
                <a:gd name="T13" fmla="*/ 314 h 1300"/>
                <a:gd name="T14" fmla="*/ 334 w 449"/>
                <a:gd name="T15" fmla="*/ 364 h 1300"/>
                <a:gd name="T16" fmla="*/ 264 w 449"/>
                <a:gd name="T17" fmla="*/ 479 h 1300"/>
                <a:gd name="T18" fmla="*/ 219 w 449"/>
                <a:gd name="T19" fmla="*/ 618 h 1300"/>
                <a:gd name="T20" fmla="*/ 184 w 449"/>
                <a:gd name="T21" fmla="*/ 773 h 1300"/>
                <a:gd name="T22" fmla="*/ 154 w 449"/>
                <a:gd name="T23" fmla="*/ 933 h 1300"/>
                <a:gd name="T24" fmla="*/ 80 w 449"/>
                <a:gd name="T25" fmla="*/ 1300 h 1300"/>
                <a:gd name="T26" fmla="*/ 0 w 449"/>
                <a:gd name="T27" fmla="*/ 1151 h 1300"/>
                <a:gd name="T28" fmla="*/ 75 w 449"/>
                <a:gd name="T29" fmla="*/ 906 h 1300"/>
                <a:gd name="T30" fmla="*/ 89 w 449"/>
                <a:gd name="T31" fmla="*/ 763 h 1300"/>
                <a:gd name="T32" fmla="*/ 114 w 449"/>
                <a:gd name="T33" fmla="*/ 608 h 1300"/>
                <a:gd name="T34" fmla="*/ 139 w 449"/>
                <a:gd name="T35" fmla="*/ 479 h 1300"/>
                <a:gd name="T36" fmla="*/ 184 w 449"/>
                <a:gd name="T37" fmla="*/ 339 h 1300"/>
                <a:gd name="T38" fmla="*/ 239 w 449"/>
                <a:gd name="T39" fmla="*/ 229 h 1300"/>
                <a:gd name="T40" fmla="*/ 309 w 449"/>
                <a:gd name="T41" fmla="*/ 115 h 1300"/>
                <a:gd name="T42" fmla="*/ 369 w 449"/>
                <a:gd name="T43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9" h="1300">
                  <a:moveTo>
                    <a:pt x="369" y="0"/>
                  </a:moveTo>
                  <a:lnTo>
                    <a:pt x="374" y="25"/>
                  </a:lnTo>
                  <a:lnTo>
                    <a:pt x="449" y="65"/>
                  </a:lnTo>
                  <a:lnTo>
                    <a:pt x="419" y="144"/>
                  </a:lnTo>
                  <a:lnTo>
                    <a:pt x="404" y="239"/>
                  </a:lnTo>
                  <a:lnTo>
                    <a:pt x="324" y="234"/>
                  </a:lnTo>
                  <a:lnTo>
                    <a:pt x="394" y="314"/>
                  </a:lnTo>
                  <a:lnTo>
                    <a:pt x="334" y="364"/>
                  </a:lnTo>
                  <a:lnTo>
                    <a:pt x="264" y="479"/>
                  </a:lnTo>
                  <a:lnTo>
                    <a:pt x="219" y="618"/>
                  </a:lnTo>
                  <a:lnTo>
                    <a:pt x="184" y="773"/>
                  </a:lnTo>
                  <a:lnTo>
                    <a:pt x="154" y="933"/>
                  </a:lnTo>
                  <a:lnTo>
                    <a:pt x="80" y="1300"/>
                  </a:lnTo>
                  <a:lnTo>
                    <a:pt x="0" y="1151"/>
                  </a:lnTo>
                  <a:lnTo>
                    <a:pt x="75" y="906"/>
                  </a:lnTo>
                  <a:lnTo>
                    <a:pt x="89" y="763"/>
                  </a:lnTo>
                  <a:lnTo>
                    <a:pt x="114" y="608"/>
                  </a:lnTo>
                  <a:lnTo>
                    <a:pt x="139" y="479"/>
                  </a:lnTo>
                  <a:lnTo>
                    <a:pt x="184" y="339"/>
                  </a:lnTo>
                  <a:lnTo>
                    <a:pt x="239" y="229"/>
                  </a:lnTo>
                  <a:lnTo>
                    <a:pt x="309" y="11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23" name="Freeform 31"/>
            <p:cNvSpPr>
              <a:spLocks/>
            </p:cNvSpPr>
            <p:nvPr/>
          </p:nvSpPr>
          <p:spPr bwMode="auto">
            <a:xfrm>
              <a:off x="1207" y="2706"/>
              <a:ext cx="209" cy="495"/>
            </a:xfrm>
            <a:custGeom>
              <a:avLst/>
              <a:gdLst>
                <a:gd name="T0" fmla="*/ 464 w 733"/>
                <a:gd name="T1" fmla="*/ 0 h 2128"/>
                <a:gd name="T2" fmla="*/ 444 w 733"/>
                <a:gd name="T3" fmla="*/ 89 h 2128"/>
                <a:gd name="T4" fmla="*/ 444 w 733"/>
                <a:gd name="T5" fmla="*/ 174 h 2128"/>
                <a:gd name="T6" fmla="*/ 424 w 733"/>
                <a:gd name="T7" fmla="*/ 189 h 2128"/>
                <a:gd name="T8" fmla="*/ 364 w 733"/>
                <a:gd name="T9" fmla="*/ 179 h 2128"/>
                <a:gd name="T10" fmla="*/ 394 w 733"/>
                <a:gd name="T11" fmla="*/ 209 h 2128"/>
                <a:gd name="T12" fmla="*/ 414 w 733"/>
                <a:gd name="T13" fmla="*/ 239 h 2128"/>
                <a:gd name="T14" fmla="*/ 409 w 733"/>
                <a:gd name="T15" fmla="*/ 259 h 2128"/>
                <a:gd name="T16" fmla="*/ 379 w 733"/>
                <a:gd name="T17" fmla="*/ 269 h 2128"/>
                <a:gd name="T18" fmla="*/ 324 w 733"/>
                <a:gd name="T19" fmla="*/ 359 h 2128"/>
                <a:gd name="T20" fmla="*/ 289 w 733"/>
                <a:gd name="T21" fmla="*/ 414 h 2128"/>
                <a:gd name="T22" fmla="*/ 259 w 733"/>
                <a:gd name="T23" fmla="*/ 514 h 2128"/>
                <a:gd name="T24" fmla="*/ 229 w 733"/>
                <a:gd name="T25" fmla="*/ 633 h 2128"/>
                <a:gd name="T26" fmla="*/ 204 w 733"/>
                <a:gd name="T27" fmla="*/ 778 h 2128"/>
                <a:gd name="T28" fmla="*/ 159 w 733"/>
                <a:gd name="T29" fmla="*/ 876 h 2128"/>
                <a:gd name="T30" fmla="*/ 104 w 733"/>
                <a:gd name="T31" fmla="*/ 981 h 2128"/>
                <a:gd name="T32" fmla="*/ 5 w 733"/>
                <a:gd name="T33" fmla="*/ 1215 h 2128"/>
                <a:gd name="T34" fmla="*/ 0 w 733"/>
                <a:gd name="T35" fmla="*/ 1410 h 2128"/>
                <a:gd name="T36" fmla="*/ 15 w 733"/>
                <a:gd name="T37" fmla="*/ 1841 h 2128"/>
                <a:gd name="T38" fmla="*/ 68 w 733"/>
                <a:gd name="T39" fmla="*/ 2128 h 2128"/>
                <a:gd name="T40" fmla="*/ 249 w 733"/>
                <a:gd name="T41" fmla="*/ 2127 h 2128"/>
                <a:gd name="T42" fmla="*/ 549 w 733"/>
                <a:gd name="T43" fmla="*/ 2102 h 2128"/>
                <a:gd name="T44" fmla="*/ 733 w 733"/>
                <a:gd name="T45" fmla="*/ 1995 h 2128"/>
                <a:gd name="T46" fmla="*/ 708 w 733"/>
                <a:gd name="T47" fmla="*/ 1609 h 2128"/>
                <a:gd name="T48" fmla="*/ 520 w 733"/>
                <a:gd name="T49" fmla="*/ 1573 h 2128"/>
                <a:gd name="T50" fmla="*/ 530 w 733"/>
                <a:gd name="T51" fmla="*/ 1476 h 2128"/>
                <a:gd name="T52" fmla="*/ 578 w 733"/>
                <a:gd name="T53" fmla="*/ 1204 h 2128"/>
                <a:gd name="T54" fmla="*/ 593 w 733"/>
                <a:gd name="T55" fmla="*/ 999 h 2128"/>
                <a:gd name="T56" fmla="*/ 593 w 733"/>
                <a:gd name="T57" fmla="*/ 929 h 2128"/>
                <a:gd name="T58" fmla="*/ 564 w 733"/>
                <a:gd name="T59" fmla="*/ 879 h 2128"/>
                <a:gd name="T60" fmla="*/ 583 w 733"/>
                <a:gd name="T61" fmla="*/ 854 h 2128"/>
                <a:gd name="T62" fmla="*/ 564 w 733"/>
                <a:gd name="T63" fmla="*/ 785 h 2128"/>
                <a:gd name="T64" fmla="*/ 529 w 733"/>
                <a:gd name="T65" fmla="*/ 640 h 2128"/>
                <a:gd name="T66" fmla="*/ 504 w 733"/>
                <a:gd name="T67" fmla="*/ 533 h 2128"/>
                <a:gd name="T68" fmla="*/ 464 w 733"/>
                <a:gd name="T69" fmla="*/ 459 h 2128"/>
                <a:gd name="T70" fmla="*/ 504 w 733"/>
                <a:gd name="T71" fmla="*/ 484 h 2128"/>
                <a:gd name="T72" fmla="*/ 504 w 733"/>
                <a:gd name="T73" fmla="*/ 389 h 2128"/>
                <a:gd name="T74" fmla="*/ 524 w 733"/>
                <a:gd name="T75" fmla="*/ 284 h 2128"/>
                <a:gd name="T76" fmla="*/ 564 w 733"/>
                <a:gd name="T77" fmla="*/ 199 h 2128"/>
                <a:gd name="T78" fmla="*/ 608 w 733"/>
                <a:gd name="T79" fmla="*/ 139 h 2128"/>
                <a:gd name="T80" fmla="*/ 643 w 733"/>
                <a:gd name="T81" fmla="*/ 99 h 2128"/>
                <a:gd name="T82" fmla="*/ 673 w 733"/>
                <a:gd name="T83" fmla="*/ 74 h 2128"/>
                <a:gd name="T84" fmla="*/ 618 w 733"/>
                <a:gd name="T85" fmla="*/ 55 h 2128"/>
                <a:gd name="T86" fmla="*/ 549 w 733"/>
                <a:gd name="T87" fmla="*/ 35 h 2128"/>
                <a:gd name="T88" fmla="*/ 464 w 733"/>
                <a:gd name="T89" fmla="*/ 0 h 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33" h="2128">
                  <a:moveTo>
                    <a:pt x="464" y="0"/>
                  </a:moveTo>
                  <a:lnTo>
                    <a:pt x="444" y="89"/>
                  </a:lnTo>
                  <a:lnTo>
                    <a:pt x="444" y="174"/>
                  </a:lnTo>
                  <a:lnTo>
                    <a:pt x="424" y="189"/>
                  </a:lnTo>
                  <a:lnTo>
                    <a:pt x="364" y="179"/>
                  </a:lnTo>
                  <a:lnTo>
                    <a:pt x="394" y="209"/>
                  </a:lnTo>
                  <a:lnTo>
                    <a:pt x="414" y="239"/>
                  </a:lnTo>
                  <a:lnTo>
                    <a:pt x="409" y="259"/>
                  </a:lnTo>
                  <a:lnTo>
                    <a:pt x="379" y="269"/>
                  </a:lnTo>
                  <a:lnTo>
                    <a:pt x="324" y="359"/>
                  </a:lnTo>
                  <a:lnTo>
                    <a:pt x="289" y="414"/>
                  </a:lnTo>
                  <a:lnTo>
                    <a:pt x="259" y="514"/>
                  </a:lnTo>
                  <a:lnTo>
                    <a:pt x="229" y="633"/>
                  </a:lnTo>
                  <a:lnTo>
                    <a:pt x="204" y="778"/>
                  </a:lnTo>
                  <a:lnTo>
                    <a:pt x="159" y="876"/>
                  </a:lnTo>
                  <a:lnTo>
                    <a:pt x="104" y="981"/>
                  </a:lnTo>
                  <a:lnTo>
                    <a:pt x="5" y="1215"/>
                  </a:lnTo>
                  <a:lnTo>
                    <a:pt x="0" y="1410"/>
                  </a:lnTo>
                  <a:lnTo>
                    <a:pt x="15" y="1841"/>
                  </a:lnTo>
                  <a:lnTo>
                    <a:pt x="68" y="2128"/>
                  </a:lnTo>
                  <a:lnTo>
                    <a:pt x="249" y="2127"/>
                  </a:lnTo>
                  <a:lnTo>
                    <a:pt x="549" y="2102"/>
                  </a:lnTo>
                  <a:lnTo>
                    <a:pt x="733" y="1995"/>
                  </a:lnTo>
                  <a:lnTo>
                    <a:pt x="708" y="1609"/>
                  </a:lnTo>
                  <a:lnTo>
                    <a:pt x="520" y="1573"/>
                  </a:lnTo>
                  <a:lnTo>
                    <a:pt x="530" y="1476"/>
                  </a:lnTo>
                  <a:lnTo>
                    <a:pt x="578" y="1204"/>
                  </a:lnTo>
                  <a:lnTo>
                    <a:pt x="593" y="999"/>
                  </a:lnTo>
                  <a:lnTo>
                    <a:pt x="593" y="929"/>
                  </a:lnTo>
                  <a:lnTo>
                    <a:pt x="564" y="879"/>
                  </a:lnTo>
                  <a:lnTo>
                    <a:pt x="583" y="854"/>
                  </a:lnTo>
                  <a:lnTo>
                    <a:pt x="564" y="785"/>
                  </a:lnTo>
                  <a:lnTo>
                    <a:pt x="529" y="640"/>
                  </a:lnTo>
                  <a:lnTo>
                    <a:pt x="504" y="533"/>
                  </a:lnTo>
                  <a:lnTo>
                    <a:pt x="464" y="459"/>
                  </a:lnTo>
                  <a:lnTo>
                    <a:pt x="504" y="484"/>
                  </a:lnTo>
                  <a:lnTo>
                    <a:pt x="504" y="389"/>
                  </a:lnTo>
                  <a:lnTo>
                    <a:pt x="524" y="284"/>
                  </a:lnTo>
                  <a:lnTo>
                    <a:pt x="564" y="199"/>
                  </a:lnTo>
                  <a:lnTo>
                    <a:pt x="608" y="139"/>
                  </a:lnTo>
                  <a:lnTo>
                    <a:pt x="643" y="99"/>
                  </a:lnTo>
                  <a:lnTo>
                    <a:pt x="673" y="74"/>
                  </a:lnTo>
                  <a:lnTo>
                    <a:pt x="618" y="55"/>
                  </a:lnTo>
                  <a:lnTo>
                    <a:pt x="549" y="35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24" name="Freeform 32"/>
            <p:cNvSpPr>
              <a:spLocks/>
            </p:cNvSpPr>
            <p:nvPr/>
          </p:nvSpPr>
          <p:spPr bwMode="auto">
            <a:xfrm>
              <a:off x="1355" y="2725"/>
              <a:ext cx="116" cy="366"/>
            </a:xfrm>
            <a:custGeom>
              <a:avLst/>
              <a:gdLst>
                <a:gd name="T0" fmla="*/ 169 w 409"/>
                <a:gd name="T1" fmla="*/ 0 h 1574"/>
                <a:gd name="T2" fmla="*/ 99 w 409"/>
                <a:gd name="T3" fmla="*/ 75 h 1574"/>
                <a:gd name="T4" fmla="*/ 49 w 409"/>
                <a:gd name="T5" fmla="*/ 150 h 1574"/>
                <a:gd name="T6" fmla="*/ 15 w 409"/>
                <a:gd name="T7" fmla="*/ 215 h 1574"/>
                <a:gd name="T8" fmla="*/ 5 w 409"/>
                <a:gd name="T9" fmla="*/ 280 h 1574"/>
                <a:gd name="T10" fmla="*/ 0 w 409"/>
                <a:gd name="T11" fmla="*/ 340 h 1574"/>
                <a:gd name="T12" fmla="*/ 5 w 409"/>
                <a:gd name="T13" fmla="*/ 405 h 1574"/>
                <a:gd name="T14" fmla="*/ 20 w 409"/>
                <a:gd name="T15" fmla="*/ 446 h 1574"/>
                <a:gd name="T16" fmla="*/ 40 w 409"/>
                <a:gd name="T17" fmla="*/ 561 h 1574"/>
                <a:gd name="T18" fmla="*/ 59 w 409"/>
                <a:gd name="T19" fmla="*/ 666 h 1574"/>
                <a:gd name="T20" fmla="*/ 89 w 409"/>
                <a:gd name="T21" fmla="*/ 759 h 1574"/>
                <a:gd name="T22" fmla="*/ 219 w 409"/>
                <a:gd name="T23" fmla="*/ 790 h 1574"/>
                <a:gd name="T24" fmla="*/ 89 w 409"/>
                <a:gd name="T25" fmla="*/ 800 h 1574"/>
                <a:gd name="T26" fmla="*/ 104 w 409"/>
                <a:gd name="T27" fmla="*/ 825 h 1574"/>
                <a:gd name="T28" fmla="*/ 184 w 409"/>
                <a:gd name="T29" fmla="*/ 845 h 1574"/>
                <a:gd name="T30" fmla="*/ 269 w 409"/>
                <a:gd name="T31" fmla="*/ 885 h 1574"/>
                <a:gd name="T32" fmla="*/ 149 w 409"/>
                <a:gd name="T33" fmla="*/ 875 h 1574"/>
                <a:gd name="T34" fmla="*/ 94 w 409"/>
                <a:gd name="T35" fmla="*/ 870 h 1574"/>
                <a:gd name="T36" fmla="*/ 104 w 409"/>
                <a:gd name="T37" fmla="*/ 920 h 1574"/>
                <a:gd name="T38" fmla="*/ 94 w 409"/>
                <a:gd name="T39" fmla="*/ 1020 h 1574"/>
                <a:gd name="T40" fmla="*/ 79 w 409"/>
                <a:gd name="T41" fmla="*/ 1175 h 1574"/>
                <a:gd name="T42" fmla="*/ 13 w 409"/>
                <a:gd name="T43" fmla="*/ 1484 h 1574"/>
                <a:gd name="T44" fmla="*/ 101 w 409"/>
                <a:gd name="T45" fmla="*/ 1485 h 1574"/>
                <a:gd name="T46" fmla="*/ 212 w 409"/>
                <a:gd name="T47" fmla="*/ 1494 h 1574"/>
                <a:gd name="T48" fmla="*/ 276 w 409"/>
                <a:gd name="T49" fmla="*/ 1524 h 1574"/>
                <a:gd name="T50" fmla="*/ 331 w 409"/>
                <a:gd name="T51" fmla="*/ 1574 h 1574"/>
                <a:gd name="T52" fmla="*/ 369 w 409"/>
                <a:gd name="T53" fmla="*/ 1324 h 1574"/>
                <a:gd name="T54" fmla="*/ 374 w 409"/>
                <a:gd name="T55" fmla="*/ 1115 h 1574"/>
                <a:gd name="T56" fmla="*/ 409 w 409"/>
                <a:gd name="T57" fmla="*/ 890 h 1574"/>
                <a:gd name="T58" fmla="*/ 394 w 409"/>
                <a:gd name="T59" fmla="*/ 775 h 1574"/>
                <a:gd name="T60" fmla="*/ 354 w 409"/>
                <a:gd name="T61" fmla="*/ 621 h 1574"/>
                <a:gd name="T62" fmla="*/ 304 w 409"/>
                <a:gd name="T63" fmla="*/ 446 h 1574"/>
                <a:gd name="T64" fmla="*/ 279 w 409"/>
                <a:gd name="T65" fmla="*/ 326 h 1574"/>
                <a:gd name="T66" fmla="*/ 264 w 409"/>
                <a:gd name="T67" fmla="*/ 240 h 1574"/>
                <a:gd name="T68" fmla="*/ 249 w 409"/>
                <a:gd name="T69" fmla="*/ 145 h 1574"/>
                <a:gd name="T70" fmla="*/ 244 w 409"/>
                <a:gd name="T71" fmla="*/ 80 h 1574"/>
                <a:gd name="T72" fmla="*/ 224 w 409"/>
                <a:gd name="T73" fmla="*/ 40 h 1574"/>
                <a:gd name="T74" fmla="*/ 169 w 409"/>
                <a:gd name="T75" fmla="*/ 0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9" h="1574">
                  <a:moveTo>
                    <a:pt x="169" y="0"/>
                  </a:moveTo>
                  <a:lnTo>
                    <a:pt x="99" y="75"/>
                  </a:lnTo>
                  <a:lnTo>
                    <a:pt x="49" y="150"/>
                  </a:lnTo>
                  <a:lnTo>
                    <a:pt x="15" y="215"/>
                  </a:lnTo>
                  <a:lnTo>
                    <a:pt x="5" y="280"/>
                  </a:lnTo>
                  <a:lnTo>
                    <a:pt x="0" y="340"/>
                  </a:lnTo>
                  <a:lnTo>
                    <a:pt x="5" y="405"/>
                  </a:lnTo>
                  <a:lnTo>
                    <a:pt x="20" y="446"/>
                  </a:lnTo>
                  <a:lnTo>
                    <a:pt x="40" y="561"/>
                  </a:lnTo>
                  <a:lnTo>
                    <a:pt x="59" y="666"/>
                  </a:lnTo>
                  <a:lnTo>
                    <a:pt x="89" y="759"/>
                  </a:lnTo>
                  <a:lnTo>
                    <a:pt x="219" y="790"/>
                  </a:lnTo>
                  <a:lnTo>
                    <a:pt x="89" y="800"/>
                  </a:lnTo>
                  <a:lnTo>
                    <a:pt x="104" y="825"/>
                  </a:lnTo>
                  <a:lnTo>
                    <a:pt x="184" y="845"/>
                  </a:lnTo>
                  <a:lnTo>
                    <a:pt x="269" y="885"/>
                  </a:lnTo>
                  <a:lnTo>
                    <a:pt x="149" y="875"/>
                  </a:lnTo>
                  <a:lnTo>
                    <a:pt x="94" y="870"/>
                  </a:lnTo>
                  <a:lnTo>
                    <a:pt x="104" y="920"/>
                  </a:lnTo>
                  <a:lnTo>
                    <a:pt x="94" y="1020"/>
                  </a:lnTo>
                  <a:lnTo>
                    <a:pt x="79" y="1175"/>
                  </a:lnTo>
                  <a:lnTo>
                    <a:pt x="13" y="1484"/>
                  </a:lnTo>
                  <a:lnTo>
                    <a:pt x="101" y="1485"/>
                  </a:lnTo>
                  <a:lnTo>
                    <a:pt x="212" y="1494"/>
                  </a:lnTo>
                  <a:lnTo>
                    <a:pt x="276" y="1524"/>
                  </a:lnTo>
                  <a:lnTo>
                    <a:pt x="331" y="1574"/>
                  </a:lnTo>
                  <a:lnTo>
                    <a:pt x="369" y="1324"/>
                  </a:lnTo>
                  <a:lnTo>
                    <a:pt x="374" y="1115"/>
                  </a:lnTo>
                  <a:lnTo>
                    <a:pt x="409" y="890"/>
                  </a:lnTo>
                  <a:lnTo>
                    <a:pt x="394" y="775"/>
                  </a:lnTo>
                  <a:lnTo>
                    <a:pt x="354" y="621"/>
                  </a:lnTo>
                  <a:lnTo>
                    <a:pt x="304" y="446"/>
                  </a:lnTo>
                  <a:lnTo>
                    <a:pt x="279" y="326"/>
                  </a:lnTo>
                  <a:lnTo>
                    <a:pt x="264" y="240"/>
                  </a:lnTo>
                  <a:lnTo>
                    <a:pt x="249" y="145"/>
                  </a:lnTo>
                  <a:lnTo>
                    <a:pt x="244" y="80"/>
                  </a:lnTo>
                  <a:lnTo>
                    <a:pt x="224" y="4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25" name="Freeform 33"/>
            <p:cNvSpPr>
              <a:spLocks/>
            </p:cNvSpPr>
            <p:nvPr/>
          </p:nvSpPr>
          <p:spPr bwMode="auto">
            <a:xfrm>
              <a:off x="833" y="2713"/>
              <a:ext cx="293" cy="193"/>
            </a:xfrm>
            <a:custGeom>
              <a:avLst/>
              <a:gdLst>
                <a:gd name="T0" fmla="*/ 1027 w 1027"/>
                <a:gd name="T1" fmla="*/ 0 h 831"/>
                <a:gd name="T2" fmla="*/ 993 w 1027"/>
                <a:gd name="T3" fmla="*/ 91 h 831"/>
                <a:gd name="T4" fmla="*/ 973 w 1027"/>
                <a:gd name="T5" fmla="*/ 221 h 831"/>
                <a:gd name="T6" fmla="*/ 973 w 1027"/>
                <a:gd name="T7" fmla="*/ 331 h 831"/>
                <a:gd name="T8" fmla="*/ 968 w 1027"/>
                <a:gd name="T9" fmla="*/ 476 h 831"/>
                <a:gd name="T10" fmla="*/ 978 w 1027"/>
                <a:gd name="T11" fmla="*/ 535 h 831"/>
                <a:gd name="T12" fmla="*/ 978 w 1027"/>
                <a:gd name="T13" fmla="*/ 625 h 831"/>
                <a:gd name="T14" fmla="*/ 729 w 1027"/>
                <a:gd name="T15" fmla="*/ 800 h 831"/>
                <a:gd name="T16" fmla="*/ 606 w 1027"/>
                <a:gd name="T17" fmla="*/ 831 h 831"/>
                <a:gd name="T18" fmla="*/ 526 w 1027"/>
                <a:gd name="T19" fmla="*/ 801 h 831"/>
                <a:gd name="T20" fmla="*/ 416 w 1027"/>
                <a:gd name="T21" fmla="*/ 752 h 831"/>
                <a:gd name="T22" fmla="*/ 250 w 1027"/>
                <a:gd name="T23" fmla="*/ 585 h 831"/>
                <a:gd name="T24" fmla="*/ 117 w 1027"/>
                <a:gd name="T25" fmla="*/ 467 h 831"/>
                <a:gd name="T26" fmla="*/ 84 w 1027"/>
                <a:gd name="T27" fmla="*/ 432 h 831"/>
                <a:gd name="T28" fmla="*/ 0 w 1027"/>
                <a:gd name="T29" fmla="*/ 357 h 831"/>
                <a:gd name="T30" fmla="*/ 34 w 1027"/>
                <a:gd name="T31" fmla="*/ 354 h 831"/>
                <a:gd name="T32" fmla="*/ 75 w 1027"/>
                <a:gd name="T33" fmla="*/ 338 h 831"/>
                <a:gd name="T34" fmla="*/ 117 w 1027"/>
                <a:gd name="T35" fmla="*/ 294 h 831"/>
                <a:gd name="T36" fmla="*/ 150 w 1027"/>
                <a:gd name="T37" fmla="*/ 221 h 831"/>
                <a:gd name="T38" fmla="*/ 143 w 1027"/>
                <a:gd name="T39" fmla="*/ 173 h 831"/>
                <a:gd name="T40" fmla="*/ 469 w 1027"/>
                <a:gd name="T41" fmla="*/ 416 h 831"/>
                <a:gd name="T42" fmla="*/ 479 w 1027"/>
                <a:gd name="T43" fmla="*/ 466 h 831"/>
                <a:gd name="T44" fmla="*/ 489 w 1027"/>
                <a:gd name="T45" fmla="*/ 560 h 831"/>
                <a:gd name="T46" fmla="*/ 504 w 1027"/>
                <a:gd name="T47" fmla="*/ 466 h 831"/>
                <a:gd name="T48" fmla="*/ 519 w 1027"/>
                <a:gd name="T49" fmla="*/ 451 h 831"/>
                <a:gd name="T50" fmla="*/ 579 w 1027"/>
                <a:gd name="T51" fmla="*/ 451 h 831"/>
                <a:gd name="T52" fmla="*/ 589 w 1027"/>
                <a:gd name="T53" fmla="*/ 505 h 831"/>
                <a:gd name="T54" fmla="*/ 644 w 1027"/>
                <a:gd name="T55" fmla="*/ 570 h 831"/>
                <a:gd name="T56" fmla="*/ 614 w 1027"/>
                <a:gd name="T57" fmla="*/ 510 h 831"/>
                <a:gd name="T58" fmla="*/ 609 w 1027"/>
                <a:gd name="T59" fmla="*/ 441 h 831"/>
                <a:gd name="T60" fmla="*/ 634 w 1027"/>
                <a:gd name="T61" fmla="*/ 431 h 831"/>
                <a:gd name="T62" fmla="*/ 669 w 1027"/>
                <a:gd name="T63" fmla="*/ 461 h 831"/>
                <a:gd name="T64" fmla="*/ 729 w 1027"/>
                <a:gd name="T65" fmla="*/ 495 h 831"/>
                <a:gd name="T66" fmla="*/ 704 w 1027"/>
                <a:gd name="T67" fmla="*/ 456 h 831"/>
                <a:gd name="T68" fmla="*/ 664 w 1027"/>
                <a:gd name="T69" fmla="*/ 416 h 831"/>
                <a:gd name="T70" fmla="*/ 709 w 1027"/>
                <a:gd name="T71" fmla="*/ 361 h 831"/>
                <a:gd name="T72" fmla="*/ 744 w 1027"/>
                <a:gd name="T73" fmla="*/ 351 h 831"/>
                <a:gd name="T74" fmla="*/ 814 w 1027"/>
                <a:gd name="T75" fmla="*/ 236 h 831"/>
                <a:gd name="T76" fmla="*/ 839 w 1027"/>
                <a:gd name="T77" fmla="*/ 211 h 831"/>
                <a:gd name="T78" fmla="*/ 904 w 1027"/>
                <a:gd name="T79" fmla="*/ 241 h 831"/>
                <a:gd name="T80" fmla="*/ 879 w 1027"/>
                <a:gd name="T81" fmla="*/ 201 h 831"/>
                <a:gd name="T82" fmla="*/ 864 w 1027"/>
                <a:gd name="T83" fmla="*/ 161 h 831"/>
                <a:gd name="T84" fmla="*/ 889 w 1027"/>
                <a:gd name="T85" fmla="*/ 116 h 831"/>
                <a:gd name="T86" fmla="*/ 914 w 1027"/>
                <a:gd name="T87" fmla="*/ 131 h 831"/>
                <a:gd name="T88" fmla="*/ 919 w 1027"/>
                <a:gd name="T89" fmla="*/ 86 h 831"/>
                <a:gd name="T90" fmla="*/ 948 w 1027"/>
                <a:gd name="T91" fmla="*/ 32 h 831"/>
                <a:gd name="T92" fmla="*/ 1027 w 1027"/>
                <a:gd name="T93" fmla="*/ 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7" h="831">
                  <a:moveTo>
                    <a:pt x="1027" y="0"/>
                  </a:moveTo>
                  <a:lnTo>
                    <a:pt x="993" y="91"/>
                  </a:lnTo>
                  <a:lnTo>
                    <a:pt x="973" y="221"/>
                  </a:lnTo>
                  <a:lnTo>
                    <a:pt x="973" y="331"/>
                  </a:lnTo>
                  <a:lnTo>
                    <a:pt x="968" y="476"/>
                  </a:lnTo>
                  <a:lnTo>
                    <a:pt x="978" y="535"/>
                  </a:lnTo>
                  <a:lnTo>
                    <a:pt x="978" y="625"/>
                  </a:lnTo>
                  <a:lnTo>
                    <a:pt x="729" y="800"/>
                  </a:lnTo>
                  <a:lnTo>
                    <a:pt x="606" y="831"/>
                  </a:lnTo>
                  <a:lnTo>
                    <a:pt x="526" y="801"/>
                  </a:lnTo>
                  <a:lnTo>
                    <a:pt x="416" y="752"/>
                  </a:lnTo>
                  <a:lnTo>
                    <a:pt x="250" y="585"/>
                  </a:lnTo>
                  <a:lnTo>
                    <a:pt x="117" y="467"/>
                  </a:lnTo>
                  <a:lnTo>
                    <a:pt x="84" y="432"/>
                  </a:lnTo>
                  <a:lnTo>
                    <a:pt x="0" y="357"/>
                  </a:lnTo>
                  <a:lnTo>
                    <a:pt x="34" y="354"/>
                  </a:lnTo>
                  <a:lnTo>
                    <a:pt x="75" y="338"/>
                  </a:lnTo>
                  <a:lnTo>
                    <a:pt x="117" y="294"/>
                  </a:lnTo>
                  <a:lnTo>
                    <a:pt x="150" y="221"/>
                  </a:lnTo>
                  <a:lnTo>
                    <a:pt x="143" y="173"/>
                  </a:lnTo>
                  <a:lnTo>
                    <a:pt x="469" y="416"/>
                  </a:lnTo>
                  <a:lnTo>
                    <a:pt x="479" y="466"/>
                  </a:lnTo>
                  <a:lnTo>
                    <a:pt x="489" y="560"/>
                  </a:lnTo>
                  <a:lnTo>
                    <a:pt x="504" y="466"/>
                  </a:lnTo>
                  <a:lnTo>
                    <a:pt x="519" y="451"/>
                  </a:lnTo>
                  <a:lnTo>
                    <a:pt x="579" y="451"/>
                  </a:lnTo>
                  <a:lnTo>
                    <a:pt x="589" y="505"/>
                  </a:lnTo>
                  <a:lnTo>
                    <a:pt x="644" y="570"/>
                  </a:lnTo>
                  <a:lnTo>
                    <a:pt x="614" y="510"/>
                  </a:lnTo>
                  <a:lnTo>
                    <a:pt x="609" y="441"/>
                  </a:lnTo>
                  <a:lnTo>
                    <a:pt x="634" y="431"/>
                  </a:lnTo>
                  <a:lnTo>
                    <a:pt x="669" y="461"/>
                  </a:lnTo>
                  <a:lnTo>
                    <a:pt x="729" y="495"/>
                  </a:lnTo>
                  <a:lnTo>
                    <a:pt x="704" y="456"/>
                  </a:lnTo>
                  <a:lnTo>
                    <a:pt x="664" y="416"/>
                  </a:lnTo>
                  <a:lnTo>
                    <a:pt x="709" y="361"/>
                  </a:lnTo>
                  <a:lnTo>
                    <a:pt x="744" y="351"/>
                  </a:lnTo>
                  <a:lnTo>
                    <a:pt x="814" y="236"/>
                  </a:lnTo>
                  <a:lnTo>
                    <a:pt x="839" y="211"/>
                  </a:lnTo>
                  <a:lnTo>
                    <a:pt x="904" y="241"/>
                  </a:lnTo>
                  <a:lnTo>
                    <a:pt x="879" y="201"/>
                  </a:lnTo>
                  <a:lnTo>
                    <a:pt x="864" y="161"/>
                  </a:lnTo>
                  <a:lnTo>
                    <a:pt x="889" y="116"/>
                  </a:lnTo>
                  <a:lnTo>
                    <a:pt x="914" y="131"/>
                  </a:lnTo>
                  <a:lnTo>
                    <a:pt x="919" y="86"/>
                  </a:lnTo>
                  <a:lnTo>
                    <a:pt x="948" y="32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26" name="Freeform 34"/>
            <p:cNvSpPr>
              <a:spLocks/>
            </p:cNvSpPr>
            <p:nvPr/>
          </p:nvSpPr>
          <p:spPr bwMode="auto">
            <a:xfrm>
              <a:off x="1095" y="2709"/>
              <a:ext cx="119" cy="489"/>
            </a:xfrm>
            <a:custGeom>
              <a:avLst/>
              <a:gdLst>
                <a:gd name="T0" fmla="*/ 174 w 419"/>
                <a:gd name="T1" fmla="*/ 0 h 2100"/>
                <a:gd name="T2" fmla="*/ 139 w 419"/>
                <a:gd name="T3" fmla="*/ 76 h 2100"/>
                <a:gd name="T4" fmla="*/ 99 w 419"/>
                <a:gd name="T5" fmla="*/ 161 h 2100"/>
                <a:gd name="T6" fmla="*/ 169 w 419"/>
                <a:gd name="T7" fmla="*/ 196 h 2100"/>
                <a:gd name="T8" fmla="*/ 119 w 419"/>
                <a:gd name="T9" fmla="*/ 271 h 2100"/>
                <a:gd name="T10" fmla="*/ 139 w 419"/>
                <a:gd name="T11" fmla="*/ 306 h 2100"/>
                <a:gd name="T12" fmla="*/ 174 w 419"/>
                <a:gd name="T13" fmla="*/ 510 h 2100"/>
                <a:gd name="T14" fmla="*/ 214 w 419"/>
                <a:gd name="T15" fmla="*/ 690 h 2100"/>
                <a:gd name="T16" fmla="*/ 259 w 419"/>
                <a:gd name="T17" fmla="*/ 855 h 2100"/>
                <a:gd name="T18" fmla="*/ 419 w 419"/>
                <a:gd name="T19" fmla="*/ 1192 h 2100"/>
                <a:gd name="T20" fmla="*/ 324 w 419"/>
                <a:gd name="T21" fmla="*/ 2100 h 2100"/>
                <a:gd name="T22" fmla="*/ 103 w 419"/>
                <a:gd name="T23" fmla="*/ 2045 h 2100"/>
                <a:gd name="T24" fmla="*/ 0 w 419"/>
                <a:gd name="T25" fmla="*/ 1909 h 2100"/>
                <a:gd name="T26" fmla="*/ 94 w 419"/>
                <a:gd name="T27" fmla="*/ 1182 h 2100"/>
                <a:gd name="T28" fmla="*/ 69 w 419"/>
                <a:gd name="T29" fmla="*/ 840 h 2100"/>
                <a:gd name="T30" fmla="*/ 74 w 419"/>
                <a:gd name="T31" fmla="*/ 705 h 2100"/>
                <a:gd name="T32" fmla="*/ 84 w 419"/>
                <a:gd name="T33" fmla="*/ 550 h 2100"/>
                <a:gd name="T34" fmla="*/ 64 w 419"/>
                <a:gd name="T35" fmla="*/ 451 h 2100"/>
                <a:gd name="T36" fmla="*/ 64 w 419"/>
                <a:gd name="T37" fmla="*/ 306 h 2100"/>
                <a:gd name="T38" fmla="*/ 69 w 419"/>
                <a:gd name="T39" fmla="*/ 211 h 2100"/>
                <a:gd name="T40" fmla="*/ 79 w 419"/>
                <a:gd name="T41" fmla="*/ 111 h 2100"/>
                <a:gd name="T42" fmla="*/ 78 w 419"/>
                <a:gd name="T43" fmla="*/ 37 h 2100"/>
                <a:gd name="T44" fmla="*/ 109 w 419"/>
                <a:gd name="T45" fmla="*/ 7 h 2100"/>
                <a:gd name="T46" fmla="*/ 174 w 419"/>
                <a:gd name="T47" fmla="*/ 0 h 2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9" h="2100">
                  <a:moveTo>
                    <a:pt x="174" y="0"/>
                  </a:moveTo>
                  <a:lnTo>
                    <a:pt x="139" y="76"/>
                  </a:lnTo>
                  <a:lnTo>
                    <a:pt x="99" y="161"/>
                  </a:lnTo>
                  <a:lnTo>
                    <a:pt x="169" y="196"/>
                  </a:lnTo>
                  <a:lnTo>
                    <a:pt x="119" y="271"/>
                  </a:lnTo>
                  <a:lnTo>
                    <a:pt x="139" y="306"/>
                  </a:lnTo>
                  <a:lnTo>
                    <a:pt x="174" y="510"/>
                  </a:lnTo>
                  <a:lnTo>
                    <a:pt x="214" y="690"/>
                  </a:lnTo>
                  <a:lnTo>
                    <a:pt x="259" y="855"/>
                  </a:lnTo>
                  <a:lnTo>
                    <a:pt x="419" y="1192"/>
                  </a:lnTo>
                  <a:lnTo>
                    <a:pt x="324" y="2100"/>
                  </a:lnTo>
                  <a:lnTo>
                    <a:pt x="103" y="2045"/>
                  </a:lnTo>
                  <a:lnTo>
                    <a:pt x="0" y="1909"/>
                  </a:lnTo>
                  <a:lnTo>
                    <a:pt x="94" y="1182"/>
                  </a:lnTo>
                  <a:lnTo>
                    <a:pt x="69" y="840"/>
                  </a:lnTo>
                  <a:lnTo>
                    <a:pt x="74" y="705"/>
                  </a:lnTo>
                  <a:lnTo>
                    <a:pt x="84" y="550"/>
                  </a:lnTo>
                  <a:lnTo>
                    <a:pt x="64" y="451"/>
                  </a:lnTo>
                  <a:lnTo>
                    <a:pt x="64" y="306"/>
                  </a:lnTo>
                  <a:lnTo>
                    <a:pt x="69" y="211"/>
                  </a:lnTo>
                  <a:lnTo>
                    <a:pt x="79" y="111"/>
                  </a:lnTo>
                  <a:lnTo>
                    <a:pt x="78" y="37"/>
                  </a:lnTo>
                  <a:lnTo>
                    <a:pt x="109" y="7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27" name="Freeform 35"/>
            <p:cNvSpPr>
              <a:spLocks/>
            </p:cNvSpPr>
            <p:nvPr/>
          </p:nvSpPr>
          <p:spPr bwMode="auto">
            <a:xfrm>
              <a:off x="1233" y="2671"/>
              <a:ext cx="73" cy="85"/>
            </a:xfrm>
            <a:custGeom>
              <a:avLst/>
              <a:gdLst>
                <a:gd name="T0" fmla="*/ 0 w 255"/>
                <a:gd name="T1" fmla="*/ 220 h 366"/>
                <a:gd name="T2" fmla="*/ 45 w 255"/>
                <a:gd name="T3" fmla="*/ 256 h 366"/>
                <a:gd name="T4" fmla="*/ 48 w 255"/>
                <a:gd name="T5" fmla="*/ 296 h 366"/>
                <a:gd name="T6" fmla="*/ 53 w 255"/>
                <a:gd name="T7" fmla="*/ 340 h 366"/>
                <a:gd name="T8" fmla="*/ 78 w 255"/>
                <a:gd name="T9" fmla="*/ 366 h 366"/>
                <a:gd name="T10" fmla="*/ 108 w 255"/>
                <a:gd name="T11" fmla="*/ 316 h 366"/>
                <a:gd name="T12" fmla="*/ 138 w 255"/>
                <a:gd name="T13" fmla="*/ 250 h 366"/>
                <a:gd name="T14" fmla="*/ 165 w 255"/>
                <a:gd name="T15" fmla="*/ 200 h 366"/>
                <a:gd name="T16" fmla="*/ 213 w 255"/>
                <a:gd name="T17" fmla="*/ 130 h 366"/>
                <a:gd name="T18" fmla="*/ 243 w 255"/>
                <a:gd name="T19" fmla="*/ 82 h 366"/>
                <a:gd name="T20" fmla="*/ 255 w 255"/>
                <a:gd name="T21" fmla="*/ 62 h 366"/>
                <a:gd name="T22" fmla="*/ 236 w 255"/>
                <a:gd name="T23" fmla="*/ 0 h 366"/>
                <a:gd name="T24" fmla="*/ 190 w 255"/>
                <a:gd name="T25" fmla="*/ 80 h 366"/>
                <a:gd name="T26" fmla="*/ 150 w 255"/>
                <a:gd name="T27" fmla="*/ 137 h 366"/>
                <a:gd name="T28" fmla="*/ 107 w 255"/>
                <a:gd name="T29" fmla="*/ 180 h 366"/>
                <a:gd name="T30" fmla="*/ 65 w 255"/>
                <a:gd name="T31" fmla="*/ 202 h 366"/>
                <a:gd name="T32" fmla="*/ 0 w 255"/>
                <a:gd name="T33" fmla="*/ 22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5" h="366">
                  <a:moveTo>
                    <a:pt x="0" y="220"/>
                  </a:moveTo>
                  <a:lnTo>
                    <a:pt x="45" y="256"/>
                  </a:lnTo>
                  <a:lnTo>
                    <a:pt x="48" y="296"/>
                  </a:lnTo>
                  <a:lnTo>
                    <a:pt x="53" y="340"/>
                  </a:lnTo>
                  <a:lnTo>
                    <a:pt x="78" y="366"/>
                  </a:lnTo>
                  <a:lnTo>
                    <a:pt x="108" y="316"/>
                  </a:lnTo>
                  <a:lnTo>
                    <a:pt x="138" y="250"/>
                  </a:lnTo>
                  <a:lnTo>
                    <a:pt x="165" y="200"/>
                  </a:lnTo>
                  <a:lnTo>
                    <a:pt x="213" y="130"/>
                  </a:lnTo>
                  <a:lnTo>
                    <a:pt x="243" y="82"/>
                  </a:lnTo>
                  <a:lnTo>
                    <a:pt x="255" y="62"/>
                  </a:lnTo>
                  <a:lnTo>
                    <a:pt x="236" y="0"/>
                  </a:lnTo>
                  <a:lnTo>
                    <a:pt x="190" y="80"/>
                  </a:lnTo>
                  <a:lnTo>
                    <a:pt x="150" y="137"/>
                  </a:lnTo>
                  <a:lnTo>
                    <a:pt x="107" y="180"/>
                  </a:lnTo>
                  <a:lnTo>
                    <a:pt x="65" y="202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28" name="Freeform 36"/>
            <p:cNvSpPr>
              <a:spLocks/>
            </p:cNvSpPr>
            <p:nvPr/>
          </p:nvSpPr>
          <p:spPr bwMode="auto">
            <a:xfrm>
              <a:off x="1196" y="2712"/>
              <a:ext cx="32" cy="41"/>
            </a:xfrm>
            <a:custGeom>
              <a:avLst/>
              <a:gdLst>
                <a:gd name="T0" fmla="*/ 112 w 112"/>
                <a:gd name="T1" fmla="*/ 43 h 174"/>
                <a:gd name="T2" fmla="*/ 79 w 112"/>
                <a:gd name="T3" fmla="*/ 68 h 174"/>
                <a:gd name="T4" fmla="*/ 64 w 112"/>
                <a:gd name="T5" fmla="*/ 103 h 174"/>
                <a:gd name="T6" fmla="*/ 55 w 112"/>
                <a:gd name="T7" fmla="*/ 129 h 174"/>
                <a:gd name="T8" fmla="*/ 50 w 112"/>
                <a:gd name="T9" fmla="*/ 174 h 174"/>
                <a:gd name="T10" fmla="*/ 24 w 112"/>
                <a:gd name="T11" fmla="*/ 148 h 174"/>
                <a:gd name="T12" fmla="*/ 0 w 112"/>
                <a:gd name="T13" fmla="*/ 118 h 174"/>
                <a:gd name="T14" fmla="*/ 0 w 112"/>
                <a:gd name="T15" fmla="*/ 63 h 174"/>
                <a:gd name="T16" fmla="*/ 0 w 112"/>
                <a:gd name="T17" fmla="*/ 3 h 174"/>
                <a:gd name="T18" fmla="*/ 27 w 112"/>
                <a:gd name="T19" fmla="*/ 0 h 174"/>
                <a:gd name="T20" fmla="*/ 70 w 112"/>
                <a:gd name="T21" fmla="*/ 0 h 174"/>
                <a:gd name="T22" fmla="*/ 112 w 112"/>
                <a:gd name="T23" fmla="*/ 4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174">
                  <a:moveTo>
                    <a:pt x="112" y="43"/>
                  </a:moveTo>
                  <a:lnTo>
                    <a:pt x="79" y="68"/>
                  </a:lnTo>
                  <a:lnTo>
                    <a:pt x="64" y="103"/>
                  </a:lnTo>
                  <a:lnTo>
                    <a:pt x="55" y="129"/>
                  </a:lnTo>
                  <a:lnTo>
                    <a:pt x="50" y="174"/>
                  </a:lnTo>
                  <a:lnTo>
                    <a:pt x="24" y="148"/>
                  </a:lnTo>
                  <a:lnTo>
                    <a:pt x="0" y="118"/>
                  </a:lnTo>
                  <a:lnTo>
                    <a:pt x="0" y="63"/>
                  </a:lnTo>
                  <a:lnTo>
                    <a:pt x="0" y="3"/>
                  </a:lnTo>
                  <a:lnTo>
                    <a:pt x="27" y="0"/>
                  </a:lnTo>
                  <a:lnTo>
                    <a:pt x="70" y="0"/>
                  </a:lnTo>
                  <a:lnTo>
                    <a:pt x="112" y="43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29" name="Freeform 37"/>
            <p:cNvSpPr>
              <a:spLocks/>
            </p:cNvSpPr>
            <p:nvPr/>
          </p:nvSpPr>
          <p:spPr bwMode="auto">
            <a:xfrm>
              <a:off x="1235" y="2752"/>
              <a:ext cx="19" cy="55"/>
            </a:xfrm>
            <a:custGeom>
              <a:avLst/>
              <a:gdLst>
                <a:gd name="T0" fmla="*/ 65 w 65"/>
                <a:gd name="T1" fmla="*/ 29 h 236"/>
                <a:gd name="T2" fmla="*/ 40 w 65"/>
                <a:gd name="T3" fmla="*/ 0 h 236"/>
                <a:gd name="T4" fmla="*/ 2 w 65"/>
                <a:gd name="T5" fmla="*/ 16 h 236"/>
                <a:gd name="T6" fmla="*/ 2 w 65"/>
                <a:gd name="T7" fmla="*/ 84 h 236"/>
                <a:gd name="T8" fmla="*/ 0 w 65"/>
                <a:gd name="T9" fmla="*/ 161 h 236"/>
                <a:gd name="T10" fmla="*/ 0 w 65"/>
                <a:gd name="T11" fmla="*/ 236 h 236"/>
                <a:gd name="T12" fmla="*/ 7 w 65"/>
                <a:gd name="T13" fmla="*/ 181 h 236"/>
                <a:gd name="T14" fmla="*/ 30 w 65"/>
                <a:gd name="T15" fmla="*/ 121 h 236"/>
                <a:gd name="T16" fmla="*/ 65 w 65"/>
                <a:gd name="T17" fmla="*/ 29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236">
                  <a:moveTo>
                    <a:pt x="65" y="29"/>
                  </a:moveTo>
                  <a:lnTo>
                    <a:pt x="40" y="0"/>
                  </a:lnTo>
                  <a:lnTo>
                    <a:pt x="2" y="16"/>
                  </a:lnTo>
                  <a:lnTo>
                    <a:pt x="2" y="84"/>
                  </a:lnTo>
                  <a:lnTo>
                    <a:pt x="0" y="161"/>
                  </a:lnTo>
                  <a:lnTo>
                    <a:pt x="0" y="236"/>
                  </a:lnTo>
                  <a:lnTo>
                    <a:pt x="7" y="181"/>
                  </a:lnTo>
                  <a:lnTo>
                    <a:pt x="30" y="121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30" name="Freeform 38"/>
            <p:cNvSpPr>
              <a:spLocks/>
            </p:cNvSpPr>
            <p:nvPr/>
          </p:nvSpPr>
          <p:spPr bwMode="auto">
            <a:xfrm>
              <a:off x="1195" y="2742"/>
              <a:ext cx="18" cy="60"/>
            </a:xfrm>
            <a:custGeom>
              <a:avLst/>
              <a:gdLst>
                <a:gd name="T0" fmla="*/ 4 w 65"/>
                <a:gd name="T1" fmla="*/ 0 h 259"/>
                <a:gd name="T2" fmla="*/ 35 w 65"/>
                <a:gd name="T3" fmla="*/ 45 h 259"/>
                <a:gd name="T4" fmla="*/ 54 w 65"/>
                <a:gd name="T5" fmla="*/ 56 h 259"/>
                <a:gd name="T6" fmla="*/ 65 w 65"/>
                <a:gd name="T7" fmla="*/ 61 h 259"/>
                <a:gd name="T8" fmla="*/ 50 w 65"/>
                <a:gd name="T9" fmla="*/ 106 h 259"/>
                <a:gd name="T10" fmla="*/ 34 w 65"/>
                <a:gd name="T11" fmla="*/ 169 h 259"/>
                <a:gd name="T12" fmla="*/ 10 w 65"/>
                <a:gd name="T13" fmla="*/ 259 h 259"/>
                <a:gd name="T14" fmla="*/ 9 w 65"/>
                <a:gd name="T15" fmla="*/ 231 h 259"/>
                <a:gd name="T16" fmla="*/ 4 w 65"/>
                <a:gd name="T17" fmla="*/ 161 h 259"/>
                <a:gd name="T18" fmla="*/ 0 w 65"/>
                <a:gd name="T19" fmla="*/ 81 h 259"/>
                <a:gd name="T20" fmla="*/ 4 w 65"/>
                <a:gd name="T2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259">
                  <a:moveTo>
                    <a:pt x="4" y="0"/>
                  </a:moveTo>
                  <a:lnTo>
                    <a:pt x="35" y="45"/>
                  </a:lnTo>
                  <a:lnTo>
                    <a:pt x="54" y="56"/>
                  </a:lnTo>
                  <a:lnTo>
                    <a:pt x="65" y="61"/>
                  </a:lnTo>
                  <a:lnTo>
                    <a:pt x="50" y="106"/>
                  </a:lnTo>
                  <a:lnTo>
                    <a:pt x="34" y="169"/>
                  </a:lnTo>
                  <a:lnTo>
                    <a:pt x="10" y="259"/>
                  </a:lnTo>
                  <a:lnTo>
                    <a:pt x="9" y="231"/>
                  </a:lnTo>
                  <a:lnTo>
                    <a:pt x="4" y="161"/>
                  </a:lnTo>
                  <a:lnTo>
                    <a:pt x="0" y="8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31" name="Freeform 39"/>
            <p:cNvSpPr>
              <a:spLocks/>
            </p:cNvSpPr>
            <p:nvPr/>
          </p:nvSpPr>
          <p:spPr bwMode="auto">
            <a:xfrm>
              <a:off x="1392" y="2808"/>
              <a:ext cx="40" cy="52"/>
            </a:xfrm>
            <a:custGeom>
              <a:avLst/>
              <a:gdLst>
                <a:gd name="T0" fmla="*/ 140 w 140"/>
                <a:gd name="T1" fmla="*/ 0 h 225"/>
                <a:gd name="T2" fmla="*/ 70 w 140"/>
                <a:gd name="T3" fmla="*/ 145 h 225"/>
                <a:gd name="T4" fmla="*/ 0 w 140"/>
                <a:gd name="T5" fmla="*/ 225 h 225"/>
                <a:gd name="T6" fmla="*/ 50 w 140"/>
                <a:gd name="T7" fmla="*/ 130 h 225"/>
                <a:gd name="T8" fmla="*/ 75 w 140"/>
                <a:gd name="T9" fmla="*/ 90 h 225"/>
                <a:gd name="T10" fmla="*/ 140 w 140"/>
                <a:gd name="T11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225">
                  <a:moveTo>
                    <a:pt x="140" y="0"/>
                  </a:moveTo>
                  <a:lnTo>
                    <a:pt x="70" y="145"/>
                  </a:lnTo>
                  <a:lnTo>
                    <a:pt x="0" y="225"/>
                  </a:lnTo>
                  <a:lnTo>
                    <a:pt x="50" y="130"/>
                  </a:lnTo>
                  <a:lnTo>
                    <a:pt x="75" y="9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32" name="Oval 40"/>
            <p:cNvSpPr>
              <a:spLocks noChangeArrowheads="1"/>
            </p:cNvSpPr>
            <p:nvPr/>
          </p:nvSpPr>
          <p:spPr bwMode="auto">
            <a:xfrm>
              <a:off x="1208" y="2968"/>
              <a:ext cx="15" cy="14"/>
            </a:xfrm>
            <a:prstGeom prst="ellipse">
              <a:avLst/>
            </a:pr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33" name="Oval 41"/>
            <p:cNvSpPr>
              <a:spLocks noChangeArrowheads="1"/>
            </p:cNvSpPr>
            <p:nvPr/>
          </p:nvSpPr>
          <p:spPr bwMode="auto">
            <a:xfrm>
              <a:off x="1208" y="3015"/>
              <a:ext cx="15" cy="14"/>
            </a:xfrm>
            <a:prstGeom prst="ellipse">
              <a:avLst/>
            </a:pr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34" name="Freeform 42"/>
            <p:cNvSpPr>
              <a:spLocks/>
            </p:cNvSpPr>
            <p:nvPr/>
          </p:nvSpPr>
          <p:spPr bwMode="auto">
            <a:xfrm>
              <a:off x="1122" y="3086"/>
              <a:ext cx="270" cy="578"/>
            </a:xfrm>
            <a:custGeom>
              <a:avLst/>
              <a:gdLst>
                <a:gd name="T0" fmla="*/ 311 w 950"/>
                <a:gd name="T1" fmla="*/ 815 h 2481"/>
                <a:gd name="T2" fmla="*/ 401 w 950"/>
                <a:gd name="T3" fmla="*/ 1464 h 2481"/>
                <a:gd name="T4" fmla="*/ 431 w 950"/>
                <a:gd name="T5" fmla="*/ 1743 h 2481"/>
                <a:gd name="T6" fmla="*/ 511 w 950"/>
                <a:gd name="T7" fmla="*/ 2222 h 2481"/>
                <a:gd name="T8" fmla="*/ 501 w 950"/>
                <a:gd name="T9" fmla="*/ 2352 h 2481"/>
                <a:gd name="T10" fmla="*/ 551 w 950"/>
                <a:gd name="T11" fmla="*/ 2481 h 2481"/>
                <a:gd name="T12" fmla="*/ 651 w 950"/>
                <a:gd name="T13" fmla="*/ 2481 h 2481"/>
                <a:gd name="T14" fmla="*/ 820 w 950"/>
                <a:gd name="T15" fmla="*/ 2412 h 2481"/>
                <a:gd name="T16" fmla="*/ 850 w 950"/>
                <a:gd name="T17" fmla="*/ 2222 h 2481"/>
                <a:gd name="T18" fmla="*/ 770 w 950"/>
                <a:gd name="T19" fmla="*/ 2222 h 2481"/>
                <a:gd name="T20" fmla="*/ 651 w 950"/>
                <a:gd name="T21" fmla="*/ 2192 h 2481"/>
                <a:gd name="T22" fmla="*/ 780 w 950"/>
                <a:gd name="T23" fmla="*/ 2192 h 2481"/>
                <a:gd name="T24" fmla="*/ 840 w 950"/>
                <a:gd name="T25" fmla="*/ 2172 h 2481"/>
                <a:gd name="T26" fmla="*/ 860 w 950"/>
                <a:gd name="T27" fmla="*/ 1733 h 2481"/>
                <a:gd name="T28" fmla="*/ 900 w 950"/>
                <a:gd name="T29" fmla="*/ 1354 h 2481"/>
                <a:gd name="T30" fmla="*/ 917 w 950"/>
                <a:gd name="T31" fmla="*/ 1129 h 2481"/>
                <a:gd name="T32" fmla="*/ 922 w 950"/>
                <a:gd name="T33" fmla="*/ 862 h 2481"/>
                <a:gd name="T34" fmla="*/ 950 w 950"/>
                <a:gd name="T35" fmla="*/ 476 h 2481"/>
                <a:gd name="T36" fmla="*/ 807 w 950"/>
                <a:gd name="T37" fmla="*/ 489 h 2481"/>
                <a:gd name="T38" fmla="*/ 534 w 950"/>
                <a:gd name="T39" fmla="*/ 506 h 2481"/>
                <a:gd name="T40" fmla="*/ 348 w 950"/>
                <a:gd name="T41" fmla="*/ 506 h 2481"/>
                <a:gd name="T42" fmla="*/ 300 w 950"/>
                <a:gd name="T43" fmla="*/ 210 h 2481"/>
                <a:gd name="T44" fmla="*/ 290 w 950"/>
                <a:gd name="T45" fmla="*/ 0 h 2481"/>
                <a:gd name="T46" fmla="*/ 280 w 950"/>
                <a:gd name="T47" fmla="*/ 157 h 2481"/>
                <a:gd name="T48" fmla="*/ 243 w 950"/>
                <a:gd name="T49" fmla="*/ 499 h 2481"/>
                <a:gd name="T50" fmla="*/ 9 w 950"/>
                <a:gd name="T51" fmla="*/ 439 h 2481"/>
                <a:gd name="T52" fmla="*/ 0 w 950"/>
                <a:gd name="T53" fmla="*/ 689 h 2481"/>
                <a:gd name="T54" fmla="*/ 22 w 950"/>
                <a:gd name="T55" fmla="*/ 1085 h 2481"/>
                <a:gd name="T56" fmla="*/ 2 w 950"/>
                <a:gd name="T57" fmla="*/ 1314 h 2481"/>
                <a:gd name="T58" fmla="*/ 42 w 950"/>
                <a:gd name="T59" fmla="*/ 1534 h 2481"/>
                <a:gd name="T60" fmla="*/ 132 w 950"/>
                <a:gd name="T61" fmla="*/ 2092 h 2481"/>
                <a:gd name="T62" fmla="*/ 231 w 950"/>
                <a:gd name="T63" fmla="*/ 2152 h 2481"/>
                <a:gd name="T64" fmla="*/ 142 w 950"/>
                <a:gd name="T65" fmla="*/ 2162 h 2481"/>
                <a:gd name="T66" fmla="*/ 142 w 950"/>
                <a:gd name="T67" fmla="*/ 2302 h 2481"/>
                <a:gd name="T68" fmla="*/ 241 w 950"/>
                <a:gd name="T69" fmla="*/ 2382 h 2481"/>
                <a:gd name="T70" fmla="*/ 451 w 950"/>
                <a:gd name="T71" fmla="*/ 2392 h 2481"/>
                <a:gd name="T72" fmla="*/ 461 w 950"/>
                <a:gd name="T73" fmla="*/ 2302 h 2481"/>
                <a:gd name="T74" fmla="*/ 481 w 950"/>
                <a:gd name="T75" fmla="*/ 2262 h 2481"/>
                <a:gd name="T76" fmla="*/ 411 w 950"/>
                <a:gd name="T77" fmla="*/ 1823 h 2481"/>
                <a:gd name="T78" fmla="*/ 371 w 950"/>
                <a:gd name="T79" fmla="*/ 1524 h 2481"/>
                <a:gd name="T80" fmla="*/ 341 w 950"/>
                <a:gd name="T81" fmla="*/ 1264 h 2481"/>
                <a:gd name="T82" fmla="*/ 311 w 950"/>
                <a:gd name="T83" fmla="*/ 815 h 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50" h="2481">
                  <a:moveTo>
                    <a:pt x="311" y="815"/>
                  </a:moveTo>
                  <a:lnTo>
                    <a:pt x="401" y="1464"/>
                  </a:lnTo>
                  <a:lnTo>
                    <a:pt x="431" y="1743"/>
                  </a:lnTo>
                  <a:lnTo>
                    <a:pt x="511" y="2222"/>
                  </a:lnTo>
                  <a:lnTo>
                    <a:pt x="501" y="2352"/>
                  </a:lnTo>
                  <a:lnTo>
                    <a:pt x="551" y="2481"/>
                  </a:lnTo>
                  <a:lnTo>
                    <a:pt x="651" y="2481"/>
                  </a:lnTo>
                  <a:lnTo>
                    <a:pt x="820" y="2412"/>
                  </a:lnTo>
                  <a:lnTo>
                    <a:pt x="850" y="2222"/>
                  </a:lnTo>
                  <a:lnTo>
                    <a:pt x="770" y="2222"/>
                  </a:lnTo>
                  <a:lnTo>
                    <a:pt x="651" y="2192"/>
                  </a:lnTo>
                  <a:lnTo>
                    <a:pt x="780" y="2192"/>
                  </a:lnTo>
                  <a:lnTo>
                    <a:pt x="840" y="2172"/>
                  </a:lnTo>
                  <a:lnTo>
                    <a:pt x="860" y="1733"/>
                  </a:lnTo>
                  <a:lnTo>
                    <a:pt x="900" y="1354"/>
                  </a:lnTo>
                  <a:lnTo>
                    <a:pt x="917" y="1129"/>
                  </a:lnTo>
                  <a:lnTo>
                    <a:pt x="922" y="862"/>
                  </a:lnTo>
                  <a:lnTo>
                    <a:pt x="950" y="476"/>
                  </a:lnTo>
                  <a:lnTo>
                    <a:pt x="807" y="489"/>
                  </a:lnTo>
                  <a:lnTo>
                    <a:pt x="534" y="506"/>
                  </a:lnTo>
                  <a:lnTo>
                    <a:pt x="348" y="506"/>
                  </a:lnTo>
                  <a:lnTo>
                    <a:pt x="300" y="210"/>
                  </a:lnTo>
                  <a:lnTo>
                    <a:pt x="290" y="0"/>
                  </a:lnTo>
                  <a:lnTo>
                    <a:pt x="280" y="157"/>
                  </a:lnTo>
                  <a:lnTo>
                    <a:pt x="243" y="499"/>
                  </a:lnTo>
                  <a:lnTo>
                    <a:pt x="9" y="439"/>
                  </a:lnTo>
                  <a:lnTo>
                    <a:pt x="0" y="689"/>
                  </a:lnTo>
                  <a:lnTo>
                    <a:pt x="22" y="1085"/>
                  </a:lnTo>
                  <a:lnTo>
                    <a:pt x="2" y="1314"/>
                  </a:lnTo>
                  <a:lnTo>
                    <a:pt x="42" y="1534"/>
                  </a:lnTo>
                  <a:lnTo>
                    <a:pt x="132" y="2092"/>
                  </a:lnTo>
                  <a:lnTo>
                    <a:pt x="231" y="2152"/>
                  </a:lnTo>
                  <a:lnTo>
                    <a:pt x="142" y="2162"/>
                  </a:lnTo>
                  <a:lnTo>
                    <a:pt x="142" y="2302"/>
                  </a:lnTo>
                  <a:lnTo>
                    <a:pt x="241" y="2382"/>
                  </a:lnTo>
                  <a:lnTo>
                    <a:pt x="451" y="2392"/>
                  </a:lnTo>
                  <a:lnTo>
                    <a:pt x="461" y="2302"/>
                  </a:lnTo>
                  <a:lnTo>
                    <a:pt x="481" y="2262"/>
                  </a:lnTo>
                  <a:lnTo>
                    <a:pt x="411" y="1823"/>
                  </a:lnTo>
                  <a:lnTo>
                    <a:pt x="371" y="1524"/>
                  </a:lnTo>
                  <a:lnTo>
                    <a:pt x="341" y="1264"/>
                  </a:lnTo>
                  <a:lnTo>
                    <a:pt x="311" y="815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35" name="Freeform 43"/>
            <p:cNvSpPr>
              <a:spLocks/>
            </p:cNvSpPr>
            <p:nvPr/>
          </p:nvSpPr>
          <p:spPr bwMode="auto">
            <a:xfrm>
              <a:off x="1208" y="3211"/>
              <a:ext cx="35" cy="37"/>
            </a:xfrm>
            <a:custGeom>
              <a:avLst/>
              <a:gdLst>
                <a:gd name="T0" fmla="*/ 123 w 123"/>
                <a:gd name="T1" fmla="*/ 0 h 161"/>
                <a:gd name="T2" fmla="*/ 18 w 123"/>
                <a:gd name="T3" fmla="*/ 60 h 161"/>
                <a:gd name="T4" fmla="*/ 0 w 123"/>
                <a:gd name="T5" fmla="*/ 161 h 161"/>
                <a:gd name="T6" fmla="*/ 30 w 123"/>
                <a:gd name="T7" fmla="*/ 80 h 161"/>
                <a:gd name="T8" fmla="*/ 123 w 123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61">
                  <a:moveTo>
                    <a:pt x="123" y="0"/>
                  </a:moveTo>
                  <a:lnTo>
                    <a:pt x="18" y="60"/>
                  </a:lnTo>
                  <a:lnTo>
                    <a:pt x="0" y="161"/>
                  </a:lnTo>
                  <a:lnTo>
                    <a:pt x="30" y="8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36" name="Freeform 44"/>
            <p:cNvSpPr>
              <a:spLocks/>
            </p:cNvSpPr>
            <p:nvPr/>
          </p:nvSpPr>
          <p:spPr bwMode="auto">
            <a:xfrm>
              <a:off x="1254" y="3321"/>
              <a:ext cx="27" cy="273"/>
            </a:xfrm>
            <a:custGeom>
              <a:avLst/>
              <a:gdLst>
                <a:gd name="T0" fmla="*/ 10 w 95"/>
                <a:gd name="T1" fmla="*/ 0 h 1172"/>
                <a:gd name="T2" fmla="*/ 50 w 95"/>
                <a:gd name="T3" fmla="*/ 659 h 1172"/>
                <a:gd name="T4" fmla="*/ 95 w 95"/>
                <a:gd name="T5" fmla="*/ 973 h 1172"/>
                <a:gd name="T6" fmla="*/ 95 w 95"/>
                <a:gd name="T7" fmla="*/ 1172 h 1172"/>
                <a:gd name="T8" fmla="*/ 70 w 95"/>
                <a:gd name="T9" fmla="*/ 963 h 1172"/>
                <a:gd name="T10" fmla="*/ 35 w 95"/>
                <a:gd name="T11" fmla="*/ 659 h 1172"/>
                <a:gd name="T12" fmla="*/ 0 w 95"/>
                <a:gd name="T13" fmla="*/ 304 h 1172"/>
                <a:gd name="T14" fmla="*/ 10 w 95"/>
                <a:gd name="T1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1172">
                  <a:moveTo>
                    <a:pt x="10" y="0"/>
                  </a:moveTo>
                  <a:lnTo>
                    <a:pt x="50" y="659"/>
                  </a:lnTo>
                  <a:lnTo>
                    <a:pt x="95" y="973"/>
                  </a:lnTo>
                  <a:lnTo>
                    <a:pt x="95" y="1172"/>
                  </a:lnTo>
                  <a:lnTo>
                    <a:pt x="70" y="963"/>
                  </a:lnTo>
                  <a:lnTo>
                    <a:pt x="35" y="659"/>
                  </a:lnTo>
                  <a:lnTo>
                    <a:pt x="0" y="30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8237" name="Group 45"/>
            <p:cNvGrpSpPr>
              <a:grpSpLocks/>
            </p:cNvGrpSpPr>
            <p:nvPr/>
          </p:nvGrpSpPr>
          <p:grpSpPr bwMode="auto">
            <a:xfrm>
              <a:off x="694" y="2695"/>
              <a:ext cx="151" cy="88"/>
              <a:chOff x="2614" y="5102"/>
              <a:chExt cx="503" cy="306"/>
            </a:xfrm>
          </p:grpSpPr>
          <p:sp>
            <p:nvSpPr>
              <p:cNvPr id="8238" name="Freeform 46"/>
              <p:cNvSpPr>
                <a:spLocks/>
              </p:cNvSpPr>
              <p:nvPr/>
            </p:nvSpPr>
            <p:spPr bwMode="auto">
              <a:xfrm>
                <a:off x="2614" y="5102"/>
                <a:ext cx="503" cy="306"/>
              </a:xfrm>
              <a:custGeom>
                <a:avLst/>
                <a:gdLst>
                  <a:gd name="T0" fmla="*/ 473 w 503"/>
                  <a:gd name="T1" fmla="*/ 148 h 306"/>
                  <a:gd name="T2" fmla="*/ 454 w 503"/>
                  <a:gd name="T3" fmla="*/ 110 h 306"/>
                  <a:gd name="T4" fmla="*/ 429 w 503"/>
                  <a:gd name="T5" fmla="*/ 87 h 306"/>
                  <a:gd name="T6" fmla="*/ 365 w 503"/>
                  <a:gd name="T7" fmla="*/ 47 h 306"/>
                  <a:gd name="T8" fmla="*/ 286 w 503"/>
                  <a:gd name="T9" fmla="*/ 17 h 306"/>
                  <a:gd name="T10" fmla="*/ 238 w 503"/>
                  <a:gd name="T11" fmla="*/ 9 h 306"/>
                  <a:gd name="T12" fmla="*/ 203 w 503"/>
                  <a:gd name="T13" fmla="*/ 9 h 306"/>
                  <a:gd name="T14" fmla="*/ 152 w 503"/>
                  <a:gd name="T15" fmla="*/ 0 h 306"/>
                  <a:gd name="T16" fmla="*/ 110 w 503"/>
                  <a:gd name="T17" fmla="*/ 4 h 306"/>
                  <a:gd name="T18" fmla="*/ 64 w 503"/>
                  <a:gd name="T19" fmla="*/ 5 h 306"/>
                  <a:gd name="T20" fmla="*/ 35 w 503"/>
                  <a:gd name="T21" fmla="*/ 15 h 306"/>
                  <a:gd name="T22" fmla="*/ 9 w 503"/>
                  <a:gd name="T23" fmla="*/ 27 h 306"/>
                  <a:gd name="T24" fmla="*/ 0 w 503"/>
                  <a:gd name="T25" fmla="*/ 38 h 306"/>
                  <a:gd name="T26" fmla="*/ 4 w 503"/>
                  <a:gd name="T27" fmla="*/ 55 h 306"/>
                  <a:gd name="T28" fmla="*/ 14 w 503"/>
                  <a:gd name="T29" fmla="*/ 62 h 306"/>
                  <a:gd name="T30" fmla="*/ 40 w 503"/>
                  <a:gd name="T31" fmla="*/ 63 h 306"/>
                  <a:gd name="T32" fmla="*/ 68 w 503"/>
                  <a:gd name="T33" fmla="*/ 57 h 306"/>
                  <a:gd name="T34" fmla="*/ 125 w 503"/>
                  <a:gd name="T35" fmla="*/ 58 h 306"/>
                  <a:gd name="T36" fmla="*/ 157 w 503"/>
                  <a:gd name="T37" fmla="*/ 67 h 306"/>
                  <a:gd name="T38" fmla="*/ 182 w 503"/>
                  <a:gd name="T39" fmla="*/ 83 h 306"/>
                  <a:gd name="T40" fmla="*/ 148 w 503"/>
                  <a:gd name="T41" fmla="*/ 103 h 306"/>
                  <a:gd name="T42" fmla="*/ 140 w 503"/>
                  <a:gd name="T43" fmla="*/ 118 h 306"/>
                  <a:gd name="T44" fmla="*/ 147 w 503"/>
                  <a:gd name="T45" fmla="*/ 138 h 306"/>
                  <a:gd name="T46" fmla="*/ 153 w 503"/>
                  <a:gd name="T47" fmla="*/ 147 h 306"/>
                  <a:gd name="T48" fmla="*/ 143 w 503"/>
                  <a:gd name="T49" fmla="*/ 168 h 306"/>
                  <a:gd name="T50" fmla="*/ 155 w 503"/>
                  <a:gd name="T51" fmla="*/ 191 h 306"/>
                  <a:gd name="T52" fmla="*/ 150 w 503"/>
                  <a:gd name="T53" fmla="*/ 213 h 306"/>
                  <a:gd name="T54" fmla="*/ 163 w 503"/>
                  <a:gd name="T55" fmla="*/ 236 h 306"/>
                  <a:gd name="T56" fmla="*/ 180 w 503"/>
                  <a:gd name="T57" fmla="*/ 276 h 306"/>
                  <a:gd name="T58" fmla="*/ 220 w 503"/>
                  <a:gd name="T59" fmla="*/ 283 h 306"/>
                  <a:gd name="T60" fmla="*/ 268 w 503"/>
                  <a:gd name="T61" fmla="*/ 283 h 306"/>
                  <a:gd name="T62" fmla="*/ 288 w 503"/>
                  <a:gd name="T63" fmla="*/ 266 h 306"/>
                  <a:gd name="T64" fmla="*/ 315 w 503"/>
                  <a:gd name="T65" fmla="*/ 291 h 306"/>
                  <a:gd name="T66" fmla="*/ 365 w 503"/>
                  <a:gd name="T67" fmla="*/ 293 h 306"/>
                  <a:gd name="T68" fmla="*/ 389 w 503"/>
                  <a:gd name="T69" fmla="*/ 301 h 306"/>
                  <a:gd name="T70" fmla="*/ 423 w 503"/>
                  <a:gd name="T71" fmla="*/ 306 h 306"/>
                  <a:gd name="T72" fmla="*/ 458 w 503"/>
                  <a:gd name="T73" fmla="*/ 280 h 306"/>
                  <a:gd name="T74" fmla="*/ 484 w 503"/>
                  <a:gd name="T75" fmla="*/ 253 h 306"/>
                  <a:gd name="T76" fmla="*/ 503 w 503"/>
                  <a:gd name="T77" fmla="*/ 201 h 306"/>
                  <a:gd name="T78" fmla="*/ 481 w 503"/>
                  <a:gd name="T79" fmla="*/ 178 h 306"/>
                  <a:gd name="T80" fmla="*/ 473 w 503"/>
                  <a:gd name="T81" fmla="*/ 148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03" h="306">
                    <a:moveTo>
                      <a:pt x="473" y="148"/>
                    </a:moveTo>
                    <a:lnTo>
                      <a:pt x="454" y="110"/>
                    </a:lnTo>
                    <a:lnTo>
                      <a:pt x="429" y="87"/>
                    </a:lnTo>
                    <a:lnTo>
                      <a:pt x="365" y="47"/>
                    </a:lnTo>
                    <a:lnTo>
                      <a:pt x="286" y="17"/>
                    </a:lnTo>
                    <a:lnTo>
                      <a:pt x="238" y="9"/>
                    </a:lnTo>
                    <a:lnTo>
                      <a:pt x="203" y="9"/>
                    </a:lnTo>
                    <a:lnTo>
                      <a:pt x="152" y="0"/>
                    </a:lnTo>
                    <a:lnTo>
                      <a:pt x="110" y="4"/>
                    </a:lnTo>
                    <a:lnTo>
                      <a:pt x="64" y="5"/>
                    </a:lnTo>
                    <a:lnTo>
                      <a:pt x="35" y="15"/>
                    </a:lnTo>
                    <a:lnTo>
                      <a:pt x="9" y="27"/>
                    </a:lnTo>
                    <a:lnTo>
                      <a:pt x="0" y="38"/>
                    </a:lnTo>
                    <a:lnTo>
                      <a:pt x="4" y="55"/>
                    </a:lnTo>
                    <a:lnTo>
                      <a:pt x="14" y="62"/>
                    </a:lnTo>
                    <a:lnTo>
                      <a:pt x="40" y="63"/>
                    </a:lnTo>
                    <a:lnTo>
                      <a:pt x="68" y="57"/>
                    </a:lnTo>
                    <a:lnTo>
                      <a:pt x="125" y="58"/>
                    </a:lnTo>
                    <a:lnTo>
                      <a:pt x="157" y="67"/>
                    </a:lnTo>
                    <a:lnTo>
                      <a:pt x="182" y="83"/>
                    </a:lnTo>
                    <a:lnTo>
                      <a:pt x="148" y="103"/>
                    </a:lnTo>
                    <a:lnTo>
                      <a:pt x="140" y="118"/>
                    </a:lnTo>
                    <a:lnTo>
                      <a:pt x="147" y="138"/>
                    </a:lnTo>
                    <a:lnTo>
                      <a:pt x="153" y="147"/>
                    </a:lnTo>
                    <a:lnTo>
                      <a:pt x="143" y="168"/>
                    </a:lnTo>
                    <a:lnTo>
                      <a:pt x="155" y="191"/>
                    </a:lnTo>
                    <a:lnTo>
                      <a:pt x="150" y="213"/>
                    </a:lnTo>
                    <a:lnTo>
                      <a:pt x="163" y="236"/>
                    </a:lnTo>
                    <a:lnTo>
                      <a:pt x="180" y="276"/>
                    </a:lnTo>
                    <a:lnTo>
                      <a:pt x="220" y="283"/>
                    </a:lnTo>
                    <a:lnTo>
                      <a:pt x="268" y="283"/>
                    </a:lnTo>
                    <a:lnTo>
                      <a:pt x="288" y="266"/>
                    </a:lnTo>
                    <a:lnTo>
                      <a:pt x="315" y="291"/>
                    </a:lnTo>
                    <a:lnTo>
                      <a:pt x="365" y="293"/>
                    </a:lnTo>
                    <a:lnTo>
                      <a:pt x="389" y="301"/>
                    </a:lnTo>
                    <a:lnTo>
                      <a:pt x="423" y="306"/>
                    </a:lnTo>
                    <a:lnTo>
                      <a:pt x="458" y="280"/>
                    </a:lnTo>
                    <a:lnTo>
                      <a:pt x="484" y="253"/>
                    </a:lnTo>
                    <a:lnTo>
                      <a:pt x="503" y="201"/>
                    </a:lnTo>
                    <a:lnTo>
                      <a:pt x="481" y="178"/>
                    </a:lnTo>
                    <a:lnTo>
                      <a:pt x="473" y="148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 w="8255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39" name="Freeform 47"/>
              <p:cNvSpPr>
                <a:spLocks/>
              </p:cNvSpPr>
              <p:nvPr/>
            </p:nvSpPr>
            <p:spPr bwMode="auto">
              <a:xfrm>
                <a:off x="2811" y="5139"/>
                <a:ext cx="166" cy="141"/>
              </a:xfrm>
              <a:custGeom>
                <a:avLst/>
                <a:gdLst>
                  <a:gd name="T0" fmla="*/ 166 w 166"/>
                  <a:gd name="T1" fmla="*/ 51 h 141"/>
                  <a:gd name="T2" fmla="*/ 84 w 166"/>
                  <a:gd name="T3" fmla="*/ 56 h 141"/>
                  <a:gd name="T4" fmla="*/ 68 w 166"/>
                  <a:gd name="T5" fmla="*/ 51 h 141"/>
                  <a:gd name="T6" fmla="*/ 38 w 166"/>
                  <a:gd name="T7" fmla="*/ 55 h 141"/>
                  <a:gd name="T8" fmla="*/ 33 w 166"/>
                  <a:gd name="T9" fmla="*/ 76 h 141"/>
                  <a:gd name="T10" fmla="*/ 5 w 166"/>
                  <a:gd name="T11" fmla="*/ 118 h 141"/>
                  <a:gd name="T12" fmla="*/ 13 w 166"/>
                  <a:gd name="T13" fmla="*/ 136 h 141"/>
                  <a:gd name="T14" fmla="*/ 49 w 166"/>
                  <a:gd name="T15" fmla="*/ 135 h 141"/>
                  <a:gd name="T16" fmla="*/ 64 w 166"/>
                  <a:gd name="T17" fmla="*/ 115 h 141"/>
                  <a:gd name="T18" fmla="*/ 83 w 166"/>
                  <a:gd name="T19" fmla="*/ 103 h 141"/>
                  <a:gd name="T20" fmla="*/ 114 w 166"/>
                  <a:gd name="T21" fmla="*/ 110 h 141"/>
                  <a:gd name="T22" fmla="*/ 119 w 166"/>
                  <a:gd name="T23" fmla="*/ 133 h 141"/>
                  <a:gd name="T24" fmla="*/ 81 w 166"/>
                  <a:gd name="T25" fmla="*/ 115 h 141"/>
                  <a:gd name="T26" fmla="*/ 56 w 166"/>
                  <a:gd name="T27" fmla="*/ 131 h 141"/>
                  <a:gd name="T28" fmla="*/ 29 w 166"/>
                  <a:gd name="T29" fmla="*/ 141 h 141"/>
                  <a:gd name="T30" fmla="*/ 6 w 166"/>
                  <a:gd name="T31" fmla="*/ 138 h 141"/>
                  <a:gd name="T32" fmla="*/ 1 w 166"/>
                  <a:gd name="T33" fmla="*/ 126 h 141"/>
                  <a:gd name="T34" fmla="*/ 0 w 166"/>
                  <a:gd name="T35" fmla="*/ 111 h 141"/>
                  <a:gd name="T36" fmla="*/ 15 w 166"/>
                  <a:gd name="T37" fmla="*/ 95 h 141"/>
                  <a:gd name="T38" fmla="*/ 28 w 166"/>
                  <a:gd name="T39" fmla="*/ 76 h 141"/>
                  <a:gd name="T40" fmla="*/ 29 w 166"/>
                  <a:gd name="T41" fmla="*/ 66 h 141"/>
                  <a:gd name="T42" fmla="*/ 34 w 166"/>
                  <a:gd name="T43" fmla="*/ 46 h 141"/>
                  <a:gd name="T44" fmla="*/ 56 w 166"/>
                  <a:gd name="T45" fmla="*/ 46 h 141"/>
                  <a:gd name="T46" fmla="*/ 96 w 166"/>
                  <a:gd name="T47" fmla="*/ 51 h 141"/>
                  <a:gd name="T48" fmla="*/ 88 w 166"/>
                  <a:gd name="T49" fmla="*/ 21 h 141"/>
                  <a:gd name="T50" fmla="*/ 83 w 166"/>
                  <a:gd name="T51" fmla="*/ 0 h 141"/>
                  <a:gd name="T52" fmla="*/ 89 w 166"/>
                  <a:gd name="T53" fmla="*/ 16 h 141"/>
                  <a:gd name="T54" fmla="*/ 104 w 166"/>
                  <a:gd name="T55" fmla="*/ 48 h 141"/>
                  <a:gd name="T56" fmla="*/ 124 w 166"/>
                  <a:gd name="T57" fmla="*/ 48 h 141"/>
                  <a:gd name="T58" fmla="*/ 148 w 166"/>
                  <a:gd name="T59" fmla="*/ 48 h 141"/>
                  <a:gd name="T60" fmla="*/ 166 w 166"/>
                  <a:gd name="T61" fmla="*/ 5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6" h="141">
                    <a:moveTo>
                      <a:pt x="166" y="51"/>
                    </a:moveTo>
                    <a:lnTo>
                      <a:pt x="84" y="56"/>
                    </a:lnTo>
                    <a:lnTo>
                      <a:pt x="68" y="51"/>
                    </a:lnTo>
                    <a:lnTo>
                      <a:pt x="38" y="55"/>
                    </a:lnTo>
                    <a:lnTo>
                      <a:pt x="33" y="76"/>
                    </a:lnTo>
                    <a:lnTo>
                      <a:pt x="5" y="118"/>
                    </a:lnTo>
                    <a:lnTo>
                      <a:pt x="13" y="136"/>
                    </a:lnTo>
                    <a:lnTo>
                      <a:pt x="49" y="135"/>
                    </a:lnTo>
                    <a:lnTo>
                      <a:pt x="64" y="115"/>
                    </a:lnTo>
                    <a:lnTo>
                      <a:pt x="83" y="103"/>
                    </a:lnTo>
                    <a:lnTo>
                      <a:pt x="114" y="110"/>
                    </a:lnTo>
                    <a:lnTo>
                      <a:pt x="119" y="133"/>
                    </a:lnTo>
                    <a:lnTo>
                      <a:pt x="81" y="115"/>
                    </a:lnTo>
                    <a:lnTo>
                      <a:pt x="56" y="131"/>
                    </a:lnTo>
                    <a:lnTo>
                      <a:pt x="29" y="141"/>
                    </a:lnTo>
                    <a:lnTo>
                      <a:pt x="6" y="138"/>
                    </a:lnTo>
                    <a:lnTo>
                      <a:pt x="1" y="126"/>
                    </a:lnTo>
                    <a:lnTo>
                      <a:pt x="0" y="111"/>
                    </a:lnTo>
                    <a:lnTo>
                      <a:pt x="15" y="95"/>
                    </a:lnTo>
                    <a:lnTo>
                      <a:pt x="28" y="76"/>
                    </a:lnTo>
                    <a:lnTo>
                      <a:pt x="29" y="66"/>
                    </a:lnTo>
                    <a:lnTo>
                      <a:pt x="34" y="46"/>
                    </a:lnTo>
                    <a:lnTo>
                      <a:pt x="56" y="46"/>
                    </a:lnTo>
                    <a:lnTo>
                      <a:pt x="96" y="51"/>
                    </a:lnTo>
                    <a:lnTo>
                      <a:pt x="88" y="21"/>
                    </a:lnTo>
                    <a:lnTo>
                      <a:pt x="83" y="0"/>
                    </a:lnTo>
                    <a:lnTo>
                      <a:pt x="89" y="16"/>
                    </a:lnTo>
                    <a:lnTo>
                      <a:pt x="104" y="48"/>
                    </a:lnTo>
                    <a:lnTo>
                      <a:pt x="124" y="48"/>
                    </a:lnTo>
                    <a:lnTo>
                      <a:pt x="148" y="48"/>
                    </a:lnTo>
                    <a:lnTo>
                      <a:pt x="166" y="51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40" name="Freeform 48"/>
              <p:cNvSpPr>
                <a:spLocks/>
              </p:cNvSpPr>
              <p:nvPr/>
            </p:nvSpPr>
            <p:spPr bwMode="auto">
              <a:xfrm>
                <a:off x="2895" y="5265"/>
                <a:ext cx="45" cy="105"/>
              </a:xfrm>
              <a:custGeom>
                <a:avLst/>
                <a:gdLst>
                  <a:gd name="T0" fmla="*/ 0 w 45"/>
                  <a:gd name="T1" fmla="*/ 0 h 105"/>
                  <a:gd name="T2" fmla="*/ 17 w 45"/>
                  <a:gd name="T3" fmla="*/ 10 h 105"/>
                  <a:gd name="T4" fmla="*/ 20 w 45"/>
                  <a:gd name="T5" fmla="*/ 22 h 105"/>
                  <a:gd name="T6" fmla="*/ 19 w 45"/>
                  <a:gd name="T7" fmla="*/ 33 h 105"/>
                  <a:gd name="T8" fmla="*/ 30 w 45"/>
                  <a:gd name="T9" fmla="*/ 37 h 105"/>
                  <a:gd name="T10" fmla="*/ 37 w 45"/>
                  <a:gd name="T11" fmla="*/ 45 h 105"/>
                  <a:gd name="T12" fmla="*/ 37 w 45"/>
                  <a:gd name="T13" fmla="*/ 58 h 105"/>
                  <a:gd name="T14" fmla="*/ 32 w 45"/>
                  <a:gd name="T15" fmla="*/ 65 h 105"/>
                  <a:gd name="T16" fmla="*/ 5 w 45"/>
                  <a:gd name="T17" fmla="*/ 73 h 105"/>
                  <a:gd name="T18" fmla="*/ 10 w 45"/>
                  <a:gd name="T19" fmla="*/ 80 h 105"/>
                  <a:gd name="T20" fmla="*/ 10 w 45"/>
                  <a:gd name="T21" fmla="*/ 90 h 105"/>
                  <a:gd name="T22" fmla="*/ 0 w 45"/>
                  <a:gd name="T23" fmla="*/ 102 h 105"/>
                  <a:gd name="T24" fmla="*/ 15 w 45"/>
                  <a:gd name="T25" fmla="*/ 105 h 105"/>
                  <a:gd name="T26" fmla="*/ 15 w 45"/>
                  <a:gd name="T27" fmla="*/ 88 h 105"/>
                  <a:gd name="T28" fmla="*/ 27 w 45"/>
                  <a:gd name="T29" fmla="*/ 75 h 105"/>
                  <a:gd name="T30" fmla="*/ 40 w 45"/>
                  <a:gd name="T31" fmla="*/ 67 h 105"/>
                  <a:gd name="T32" fmla="*/ 45 w 45"/>
                  <a:gd name="T33" fmla="*/ 48 h 105"/>
                  <a:gd name="T34" fmla="*/ 39 w 45"/>
                  <a:gd name="T35" fmla="*/ 38 h 105"/>
                  <a:gd name="T36" fmla="*/ 25 w 45"/>
                  <a:gd name="T37" fmla="*/ 32 h 105"/>
                  <a:gd name="T38" fmla="*/ 25 w 45"/>
                  <a:gd name="T39" fmla="*/ 19 h 105"/>
                  <a:gd name="T40" fmla="*/ 22 w 45"/>
                  <a:gd name="T41" fmla="*/ 5 h 105"/>
                  <a:gd name="T42" fmla="*/ 0 w 45"/>
                  <a:gd name="T43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105">
                    <a:moveTo>
                      <a:pt x="0" y="0"/>
                    </a:moveTo>
                    <a:lnTo>
                      <a:pt x="17" y="10"/>
                    </a:lnTo>
                    <a:lnTo>
                      <a:pt x="20" y="22"/>
                    </a:lnTo>
                    <a:lnTo>
                      <a:pt x="19" y="33"/>
                    </a:lnTo>
                    <a:lnTo>
                      <a:pt x="30" y="37"/>
                    </a:lnTo>
                    <a:lnTo>
                      <a:pt x="37" y="45"/>
                    </a:lnTo>
                    <a:lnTo>
                      <a:pt x="37" y="58"/>
                    </a:lnTo>
                    <a:lnTo>
                      <a:pt x="32" y="65"/>
                    </a:lnTo>
                    <a:lnTo>
                      <a:pt x="5" y="73"/>
                    </a:lnTo>
                    <a:lnTo>
                      <a:pt x="10" y="80"/>
                    </a:lnTo>
                    <a:lnTo>
                      <a:pt x="10" y="90"/>
                    </a:lnTo>
                    <a:lnTo>
                      <a:pt x="0" y="102"/>
                    </a:lnTo>
                    <a:lnTo>
                      <a:pt x="15" y="105"/>
                    </a:lnTo>
                    <a:lnTo>
                      <a:pt x="15" y="88"/>
                    </a:lnTo>
                    <a:lnTo>
                      <a:pt x="27" y="75"/>
                    </a:lnTo>
                    <a:lnTo>
                      <a:pt x="40" y="67"/>
                    </a:lnTo>
                    <a:lnTo>
                      <a:pt x="45" y="48"/>
                    </a:lnTo>
                    <a:lnTo>
                      <a:pt x="39" y="38"/>
                    </a:lnTo>
                    <a:lnTo>
                      <a:pt x="25" y="32"/>
                    </a:lnTo>
                    <a:lnTo>
                      <a:pt x="25" y="19"/>
                    </a:lnTo>
                    <a:lnTo>
                      <a:pt x="22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41" name="Freeform 49"/>
              <p:cNvSpPr>
                <a:spLocks/>
              </p:cNvSpPr>
              <p:nvPr/>
            </p:nvSpPr>
            <p:spPr bwMode="auto">
              <a:xfrm>
                <a:off x="2869" y="5275"/>
                <a:ext cx="23" cy="23"/>
              </a:xfrm>
              <a:custGeom>
                <a:avLst/>
                <a:gdLst>
                  <a:gd name="T0" fmla="*/ 10 w 23"/>
                  <a:gd name="T1" fmla="*/ 0 h 23"/>
                  <a:gd name="T2" fmla="*/ 8 w 23"/>
                  <a:gd name="T3" fmla="*/ 9 h 23"/>
                  <a:gd name="T4" fmla="*/ 10 w 23"/>
                  <a:gd name="T5" fmla="*/ 18 h 23"/>
                  <a:gd name="T6" fmla="*/ 23 w 23"/>
                  <a:gd name="T7" fmla="*/ 23 h 23"/>
                  <a:gd name="T8" fmla="*/ 0 w 23"/>
                  <a:gd name="T9" fmla="*/ 20 h 23"/>
                  <a:gd name="T10" fmla="*/ 10 w 23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10" y="0"/>
                    </a:moveTo>
                    <a:lnTo>
                      <a:pt x="8" y="9"/>
                    </a:lnTo>
                    <a:lnTo>
                      <a:pt x="10" y="18"/>
                    </a:lnTo>
                    <a:lnTo>
                      <a:pt x="23" y="23"/>
                    </a:lnTo>
                    <a:lnTo>
                      <a:pt x="0" y="2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42" name="Freeform 50"/>
              <p:cNvSpPr>
                <a:spLocks/>
              </p:cNvSpPr>
              <p:nvPr/>
            </p:nvSpPr>
            <p:spPr bwMode="auto">
              <a:xfrm>
                <a:off x="2890" y="5310"/>
                <a:ext cx="29" cy="18"/>
              </a:xfrm>
              <a:custGeom>
                <a:avLst/>
                <a:gdLst>
                  <a:gd name="T0" fmla="*/ 5 w 29"/>
                  <a:gd name="T1" fmla="*/ 0 h 18"/>
                  <a:gd name="T2" fmla="*/ 0 w 29"/>
                  <a:gd name="T3" fmla="*/ 8 h 18"/>
                  <a:gd name="T4" fmla="*/ 10 w 29"/>
                  <a:gd name="T5" fmla="*/ 18 h 18"/>
                  <a:gd name="T6" fmla="*/ 15 w 29"/>
                  <a:gd name="T7" fmla="*/ 18 h 18"/>
                  <a:gd name="T8" fmla="*/ 29 w 29"/>
                  <a:gd name="T9" fmla="*/ 18 h 18"/>
                  <a:gd name="T10" fmla="*/ 17 w 29"/>
                  <a:gd name="T11" fmla="*/ 15 h 18"/>
                  <a:gd name="T12" fmla="*/ 5 w 29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8">
                    <a:moveTo>
                      <a:pt x="5" y="0"/>
                    </a:moveTo>
                    <a:lnTo>
                      <a:pt x="0" y="8"/>
                    </a:lnTo>
                    <a:lnTo>
                      <a:pt x="10" y="18"/>
                    </a:lnTo>
                    <a:lnTo>
                      <a:pt x="15" y="18"/>
                    </a:lnTo>
                    <a:lnTo>
                      <a:pt x="29" y="18"/>
                    </a:lnTo>
                    <a:lnTo>
                      <a:pt x="17" y="1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43" name="Freeform 51"/>
              <p:cNvSpPr>
                <a:spLocks/>
              </p:cNvSpPr>
              <p:nvPr/>
            </p:nvSpPr>
            <p:spPr bwMode="auto">
              <a:xfrm>
                <a:off x="2885" y="5347"/>
                <a:ext cx="9" cy="26"/>
              </a:xfrm>
              <a:custGeom>
                <a:avLst/>
                <a:gdLst>
                  <a:gd name="T0" fmla="*/ 4 w 9"/>
                  <a:gd name="T1" fmla="*/ 0 h 26"/>
                  <a:gd name="T2" fmla="*/ 0 w 9"/>
                  <a:gd name="T3" fmla="*/ 8 h 26"/>
                  <a:gd name="T4" fmla="*/ 4 w 9"/>
                  <a:gd name="T5" fmla="*/ 26 h 26"/>
                  <a:gd name="T6" fmla="*/ 9 w 9"/>
                  <a:gd name="T7" fmla="*/ 18 h 26"/>
                  <a:gd name="T8" fmla="*/ 4 w 9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6">
                    <a:moveTo>
                      <a:pt x="4" y="0"/>
                    </a:moveTo>
                    <a:lnTo>
                      <a:pt x="0" y="8"/>
                    </a:lnTo>
                    <a:lnTo>
                      <a:pt x="4" y="26"/>
                    </a:lnTo>
                    <a:lnTo>
                      <a:pt x="9" y="1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44" name="Freeform 52"/>
              <p:cNvSpPr>
                <a:spLocks/>
              </p:cNvSpPr>
              <p:nvPr/>
            </p:nvSpPr>
            <p:spPr bwMode="auto">
              <a:xfrm>
                <a:off x="2801" y="5333"/>
                <a:ext cx="78" cy="15"/>
              </a:xfrm>
              <a:custGeom>
                <a:avLst/>
                <a:gdLst>
                  <a:gd name="T0" fmla="*/ 78 w 78"/>
                  <a:gd name="T1" fmla="*/ 7 h 15"/>
                  <a:gd name="T2" fmla="*/ 49 w 78"/>
                  <a:gd name="T3" fmla="*/ 7 h 15"/>
                  <a:gd name="T4" fmla="*/ 0 w 78"/>
                  <a:gd name="T5" fmla="*/ 0 h 15"/>
                  <a:gd name="T6" fmla="*/ 23 w 78"/>
                  <a:gd name="T7" fmla="*/ 7 h 15"/>
                  <a:gd name="T8" fmla="*/ 58 w 78"/>
                  <a:gd name="T9" fmla="*/ 15 h 15"/>
                  <a:gd name="T10" fmla="*/ 78 w 78"/>
                  <a:gd name="T1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5">
                    <a:moveTo>
                      <a:pt x="78" y="7"/>
                    </a:moveTo>
                    <a:lnTo>
                      <a:pt x="49" y="7"/>
                    </a:lnTo>
                    <a:lnTo>
                      <a:pt x="0" y="0"/>
                    </a:lnTo>
                    <a:lnTo>
                      <a:pt x="23" y="7"/>
                    </a:lnTo>
                    <a:lnTo>
                      <a:pt x="58" y="15"/>
                    </a:lnTo>
                    <a:lnTo>
                      <a:pt x="78" y="7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45" name="Freeform 53"/>
              <p:cNvSpPr>
                <a:spLocks/>
              </p:cNvSpPr>
              <p:nvPr/>
            </p:nvSpPr>
            <p:spPr bwMode="auto">
              <a:xfrm>
                <a:off x="2786" y="5295"/>
                <a:ext cx="121" cy="20"/>
              </a:xfrm>
              <a:custGeom>
                <a:avLst/>
                <a:gdLst>
                  <a:gd name="T0" fmla="*/ 121 w 121"/>
                  <a:gd name="T1" fmla="*/ 8 h 20"/>
                  <a:gd name="T2" fmla="*/ 94 w 121"/>
                  <a:gd name="T3" fmla="*/ 15 h 20"/>
                  <a:gd name="T4" fmla="*/ 69 w 121"/>
                  <a:gd name="T5" fmla="*/ 17 h 20"/>
                  <a:gd name="T6" fmla="*/ 36 w 121"/>
                  <a:gd name="T7" fmla="*/ 7 h 20"/>
                  <a:gd name="T8" fmla="*/ 0 w 121"/>
                  <a:gd name="T9" fmla="*/ 0 h 20"/>
                  <a:gd name="T10" fmla="*/ 43 w 121"/>
                  <a:gd name="T11" fmla="*/ 15 h 20"/>
                  <a:gd name="T12" fmla="*/ 73 w 121"/>
                  <a:gd name="T13" fmla="*/ 20 h 20"/>
                  <a:gd name="T14" fmla="*/ 98 w 121"/>
                  <a:gd name="T15" fmla="*/ 20 h 20"/>
                  <a:gd name="T16" fmla="*/ 121 w 121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" h="20">
                    <a:moveTo>
                      <a:pt x="121" y="8"/>
                    </a:moveTo>
                    <a:lnTo>
                      <a:pt x="94" y="15"/>
                    </a:lnTo>
                    <a:lnTo>
                      <a:pt x="69" y="17"/>
                    </a:lnTo>
                    <a:lnTo>
                      <a:pt x="36" y="7"/>
                    </a:lnTo>
                    <a:lnTo>
                      <a:pt x="0" y="0"/>
                    </a:lnTo>
                    <a:lnTo>
                      <a:pt x="43" y="15"/>
                    </a:lnTo>
                    <a:lnTo>
                      <a:pt x="73" y="20"/>
                    </a:lnTo>
                    <a:lnTo>
                      <a:pt x="98" y="20"/>
                    </a:lnTo>
                    <a:lnTo>
                      <a:pt x="121" y="8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46" name="Freeform 54"/>
              <p:cNvSpPr>
                <a:spLocks/>
              </p:cNvSpPr>
              <p:nvPr/>
            </p:nvSpPr>
            <p:spPr bwMode="auto">
              <a:xfrm>
                <a:off x="2826" y="5234"/>
                <a:ext cx="33" cy="33"/>
              </a:xfrm>
              <a:custGeom>
                <a:avLst/>
                <a:gdLst>
                  <a:gd name="T0" fmla="*/ 19 w 33"/>
                  <a:gd name="T1" fmla="*/ 0 h 33"/>
                  <a:gd name="T2" fmla="*/ 28 w 33"/>
                  <a:gd name="T3" fmla="*/ 16 h 33"/>
                  <a:gd name="T4" fmla="*/ 14 w 33"/>
                  <a:gd name="T5" fmla="*/ 28 h 33"/>
                  <a:gd name="T6" fmla="*/ 0 w 33"/>
                  <a:gd name="T7" fmla="*/ 33 h 33"/>
                  <a:gd name="T8" fmla="*/ 14 w 33"/>
                  <a:gd name="T9" fmla="*/ 31 h 33"/>
                  <a:gd name="T10" fmla="*/ 29 w 33"/>
                  <a:gd name="T11" fmla="*/ 25 h 33"/>
                  <a:gd name="T12" fmla="*/ 33 w 33"/>
                  <a:gd name="T13" fmla="*/ 15 h 33"/>
                  <a:gd name="T14" fmla="*/ 19 w 33"/>
                  <a:gd name="T1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33">
                    <a:moveTo>
                      <a:pt x="19" y="0"/>
                    </a:moveTo>
                    <a:lnTo>
                      <a:pt x="28" y="16"/>
                    </a:lnTo>
                    <a:lnTo>
                      <a:pt x="14" y="28"/>
                    </a:lnTo>
                    <a:lnTo>
                      <a:pt x="0" y="33"/>
                    </a:lnTo>
                    <a:lnTo>
                      <a:pt x="14" y="31"/>
                    </a:lnTo>
                    <a:lnTo>
                      <a:pt x="29" y="25"/>
                    </a:lnTo>
                    <a:lnTo>
                      <a:pt x="33" y="15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8247" name="Freeform 55"/>
            <p:cNvSpPr>
              <a:spLocks/>
            </p:cNvSpPr>
            <p:nvPr/>
          </p:nvSpPr>
          <p:spPr bwMode="auto">
            <a:xfrm>
              <a:off x="810" y="2742"/>
              <a:ext cx="50" cy="53"/>
            </a:xfrm>
            <a:custGeom>
              <a:avLst/>
              <a:gdLst>
                <a:gd name="T0" fmla="*/ 12 w 166"/>
                <a:gd name="T1" fmla="*/ 168 h 184"/>
                <a:gd name="T2" fmla="*/ 32 w 166"/>
                <a:gd name="T3" fmla="*/ 184 h 184"/>
                <a:gd name="T4" fmla="*/ 130 w 166"/>
                <a:gd name="T5" fmla="*/ 138 h 184"/>
                <a:gd name="T6" fmla="*/ 166 w 166"/>
                <a:gd name="T7" fmla="*/ 69 h 184"/>
                <a:gd name="T8" fmla="*/ 160 w 166"/>
                <a:gd name="T9" fmla="*/ 23 h 184"/>
                <a:gd name="T10" fmla="*/ 122 w 166"/>
                <a:gd name="T11" fmla="*/ 0 h 184"/>
                <a:gd name="T12" fmla="*/ 100 w 166"/>
                <a:gd name="T13" fmla="*/ 1 h 184"/>
                <a:gd name="T14" fmla="*/ 108 w 166"/>
                <a:gd name="T15" fmla="*/ 29 h 184"/>
                <a:gd name="T16" fmla="*/ 107 w 166"/>
                <a:gd name="T17" fmla="*/ 54 h 184"/>
                <a:gd name="T18" fmla="*/ 93 w 166"/>
                <a:gd name="T19" fmla="*/ 79 h 184"/>
                <a:gd name="T20" fmla="*/ 62 w 166"/>
                <a:gd name="T21" fmla="*/ 109 h 184"/>
                <a:gd name="T22" fmla="*/ 32 w 166"/>
                <a:gd name="T23" fmla="*/ 138 h 184"/>
                <a:gd name="T24" fmla="*/ 0 w 166"/>
                <a:gd name="T25" fmla="*/ 143 h 184"/>
                <a:gd name="T26" fmla="*/ 3 w 166"/>
                <a:gd name="T27" fmla="*/ 156 h 184"/>
                <a:gd name="T28" fmla="*/ 12 w 166"/>
                <a:gd name="T29" fmla="*/ 16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184">
                  <a:moveTo>
                    <a:pt x="12" y="168"/>
                  </a:moveTo>
                  <a:lnTo>
                    <a:pt x="32" y="184"/>
                  </a:lnTo>
                  <a:lnTo>
                    <a:pt x="130" y="138"/>
                  </a:lnTo>
                  <a:lnTo>
                    <a:pt x="166" y="69"/>
                  </a:lnTo>
                  <a:lnTo>
                    <a:pt x="160" y="23"/>
                  </a:lnTo>
                  <a:lnTo>
                    <a:pt x="122" y="0"/>
                  </a:lnTo>
                  <a:lnTo>
                    <a:pt x="100" y="1"/>
                  </a:lnTo>
                  <a:lnTo>
                    <a:pt x="108" y="29"/>
                  </a:lnTo>
                  <a:lnTo>
                    <a:pt x="107" y="54"/>
                  </a:lnTo>
                  <a:lnTo>
                    <a:pt x="93" y="79"/>
                  </a:lnTo>
                  <a:lnTo>
                    <a:pt x="62" y="109"/>
                  </a:lnTo>
                  <a:lnTo>
                    <a:pt x="32" y="138"/>
                  </a:lnTo>
                  <a:lnTo>
                    <a:pt x="0" y="143"/>
                  </a:lnTo>
                  <a:lnTo>
                    <a:pt x="3" y="156"/>
                  </a:lnTo>
                  <a:lnTo>
                    <a:pt x="12" y="168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 w="825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48" name="Freeform 56"/>
            <p:cNvSpPr>
              <a:spLocks/>
            </p:cNvSpPr>
            <p:nvPr/>
          </p:nvSpPr>
          <p:spPr bwMode="auto">
            <a:xfrm rot="20578156" flipH="1">
              <a:off x="1161" y="2513"/>
              <a:ext cx="157" cy="192"/>
            </a:xfrm>
            <a:custGeom>
              <a:avLst/>
              <a:gdLst>
                <a:gd name="T0" fmla="*/ 226 w 524"/>
                <a:gd name="T1" fmla="*/ 26 h 698"/>
                <a:gd name="T2" fmla="*/ 108 w 524"/>
                <a:gd name="T3" fmla="*/ 66 h 698"/>
                <a:gd name="T4" fmla="*/ 3 w 524"/>
                <a:gd name="T5" fmla="*/ 130 h 698"/>
                <a:gd name="T6" fmla="*/ 3 w 524"/>
                <a:gd name="T7" fmla="*/ 209 h 698"/>
                <a:gd name="T8" fmla="*/ 0 w 524"/>
                <a:gd name="T9" fmla="*/ 296 h 698"/>
                <a:gd name="T10" fmla="*/ 8 w 524"/>
                <a:gd name="T11" fmla="*/ 319 h 698"/>
                <a:gd name="T12" fmla="*/ 27 w 524"/>
                <a:gd name="T13" fmla="*/ 342 h 698"/>
                <a:gd name="T14" fmla="*/ 38 w 524"/>
                <a:gd name="T15" fmla="*/ 419 h 698"/>
                <a:gd name="T16" fmla="*/ 57 w 524"/>
                <a:gd name="T17" fmla="*/ 479 h 698"/>
                <a:gd name="T18" fmla="*/ 80 w 524"/>
                <a:gd name="T19" fmla="*/ 532 h 698"/>
                <a:gd name="T20" fmla="*/ 95 w 524"/>
                <a:gd name="T21" fmla="*/ 578 h 698"/>
                <a:gd name="T22" fmla="*/ 108 w 524"/>
                <a:gd name="T23" fmla="*/ 608 h 698"/>
                <a:gd name="T24" fmla="*/ 133 w 524"/>
                <a:gd name="T25" fmla="*/ 657 h 698"/>
                <a:gd name="T26" fmla="*/ 178 w 524"/>
                <a:gd name="T27" fmla="*/ 665 h 698"/>
                <a:gd name="T28" fmla="*/ 206 w 524"/>
                <a:gd name="T29" fmla="*/ 662 h 698"/>
                <a:gd name="T30" fmla="*/ 245 w 524"/>
                <a:gd name="T31" fmla="*/ 675 h 698"/>
                <a:gd name="T32" fmla="*/ 288 w 524"/>
                <a:gd name="T33" fmla="*/ 698 h 698"/>
                <a:gd name="T34" fmla="*/ 386 w 524"/>
                <a:gd name="T35" fmla="*/ 657 h 698"/>
                <a:gd name="T36" fmla="*/ 472 w 524"/>
                <a:gd name="T37" fmla="*/ 542 h 698"/>
                <a:gd name="T38" fmla="*/ 509 w 524"/>
                <a:gd name="T39" fmla="*/ 474 h 698"/>
                <a:gd name="T40" fmla="*/ 516 w 524"/>
                <a:gd name="T41" fmla="*/ 439 h 698"/>
                <a:gd name="T42" fmla="*/ 496 w 524"/>
                <a:gd name="T43" fmla="*/ 389 h 698"/>
                <a:gd name="T44" fmla="*/ 519 w 524"/>
                <a:gd name="T45" fmla="*/ 337 h 698"/>
                <a:gd name="T46" fmla="*/ 524 w 524"/>
                <a:gd name="T47" fmla="*/ 276 h 698"/>
                <a:gd name="T48" fmla="*/ 506 w 524"/>
                <a:gd name="T49" fmla="*/ 211 h 698"/>
                <a:gd name="T50" fmla="*/ 472 w 524"/>
                <a:gd name="T51" fmla="*/ 199 h 698"/>
                <a:gd name="T52" fmla="*/ 444 w 524"/>
                <a:gd name="T53" fmla="*/ 216 h 698"/>
                <a:gd name="T54" fmla="*/ 429 w 524"/>
                <a:gd name="T55" fmla="*/ 258 h 698"/>
                <a:gd name="T56" fmla="*/ 426 w 524"/>
                <a:gd name="T57" fmla="*/ 301 h 698"/>
                <a:gd name="T58" fmla="*/ 411 w 524"/>
                <a:gd name="T59" fmla="*/ 352 h 698"/>
                <a:gd name="T60" fmla="*/ 368 w 524"/>
                <a:gd name="T61" fmla="*/ 337 h 698"/>
                <a:gd name="T62" fmla="*/ 363 w 524"/>
                <a:gd name="T63" fmla="*/ 266 h 698"/>
                <a:gd name="T64" fmla="*/ 321 w 524"/>
                <a:gd name="T65" fmla="*/ 189 h 698"/>
                <a:gd name="T66" fmla="*/ 279 w 524"/>
                <a:gd name="T67" fmla="*/ 130 h 698"/>
                <a:gd name="T68" fmla="*/ 265 w 524"/>
                <a:gd name="T69" fmla="*/ 50 h 698"/>
                <a:gd name="T70" fmla="*/ 241 w 524"/>
                <a:gd name="T71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4" h="698">
                  <a:moveTo>
                    <a:pt x="279" y="0"/>
                  </a:moveTo>
                  <a:lnTo>
                    <a:pt x="226" y="26"/>
                  </a:lnTo>
                  <a:lnTo>
                    <a:pt x="165" y="50"/>
                  </a:lnTo>
                  <a:lnTo>
                    <a:pt x="108" y="66"/>
                  </a:lnTo>
                  <a:lnTo>
                    <a:pt x="47" y="100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3" y="209"/>
                  </a:lnTo>
                  <a:lnTo>
                    <a:pt x="0" y="249"/>
                  </a:lnTo>
                  <a:lnTo>
                    <a:pt x="0" y="296"/>
                  </a:lnTo>
                  <a:lnTo>
                    <a:pt x="3" y="309"/>
                  </a:lnTo>
                  <a:lnTo>
                    <a:pt x="8" y="319"/>
                  </a:lnTo>
                  <a:lnTo>
                    <a:pt x="22" y="327"/>
                  </a:lnTo>
                  <a:lnTo>
                    <a:pt x="27" y="342"/>
                  </a:lnTo>
                  <a:lnTo>
                    <a:pt x="28" y="389"/>
                  </a:lnTo>
                  <a:lnTo>
                    <a:pt x="38" y="419"/>
                  </a:lnTo>
                  <a:lnTo>
                    <a:pt x="50" y="437"/>
                  </a:lnTo>
                  <a:lnTo>
                    <a:pt x="57" y="479"/>
                  </a:lnTo>
                  <a:lnTo>
                    <a:pt x="65" y="500"/>
                  </a:lnTo>
                  <a:lnTo>
                    <a:pt x="80" y="532"/>
                  </a:lnTo>
                  <a:lnTo>
                    <a:pt x="85" y="557"/>
                  </a:lnTo>
                  <a:lnTo>
                    <a:pt x="95" y="578"/>
                  </a:lnTo>
                  <a:lnTo>
                    <a:pt x="103" y="590"/>
                  </a:lnTo>
                  <a:lnTo>
                    <a:pt x="108" y="608"/>
                  </a:lnTo>
                  <a:lnTo>
                    <a:pt x="117" y="637"/>
                  </a:lnTo>
                  <a:lnTo>
                    <a:pt x="133" y="657"/>
                  </a:lnTo>
                  <a:lnTo>
                    <a:pt x="151" y="665"/>
                  </a:lnTo>
                  <a:lnTo>
                    <a:pt x="178" y="665"/>
                  </a:lnTo>
                  <a:lnTo>
                    <a:pt x="198" y="665"/>
                  </a:lnTo>
                  <a:lnTo>
                    <a:pt x="206" y="662"/>
                  </a:lnTo>
                  <a:lnTo>
                    <a:pt x="230" y="660"/>
                  </a:lnTo>
                  <a:lnTo>
                    <a:pt x="245" y="675"/>
                  </a:lnTo>
                  <a:lnTo>
                    <a:pt x="263" y="692"/>
                  </a:lnTo>
                  <a:lnTo>
                    <a:pt x="288" y="698"/>
                  </a:lnTo>
                  <a:lnTo>
                    <a:pt x="341" y="682"/>
                  </a:lnTo>
                  <a:lnTo>
                    <a:pt x="386" y="657"/>
                  </a:lnTo>
                  <a:lnTo>
                    <a:pt x="426" y="612"/>
                  </a:lnTo>
                  <a:lnTo>
                    <a:pt x="472" y="542"/>
                  </a:lnTo>
                  <a:lnTo>
                    <a:pt x="491" y="512"/>
                  </a:lnTo>
                  <a:lnTo>
                    <a:pt x="509" y="474"/>
                  </a:lnTo>
                  <a:lnTo>
                    <a:pt x="516" y="452"/>
                  </a:lnTo>
                  <a:lnTo>
                    <a:pt x="516" y="439"/>
                  </a:lnTo>
                  <a:lnTo>
                    <a:pt x="516" y="419"/>
                  </a:lnTo>
                  <a:lnTo>
                    <a:pt x="496" y="389"/>
                  </a:lnTo>
                  <a:lnTo>
                    <a:pt x="506" y="371"/>
                  </a:lnTo>
                  <a:lnTo>
                    <a:pt x="519" y="337"/>
                  </a:lnTo>
                  <a:lnTo>
                    <a:pt x="524" y="304"/>
                  </a:lnTo>
                  <a:lnTo>
                    <a:pt x="524" y="276"/>
                  </a:lnTo>
                  <a:lnTo>
                    <a:pt x="516" y="238"/>
                  </a:lnTo>
                  <a:lnTo>
                    <a:pt x="506" y="211"/>
                  </a:lnTo>
                  <a:lnTo>
                    <a:pt x="491" y="199"/>
                  </a:lnTo>
                  <a:lnTo>
                    <a:pt x="472" y="199"/>
                  </a:lnTo>
                  <a:lnTo>
                    <a:pt x="457" y="204"/>
                  </a:lnTo>
                  <a:lnTo>
                    <a:pt x="444" y="216"/>
                  </a:lnTo>
                  <a:lnTo>
                    <a:pt x="434" y="243"/>
                  </a:lnTo>
                  <a:lnTo>
                    <a:pt x="429" y="258"/>
                  </a:lnTo>
                  <a:lnTo>
                    <a:pt x="429" y="276"/>
                  </a:lnTo>
                  <a:lnTo>
                    <a:pt x="426" y="301"/>
                  </a:lnTo>
                  <a:lnTo>
                    <a:pt x="426" y="319"/>
                  </a:lnTo>
                  <a:lnTo>
                    <a:pt x="411" y="352"/>
                  </a:lnTo>
                  <a:lnTo>
                    <a:pt x="383" y="357"/>
                  </a:lnTo>
                  <a:lnTo>
                    <a:pt x="368" y="337"/>
                  </a:lnTo>
                  <a:lnTo>
                    <a:pt x="373" y="296"/>
                  </a:lnTo>
                  <a:lnTo>
                    <a:pt x="363" y="266"/>
                  </a:lnTo>
                  <a:lnTo>
                    <a:pt x="334" y="223"/>
                  </a:lnTo>
                  <a:lnTo>
                    <a:pt x="321" y="189"/>
                  </a:lnTo>
                  <a:lnTo>
                    <a:pt x="293" y="149"/>
                  </a:lnTo>
                  <a:lnTo>
                    <a:pt x="279" y="130"/>
                  </a:lnTo>
                  <a:lnTo>
                    <a:pt x="265" y="73"/>
                  </a:lnTo>
                  <a:lnTo>
                    <a:pt x="265" y="50"/>
                  </a:lnTo>
                  <a:lnTo>
                    <a:pt x="268" y="26"/>
                  </a:lnTo>
                  <a:lnTo>
                    <a:pt x="241" y="40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 w="8255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49" name="Freeform 57"/>
            <p:cNvSpPr>
              <a:spLocks/>
            </p:cNvSpPr>
            <p:nvPr/>
          </p:nvSpPr>
          <p:spPr bwMode="auto">
            <a:xfrm rot="20578156" flipH="1">
              <a:off x="1276" y="2665"/>
              <a:ext cx="28" cy="16"/>
            </a:xfrm>
            <a:custGeom>
              <a:avLst/>
              <a:gdLst>
                <a:gd name="T0" fmla="*/ 0 w 93"/>
                <a:gd name="T1" fmla="*/ 16 h 60"/>
                <a:gd name="T2" fmla="*/ 14 w 93"/>
                <a:gd name="T3" fmla="*/ 1 h 60"/>
                <a:gd name="T4" fmla="*/ 29 w 93"/>
                <a:gd name="T5" fmla="*/ 0 h 60"/>
                <a:gd name="T6" fmla="*/ 58 w 93"/>
                <a:gd name="T7" fmla="*/ 1 h 60"/>
                <a:gd name="T8" fmla="*/ 64 w 93"/>
                <a:gd name="T9" fmla="*/ 3 h 60"/>
                <a:gd name="T10" fmla="*/ 73 w 93"/>
                <a:gd name="T11" fmla="*/ 3 h 60"/>
                <a:gd name="T12" fmla="*/ 84 w 93"/>
                <a:gd name="T13" fmla="*/ 16 h 60"/>
                <a:gd name="T14" fmla="*/ 93 w 93"/>
                <a:gd name="T15" fmla="*/ 35 h 60"/>
                <a:gd name="T16" fmla="*/ 91 w 93"/>
                <a:gd name="T17" fmla="*/ 41 h 60"/>
                <a:gd name="T18" fmla="*/ 79 w 93"/>
                <a:gd name="T19" fmla="*/ 50 h 60"/>
                <a:gd name="T20" fmla="*/ 68 w 93"/>
                <a:gd name="T21" fmla="*/ 43 h 60"/>
                <a:gd name="T22" fmla="*/ 46 w 93"/>
                <a:gd name="T23" fmla="*/ 48 h 60"/>
                <a:gd name="T24" fmla="*/ 34 w 93"/>
                <a:gd name="T25" fmla="*/ 60 h 60"/>
                <a:gd name="T26" fmla="*/ 19 w 93"/>
                <a:gd name="T27" fmla="*/ 58 h 60"/>
                <a:gd name="T28" fmla="*/ 4 w 93"/>
                <a:gd name="T29" fmla="*/ 41 h 60"/>
                <a:gd name="T30" fmla="*/ 0 w 93"/>
                <a:gd name="T31" fmla="*/ 1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60">
                  <a:moveTo>
                    <a:pt x="0" y="16"/>
                  </a:moveTo>
                  <a:lnTo>
                    <a:pt x="14" y="1"/>
                  </a:lnTo>
                  <a:lnTo>
                    <a:pt x="29" y="0"/>
                  </a:lnTo>
                  <a:lnTo>
                    <a:pt x="58" y="1"/>
                  </a:lnTo>
                  <a:lnTo>
                    <a:pt x="64" y="3"/>
                  </a:lnTo>
                  <a:lnTo>
                    <a:pt x="73" y="3"/>
                  </a:lnTo>
                  <a:lnTo>
                    <a:pt x="84" y="16"/>
                  </a:lnTo>
                  <a:lnTo>
                    <a:pt x="93" y="35"/>
                  </a:lnTo>
                  <a:lnTo>
                    <a:pt x="91" y="41"/>
                  </a:lnTo>
                  <a:lnTo>
                    <a:pt x="79" y="50"/>
                  </a:lnTo>
                  <a:lnTo>
                    <a:pt x="68" y="43"/>
                  </a:lnTo>
                  <a:lnTo>
                    <a:pt x="46" y="48"/>
                  </a:lnTo>
                  <a:lnTo>
                    <a:pt x="34" y="60"/>
                  </a:lnTo>
                  <a:lnTo>
                    <a:pt x="19" y="58"/>
                  </a:lnTo>
                  <a:lnTo>
                    <a:pt x="4" y="4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50" name="Freeform 58"/>
            <p:cNvSpPr>
              <a:spLocks/>
            </p:cNvSpPr>
            <p:nvPr/>
          </p:nvSpPr>
          <p:spPr bwMode="auto">
            <a:xfrm rot="20578156" flipH="1">
              <a:off x="1274" y="2648"/>
              <a:ext cx="33" cy="14"/>
            </a:xfrm>
            <a:custGeom>
              <a:avLst/>
              <a:gdLst>
                <a:gd name="T0" fmla="*/ 16 w 109"/>
                <a:gd name="T1" fmla="*/ 53 h 53"/>
                <a:gd name="T2" fmla="*/ 26 w 109"/>
                <a:gd name="T3" fmla="*/ 49 h 53"/>
                <a:gd name="T4" fmla="*/ 15 w 109"/>
                <a:gd name="T5" fmla="*/ 30 h 53"/>
                <a:gd name="T6" fmla="*/ 25 w 109"/>
                <a:gd name="T7" fmla="*/ 26 h 53"/>
                <a:gd name="T8" fmla="*/ 43 w 109"/>
                <a:gd name="T9" fmla="*/ 28 h 53"/>
                <a:gd name="T10" fmla="*/ 54 w 109"/>
                <a:gd name="T11" fmla="*/ 25 h 53"/>
                <a:gd name="T12" fmla="*/ 64 w 109"/>
                <a:gd name="T13" fmla="*/ 20 h 53"/>
                <a:gd name="T14" fmla="*/ 84 w 109"/>
                <a:gd name="T15" fmla="*/ 13 h 53"/>
                <a:gd name="T16" fmla="*/ 93 w 109"/>
                <a:gd name="T17" fmla="*/ 5 h 53"/>
                <a:gd name="T18" fmla="*/ 109 w 109"/>
                <a:gd name="T19" fmla="*/ 0 h 53"/>
                <a:gd name="T20" fmla="*/ 89 w 109"/>
                <a:gd name="T21" fmla="*/ 0 h 53"/>
                <a:gd name="T22" fmla="*/ 73 w 109"/>
                <a:gd name="T23" fmla="*/ 0 h 53"/>
                <a:gd name="T24" fmla="*/ 64 w 109"/>
                <a:gd name="T25" fmla="*/ 3 h 53"/>
                <a:gd name="T26" fmla="*/ 41 w 109"/>
                <a:gd name="T27" fmla="*/ 5 h 53"/>
                <a:gd name="T28" fmla="*/ 31 w 109"/>
                <a:gd name="T29" fmla="*/ 16 h 53"/>
                <a:gd name="T30" fmla="*/ 23 w 109"/>
                <a:gd name="T31" fmla="*/ 5 h 53"/>
                <a:gd name="T32" fmla="*/ 13 w 109"/>
                <a:gd name="T33" fmla="*/ 0 h 53"/>
                <a:gd name="T34" fmla="*/ 3 w 109"/>
                <a:gd name="T35" fmla="*/ 5 h 53"/>
                <a:gd name="T36" fmla="*/ 0 w 109"/>
                <a:gd name="T37" fmla="*/ 13 h 53"/>
                <a:gd name="T38" fmla="*/ 3 w 109"/>
                <a:gd name="T39" fmla="*/ 26 h 53"/>
                <a:gd name="T40" fmla="*/ 5 w 109"/>
                <a:gd name="T41" fmla="*/ 36 h 53"/>
                <a:gd name="T42" fmla="*/ 16 w 109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" h="53">
                  <a:moveTo>
                    <a:pt x="16" y="53"/>
                  </a:moveTo>
                  <a:lnTo>
                    <a:pt x="26" y="49"/>
                  </a:lnTo>
                  <a:lnTo>
                    <a:pt x="15" y="30"/>
                  </a:lnTo>
                  <a:lnTo>
                    <a:pt x="25" y="26"/>
                  </a:lnTo>
                  <a:lnTo>
                    <a:pt x="43" y="28"/>
                  </a:lnTo>
                  <a:lnTo>
                    <a:pt x="54" y="25"/>
                  </a:lnTo>
                  <a:lnTo>
                    <a:pt x="64" y="20"/>
                  </a:lnTo>
                  <a:lnTo>
                    <a:pt x="84" y="13"/>
                  </a:lnTo>
                  <a:lnTo>
                    <a:pt x="93" y="5"/>
                  </a:lnTo>
                  <a:lnTo>
                    <a:pt x="109" y="0"/>
                  </a:lnTo>
                  <a:lnTo>
                    <a:pt x="89" y="0"/>
                  </a:lnTo>
                  <a:lnTo>
                    <a:pt x="73" y="0"/>
                  </a:lnTo>
                  <a:lnTo>
                    <a:pt x="64" y="3"/>
                  </a:lnTo>
                  <a:lnTo>
                    <a:pt x="41" y="5"/>
                  </a:lnTo>
                  <a:lnTo>
                    <a:pt x="31" y="16"/>
                  </a:lnTo>
                  <a:lnTo>
                    <a:pt x="23" y="5"/>
                  </a:lnTo>
                  <a:lnTo>
                    <a:pt x="13" y="0"/>
                  </a:lnTo>
                  <a:lnTo>
                    <a:pt x="3" y="5"/>
                  </a:lnTo>
                  <a:lnTo>
                    <a:pt x="0" y="13"/>
                  </a:lnTo>
                  <a:lnTo>
                    <a:pt x="3" y="26"/>
                  </a:lnTo>
                  <a:lnTo>
                    <a:pt x="5" y="36"/>
                  </a:lnTo>
                  <a:lnTo>
                    <a:pt x="16" y="53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51" name="Freeform 59"/>
            <p:cNvSpPr>
              <a:spLocks/>
            </p:cNvSpPr>
            <p:nvPr/>
          </p:nvSpPr>
          <p:spPr bwMode="auto">
            <a:xfrm rot="20578156" flipH="1">
              <a:off x="1221" y="2592"/>
              <a:ext cx="94" cy="61"/>
            </a:xfrm>
            <a:custGeom>
              <a:avLst/>
              <a:gdLst>
                <a:gd name="T0" fmla="*/ 43 w 314"/>
                <a:gd name="T1" fmla="*/ 128 h 220"/>
                <a:gd name="T2" fmla="*/ 85 w 314"/>
                <a:gd name="T3" fmla="*/ 118 h 220"/>
                <a:gd name="T4" fmla="*/ 82 w 314"/>
                <a:gd name="T5" fmla="*/ 88 h 220"/>
                <a:gd name="T6" fmla="*/ 87 w 314"/>
                <a:gd name="T7" fmla="*/ 57 h 220"/>
                <a:gd name="T8" fmla="*/ 58 w 314"/>
                <a:gd name="T9" fmla="*/ 0 h 220"/>
                <a:gd name="T10" fmla="*/ 48 w 314"/>
                <a:gd name="T11" fmla="*/ 45 h 220"/>
                <a:gd name="T12" fmla="*/ 47 w 314"/>
                <a:gd name="T13" fmla="*/ 75 h 220"/>
                <a:gd name="T14" fmla="*/ 45 w 314"/>
                <a:gd name="T15" fmla="*/ 65 h 220"/>
                <a:gd name="T16" fmla="*/ 22 w 314"/>
                <a:gd name="T17" fmla="*/ 50 h 220"/>
                <a:gd name="T18" fmla="*/ 8 w 314"/>
                <a:gd name="T19" fmla="*/ 22 h 220"/>
                <a:gd name="T20" fmla="*/ 2 w 314"/>
                <a:gd name="T21" fmla="*/ 62 h 220"/>
                <a:gd name="T22" fmla="*/ 18 w 314"/>
                <a:gd name="T23" fmla="*/ 112 h 220"/>
                <a:gd name="T24" fmla="*/ 28 w 314"/>
                <a:gd name="T25" fmla="*/ 156 h 220"/>
                <a:gd name="T26" fmla="*/ 53 w 314"/>
                <a:gd name="T27" fmla="*/ 215 h 220"/>
                <a:gd name="T28" fmla="*/ 77 w 314"/>
                <a:gd name="T29" fmla="*/ 213 h 220"/>
                <a:gd name="T30" fmla="*/ 123 w 314"/>
                <a:gd name="T31" fmla="*/ 213 h 220"/>
                <a:gd name="T32" fmla="*/ 158 w 314"/>
                <a:gd name="T33" fmla="*/ 215 h 220"/>
                <a:gd name="T34" fmla="*/ 163 w 314"/>
                <a:gd name="T35" fmla="*/ 180 h 220"/>
                <a:gd name="T36" fmla="*/ 196 w 314"/>
                <a:gd name="T37" fmla="*/ 161 h 220"/>
                <a:gd name="T38" fmla="*/ 163 w 314"/>
                <a:gd name="T39" fmla="*/ 145 h 220"/>
                <a:gd name="T40" fmla="*/ 206 w 314"/>
                <a:gd name="T41" fmla="*/ 151 h 220"/>
                <a:gd name="T42" fmla="*/ 195 w 314"/>
                <a:gd name="T43" fmla="*/ 130 h 220"/>
                <a:gd name="T44" fmla="*/ 215 w 314"/>
                <a:gd name="T45" fmla="*/ 108 h 220"/>
                <a:gd name="T46" fmla="*/ 188 w 314"/>
                <a:gd name="T47" fmla="*/ 93 h 220"/>
                <a:gd name="T48" fmla="*/ 221 w 314"/>
                <a:gd name="T49" fmla="*/ 85 h 220"/>
                <a:gd name="T50" fmla="*/ 314 w 314"/>
                <a:gd name="T51" fmla="*/ 5 h 220"/>
                <a:gd name="T52" fmla="*/ 241 w 314"/>
                <a:gd name="T53" fmla="*/ 0 h 220"/>
                <a:gd name="T54" fmla="*/ 188 w 314"/>
                <a:gd name="T55" fmla="*/ 52 h 220"/>
                <a:gd name="T56" fmla="*/ 156 w 314"/>
                <a:gd name="T57" fmla="*/ 55 h 220"/>
                <a:gd name="T58" fmla="*/ 141 w 314"/>
                <a:gd name="T59" fmla="*/ 27 h 220"/>
                <a:gd name="T60" fmla="*/ 111 w 314"/>
                <a:gd name="T61" fmla="*/ 25 h 220"/>
                <a:gd name="T62" fmla="*/ 106 w 314"/>
                <a:gd name="T63" fmla="*/ 50 h 220"/>
                <a:gd name="T64" fmla="*/ 116 w 314"/>
                <a:gd name="T65" fmla="*/ 75 h 220"/>
                <a:gd name="T66" fmla="*/ 143 w 314"/>
                <a:gd name="T67" fmla="*/ 102 h 220"/>
                <a:gd name="T68" fmla="*/ 148 w 314"/>
                <a:gd name="T69" fmla="*/ 136 h 220"/>
                <a:gd name="T70" fmla="*/ 90 w 314"/>
                <a:gd name="T71" fmla="*/ 150 h 220"/>
                <a:gd name="T72" fmla="*/ 43 w 314"/>
                <a:gd name="T73" fmla="*/ 13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4" h="220">
                  <a:moveTo>
                    <a:pt x="43" y="135"/>
                  </a:moveTo>
                  <a:lnTo>
                    <a:pt x="43" y="128"/>
                  </a:lnTo>
                  <a:lnTo>
                    <a:pt x="68" y="126"/>
                  </a:lnTo>
                  <a:lnTo>
                    <a:pt x="85" y="118"/>
                  </a:lnTo>
                  <a:lnTo>
                    <a:pt x="91" y="98"/>
                  </a:lnTo>
                  <a:lnTo>
                    <a:pt x="82" y="88"/>
                  </a:lnTo>
                  <a:lnTo>
                    <a:pt x="87" y="75"/>
                  </a:lnTo>
                  <a:lnTo>
                    <a:pt x="87" y="57"/>
                  </a:lnTo>
                  <a:lnTo>
                    <a:pt x="87" y="12"/>
                  </a:lnTo>
                  <a:lnTo>
                    <a:pt x="58" y="0"/>
                  </a:lnTo>
                  <a:lnTo>
                    <a:pt x="53" y="32"/>
                  </a:lnTo>
                  <a:lnTo>
                    <a:pt x="48" y="45"/>
                  </a:lnTo>
                  <a:lnTo>
                    <a:pt x="52" y="68"/>
                  </a:lnTo>
                  <a:lnTo>
                    <a:pt x="47" y="75"/>
                  </a:lnTo>
                  <a:lnTo>
                    <a:pt x="37" y="68"/>
                  </a:lnTo>
                  <a:lnTo>
                    <a:pt x="45" y="65"/>
                  </a:lnTo>
                  <a:lnTo>
                    <a:pt x="42" y="50"/>
                  </a:lnTo>
                  <a:lnTo>
                    <a:pt x="22" y="50"/>
                  </a:lnTo>
                  <a:lnTo>
                    <a:pt x="18" y="40"/>
                  </a:lnTo>
                  <a:lnTo>
                    <a:pt x="8" y="22"/>
                  </a:lnTo>
                  <a:lnTo>
                    <a:pt x="0" y="22"/>
                  </a:lnTo>
                  <a:lnTo>
                    <a:pt x="2" y="62"/>
                  </a:lnTo>
                  <a:lnTo>
                    <a:pt x="3" y="82"/>
                  </a:lnTo>
                  <a:lnTo>
                    <a:pt x="18" y="112"/>
                  </a:lnTo>
                  <a:lnTo>
                    <a:pt x="25" y="123"/>
                  </a:lnTo>
                  <a:lnTo>
                    <a:pt x="28" y="156"/>
                  </a:lnTo>
                  <a:lnTo>
                    <a:pt x="37" y="183"/>
                  </a:lnTo>
                  <a:lnTo>
                    <a:pt x="53" y="215"/>
                  </a:lnTo>
                  <a:lnTo>
                    <a:pt x="60" y="220"/>
                  </a:lnTo>
                  <a:lnTo>
                    <a:pt x="77" y="213"/>
                  </a:lnTo>
                  <a:lnTo>
                    <a:pt x="96" y="208"/>
                  </a:lnTo>
                  <a:lnTo>
                    <a:pt x="123" y="213"/>
                  </a:lnTo>
                  <a:lnTo>
                    <a:pt x="145" y="215"/>
                  </a:lnTo>
                  <a:lnTo>
                    <a:pt x="158" y="215"/>
                  </a:lnTo>
                  <a:lnTo>
                    <a:pt x="173" y="200"/>
                  </a:lnTo>
                  <a:lnTo>
                    <a:pt x="163" y="180"/>
                  </a:lnTo>
                  <a:lnTo>
                    <a:pt x="186" y="173"/>
                  </a:lnTo>
                  <a:lnTo>
                    <a:pt x="196" y="161"/>
                  </a:lnTo>
                  <a:lnTo>
                    <a:pt x="181" y="148"/>
                  </a:lnTo>
                  <a:lnTo>
                    <a:pt x="163" y="145"/>
                  </a:lnTo>
                  <a:lnTo>
                    <a:pt x="191" y="138"/>
                  </a:lnTo>
                  <a:lnTo>
                    <a:pt x="206" y="151"/>
                  </a:lnTo>
                  <a:lnTo>
                    <a:pt x="226" y="151"/>
                  </a:lnTo>
                  <a:lnTo>
                    <a:pt x="195" y="130"/>
                  </a:lnTo>
                  <a:lnTo>
                    <a:pt x="215" y="116"/>
                  </a:lnTo>
                  <a:lnTo>
                    <a:pt x="215" y="108"/>
                  </a:lnTo>
                  <a:lnTo>
                    <a:pt x="193" y="98"/>
                  </a:lnTo>
                  <a:lnTo>
                    <a:pt x="188" y="93"/>
                  </a:lnTo>
                  <a:lnTo>
                    <a:pt x="193" y="88"/>
                  </a:lnTo>
                  <a:lnTo>
                    <a:pt x="221" y="85"/>
                  </a:lnTo>
                  <a:lnTo>
                    <a:pt x="288" y="65"/>
                  </a:lnTo>
                  <a:lnTo>
                    <a:pt x="314" y="5"/>
                  </a:lnTo>
                  <a:lnTo>
                    <a:pt x="284" y="2"/>
                  </a:lnTo>
                  <a:lnTo>
                    <a:pt x="241" y="0"/>
                  </a:lnTo>
                  <a:lnTo>
                    <a:pt x="220" y="27"/>
                  </a:lnTo>
                  <a:lnTo>
                    <a:pt x="188" y="52"/>
                  </a:lnTo>
                  <a:lnTo>
                    <a:pt x="166" y="60"/>
                  </a:lnTo>
                  <a:lnTo>
                    <a:pt x="156" y="55"/>
                  </a:lnTo>
                  <a:lnTo>
                    <a:pt x="141" y="40"/>
                  </a:lnTo>
                  <a:lnTo>
                    <a:pt x="141" y="27"/>
                  </a:lnTo>
                  <a:lnTo>
                    <a:pt x="131" y="5"/>
                  </a:lnTo>
                  <a:lnTo>
                    <a:pt x="111" y="25"/>
                  </a:lnTo>
                  <a:lnTo>
                    <a:pt x="115" y="33"/>
                  </a:lnTo>
                  <a:lnTo>
                    <a:pt x="106" y="50"/>
                  </a:lnTo>
                  <a:lnTo>
                    <a:pt x="110" y="60"/>
                  </a:lnTo>
                  <a:lnTo>
                    <a:pt x="116" y="75"/>
                  </a:lnTo>
                  <a:lnTo>
                    <a:pt x="136" y="90"/>
                  </a:lnTo>
                  <a:lnTo>
                    <a:pt x="143" y="102"/>
                  </a:lnTo>
                  <a:lnTo>
                    <a:pt x="151" y="125"/>
                  </a:lnTo>
                  <a:lnTo>
                    <a:pt x="148" y="136"/>
                  </a:lnTo>
                  <a:lnTo>
                    <a:pt x="120" y="145"/>
                  </a:lnTo>
                  <a:lnTo>
                    <a:pt x="90" y="150"/>
                  </a:lnTo>
                  <a:lnTo>
                    <a:pt x="60" y="145"/>
                  </a:lnTo>
                  <a:lnTo>
                    <a:pt x="43" y="135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52" name="Freeform 60"/>
            <p:cNvSpPr>
              <a:spLocks/>
            </p:cNvSpPr>
            <p:nvPr/>
          </p:nvSpPr>
          <p:spPr bwMode="auto">
            <a:xfrm rot="20578156" flipH="1">
              <a:off x="1240" y="2600"/>
              <a:ext cx="26" cy="14"/>
            </a:xfrm>
            <a:custGeom>
              <a:avLst/>
              <a:gdLst>
                <a:gd name="T0" fmla="*/ 0 w 88"/>
                <a:gd name="T1" fmla="*/ 28 h 51"/>
                <a:gd name="T2" fmla="*/ 5 w 88"/>
                <a:gd name="T3" fmla="*/ 35 h 51"/>
                <a:gd name="T4" fmla="*/ 15 w 88"/>
                <a:gd name="T5" fmla="*/ 41 h 51"/>
                <a:gd name="T6" fmla="*/ 25 w 88"/>
                <a:gd name="T7" fmla="*/ 43 h 51"/>
                <a:gd name="T8" fmla="*/ 38 w 88"/>
                <a:gd name="T9" fmla="*/ 40 h 51"/>
                <a:gd name="T10" fmla="*/ 53 w 88"/>
                <a:gd name="T11" fmla="*/ 28 h 51"/>
                <a:gd name="T12" fmla="*/ 68 w 88"/>
                <a:gd name="T13" fmla="*/ 15 h 51"/>
                <a:gd name="T14" fmla="*/ 80 w 88"/>
                <a:gd name="T15" fmla="*/ 0 h 51"/>
                <a:gd name="T16" fmla="*/ 88 w 88"/>
                <a:gd name="T17" fmla="*/ 8 h 51"/>
                <a:gd name="T18" fmla="*/ 68 w 88"/>
                <a:gd name="T19" fmla="*/ 23 h 51"/>
                <a:gd name="T20" fmla="*/ 55 w 88"/>
                <a:gd name="T21" fmla="*/ 40 h 51"/>
                <a:gd name="T22" fmla="*/ 45 w 88"/>
                <a:gd name="T23" fmla="*/ 50 h 51"/>
                <a:gd name="T24" fmla="*/ 33 w 88"/>
                <a:gd name="T25" fmla="*/ 51 h 51"/>
                <a:gd name="T26" fmla="*/ 23 w 88"/>
                <a:gd name="T27" fmla="*/ 51 h 51"/>
                <a:gd name="T28" fmla="*/ 5 w 88"/>
                <a:gd name="T29" fmla="*/ 45 h 51"/>
                <a:gd name="T30" fmla="*/ 0 w 88"/>
                <a:gd name="T3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51">
                  <a:moveTo>
                    <a:pt x="0" y="28"/>
                  </a:moveTo>
                  <a:lnTo>
                    <a:pt x="5" y="35"/>
                  </a:lnTo>
                  <a:lnTo>
                    <a:pt x="15" y="41"/>
                  </a:lnTo>
                  <a:lnTo>
                    <a:pt x="25" y="43"/>
                  </a:lnTo>
                  <a:lnTo>
                    <a:pt x="38" y="40"/>
                  </a:lnTo>
                  <a:lnTo>
                    <a:pt x="53" y="28"/>
                  </a:lnTo>
                  <a:lnTo>
                    <a:pt x="68" y="15"/>
                  </a:lnTo>
                  <a:lnTo>
                    <a:pt x="80" y="0"/>
                  </a:lnTo>
                  <a:lnTo>
                    <a:pt x="88" y="8"/>
                  </a:lnTo>
                  <a:lnTo>
                    <a:pt x="68" y="23"/>
                  </a:lnTo>
                  <a:lnTo>
                    <a:pt x="55" y="40"/>
                  </a:lnTo>
                  <a:lnTo>
                    <a:pt x="45" y="50"/>
                  </a:lnTo>
                  <a:lnTo>
                    <a:pt x="33" y="51"/>
                  </a:lnTo>
                  <a:lnTo>
                    <a:pt x="23" y="51"/>
                  </a:lnTo>
                  <a:lnTo>
                    <a:pt x="5" y="4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53" name="Freeform 61"/>
            <p:cNvSpPr>
              <a:spLocks/>
            </p:cNvSpPr>
            <p:nvPr/>
          </p:nvSpPr>
          <p:spPr bwMode="auto">
            <a:xfrm rot="20578156" flipH="1">
              <a:off x="1252" y="2519"/>
              <a:ext cx="51" cy="64"/>
            </a:xfrm>
            <a:custGeom>
              <a:avLst/>
              <a:gdLst>
                <a:gd name="T0" fmla="*/ 6 w 169"/>
                <a:gd name="T1" fmla="*/ 231 h 231"/>
                <a:gd name="T2" fmla="*/ 25 w 169"/>
                <a:gd name="T3" fmla="*/ 226 h 231"/>
                <a:gd name="T4" fmla="*/ 40 w 169"/>
                <a:gd name="T5" fmla="*/ 226 h 231"/>
                <a:gd name="T6" fmla="*/ 60 w 169"/>
                <a:gd name="T7" fmla="*/ 222 h 231"/>
                <a:gd name="T8" fmla="*/ 70 w 169"/>
                <a:gd name="T9" fmla="*/ 208 h 231"/>
                <a:gd name="T10" fmla="*/ 81 w 169"/>
                <a:gd name="T11" fmla="*/ 214 h 231"/>
                <a:gd name="T12" fmla="*/ 91 w 169"/>
                <a:gd name="T13" fmla="*/ 189 h 231"/>
                <a:gd name="T14" fmla="*/ 93 w 169"/>
                <a:gd name="T15" fmla="*/ 179 h 231"/>
                <a:gd name="T16" fmla="*/ 108 w 169"/>
                <a:gd name="T17" fmla="*/ 181 h 231"/>
                <a:gd name="T18" fmla="*/ 110 w 169"/>
                <a:gd name="T19" fmla="*/ 199 h 231"/>
                <a:gd name="T20" fmla="*/ 128 w 169"/>
                <a:gd name="T21" fmla="*/ 199 h 231"/>
                <a:gd name="T22" fmla="*/ 129 w 169"/>
                <a:gd name="T23" fmla="*/ 209 h 231"/>
                <a:gd name="T24" fmla="*/ 151 w 169"/>
                <a:gd name="T25" fmla="*/ 206 h 231"/>
                <a:gd name="T26" fmla="*/ 154 w 169"/>
                <a:gd name="T27" fmla="*/ 196 h 231"/>
                <a:gd name="T28" fmla="*/ 169 w 169"/>
                <a:gd name="T29" fmla="*/ 206 h 231"/>
                <a:gd name="T30" fmla="*/ 164 w 169"/>
                <a:gd name="T31" fmla="*/ 184 h 231"/>
                <a:gd name="T32" fmla="*/ 156 w 169"/>
                <a:gd name="T33" fmla="*/ 168 h 231"/>
                <a:gd name="T34" fmla="*/ 156 w 169"/>
                <a:gd name="T35" fmla="*/ 146 h 231"/>
                <a:gd name="T36" fmla="*/ 163 w 169"/>
                <a:gd name="T37" fmla="*/ 118 h 231"/>
                <a:gd name="T38" fmla="*/ 168 w 169"/>
                <a:gd name="T39" fmla="*/ 101 h 231"/>
                <a:gd name="T40" fmla="*/ 168 w 169"/>
                <a:gd name="T41" fmla="*/ 71 h 231"/>
                <a:gd name="T42" fmla="*/ 159 w 169"/>
                <a:gd name="T43" fmla="*/ 51 h 231"/>
                <a:gd name="T44" fmla="*/ 139 w 169"/>
                <a:gd name="T45" fmla="*/ 46 h 231"/>
                <a:gd name="T46" fmla="*/ 116 w 169"/>
                <a:gd name="T47" fmla="*/ 31 h 231"/>
                <a:gd name="T48" fmla="*/ 108 w 169"/>
                <a:gd name="T49" fmla="*/ 23 h 231"/>
                <a:gd name="T50" fmla="*/ 111 w 169"/>
                <a:gd name="T51" fmla="*/ 0 h 231"/>
                <a:gd name="T52" fmla="*/ 78 w 169"/>
                <a:gd name="T53" fmla="*/ 11 h 231"/>
                <a:gd name="T54" fmla="*/ 33 w 169"/>
                <a:gd name="T55" fmla="*/ 36 h 231"/>
                <a:gd name="T56" fmla="*/ 11 w 169"/>
                <a:gd name="T57" fmla="*/ 55 h 231"/>
                <a:gd name="T58" fmla="*/ 0 w 169"/>
                <a:gd name="T59" fmla="*/ 58 h 231"/>
                <a:gd name="T60" fmla="*/ 5 w 169"/>
                <a:gd name="T61" fmla="*/ 84 h 231"/>
                <a:gd name="T62" fmla="*/ 5 w 169"/>
                <a:gd name="T63" fmla="*/ 109 h 231"/>
                <a:gd name="T64" fmla="*/ 6 w 169"/>
                <a:gd name="T65" fmla="*/ 134 h 231"/>
                <a:gd name="T66" fmla="*/ 6 w 169"/>
                <a:gd name="T67" fmla="*/ 156 h 231"/>
                <a:gd name="T68" fmla="*/ 5 w 169"/>
                <a:gd name="T69" fmla="*/ 179 h 231"/>
                <a:gd name="T70" fmla="*/ 5 w 169"/>
                <a:gd name="T71" fmla="*/ 206 h 231"/>
                <a:gd name="T72" fmla="*/ 6 w 169"/>
                <a:gd name="T73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9" h="231">
                  <a:moveTo>
                    <a:pt x="6" y="231"/>
                  </a:moveTo>
                  <a:lnTo>
                    <a:pt x="25" y="226"/>
                  </a:lnTo>
                  <a:lnTo>
                    <a:pt x="40" y="226"/>
                  </a:lnTo>
                  <a:lnTo>
                    <a:pt x="60" y="222"/>
                  </a:lnTo>
                  <a:lnTo>
                    <a:pt x="70" y="208"/>
                  </a:lnTo>
                  <a:lnTo>
                    <a:pt x="81" y="214"/>
                  </a:lnTo>
                  <a:lnTo>
                    <a:pt x="91" y="189"/>
                  </a:lnTo>
                  <a:lnTo>
                    <a:pt x="93" y="179"/>
                  </a:lnTo>
                  <a:lnTo>
                    <a:pt x="108" y="181"/>
                  </a:lnTo>
                  <a:lnTo>
                    <a:pt x="110" y="199"/>
                  </a:lnTo>
                  <a:lnTo>
                    <a:pt x="128" y="199"/>
                  </a:lnTo>
                  <a:lnTo>
                    <a:pt x="129" y="209"/>
                  </a:lnTo>
                  <a:lnTo>
                    <a:pt x="151" y="206"/>
                  </a:lnTo>
                  <a:lnTo>
                    <a:pt x="154" y="196"/>
                  </a:lnTo>
                  <a:lnTo>
                    <a:pt x="169" y="206"/>
                  </a:lnTo>
                  <a:lnTo>
                    <a:pt x="164" y="184"/>
                  </a:lnTo>
                  <a:lnTo>
                    <a:pt x="156" y="168"/>
                  </a:lnTo>
                  <a:lnTo>
                    <a:pt x="156" y="146"/>
                  </a:lnTo>
                  <a:lnTo>
                    <a:pt x="163" y="118"/>
                  </a:lnTo>
                  <a:lnTo>
                    <a:pt x="168" y="101"/>
                  </a:lnTo>
                  <a:lnTo>
                    <a:pt x="168" y="71"/>
                  </a:lnTo>
                  <a:lnTo>
                    <a:pt x="159" y="51"/>
                  </a:lnTo>
                  <a:lnTo>
                    <a:pt x="139" y="46"/>
                  </a:lnTo>
                  <a:lnTo>
                    <a:pt x="116" y="31"/>
                  </a:lnTo>
                  <a:lnTo>
                    <a:pt x="108" y="23"/>
                  </a:lnTo>
                  <a:lnTo>
                    <a:pt x="111" y="0"/>
                  </a:lnTo>
                  <a:lnTo>
                    <a:pt x="78" y="11"/>
                  </a:lnTo>
                  <a:lnTo>
                    <a:pt x="33" y="36"/>
                  </a:lnTo>
                  <a:lnTo>
                    <a:pt x="11" y="55"/>
                  </a:lnTo>
                  <a:lnTo>
                    <a:pt x="0" y="58"/>
                  </a:lnTo>
                  <a:lnTo>
                    <a:pt x="5" y="84"/>
                  </a:lnTo>
                  <a:lnTo>
                    <a:pt x="5" y="109"/>
                  </a:lnTo>
                  <a:lnTo>
                    <a:pt x="6" y="134"/>
                  </a:lnTo>
                  <a:lnTo>
                    <a:pt x="6" y="156"/>
                  </a:lnTo>
                  <a:lnTo>
                    <a:pt x="5" y="179"/>
                  </a:lnTo>
                  <a:lnTo>
                    <a:pt x="5" y="206"/>
                  </a:lnTo>
                  <a:lnTo>
                    <a:pt x="6" y="231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54" name="Freeform 62"/>
            <p:cNvSpPr>
              <a:spLocks/>
            </p:cNvSpPr>
            <p:nvPr/>
          </p:nvSpPr>
          <p:spPr bwMode="auto">
            <a:xfrm rot="20578156" flipH="1">
              <a:off x="1230" y="2588"/>
              <a:ext cx="52" cy="13"/>
            </a:xfrm>
            <a:custGeom>
              <a:avLst/>
              <a:gdLst>
                <a:gd name="T0" fmla="*/ 83 w 171"/>
                <a:gd name="T1" fmla="*/ 25 h 50"/>
                <a:gd name="T2" fmla="*/ 89 w 171"/>
                <a:gd name="T3" fmla="*/ 48 h 50"/>
                <a:gd name="T4" fmla="*/ 73 w 171"/>
                <a:gd name="T5" fmla="*/ 45 h 50"/>
                <a:gd name="T6" fmla="*/ 61 w 171"/>
                <a:gd name="T7" fmla="*/ 30 h 50"/>
                <a:gd name="T8" fmla="*/ 48 w 171"/>
                <a:gd name="T9" fmla="*/ 38 h 50"/>
                <a:gd name="T10" fmla="*/ 38 w 171"/>
                <a:gd name="T11" fmla="*/ 38 h 50"/>
                <a:gd name="T12" fmla="*/ 39 w 171"/>
                <a:gd name="T13" fmla="*/ 50 h 50"/>
                <a:gd name="T14" fmla="*/ 21 w 171"/>
                <a:gd name="T15" fmla="*/ 45 h 50"/>
                <a:gd name="T16" fmla="*/ 14 w 171"/>
                <a:gd name="T17" fmla="*/ 35 h 50"/>
                <a:gd name="T18" fmla="*/ 0 w 171"/>
                <a:gd name="T19" fmla="*/ 33 h 50"/>
                <a:gd name="T20" fmla="*/ 9 w 171"/>
                <a:gd name="T21" fmla="*/ 20 h 50"/>
                <a:gd name="T22" fmla="*/ 6 w 171"/>
                <a:gd name="T23" fmla="*/ 15 h 50"/>
                <a:gd name="T24" fmla="*/ 48 w 171"/>
                <a:gd name="T25" fmla="*/ 15 h 50"/>
                <a:gd name="T26" fmla="*/ 61 w 171"/>
                <a:gd name="T27" fmla="*/ 2 h 50"/>
                <a:gd name="T28" fmla="*/ 78 w 171"/>
                <a:gd name="T29" fmla="*/ 0 h 50"/>
                <a:gd name="T30" fmla="*/ 118 w 171"/>
                <a:gd name="T31" fmla="*/ 0 h 50"/>
                <a:gd name="T32" fmla="*/ 143 w 171"/>
                <a:gd name="T33" fmla="*/ 10 h 50"/>
                <a:gd name="T34" fmla="*/ 156 w 171"/>
                <a:gd name="T35" fmla="*/ 20 h 50"/>
                <a:gd name="T36" fmla="*/ 171 w 171"/>
                <a:gd name="T37" fmla="*/ 22 h 50"/>
                <a:gd name="T38" fmla="*/ 148 w 171"/>
                <a:gd name="T39" fmla="*/ 28 h 50"/>
                <a:gd name="T40" fmla="*/ 123 w 171"/>
                <a:gd name="T41" fmla="*/ 25 h 50"/>
                <a:gd name="T42" fmla="*/ 143 w 171"/>
                <a:gd name="T43" fmla="*/ 20 h 50"/>
                <a:gd name="T44" fmla="*/ 133 w 171"/>
                <a:gd name="T45" fmla="*/ 12 h 50"/>
                <a:gd name="T46" fmla="*/ 111 w 171"/>
                <a:gd name="T47" fmla="*/ 5 h 50"/>
                <a:gd name="T48" fmla="*/ 61 w 171"/>
                <a:gd name="T49" fmla="*/ 12 h 50"/>
                <a:gd name="T50" fmla="*/ 83 w 171"/>
                <a:gd name="T5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1" h="50">
                  <a:moveTo>
                    <a:pt x="83" y="25"/>
                  </a:moveTo>
                  <a:lnTo>
                    <a:pt x="89" y="48"/>
                  </a:lnTo>
                  <a:lnTo>
                    <a:pt x="73" y="45"/>
                  </a:lnTo>
                  <a:lnTo>
                    <a:pt x="61" y="30"/>
                  </a:lnTo>
                  <a:lnTo>
                    <a:pt x="48" y="38"/>
                  </a:lnTo>
                  <a:lnTo>
                    <a:pt x="38" y="38"/>
                  </a:lnTo>
                  <a:lnTo>
                    <a:pt x="39" y="50"/>
                  </a:lnTo>
                  <a:lnTo>
                    <a:pt x="21" y="45"/>
                  </a:lnTo>
                  <a:lnTo>
                    <a:pt x="14" y="35"/>
                  </a:lnTo>
                  <a:lnTo>
                    <a:pt x="0" y="33"/>
                  </a:lnTo>
                  <a:lnTo>
                    <a:pt x="9" y="20"/>
                  </a:lnTo>
                  <a:lnTo>
                    <a:pt x="6" y="15"/>
                  </a:lnTo>
                  <a:lnTo>
                    <a:pt x="48" y="15"/>
                  </a:lnTo>
                  <a:lnTo>
                    <a:pt x="61" y="2"/>
                  </a:lnTo>
                  <a:lnTo>
                    <a:pt x="78" y="0"/>
                  </a:lnTo>
                  <a:lnTo>
                    <a:pt x="118" y="0"/>
                  </a:lnTo>
                  <a:lnTo>
                    <a:pt x="143" y="10"/>
                  </a:lnTo>
                  <a:lnTo>
                    <a:pt x="156" y="20"/>
                  </a:lnTo>
                  <a:lnTo>
                    <a:pt x="171" y="22"/>
                  </a:lnTo>
                  <a:lnTo>
                    <a:pt x="148" y="28"/>
                  </a:lnTo>
                  <a:lnTo>
                    <a:pt x="123" y="25"/>
                  </a:lnTo>
                  <a:lnTo>
                    <a:pt x="143" y="20"/>
                  </a:lnTo>
                  <a:lnTo>
                    <a:pt x="133" y="12"/>
                  </a:lnTo>
                  <a:lnTo>
                    <a:pt x="111" y="5"/>
                  </a:lnTo>
                  <a:lnTo>
                    <a:pt x="61" y="12"/>
                  </a:lnTo>
                  <a:lnTo>
                    <a:pt x="83" y="25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55" name="Freeform 63"/>
            <p:cNvSpPr>
              <a:spLocks/>
            </p:cNvSpPr>
            <p:nvPr/>
          </p:nvSpPr>
          <p:spPr bwMode="auto">
            <a:xfrm rot="20578156" flipH="1">
              <a:off x="1288" y="2580"/>
              <a:ext cx="19" cy="10"/>
            </a:xfrm>
            <a:custGeom>
              <a:avLst/>
              <a:gdLst>
                <a:gd name="T0" fmla="*/ 5 w 65"/>
                <a:gd name="T1" fmla="*/ 23 h 38"/>
                <a:gd name="T2" fmla="*/ 15 w 65"/>
                <a:gd name="T3" fmla="*/ 38 h 38"/>
                <a:gd name="T4" fmla="*/ 29 w 65"/>
                <a:gd name="T5" fmla="*/ 38 h 38"/>
                <a:gd name="T6" fmla="*/ 37 w 65"/>
                <a:gd name="T7" fmla="*/ 30 h 38"/>
                <a:gd name="T8" fmla="*/ 49 w 65"/>
                <a:gd name="T9" fmla="*/ 28 h 38"/>
                <a:gd name="T10" fmla="*/ 57 w 65"/>
                <a:gd name="T11" fmla="*/ 38 h 38"/>
                <a:gd name="T12" fmla="*/ 65 w 65"/>
                <a:gd name="T13" fmla="*/ 38 h 38"/>
                <a:gd name="T14" fmla="*/ 65 w 65"/>
                <a:gd name="T15" fmla="*/ 23 h 38"/>
                <a:gd name="T16" fmla="*/ 60 w 65"/>
                <a:gd name="T17" fmla="*/ 7 h 38"/>
                <a:gd name="T18" fmla="*/ 37 w 65"/>
                <a:gd name="T19" fmla="*/ 0 h 38"/>
                <a:gd name="T20" fmla="*/ 0 w 65"/>
                <a:gd name="T21" fmla="*/ 0 h 38"/>
                <a:gd name="T22" fmla="*/ 29 w 65"/>
                <a:gd name="T23" fmla="*/ 13 h 38"/>
                <a:gd name="T24" fmla="*/ 5 w 65"/>
                <a:gd name="T25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38">
                  <a:moveTo>
                    <a:pt x="5" y="23"/>
                  </a:moveTo>
                  <a:lnTo>
                    <a:pt x="15" y="38"/>
                  </a:lnTo>
                  <a:lnTo>
                    <a:pt x="29" y="38"/>
                  </a:lnTo>
                  <a:lnTo>
                    <a:pt x="37" y="30"/>
                  </a:lnTo>
                  <a:lnTo>
                    <a:pt x="49" y="28"/>
                  </a:lnTo>
                  <a:lnTo>
                    <a:pt x="57" y="38"/>
                  </a:lnTo>
                  <a:lnTo>
                    <a:pt x="65" y="38"/>
                  </a:lnTo>
                  <a:lnTo>
                    <a:pt x="65" y="23"/>
                  </a:lnTo>
                  <a:lnTo>
                    <a:pt x="60" y="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29" y="13"/>
                  </a:lnTo>
                  <a:lnTo>
                    <a:pt x="5" y="23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56" name="Freeform 64"/>
            <p:cNvSpPr>
              <a:spLocks/>
            </p:cNvSpPr>
            <p:nvPr/>
          </p:nvSpPr>
          <p:spPr bwMode="auto">
            <a:xfrm rot="20578156" flipH="1">
              <a:off x="1265" y="2614"/>
              <a:ext cx="37" cy="18"/>
            </a:xfrm>
            <a:custGeom>
              <a:avLst/>
              <a:gdLst>
                <a:gd name="T0" fmla="*/ 0 w 123"/>
                <a:gd name="T1" fmla="*/ 41 h 68"/>
                <a:gd name="T2" fmla="*/ 13 w 123"/>
                <a:gd name="T3" fmla="*/ 48 h 68"/>
                <a:gd name="T4" fmla="*/ 42 w 123"/>
                <a:gd name="T5" fmla="*/ 46 h 68"/>
                <a:gd name="T6" fmla="*/ 48 w 123"/>
                <a:gd name="T7" fmla="*/ 38 h 68"/>
                <a:gd name="T8" fmla="*/ 66 w 123"/>
                <a:gd name="T9" fmla="*/ 35 h 68"/>
                <a:gd name="T10" fmla="*/ 80 w 123"/>
                <a:gd name="T11" fmla="*/ 38 h 68"/>
                <a:gd name="T12" fmla="*/ 81 w 123"/>
                <a:gd name="T13" fmla="*/ 41 h 68"/>
                <a:gd name="T14" fmla="*/ 96 w 123"/>
                <a:gd name="T15" fmla="*/ 40 h 68"/>
                <a:gd name="T16" fmla="*/ 103 w 123"/>
                <a:gd name="T17" fmla="*/ 33 h 68"/>
                <a:gd name="T18" fmla="*/ 101 w 123"/>
                <a:gd name="T19" fmla="*/ 18 h 68"/>
                <a:gd name="T20" fmla="*/ 96 w 123"/>
                <a:gd name="T21" fmla="*/ 3 h 68"/>
                <a:gd name="T22" fmla="*/ 95 w 123"/>
                <a:gd name="T23" fmla="*/ 0 h 68"/>
                <a:gd name="T24" fmla="*/ 106 w 123"/>
                <a:gd name="T25" fmla="*/ 10 h 68"/>
                <a:gd name="T26" fmla="*/ 110 w 123"/>
                <a:gd name="T27" fmla="*/ 18 h 68"/>
                <a:gd name="T28" fmla="*/ 111 w 123"/>
                <a:gd name="T29" fmla="*/ 30 h 68"/>
                <a:gd name="T30" fmla="*/ 123 w 123"/>
                <a:gd name="T31" fmla="*/ 41 h 68"/>
                <a:gd name="T32" fmla="*/ 111 w 123"/>
                <a:gd name="T33" fmla="*/ 41 h 68"/>
                <a:gd name="T34" fmla="*/ 91 w 123"/>
                <a:gd name="T35" fmla="*/ 50 h 68"/>
                <a:gd name="T36" fmla="*/ 73 w 123"/>
                <a:gd name="T37" fmla="*/ 63 h 68"/>
                <a:gd name="T38" fmla="*/ 51 w 123"/>
                <a:gd name="T39" fmla="*/ 65 h 68"/>
                <a:gd name="T40" fmla="*/ 45 w 123"/>
                <a:gd name="T41" fmla="*/ 68 h 68"/>
                <a:gd name="T42" fmla="*/ 33 w 123"/>
                <a:gd name="T43" fmla="*/ 58 h 68"/>
                <a:gd name="T44" fmla="*/ 20 w 123"/>
                <a:gd name="T45" fmla="*/ 56 h 68"/>
                <a:gd name="T46" fmla="*/ 0 w 123"/>
                <a:gd name="T47" fmla="*/ 4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3" h="68">
                  <a:moveTo>
                    <a:pt x="0" y="41"/>
                  </a:moveTo>
                  <a:lnTo>
                    <a:pt x="13" y="48"/>
                  </a:lnTo>
                  <a:lnTo>
                    <a:pt x="42" y="46"/>
                  </a:lnTo>
                  <a:lnTo>
                    <a:pt x="48" y="38"/>
                  </a:lnTo>
                  <a:lnTo>
                    <a:pt x="66" y="35"/>
                  </a:lnTo>
                  <a:lnTo>
                    <a:pt x="80" y="38"/>
                  </a:lnTo>
                  <a:lnTo>
                    <a:pt x="81" y="41"/>
                  </a:lnTo>
                  <a:lnTo>
                    <a:pt x="96" y="40"/>
                  </a:lnTo>
                  <a:lnTo>
                    <a:pt x="103" y="33"/>
                  </a:lnTo>
                  <a:lnTo>
                    <a:pt x="101" y="18"/>
                  </a:lnTo>
                  <a:lnTo>
                    <a:pt x="96" y="3"/>
                  </a:lnTo>
                  <a:lnTo>
                    <a:pt x="95" y="0"/>
                  </a:lnTo>
                  <a:lnTo>
                    <a:pt x="106" y="10"/>
                  </a:lnTo>
                  <a:lnTo>
                    <a:pt x="110" y="18"/>
                  </a:lnTo>
                  <a:lnTo>
                    <a:pt x="111" y="30"/>
                  </a:lnTo>
                  <a:lnTo>
                    <a:pt x="123" y="41"/>
                  </a:lnTo>
                  <a:lnTo>
                    <a:pt x="111" y="41"/>
                  </a:lnTo>
                  <a:lnTo>
                    <a:pt x="91" y="50"/>
                  </a:lnTo>
                  <a:lnTo>
                    <a:pt x="73" y="63"/>
                  </a:lnTo>
                  <a:lnTo>
                    <a:pt x="51" y="65"/>
                  </a:lnTo>
                  <a:lnTo>
                    <a:pt x="45" y="68"/>
                  </a:lnTo>
                  <a:lnTo>
                    <a:pt x="33" y="58"/>
                  </a:lnTo>
                  <a:lnTo>
                    <a:pt x="20" y="56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57" name="Freeform 65"/>
            <p:cNvSpPr>
              <a:spLocks/>
            </p:cNvSpPr>
            <p:nvPr/>
          </p:nvSpPr>
          <p:spPr bwMode="auto">
            <a:xfrm rot="20578156" flipH="1">
              <a:off x="1269" y="2643"/>
              <a:ext cx="38" cy="9"/>
            </a:xfrm>
            <a:custGeom>
              <a:avLst/>
              <a:gdLst>
                <a:gd name="T0" fmla="*/ 0 w 125"/>
                <a:gd name="T1" fmla="*/ 5 h 33"/>
                <a:gd name="T2" fmla="*/ 7 w 125"/>
                <a:gd name="T3" fmla="*/ 15 h 33"/>
                <a:gd name="T4" fmla="*/ 22 w 125"/>
                <a:gd name="T5" fmla="*/ 2 h 33"/>
                <a:gd name="T6" fmla="*/ 32 w 125"/>
                <a:gd name="T7" fmla="*/ 5 h 33"/>
                <a:gd name="T8" fmla="*/ 43 w 125"/>
                <a:gd name="T9" fmla="*/ 0 h 33"/>
                <a:gd name="T10" fmla="*/ 51 w 125"/>
                <a:gd name="T11" fmla="*/ 2 h 33"/>
                <a:gd name="T12" fmla="*/ 58 w 125"/>
                <a:gd name="T13" fmla="*/ 7 h 33"/>
                <a:gd name="T14" fmla="*/ 81 w 125"/>
                <a:gd name="T15" fmla="*/ 10 h 33"/>
                <a:gd name="T16" fmla="*/ 101 w 125"/>
                <a:gd name="T17" fmla="*/ 13 h 33"/>
                <a:gd name="T18" fmla="*/ 120 w 125"/>
                <a:gd name="T19" fmla="*/ 10 h 33"/>
                <a:gd name="T20" fmla="*/ 121 w 125"/>
                <a:gd name="T21" fmla="*/ 8 h 33"/>
                <a:gd name="T22" fmla="*/ 125 w 125"/>
                <a:gd name="T23" fmla="*/ 13 h 33"/>
                <a:gd name="T24" fmla="*/ 106 w 125"/>
                <a:gd name="T25" fmla="*/ 15 h 33"/>
                <a:gd name="T26" fmla="*/ 85 w 125"/>
                <a:gd name="T27" fmla="*/ 15 h 33"/>
                <a:gd name="T28" fmla="*/ 66 w 125"/>
                <a:gd name="T29" fmla="*/ 20 h 33"/>
                <a:gd name="T30" fmla="*/ 53 w 125"/>
                <a:gd name="T31" fmla="*/ 25 h 33"/>
                <a:gd name="T32" fmla="*/ 41 w 125"/>
                <a:gd name="T33" fmla="*/ 33 h 33"/>
                <a:gd name="T34" fmla="*/ 30 w 125"/>
                <a:gd name="T35" fmla="*/ 25 h 33"/>
                <a:gd name="T36" fmla="*/ 22 w 125"/>
                <a:gd name="T37" fmla="*/ 18 h 33"/>
                <a:gd name="T38" fmla="*/ 0 w 125"/>
                <a:gd name="T39" fmla="*/ 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5" h="33">
                  <a:moveTo>
                    <a:pt x="0" y="5"/>
                  </a:moveTo>
                  <a:lnTo>
                    <a:pt x="7" y="15"/>
                  </a:lnTo>
                  <a:lnTo>
                    <a:pt x="22" y="2"/>
                  </a:lnTo>
                  <a:lnTo>
                    <a:pt x="32" y="5"/>
                  </a:lnTo>
                  <a:lnTo>
                    <a:pt x="43" y="0"/>
                  </a:lnTo>
                  <a:lnTo>
                    <a:pt x="51" y="2"/>
                  </a:lnTo>
                  <a:lnTo>
                    <a:pt x="58" y="7"/>
                  </a:lnTo>
                  <a:lnTo>
                    <a:pt x="81" y="10"/>
                  </a:lnTo>
                  <a:lnTo>
                    <a:pt x="101" y="13"/>
                  </a:lnTo>
                  <a:lnTo>
                    <a:pt x="120" y="10"/>
                  </a:lnTo>
                  <a:lnTo>
                    <a:pt x="121" y="8"/>
                  </a:lnTo>
                  <a:lnTo>
                    <a:pt x="125" y="13"/>
                  </a:lnTo>
                  <a:lnTo>
                    <a:pt x="106" y="15"/>
                  </a:lnTo>
                  <a:lnTo>
                    <a:pt x="85" y="15"/>
                  </a:lnTo>
                  <a:lnTo>
                    <a:pt x="66" y="20"/>
                  </a:lnTo>
                  <a:lnTo>
                    <a:pt x="53" y="25"/>
                  </a:lnTo>
                  <a:lnTo>
                    <a:pt x="41" y="33"/>
                  </a:lnTo>
                  <a:lnTo>
                    <a:pt x="30" y="25"/>
                  </a:lnTo>
                  <a:lnTo>
                    <a:pt x="22" y="1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58" name="Freeform 66"/>
            <p:cNvSpPr>
              <a:spLocks/>
            </p:cNvSpPr>
            <p:nvPr/>
          </p:nvSpPr>
          <p:spPr bwMode="auto">
            <a:xfrm rot="20578156" flipH="1">
              <a:off x="1161" y="2531"/>
              <a:ext cx="108" cy="167"/>
            </a:xfrm>
            <a:custGeom>
              <a:avLst/>
              <a:gdLst>
                <a:gd name="T0" fmla="*/ 30 w 358"/>
                <a:gd name="T1" fmla="*/ 303 h 609"/>
                <a:gd name="T2" fmla="*/ 43 w 358"/>
                <a:gd name="T3" fmla="*/ 278 h 609"/>
                <a:gd name="T4" fmla="*/ 23 w 358"/>
                <a:gd name="T5" fmla="*/ 260 h 609"/>
                <a:gd name="T6" fmla="*/ 73 w 358"/>
                <a:gd name="T7" fmla="*/ 248 h 609"/>
                <a:gd name="T8" fmla="*/ 73 w 358"/>
                <a:gd name="T9" fmla="*/ 228 h 609"/>
                <a:gd name="T10" fmla="*/ 120 w 358"/>
                <a:gd name="T11" fmla="*/ 225 h 609"/>
                <a:gd name="T12" fmla="*/ 77 w 358"/>
                <a:gd name="T13" fmla="*/ 217 h 609"/>
                <a:gd name="T14" fmla="*/ 98 w 358"/>
                <a:gd name="T15" fmla="*/ 198 h 609"/>
                <a:gd name="T16" fmla="*/ 65 w 358"/>
                <a:gd name="T17" fmla="*/ 177 h 609"/>
                <a:gd name="T18" fmla="*/ 65 w 358"/>
                <a:gd name="T19" fmla="*/ 130 h 609"/>
                <a:gd name="T20" fmla="*/ 68 w 358"/>
                <a:gd name="T21" fmla="*/ 60 h 609"/>
                <a:gd name="T22" fmla="*/ 98 w 358"/>
                <a:gd name="T23" fmla="*/ 44 h 609"/>
                <a:gd name="T24" fmla="*/ 158 w 358"/>
                <a:gd name="T25" fmla="*/ 170 h 609"/>
                <a:gd name="T26" fmla="*/ 201 w 358"/>
                <a:gd name="T27" fmla="*/ 288 h 609"/>
                <a:gd name="T28" fmla="*/ 238 w 358"/>
                <a:gd name="T29" fmla="*/ 315 h 609"/>
                <a:gd name="T30" fmla="*/ 260 w 358"/>
                <a:gd name="T31" fmla="*/ 217 h 609"/>
                <a:gd name="T32" fmla="*/ 318 w 358"/>
                <a:gd name="T33" fmla="*/ 160 h 609"/>
                <a:gd name="T34" fmla="*/ 358 w 358"/>
                <a:gd name="T35" fmla="*/ 243 h 609"/>
                <a:gd name="T36" fmla="*/ 333 w 358"/>
                <a:gd name="T37" fmla="*/ 346 h 609"/>
                <a:gd name="T38" fmla="*/ 303 w 358"/>
                <a:gd name="T39" fmla="*/ 390 h 609"/>
                <a:gd name="T40" fmla="*/ 269 w 358"/>
                <a:gd name="T41" fmla="*/ 391 h 609"/>
                <a:gd name="T42" fmla="*/ 258 w 358"/>
                <a:gd name="T43" fmla="*/ 418 h 609"/>
                <a:gd name="T44" fmla="*/ 278 w 358"/>
                <a:gd name="T45" fmla="*/ 443 h 609"/>
                <a:gd name="T46" fmla="*/ 278 w 358"/>
                <a:gd name="T47" fmla="*/ 466 h 609"/>
                <a:gd name="T48" fmla="*/ 299 w 358"/>
                <a:gd name="T49" fmla="*/ 473 h 609"/>
                <a:gd name="T50" fmla="*/ 218 w 358"/>
                <a:gd name="T51" fmla="*/ 609 h 609"/>
                <a:gd name="T52" fmla="*/ 251 w 358"/>
                <a:gd name="T53" fmla="*/ 509 h 609"/>
                <a:gd name="T54" fmla="*/ 230 w 358"/>
                <a:gd name="T55" fmla="*/ 443 h 609"/>
                <a:gd name="T56" fmla="*/ 176 w 358"/>
                <a:gd name="T57" fmla="*/ 498 h 609"/>
                <a:gd name="T58" fmla="*/ 141 w 358"/>
                <a:gd name="T59" fmla="*/ 552 h 609"/>
                <a:gd name="T60" fmla="*/ 83 w 358"/>
                <a:gd name="T61" fmla="*/ 528 h 609"/>
                <a:gd name="T62" fmla="*/ 107 w 358"/>
                <a:gd name="T63" fmla="*/ 503 h 609"/>
                <a:gd name="T64" fmla="*/ 93 w 358"/>
                <a:gd name="T65" fmla="*/ 464 h 609"/>
                <a:gd name="T66" fmla="*/ 130 w 358"/>
                <a:gd name="T67" fmla="*/ 453 h 609"/>
                <a:gd name="T68" fmla="*/ 125 w 358"/>
                <a:gd name="T69" fmla="*/ 409 h 609"/>
                <a:gd name="T70" fmla="*/ 113 w 358"/>
                <a:gd name="T71" fmla="*/ 376 h 609"/>
                <a:gd name="T72" fmla="*/ 67 w 358"/>
                <a:gd name="T73" fmla="*/ 365 h 609"/>
                <a:gd name="T74" fmla="*/ 125 w 358"/>
                <a:gd name="T75" fmla="*/ 336 h 609"/>
                <a:gd name="T76" fmla="*/ 150 w 358"/>
                <a:gd name="T77" fmla="*/ 310 h 609"/>
                <a:gd name="T78" fmla="*/ 156 w 358"/>
                <a:gd name="T79" fmla="*/ 248 h 609"/>
                <a:gd name="T80" fmla="*/ 123 w 358"/>
                <a:gd name="T81" fmla="*/ 266 h 609"/>
                <a:gd name="T82" fmla="*/ 73 w 358"/>
                <a:gd name="T83" fmla="*/ 288 h 609"/>
                <a:gd name="T84" fmla="*/ 48 w 358"/>
                <a:gd name="T85" fmla="*/ 316 h 609"/>
                <a:gd name="T86" fmla="*/ 0 w 358"/>
                <a:gd name="T87" fmla="*/ 296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8" h="609">
                  <a:moveTo>
                    <a:pt x="0" y="296"/>
                  </a:moveTo>
                  <a:lnTo>
                    <a:pt x="13" y="303"/>
                  </a:lnTo>
                  <a:lnTo>
                    <a:pt x="30" y="303"/>
                  </a:lnTo>
                  <a:lnTo>
                    <a:pt x="48" y="295"/>
                  </a:lnTo>
                  <a:lnTo>
                    <a:pt x="53" y="285"/>
                  </a:lnTo>
                  <a:lnTo>
                    <a:pt x="43" y="278"/>
                  </a:lnTo>
                  <a:lnTo>
                    <a:pt x="23" y="275"/>
                  </a:lnTo>
                  <a:lnTo>
                    <a:pt x="23" y="266"/>
                  </a:lnTo>
                  <a:lnTo>
                    <a:pt x="23" y="260"/>
                  </a:lnTo>
                  <a:lnTo>
                    <a:pt x="53" y="253"/>
                  </a:lnTo>
                  <a:lnTo>
                    <a:pt x="53" y="250"/>
                  </a:lnTo>
                  <a:lnTo>
                    <a:pt x="73" y="248"/>
                  </a:lnTo>
                  <a:lnTo>
                    <a:pt x="67" y="242"/>
                  </a:lnTo>
                  <a:lnTo>
                    <a:pt x="63" y="233"/>
                  </a:lnTo>
                  <a:lnTo>
                    <a:pt x="73" y="228"/>
                  </a:lnTo>
                  <a:lnTo>
                    <a:pt x="95" y="232"/>
                  </a:lnTo>
                  <a:lnTo>
                    <a:pt x="98" y="227"/>
                  </a:lnTo>
                  <a:lnTo>
                    <a:pt x="120" y="225"/>
                  </a:lnTo>
                  <a:lnTo>
                    <a:pt x="103" y="218"/>
                  </a:lnTo>
                  <a:lnTo>
                    <a:pt x="83" y="218"/>
                  </a:lnTo>
                  <a:lnTo>
                    <a:pt x="77" y="217"/>
                  </a:lnTo>
                  <a:lnTo>
                    <a:pt x="85" y="207"/>
                  </a:lnTo>
                  <a:lnTo>
                    <a:pt x="97" y="202"/>
                  </a:lnTo>
                  <a:lnTo>
                    <a:pt x="98" y="198"/>
                  </a:lnTo>
                  <a:lnTo>
                    <a:pt x="78" y="180"/>
                  </a:lnTo>
                  <a:lnTo>
                    <a:pt x="63" y="180"/>
                  </a:lnTo>
                  <a:lnTo>
                    <a:pt x="65" y="177"/>
                  </a:lnTo>
                  <a:lnTo>
                    <a:pt x="78" y="170"/>
                  </a:lnTo>
                  <a:lnTo>
                    <a:pt x="62" y="153"/>
                  </a:lnTo>
                  <a:lnTo>
                    <a:pt x="65" y="130"/>
                  </a:lnTo>
                  <a:lnTo>
                    <a:pt x="95" y="123"/>
                  </a:lnTo>
                  <a:lnTo>
                    <a:pt x="70" y="102"/>
                  </a:lnTo>
                  <a:lnTo>
                    <a:pt x="68" y="60"/>
                  </a:lnTo>
                  <a:lnTo>
                    <a:pt x="70" y="9"/>
                  </a:lnTo>
                  <a:lnTo>
                    <a:pt x="95" y="0"/>
                  </a:lnTo>
                  <a:lnTo>
                    <a:pt x="98" y="44"/>
                  </a:lnTo>
                  <a:lnTo>
                    <a:pt x="113" y="94"/>
                  </a:lnTo>
                  <a:lnTo>
                    <a:pt x="148" y="140"/>
                  </a:lnTo>
                  <a:lnTo>
                    <a:pt x="158" y="170"/>
                  </a:lnTo>
                  <a:lnTo>
                    <a:pt x="193" y="225"/>
                  </a:lnTo>
                  <a:lnTo>
                    <a:pt x="203" y="253"/>
                  </a:lnTo>
                  <a:lnTo>
                    <a:pt x="201" y="288"/>
                  </a:lnTo>
                  <a:lnTo>
                    <a:pt x="198" y="300"/>
                  </a:lnTo>
                  <a:lnTo>
                    <a:pt x="213" y="320"/>
                  </a:lnTo>
                  <a:lnTo>
                    <a:pt x="238" y="315"/>
                  </a:lnTo>
                  <a:lnTo>
                    <a:pt x="258" y="280"/>
                  </a:lnTo>
                  <a:lnTo>
                    <a:pt x="260" y="242"/>
                  </a:lnTo>
                  <a:lnTo>
                    <a:pt x="260" y="217"/>
                  </a:lnTo>
                  <a:lnTo>
                    <a:pt x="274" y="178"/>
                  </a:lnTo>
                  <a:lnTo>
                    <a:pt x="298" y="163"/>
                  </a:lnTo>
                  <a:lnTo>
                    <a:pt x="318" y="160"/>
                  </a:lnTo>
                  <a:lnTo>
                    <a:pt x="339" y="173"/>
                  </a:lnTo>
                  <a:lnTo>
                    <a:pt x="346" y="198"/>
                  </a:lnTo>
                  <a:lnTo>
                    <a:pt x="358" y="243"/>
                  </a:lnTo>
                  <a:lnTo>
                    <a:pt x="354" y="285"/>
                  </a:lnTo>
                  <a:lnTo>
                    <a:pt x="343" y="331"/>
                  </a:lnTo>
                  <a:lnTo>
                    <a:pt x="333" y="346"/>
                  </a:lnTo>
                  <a:lnTo>
                    <a:pt x="328" y="360"/>
                  </a:lnTo>
                  <a:lnTo>
                    <a:pt x="319" y="368"/>
                  </a:lnTo>
                  <a:lnTo>
                    <a:pt x="303" y="390"/>
                  </a:lnTo>
                  <a:lnTo>
                    <a:pt x="294" y="398"/>
                  </a:lnTo>
                  <a:lnTo>
                    <a:pt x="276" y="398"/>
                  </a:lnTo>
                  <a:lnTo>
                    <a:pt x="269" y="391"/>
                  </a:lnTo>
                  <a:lnTo>
                    <a:pt x="261" y="388"/>
                  </a:lnTo>
                  <a:lnTo>
                    <a:pt x="261" y="408"/>
                  </a:lnTo>
                  <a:lnTo>
                    <a:pt x="258" y="418"/>
                  </a:lnTo>
                  <a:lnTo>
                    <a:pt x="263" y="428"/>
                  </a:lnTo>
                  <a:lnTo>
                    <a:pt x="278" y="424"/>
                  </a:lnTo>
                  <a:lnTo>
                    <a:pt x="278" y="443"/>
                  </a:lnTo>
                  <a:lnTo>
                    <a:pt x="279" y="443"/>
                  </a:lnTo>
                  <a:lnTo>
                    <a:pt x="278" y="456"/>
                  </a:lnTo>
                  <a:lnTo>
                    <a:pt x="278" y="466"/>
                  </a:lnTo>
                  <a:lnTo>
                    <a:pt x="293" y="468"/>
                  </a:lnTo>
                  <a:lnTo>
                    <a:pt x="299" y="451"/>
                  </a:lnTo>
                  <a:lnTo>
                    <a:pt x="299" y="473"/>
                  </a:lnTo>
                  <a:lnTo>
                    <a:pt x="303" y="491"/>
                  </a:lnTo>
                  <a:lnTo>
                    <a:pt x="251" y="571"/>
                  </a:lnTo>
                  <a:lnTo>
                    <a:pt x="218" y="609"/>
                  </a:lnTo>
                  <a:lnTo>
                    <a:pt x="183" y="606"/>
                  </a:lnTo>
                  <a:lnTo>
                    <a:pt x="231" y="547"/>
                  </a:lnTo>
                  <a:lnTo>
                    <a:pt x="251" y="509"/>
                  </a:lnTo>
                  <a:lnTo>
                    <a:pt x="253" y="479"/>
                  </a:lnTo>
                  <a:lnTo>
                    <a:pt x="248" y="448"/>
                  </a:lnTo>
                  <a:lnTo>
                    <a:pt x="230" y="443"/>
                  </a:lnTo>
                  <a:lnTo>
                    <a:pt x="205" y="449"/>
                  </a:lnTo>
                  <a:lnTo>
                    <a:pt x="188" y="466"/>
                  </a:lnTo>
                  <a:lnTo>
                    <a:pt x="176" y="498"/>
                  </a:lnTo>
                  <a:lnTo>
                    <a:pt x="158" y="533"/>
                  </a:lnTo>
                  <a:lnTo>
                    <a:pt x="153" y="546"/>
                  </a:lnTo>
                  <a:lnTo>
                    <a:pt x="141" y="552"/>
                  </a:lnTo>
                  <a:lnTo>
                    <a:pt x="103" y="557"/>
                  </a:lnTo>
                  <a:lnTo>
                    <a:pt x="97" y="541"/>
                  </a:lnTo>
                  <a:lnTo>
                    <a:pt x="83" y="528"/>
                  </a:lnTo>
                  <a:lnTo>
                    <a:pt x="83" y="509"/>
                  </a:lnTo>
                  <a:lnTo>
                    <a:pt x="87" y="504"/>
                  </a:lnTo>
                  <a:lnTo>
                    <a:pt x="107" y="503"/>
                  </a:lnTo>
                  <a:lnTo>
                    <a:pt x="93" y="493"/>
                  </a:lnTo>
                  <a:lnTo>
                    <a:pt x="98" y="478"/>
                  </a:lnTo>
                  <a:lnTo>
                    <a:pt x="93" y="464"/>
                  </a:lnTo>
                  <a:lnTo>
                    <a:pt x="107" y="451"/>
                  </a:lnTo>
                  <a:lnTo>
                    <a:pt x="118" y="449"/>
                  </a:lnTo>
                  <a:lnTo>
                    <a:pt x="130" y="453"/>
                  </a:lnTo>
                  <a:lnTo>
                    <a:pt x="123" y="438"/>
                  </a:lnTo>
                  <a:lnTo>
                    <a:pt x="125" y="424"/>
                  </a:lnTo>
                  <a:lnTo>
                    <a:pt x="125" y="409"/>
                  </a:lnTo>
                  <a:lnTo>
                    <a:pt x="143" y="403"/>
                  </a:lnTo>
                  <a:lnTo>
                    <a:pt x="118" y="393"/>
                  </a:lnTo>
                  <a:lnTo>
                    <a:pt x="113" y="376"/>
                  </a:lnTo>
                  <a:lnTo>
                    <a:pt x="103" y="363"/>
                  </a:lnTo>
                  <a:lnTo>
                    <a:pt x="87" y="368"/>
                  </a:lnTo>
                  <a:lnTo>
                    <a:pt x="67" y="365"/>
                  </a:lnTo>
                  <a:lnTo>
                    <a:pt x="88" y="358"/>
                  </a:lnTo>
                  <a:lnTo>
                    <a:pt x="107" y="341"/>
                  </a:lnTo>
                  <a:lnTo>
                    <a:pt x="125" y="336"/>
                  </a:lnTo>
                  <a:lnTo>
                    <a:pt x="143" y="336"/>
                  </a:lnTo>
                  <a:lnTo>
                    <a:pt x="133" y="318"/>
                  </a:lnTo>
                  <a:lnTo>
                    <a:pt x="150" y="310"/>
                  </a:lnTo>
                  <a:lnTo>
                    <a:pt x="145" y="291"/>
                  </a:lnTo>
                  <a:lnTo>
                    <a:pt x="161" y="280"/>
                  </a:lnTo>
                  <a:lnTo>
                    <a:pt x="156" y="248"/>
                  </a:lnTo>
                  <a:lnTo>
                    <a:pt x="150" y="227"/>
                  </a:lnTo>
                  <a:lnTo>
                    <a:pt x="135" y="242"/>
                  </a:lnTo>
                  <a:lnTo>
                    <a:pt x="123" y="266"/>
                  </a:lnTo>
                  <a:lnTo>
                    <a:pt x="108" y="283"/>
                  </a:lnTo>
                  <a:lnTo>
                    <a:pt x="93" y="298"/>
                  </a:lnTo>
                  <a:lnTo>
                    <a:pt x="73" y="288"/>
                  </a:lnTo>
                  <a:lnTo>
                    <a:pt x="68" y="283"/>
                  </a:lnTo>
                  <a:lnTo>
                    <a:pt x="60" y="301"/>
                  </a:lnTo>
                  <a:lnTo>
                    <a:pt x="48" y="316"/>
                  </a:lnTo>
                  <a:lnTo>
                    <a:pt x="20" y="320"/>
                  </a:lnTo>
                  <a:lnTo>
                    <a:pt x="0" y="318"/>
                  </a:lnTo>
                  <a:lnTo>
                    <a:pt x="0" y="296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59" name="Freeform 67"/>
            <p:cNvSpPr>
              <a:spLocks/>
            </p:cNvSpPr>
            <p:nvPr/>
          </p:nvSpPr>
          <p:spPr bwMode="auto">
            <a:xfrm rot="20578156" flipH="1">
              <a:off x="1291" y="2589"/>
              <a:ext cx="13" cy="15"/>
            </a:xfrm>
            <a:custGeom>
              <a:avLst/>
              <a:gdLst>
                <a:gd name="T0" fmla="*/ 0 w 45"/>
                <a:gd name="T1" fmla="*/ 13 h 53"/>
                <a:gd name="T2" fmla="*/ 10 w 45"/>
                <a:gd name="T3" fmla="*/ 15 h 53"/>
                <a:gd name="T4" fmla="*/ 24 w 45"/>
                <a:gd name="T5" fmla="*/ 13 h 53"/>
                <a:gd name="T6" fmla="*/ 30 w 45"/>
                <a:gd name="T7" fmla="*/ 8 h 53"/>
                <a:gd name="T8" fmla="*/ 34 w 45"/>
                <a:gd name="T9" fmla="*/ 0 h 53"/>
                <a:gd name="T10" fmla="*/ 45 w 45"/>
                <a:gd name="T11" fmla="*/ 2 h 53"/>
                <a:gd name="T12" fmla="*/ 39 w 45"/>
                <a:gd name="T13" fmla="*/ 20 h 53"/>
                <a:gd name="T14" fmla="*/ 39 w 45"/>
                <a:gd name="T15" fmla="*/ 28 h 53"/>
                <a:gd name="T16" fmla="*/ 39 w 45"/>
                <a:gd name="T17" fmla="*/ 45 h 53"/>
                <a:gd name="T18" fmla="*/ 34 w 45"/>
                <a:gd name="T19" fmla="*/ 53 h 53"/>
                <a:gd name="T20" fmla="*/ 29 w 45"/>
                <a:gd name="T21" fmla="*/ 53 h 53"/>
                <a:gd name="T22" fmla="*/ 24 w 45"/>
                <a:gd name="T23" fmla="*/ 47 h 53"/>
                <a:gd name="T24" fmla="*/ 17 w 45"/>
                <a:gd name="T25" fmla="*/ 42 h 53"/>
                <a:gd name="T26" fmla="*/ 29 w 45"/>
                <a:gd name="T27" fmla="*/ 37 h 53"/>
                <a:gd name="T28" fmla="*/ 25 w 45"/>
                <a:gd name="T29" fmla="*/ 28 h 53"/>
                <a:gd name="T30" fmla="*/ 7 w 45"/>
                <a:gd name="T31" fmla="*/ 28 h 53"/>
                <a:gd name="T32" fmla="*/ 0 w 45"/>
                <a:gd name="T33" fmla="*/ 1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53">
                  <a:moveTo>
                    <a:pt x="0" y="13"/>
                  </a:moveTo>
                  <a:lnTo>
                    <a:pt x="10" y="15"/>
                  </a:lnTo>
                  <a:lnTo>
                    <a:pt x="24" y="13"/>
                  </a:lnTo>
                  <a:lnTo>
                    <a:pt x="30" y="8"/>
                  </a:lnTo>
                  <a:lnTo>
                    <a:pt x="34" y="0"/>
                  </a:lnTo>
                  <a:lnTo>
                    <a:pt x="45" y="2"/>
                  </a:lnTo>
                  <a:lnTo>
                    <a:pt x="39" y="20"/>
                  </a:lnTo>
                  <a:lnTo>
                    <a:pt x="39" y="28"/>
                  </a:lnTo>
                  <a:lnTo>
                    <a:pt x="39" y="45"/>
                  </a:lnTo>
                  <a:lnTo>
                    <a:pt x="34" y="53"/>
                  </a:lnTo>
                  <a:lnTo>
                    <a:pt x="29" y="53"/>
                  </a:lnTo>
                  <a:lnTo>
                    <a:pt x="24" y="47"/>
                  </a:lnTo>
                  <a:lnTo>
                    <a:pt x="17" y="42"/>
                  </a:lnTo>
                  <a:lnTo>
                    <a:pt x="29" y="37"/>
                  </a:lnTo>
                  <a:lnTo>
                    <a:pt x="25" y="28"/>
                  </a:lnTo>
                  <a:lnTo>
                    <a:pt x="7" y="28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60" name="Freeform 68"/>
            <p:cNvSpPr>
              <a:spLocks/>
            </p:cNvSpPr>
            <p:nvPr/>
          </p:nvSpPr>
          <p:spPr bwMode="auto">
            <a:xfrm rot="20578156" flipH="1">
              <a:off x="1270" y="2649"/>
              <a:ext cx="32" cy="15"/>
            </a:xfrm>
            <a:custGeom>
              <a:avLst/>
              <a:gdLst>
                <a:gd name="T0" fmla="*/ 0 w 107"/>
                <a:gd name="T1" fmla="*/ 28 h 54"/>
                <a:gd name="T2" fmla="*/ 18 w 107"/>
                <a:gd name="T3" fmla="*/ 25 h 54"/>
                <a:gd name="T4" fmla="*/ 33 w 107"/>
                <a:gd name="T5" fmla="*/ 26 h 54"/>
                <a:gd name="T6" fmla="*/ 47 w 107"/>
                <a:gd name="T7" fmla="*/ 20 h 54"/>
                <a:gd name="T8" fmla="*/ 68 w 107"/>
                <a:gd name="T9" fmla="*/ 10 h 54"/>
                <a:gd name="T10" fmla="*/ 75 w 107"/>
                <a:gd name="T11" fmla="*/ 1 h 54"/>
                <a:gd name="T12" fmla="*/ 93 w 107"/>
                <a:gd name="T13" fmla="*/ 0 h 54"/>
                <a:gd name="T14" fmla="*/ 105 w 107"/>
                <a:gd name="T15" fmla="*/ 0 h 54"/>
                <a:gd name="T16" fmla="*/ 107 w 107"/>
                <a:gd name="T17" fmla="*/ 10 h 54"/>
                <a:gd name="T18" fmla="*/ 93 w 107"/>
                <a:gd name="T19" fmla="*/ 11 h 54"/>
                <a:gd name="T20" fmla="*/ 78 w 107"/>
                <a:gd name="T21" fmla="*/ 28 h 54"/>
                <a:gd name="T22" fmla="*/ 65 w 107"/>
                <a:gd name="T23" fmla="*/ 38 h 54"/>
                <a:gd name="T24" fmla="*/ 60 w 107"/>
                <a:gd name="T25" fmla="*/ 48 h 54"/>
                <a:gd name="T26" fmla="*/ 53 w 107"/>
                <a:gd name="T27" fmla="*/ 53 h 54"/>
                <a:gd name="T28" fmla="*/ 28 w 107"/>
                <a:gd name="T29" fmla="*/ 54 h 54"/>
                <a:gd name="T30" fmla="*/ 13 w 107"/>
                <a:gd name="T31" fmla="*/ 54 h 54"/>
                <a:gd name="T32" fmla="*/ 9 w 107"/>
                <a:gd name="T33" fmla="*/ 44 h 54"/>
                <a:gd name="T34" fmla="*/ 0 w 107"/>
                <a:gd name="T35" fmla="*/ 2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7" h="54">
                  <a:moveTo>
                    <a:pt x="0" y="28"/>
                  </a:moveTo>
                  <a:lnTo>
                    <a:pt x="18" y="25"/>
                  </a:lnTo>
                  <a:lnTo>
                    <a:pt x="33" y="26"/>
                  </a:lnTo>
                  <a:lnTo>
                    <a:pt x="47" y="20"/>
                  </a:lnTo>
                  <a:lnTo>
                    <a:pt x="68" y="10"/>
                  </a:lnTo>
                  <a:lnTo>
                    <a:pt x="75" y="1"/>
                  </a:lnTo>
                  <a:lnTo>
                    <a:pt x="93" y="0"/>
                  </a:lnTo>
                  <a:lnTo>
                    <a:pt x="105" y="0"/>
                  </a:lnTo>
                  <a:lnTo>
                    <a:pt x="107" y="10"/>
                  </a:lnTo>
                  <a:lnTo>
                    <a:pt x="93" y="11"/>
                  </a:lnTo>
                  <a:lnTo>
                    <a:pt x="78" y="28"/>
                  </a:lnTo>
                  <a:lnTo>
                    <a:pt x="65" y="38"/>
                  </a:lnTo>
                  <a:lnTo>
                    <a:pt x="60" y="48"/>
                  </a:lnTo>
                  <a:lnTo>
                    <a:pt x="53" y="53"/>
                  </a:lnTo>
                  <a:lnTo>
                    <a:pt x="28" y="54"/>
                  </a:lnTo>
                  <a:lnTo>
                    <a:pt x="13" y="54"/>
                  </a:lnTo>
                  <a:lnTo>
                    <a:pt x="9" y="44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61" name="Freeform 69"/>
            <p:cNvSpPr>
              <a:spLocks/>
            </p:cNvSpPr>
            <p:nvPr/>
          </p:nvSpPr>
          <p:spPr bwMode="auto">
            <a:xfrm rot="20578156" flipH="1">
              <a:off x="1171" y="2605"/>
              <a:ext cx="12" cy="24"/>
            </a:xfrm>
            <a:custGeom>
              <a:avLst/>
              <a:gdLst>
                <a:gd name="T0" fmla="*/ 5 w 40"/>
                <a:gd name="T1" fmla="*/ 0 h 86"/>
                <a:gd name="T2" fmla="*/ 0 w 40"/>
                <a:gd name="T3" fmla="*/ 18 h 86"/>
                <a:gd name="T4" fmla="*/ 2 w 40"/>
                <a:gd name="T5" fmla="*/ 36 h 86"/>
                <a:gd name="T6" fmla="*/ 13 w 40"/>
                <a:gd name="T7" fmla="*/ 50 h 86"/>
                <a:gd name="T8" fmla="*/ 23 w 40"/>
                <a:gd name="T9" fmla="*/ 50 h 86"/>
                <a:gd name="T10" fmla="*/ 27 w 40"/>
                <a:gd name="T11" fmla="*/ 65 h 86"/>
                <a:gd name="T12" fmla="*/ 22 w 40"/>
                <a:gd name="T13" fmla="*/ 86 h 86"/>
                <a:gd name="T14" fmla="*/ 37 w 40"/>
                <a:gd name="T15" fmla="*/ 85 h 86"/>
                <a:gd name="T16" fmla="*/ 40 w 40"/>
                <a:gd name="T17" fmla="*/ 66 h 86"/>
                <a:gd name="T18" fmla="*/ 38 w 40"/>
                <a:gd name="T19" fmla="*/ 45 h 86"/>
                <a:gd name="T20" fmla="*/ 27 w 40"/>
                <a:gd name="T21" fmla="*/ 33 h 86"/>
                <a:gd name="T22" fmla="*/ 18 w 40"/>
                <a:gd name="T23" fmla="*/ 33 h 86"/>
                <a:gd name="T24" fmla="*/ 10 w 40"/>
                <a:gd name="T25" fmla="*/ 26 h 86"/>
                <a:gd name="T26" fmla="*/ 5 w 40"/>
                <a:gd name="T2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86">
                  <a:moveTo>
                    <a:pt x="5" y="0"/>
                  </a:moveTo>
                  <a:lnTo>
                    <a:pt x="0" y="18"/>
                  </a:lnTo>
                  <a:lnTo>
                    <a:pt x="2" y="36"/>
                  </a:lnTo>
                  <a:lnTo>
                    <a:pt x="13" y="50"/>
                  </a:lnTo>
                  <a:lnTo>
                    <a:pt x="23" y="50"/>
                  </a:lnTo>
                  <a:lnTo>
                    <a:pt x="27" y="65"/>
                  </a:lnTo>
                  <a:lnTo>
                    <a:pt x="22" y="86"/>
                  </a:lnTo>
                  <a:lnTo>
                    <a:pt x="37" y="85"/>
                  </a:lnTo>
                  <a:lnTo>
                    <a:pt x="40" y="66"/>
                  </a:lnTo>
                  <a:lnTo>
                    <a:pt x="38" y="45"/>
                  </a:lnTo>
                  <a:lnTo>
                    <a:pt x="27" y="33"/>
                  </a:lnTo>
                  <a:lnTo>
                    <a:pt x="18" y="33"/>
                  </a:lnTo>
                  <a:lnTo>
                    <a:pt x="1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62" name="Freeform 70"/>
            <p:cNvSpPr>
              <a:spLocks/>
            </p:cNvSpPr>
            <p:nvPr/>
          </p:nvSpPr>
          <p:spPr bwMode="auto">
            <a:xfrm rot="20578156" flipH="1">
              <a:off x="1164" y="2597"/>
              <a:ext cx="13" cy="37"/>
            </a:xfrm>
            <a:custGeom>
              <a:avLst/>
              <a:gdLst>
                <a:gd name="T0" fmla="*/ 0 w 45"/>
                <a:gd name="T1" fmla="*/ 14 h 135"/>
                <a:gd name="T2" fmla="*/ 10 w 45"/>
                <a:gd name="T3" fmla="*/ 0 h 135"/>
                <a:gd name="T4" fmla="*/ 20 w 45"/>
                <a:gd name="T5" fmla="*/ 2 h 135"/>
                <a:gd name="T6" fmla="*/ 27 w 45"/>
                <a:gd name="T7" fmla="*/ 9 h 135"/>
                <a:gd name="T8" fmla="*/ 40 w 45"/>
                <a:gd name="T9" fmla="*/ 32 h 135"/>
                <a:gd name="T10" fmla="*/ 45 w 45"/>
                <a:gd name="T11" fmla="*/ 68 h 135"/>
                <a:gd name="T12" fmla="*/ 44 w 45"/>
                <a:gd name="T13" fmla="*/ 93 h 135"/>
                <a:gd name="T14" fmla="*/ 37 w 45"/>
                <a:gd name="T15" fmla="*/ 120 h 135"/>
                <a:gd name="T16" fmla="*/ 12 w 45"/>
                <a:gd name="T17" fmla="*/ 135 h 135"/>
                <a:gd name="T18" fmla="*/ 29 w 45"/>
                <a:gd name="T19" fmla="*/ 120 h 135"/>
                <a:gd name="T20" fmla="*/ 37 w 45"/>
                <a:gd name="T21" fmla="*/ 92 h 135"/>
                <a:gd name="T22" fmla="*/ 34 w 45"/>
                <a:gd name="T23" fmla="*/ 62 h 135"/>
                <a:gd name="T24" fmla="*/ 30 w 45"/>
                <a:gd name="T25" fmla="*/ 32 h 135"/>
                <a:gd name="T26" fmla="*/ 22 w 45"/>
                <a:gd name="T27" fmla="*/ 22 h 135"/>
                <a:gd name="T28" fmla="*/ 0 w 45"/>
                <a:gd name="T29" fmla="*/ 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135">
                  <a:moveTo>
                    <a:pt x="0" y="14"/>
                  </a:moveTo>
                  <a:lnTo>
                    <a:pt x="10" y="0"/>
                  </a:lnTo>
                  <a:lnTo>
                    <a:pt x="20" y="2"/>
                  </a:lnTo>
                  <a:lnTo>
                    <a:pt x="27" y="9"/>
                  </a:lnTo>
                  <a:lnTo>
                    <a:pt x="40" y="32"/>
                  </a:lnTo>
                  <a:lnTo>
                    <a:pt x="45" y="68"/>
                  </a:lnTo>
                  <a:lnTo>
                    <a:pt x="44" y="93"/>
                  </a:lnTo>
                  <a:lnTo>
                    <a:pt x="37" y="120"/>
                  </a:lnTo>
                  <a:lnTo>
                    <a:pt x="12" y="135"/>
                  </a:lnTo>
                  <a:lnTo>
                    <a:pt x="29" y="120"/>
                  </a:lnTo>
                  <a:lnTo>
                    <a:pt x="37" y="92"/>
                  </a:lnTo>
                  <a:lnTo>
                    <a:pt x="34" y="62"/>
                  </a:lnTo>
                  <a:lnTo>
                    <a:pt x="30" y="32"/>
                  </a:lnTo>
                  <a:lnTo>
                    <a:pt x="22" y="2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63" name="Freeform 71"/>
            <p:cNvSpPr>
              <a:spLocks/>
            </p:cNvSpPr>
            <p:nvPr/>
          </p:nvSpPr>
          <p:spPr bwMode="auto">
            <a:xfrm rot="20578156" flipH="1">
              <a:off x="1141" y="2495"/>
              <a:ext cx="168" cy="141"/>
            </a:xfrm>
            <a:custGeom>
              <a:avLst/>
              <a:gdLst>
                <a:gd name="T0" fmla="*/ 11 w 560"/>
                <a:gd name="T1" fmla="*/ 220 h 512"/>
                <a:gd name="T2" fmla="*/ 45 w 560"/>
                <a:gd name="T3" fmla="*/ 190 h 512"/>
                <a:gd name="T4" fmla="*/ 111 w 560"/>
                <a:gd name="T5" fmla="*/ 158 h 512"/>
                <a:gd name="T6" fmla="*/ 146 w 560"/>
                <a:gd name="T7" fmla="*/ 140 h 512"/>
                <a:gd name="T8" fmla="*/ 209 w 560"/>
                <a:gd name="T9" fmla="*/ 120 h 512"/>
                <a:gd name="T10" fmla="*/ 259 w 560"/>
                <a:gd name="T11" fmla="*/ 98 h 512"/>
                <a:gd name="T12" fmla="*/ 291 w 560"/>
                <a:gd name="T13" fmla="*/ 78 h 512"/>
                <a:gd name="T14" fmla="*/ 246 w 560"/>
                <a:gd name="T15" fmla="*/ 118 h 512"/>
                <a:gd name="T16" fmla="*/ 274 w 560"/>
                <a:gd name="T17" fmla="*/ 118 h 512"/>
                <a:gd name="T18" fmla="*/ 271 w 560"/>
                <a:gd name="T19" fmla="*/ 153 h 512"/>
                <a:gd name="T20" fmla="*/ 286 w 560"/>
                <a:gd name="T21" fmla="*/ 195 h 512"/>
                <a:gd name="T22" fmla="*/ 302 w 560"/>
                <a:gd name="T23" fmla="*/ 230 h 512"/>
                <a:gd name="T24" fmla="*/ 327 w 560"/>
                <a:gd name="T25" fmla="*/ 258 h 512"/>
                <a:gd name="T26" fmla="*/ 331 w 560"/>
                <a:gd name="T27" fmla="*/ 280 h 512"/>
                <a:gd name="T28" fmla="*/ 344 w 560"/>
                <a:gd name="T29" fmla="*/ 300 h 512"/>
                <a:gd name="T30" fmla="*/ 366 w 560"/>
                <a:gd name="T31" fmla="*/ 331 h 512"/>
                <a:gd name="T32" fmla="*/ 376 w 560"/>
                <a:gd name="T33" fmla="*/ 356 h 512"/>
                <a:gd name="T34" fmla="*/ 379 w 560"/>
                <a:gd name="T35" fmla="*/ 381 h 512"/>
                <a:gd name="T36" fmla="*/ 379 w 560"/>
                <a:gd name="T37" fmla="*/ 408 h 512"/>
                <a:gd name="T38" fmla="*/ 376 w 560"/>
                <a:gd name="T39" fmla="*/ 416 h 512"/>
                <a:gd name="T40" fmla="*/ 396 w 560"/>
                <a:gd name="T41" fmla="*/ 436 h 512"/>
                <a:gd name="T42" fmla="*/ 424 w 560"/>
                <a:gd name="T43" fmla="*/ 429 h 512"/>
                <a:gd name="T44" fmla="*/ 439 w 560"/>
                <a:gd name="T45" fmla="*/ 396 h 512"/>
                <a:gd name="T46" fmla="*/ 442 w 560"/>
                <a:gd name="T47" fmla="*/ 356 h 512"/>
                <a:gd name="T48" fmla="*/ 447 w 560"/>
                <a:gd name="T49" fmla="*/ 320 h 512"/>
                <a:gd name="T50" fmla="*/ 465 w 560"/>
                <a:gd name="T51" fmla="*/ 290 h 512"/>
                <a:gd name="T52" fmla="*/ 492 w 560"/>
                <a:gd name="T53" fmla="*/ 278 h 512"/>
                <a:gd name="T54" fmla="*/ 517 w 560"/>
                <a:gd name="T55" fmla="*/ 288 h 512"/>
                <a:gd name="T56" fmla="*/ 525 w 560"/>
                <a:gd name="T57" fmla="*/ 311 h 512"/>
                <a:gd name="T58" fmla="*/ 530 w 560"/>
                <a:gd name="T59" fmla="*/ 338 h 512"/>
                <a:gd name="T60" fmla="*/ 535 w 560"/>
                <a:gd name="T61" fmla="*/ 359 h 512"/>
                <a:gd name="T62" fmla="*/ 535 w 560"/>
                <a:gd name="T63" fmla="*/ 389 h 512"/>
                <a:gd name="T64" fmla="*/ 530 w 560"/>
                <a:gd name="T65" fmla="*/ 418 h 512"/>
                <a:gd name="T66" fmla="*/ 522 w 560"/>
                <a:gd name="T67" fmla="*/ 444 h 512"/>
                <a:gd name="T68" fmla="*/ 509 w 560"/>
                <a:gd name="T69" fmla="*/ 469 h 512"/>
                <a:gd name="T70" fmla="*/ 525 w 560"/>
                <a:gd name="T71" fmla="*/ 512 h 512"/>
                <a:gd name="T72" fmla="*/ 550 w 560"/>
                <a:gd name="T73" fmla="*/ 468 h 512"/>
                <a:gd name="T74" fmla="*/ 554 w 560"/>
                <a:gd name="T75" fmla="*/ 428 h 512"/>
                <a:gd name="T76" fmla="*/ 550 w 560"/>
                <a:gd name="T77" fmla="*/ 358 h 512"/>
                <a:gd name="T78" fmla="*/ 560 w 560"/>
                <a:gd name="T79" fmla="*/ 315 h 512"/>
                <a:gd name="T80" fmla="*/ 560 w 560"/>
                <a:gd name="T81" fmla="*/ 243 h 512"/>
                <a:gd name="T82" fmla="*/ 550 w 560"/>
                <a:gd name="T83" fmla="*/ 173 h 512"/>
                <a:gd name="T84" fmla="*/ 540 w 560"/>
                <a:gd name="T85" fmla="*/ 118 h 512"/>
                <a:gd name="T86" fmla="*/ 514 w 560"/>
                <a:gd name="T87" fmla="*/ 78 h 512"/>
                <a:gd name="T88" fmla="*/ 480 w 560"/>
                <a:gd name="T89" fmla="*/ 49 h 512"/>
                <a:gd name="T90" fmla="*/ 429 w 560"/>
                <a:gd name="T91" fmla="*/ 25 h 512"/>
                <a:gd name="T92" fmla="*/ 391 w 560"/>
                <a:gd name="T93" fmla="*/ 19 h 512"/>
                <a:gd name="T94" fmla="*/ 364 w 560"/>
                <a:gd name="T95" fmla="*/ 20 h 512"/>
                <a:gd name="T96" fmla="*/ 329 w 560"/>
                <a:gd name="T97" fmla="*/ 4 h 512"/>
                <a:gd name="T98" fmla="*/ 279 w 560"/>
                <a:gd name="T99" fmla="*/ 0 h 512"/>
                <a:gd name="T100" fmla="*/ 191 w 560"/>
                <a:gd name="T101" fmla="*/ 20 h 512"/>
                <a:gd name="T102" fmla="*/ 130 w 560"/>
                <a:gd name="T103" fmla="*/ 39 h 512"/>
                <a:gd name="T104" fmla="*/ 80 w 560"/>
                <a:gd name="T105" fmla="*/ 59 h 512"/>
                <a:gd name="T106" fmla="*/ 45 w 560"/>
                <a:gd name="T107" fmla="*/ 90 h 512"/>
                <a:gd name="T108" fmla="*/ 15 w 560"/>
                <a:gd name="T109" fmla="*/ 128 h 512"/>
                <a:gd name="T110" fmla="*/ 0 w 560"/>
                <a:gd name="T111" fmla="*/ 180 h 512"/>
                <a:gd name="T112" fmla="*/ 11 w 560"/>
                <a:gd name="T113" fmla="*/ 22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60" h="512">
                  <a:moveTo>
                    <a:pt x="11" y="220"/>
                  </a:moveTo>
                  <a:lnTo>
                    <a:pt x="45" y="190"/>
                  </a:lnTo>
                  <a:lnTo>
                    <a:pt x="111" y="158"/>
                  </a:lnTo>
                  <a:lnTo>
                    <a:pt x="146" y="140"/>
                  </a:lnTo>
                  <a:lnTo>
                    <a:pt x="209" y="120"/>
                  </a:lnTo>
                  <a:lnTo>
                    <a:pt x="259" y="98"/>
                  </a:lnTo>
                  <a:lnTo>
                    <a:pt x="291" y="78"/>
                  </a:lnTo>
                  <a:lnTo>
                    <a:pt x="246" y="118"/>
                  </a:lnTo>
                  <a:lnTo>
                    <a:pt x="274" y="118"/>
                  </a:lnTo>
                  <a:lnTo>
                    <a:pt x="271" y="153"/>
                  </a:lnTo>
                  <a:lnTo>
                    <a:pt x="286" y="195"/>
                  </a:lnTo>
                  <a:lnTo>
                    <a:pt x="302" y="230"/>
                  </a:lnTo>
                  <a:lnTo>
                    <a:pt x="327" y="258"/>
                  </a:lnTo>
                  <a:lnTo>
                    <a:pt x="331" y="280"/>
                  </a:lnTo>
                  <a:lnTo>
                    <a:pt x="344" y="300"/>
                  </a:lnTo>
                  <a:lnTo>
                    <a:pt x="366" y="331"/>
                  </a:lnTo>
                  <a:lnTo>
                    <a:pt x="376" y="356"/>
                  </a:lnTo>
                  <a:lnTo>
                    <a:pt x="379" y="381"/>
                  </a:lnTo>
                  <a:lnTo>
                    <a:pt x="379" y="408"/>
                  </a:lnTo>
                  <a:lnTo>
                    <a:pt x="376" y="416"/>
                  </a:lnTo>
                  <a:lnTo>
                    <a:pt x="396" y="436"/>
                  </a:lnTo>
                  <a:lnTo>
                    <a:pt x="424" y="429"/>
                  </a:lnTo>
                  <a:lnTo>
                    <a:pt x="439" y="396"/>
                  </a:lnTo>
                  <a:lnTo>
                    <a:pt x="442" y="356"/>
                  </a:lnTo>
                  <a:lnTo>
                    <a:pt x="447" y="320"/>
                  </a:lnTo>
                  <a:lnTo>
                    <a:pt x="465" y="290"/>
                  </a:lnTo>
                  <a:lnTo>
                    <a:pt x="492" y="278"/>
                  </a:lnTo>
                  <a:lnTo>
                    <a:pt x="517" y="288"/>
                  </a:lnTo>
                  <a:lnTo>
                    <a:pt x="525" y="311"/>
                  </a:lnTo>
                  <a:lnTo>
                    <a:pt x="530" y="338"/>
                  </a:lnTo>
                  <a:lnTo>
                    <a:pt x="535" y="359"/>
                  </a:lnTo>
                  <a:lnTo>
                    <a:pt x="535" y="389"/>
                  </a:lnTo>
                  <a:lnTo>
                    <a:pt x="530" y="418"/>
                  </a:lnTo>
                  <a:lnTo>
                    <a:pt x="522" y="444"/>
                  </a:lnTo>
                  <a:lnTo>
                    <a:pt x="509" y="469"/>
                  </a:lnTo>
                  <a:lnTo>
                    <a:pt x="525" y="512"/>
                  </a:lnTo>
                  <a:lnTo>
                    <a:pt x="550" y="468"/>
                  </a:lnTo>
                  <a:lnTo>
                    <a:pt x="554" y="428"/>
                  </a:lnTo>
                  <a:lnTo>
                    <a:pt x="550" y="358"/>
                  </a:lnTo>
                  <a:lnTo>
                    <a:pt x="560" y="315"/>
                  </a:lnTo>
                  <a:lnTo>
                    <a:pt x="560" y="243"/>
                  </a:lnTo>
                  <a:lnTo>
                    <a:pt x="550" y="173"/>
                  </a:lnTo>
                  <a:lnTo>
                    <a:pt x="540" y="118"/>
                  </a:lnTo>
                  <a:lnTo>
                    <a:pt x="514" y="78"/>
                  </a:lnTo>
                  <a:lnTo>
                    <a:pt x="480" y="49"/>
                  </a:lnTo>
                  <a:lnTo>
                    <a:pt x="429" y="25"/>
                  </a:lnTo>
                  <a:lnTo>
                    <a:pt x="391" y="19"/>
                  </a:lnTo>
                  <a:lnTo>
                    <a:pt x="364" y="20"/>
                  </a:lnTo>
                  <a:lnTo>
                    <a:pt x="329" y="4"/>
                  </a:lnTo>
                  <a:lnTo>
                    <a:pt x="279" y="0"/>
                  </a:lnTo>
                  <a:lnTo>
                    <a:pt x="191" y="20"/>
                  </a:lnTo>
                  <a:lnTo>
                    <a:pt x="130" y="39"/>
                  </a:lnTo>
                  <a:lnTo>
                    <a:pt x="80" y="59"/>
                  </a:lnTo>
                  <a:lnTo>
                    <a:pt x="45" y="90"/>
                  </a:lnTo>
                  <a:lnTo>
                    <a:pt x="15" y="128"/>
                  </a:lnTo>
                  <a:lnTo>
                    <a:pt x="0" y="180"/>
                  </a:lnTo>
                  <a:lnTo>
                    <a:pt x="11" y="22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 w="825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64" name="Freeform 72"/>
            <p:cNvSpPr>
              <a:spLocks/>
            </p:cNvSpPr>
            <p:nvPr/>
          </p:nvSpPr>
          <p:spPr bwMode="auto">
            <a:xfrm rot="20578156" flipH="1">
              <a:off x="1196" y="2490"/>
              <a:ext cx="91" cy="41"/>
            </a:xfrm>
            <a:custGeom>
              <a:avLst/>
              <a:gdLst>
                <a:gd name="T0" fmla="*/ 304 w 304"/>
                <a:gd name="T1" fmla="*/ 11 h 146"/>
                <a:gd name="T2" fmla="*/ 269 w 304"/>
                <a:gd name="T3" fmla="*/ 45 h 146"/>
                <a:gd name="T4" fmla="*/ 231 w 304"/>
                <a:gd name="T5" fmla="*/ 76 h 146"/>
                <a:gd name="T6" fmla="*/ 154 w 304"/>
                <a:gd name="T7" fmla="*/ 101 h 146"/>
                <a:gd name="T8" fmla="*/ 75 w 304"/>
                <a:gd name="T9" fmla="*/ 109 h 146"/>
                <a:gd name="T10" fmla="*/ 20 w 304"/>
                <a:gd name="T11" fmla="*/ 129 h 146"/>
                <a:gd name="T12" fmla="*/ 0 w 304"/>
                <a:gd name="T13" fmla="*/ 146 h 146"/>
                <a:gd name="T14" fmla="*/ 35 w 304"/>
                <a:gd name="T15" fmla="*/ 111 h 146"/>
                <a:gd name="T16" fmla="*/ 75 w 304"/>
                <a:gd name="T17" fmla="*/ 89 h 146"/>
                <a:gd name="T18" fmla="*/ 121 w 304"/>
                <a:gd name="T19" fmla="*/ 69 h 146"/>
                <a:gd name="T20" fmla="*/ 101 w 304"/>
                <a:gd name="T21" fmla="*/ 69 h 146"/>
                <a:gd name="T22" fmla="*/ 56 w 304"/>
                <a:gd name="T23" fmla="*/ 79 h 146"/>
                <a:gd name="T24" fmla="*/ 31 w 304"/>
                <a:gd name="T25" fmla="*/ 91 h 146"/>
                <a:gd name="T26" fmla="*/ 81 w 304"/>
                <a:gd name="T27" fmla="*/ 61 h 146"/>
                <a:gd name="T28" fmla="*/ 121 w 304"/>
                <a:gd name="T29" fmla="*/ 45 h 146"/>
                <a:gd name="T30" fmla="*/ 176 w 304"/>
                <a:gd name="T31" fmla="*/ 30 h 146"/>
                <a:gd name="T32" fmla="*/ 174 w 304"/>
                <a:gd name="T33" fmla="*/ 21 h 146"/>
                <a:gd name="T34" fmla="*/ 221 w 304"/>
                <a:gd name="T35" fmla="*/ 16 h 146"/>
                <a:gd name="T36" fmla="*/ 216 w 304"/>
                <a:gd name="T37" fmla="*/ 10 h 146"/>
                <a:gd name="T38" fmla="*/ 244 w 304"/>
                <a:gd name="T39" fmla="*/ 1 h 146"/>
                <a:gd name="T40" fmla="*/ 269 w 304"/>
                <a:gd name="T41" fmla="*/ 0 h 146"/>
                <a:gd name="T42" fmla="*/ 304 w 304"/>
                <a:gd name="T43" fmla="*/ 1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4" h="146">
                  <a:moveTo>
                    <a:pt x="304" y="11"/>
                  </a:moveTo>
                  <a:lnTo>
                    <a:pt x="269" y="45"/>
                  </a:lnTo>
                  <a:lnTo>
                    <a:pt x="231" y="76"/>
                  </a:lnTo>
                  <a:lnTo>
                    <a:pt x="154" y="101"/>
                  </a:lnTo>
                  <a:lnTo>
                    <a:pt x="75" y="109"/>
                  </a:lnTo>
                  <a:lnTo>
                    <a:pt x="20" y="129"/>
                  </a:lnTo>
                  <a:lnTo>
                    <a:pt x="0" y="146"/>
                  </a:lnTo>
                  <a:lnTo>
                    <a:pt x="35" y="111"/>
                  </a:lnTo>
                  <a:lnTo>
                    <a:pt x="75" y="89"/>
                  </a:lnTo>
                  <a:lnTo>
                    <a:pt x="121" y="69"/>
                  </a:lnTo>
                  <a:lnTo>
                    <a:pt x="101" y="69"/>
                  </a:lnTo>
                  <a:lnTo>
                    <a:pt x="56" y="79"/>
                  </a:lnTo>
                  <a:lnTo>
                    <a:pt x="31" y="91"/>
                  </a:lnTo>
                  <a:lnTo>
                    <a:pt x="81" y="61"/>
                  </a:lnTo>
                  <a:lnTo>
                    <a:pt x="121" y="45"/>
                  </a:lnTo>
                  <a:lnTo>
                    <a:pt x="176" y="30"/>
                  </a:lnTo>
                  <a:lnTo>
                    <a:pt x="174" y="21"/>
                  </a:lnTo>
                  <a:lnTo>
                    <a:pt x="221" y="16"/>
                  </a:lnTo>
                  <a:lnTo>
                    <a:pt x="216" y="10"/>
                  </a:lnTo>
                  <a:lnTo>
                    <a:pt x="244" y="1"/>
                  </a:lnTo>
                  <a:lnTo>
                    <a:pt x="269" y="0"/>
                  </a:lnTo>
                  <a:lnTo>
                    <a:pt x="304" y="11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65" name="Freeform 73"/>
            <p:cNvSpPr>
              <a:spLocks/>
            </p:cNvSpPr>
            <p:nvPr/>
          </p:nvSpPr>
          <p:spPr bwMode="auto">
            <a:xfrm rot="20578156" flipH="1">
              <a:off x="1145" y="2515"/>
              <a:ext cx="75" cy="77"/>
            </a:xfrm>
            <a:custGeom>
              <a:avLst/>
              <a:gdLst>
                <a:gd name="T0" fmla="*/ 83 w 248"/>
                <a:gd name="T1" fmla="*/ 0 h 279"/>
                <a:gd name="T2" fmla="*/ 35 w 248"/>
                <a:gd name="T3" fmla="*/ 39 h 279"/>
                <a:gd name="T4" fmla="*/ 0 w 248"/>
                <a:gd name="T5" fmla="*/ 71 h 279"/>
                <a:gd name="T6" fmla="*/ 15 w 248"/>
                <a:gd name="T7" fmla="*/ 66 h 279"/>
                <a:gd name="T8" fmla="*/ 5 w 248"/>
                <a:gd name="T9" fmla="*/ 84 h 279"/>
                <a:gd name="T10" fmla="*/ 3 w 248"/>
                <a:gd name="T11" fmla="*/ 104 h 279"/>
                <a:gd name="T12" fmla="*/ 10 w 248"/>
                <a:gd name="T13" fmla="*/ 134 h 279"/>
                <a:gd name="T14" fmla="*/ 20 w 248"/>
                <a:gd name="T15" fmla="*/ 171 h 279"/>
                <a:gd name="T16" fmla="*/ 48 w 248"/>
                <a:gd name="T17" fmla="*/ 191 h 279"/>
                <a:gd name="T18" fmla="*/ 78 w 248"/>
                <a:gd name="T19" fmla="*/ 231 h 279"/>
                <a:gd name="T20" fmla="*/ 63 w 248"/>
                <a:gd name="T21" fmla="*/ 179 h 279"/>
                <a:gd name="T22" fmla="*/ 103 w 248"/>
                <a:gd name="T23" fmla="*/ 191 h 279"/>
                <a:gd name="T24" fmla="*/ 113 w 248"/>
                <a:gd name="T25" fmla="*/ 219 h 279"/>
                <a:gd name="T26" fmla="*/ 120 w 248"/>
                <a:gd name="T27" fmla="*/ 279 h 279"/>
                <a:gd name="T28" fmla="*/ 128 w 248"/>
                <a:gd name="T29" fmla="*/ 231 h 279"/>
                <a:gd name="T30" fmla="*/ 128 w 248"/>
                <a:gd name="T31" fmla="*/ 196 h 279"/>
                <a:gd name="T32" fmla="*/ 153 w 248"/>
                <a:gd name="T33" fmla="*/ 229 h 279"/>
                <a:gd name="T34" fmla="*/ 153 w 248"/>
                <a:gd name="T35" fmla="*/ 274 h 279"/>
                <a:gd name="T36" fmla="*/ 174 w 248"/>
                <a:gd name="T37" fmla="*/ 224 h 279"/>
                <a:gd name="T38" fmla="*/ 174 w 248"/>
                <a:gd name="T39" fmla="*/ 171 h 279"/>
                <a:gd name="T40" fmla="*/ 193 w 248"/>
                <a:gd name="T41" fmla="*/ 191 h 279"/>
                <a:gd name="T42" fmla="*/ 193 w 248"/>
                <a:gd name="T43" fmla="*/ 229 h 279"/>
                <a:gd name="T44" fmla="*/ 204 w 248"/>
                <a:gd name="T45" fmla="*/ 151 h 279"/>
                <a:gd name="T46" fmla="*/ 198 w 248"/>
                <a:gd name="T47" fmla="*/ 114 h 279"/>
                <a:gd name="T48" fmla="*/ 223 w 248"/>
                <a:gd name="T49" fmla="*/ 124 h 279"/>
                <a:gd name="T50" fmla="*/ 228 w 248"/>
                <a:gd name="T51" fmla="*/ 149 h 279"/>
                <a:gd name="T52" fmla="*/ 233 w 248"/>
                <a:gd name="T53" fmla="*/ 116 h 279"/>
                <a:gd name="T54" fmla="*/ 229 w 248"/>
                <a:gd name="T55" fmla="*/ 94 h 279"/>
                <a:gd name="T56" fmla="*/ 248 w 248"/>
                <a:gd name="T57" fmla="*/ 96 h 279"/>
                <a:gd name="T58" fmla="*/ 238 w 248"/>
                <a:gd name="T59" fmla="*/ 74 h 279"/>
                <a:gd name="T60" fmla="*/ 214 w 248"/>
                <a:gd name="T61" fmla="*/ 51 h 279"/>
                <a:gd name="T62" fmla="*/ 188 w 248"/>
                <a:gd name="T63" fmla="*/ 30 h 279"/>
                <a:gd name="T64" fmla="*/ 148 w 248"/>
                <a:gd name="T65" fmla="*/ 11 h 279"/>
                <a:gd name="T66" fmla="*/ 115 w 248"/>
                <a:gd name="T67" fmla="*/ 1 h 279"/>
                <a:gd name="T68" fmla="*/ 83 w 248"/>
                <a:gd name="T6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8" h="279">
                  <a:moveTo>
                    <a:pt x="83" y="0"/>
                  </a:moveTo>
                  <a:lnTo>
                    <a:pt x="35" y="39"/>
                  </a:lnTo>
                  <a:lnTo>
                    <a:pt x="0" y="71"/>
                  </a:lnTo>
                  <a:lnTo>
                    <a:pt x="15" y="66"/>
                  </a:lnTo>
                  <a:lnTo>
                    <a:pt x="5" y="84"/>
                  </a:lnTo>
                  <a:lnTo>
                    <a:pt x="3" y="104"/>
                  </a:lnTo>
                  <a:lnTo>
                    <a:pt x="10" y="134"/>
                  </a:lnTo>
                  <a:lnTo>
                    <a:pt x="20" y="171"/>
                  </a:lnTo>
                  <a:lnTo>
                    <a:pt x="48" y="191"/>
                  </a:lnTo>
                  <a:lnTo>
                    <a:pt x="78" y="231"/>
                  </a:lnTo>
                  <a:lnTo>
                    <a:pt x="63" y="179"/>
                  </a:lnTo>
                  <a:lnTo>
                    <a:pt x="103" y="191"/>
                  </a:lnTo>
                  <a:lnTo>
                    <a:pt x="113" y="219"/>
                  </a:lnTo>
                  <a:lnTo>
                    <a:pt x="120" y="279"/>
                  </a:lnTo>
                  <a:lnTo>
                    <a:pt x="128" y="231"/>
                  </a:lnTo>
                  <a:lnTo>
                    <a:pt x="128" y="196"/>
                  </a:lnTo>
                  <a:lnTo>
                    <a:pt x="153" y="229"/>
                  </a:lnTo>
                  <a:lnTo>
                    <a:pt x="153" y="274"/>
                  </a:lnTo>
                  <a:lnTo>
                    <a:pt x="174" y="224"/>
                  </a:lnTo>
                  <a:lnTo>
                    <a:pt x="174" y="171"/>
                  </a:lnTo>
                  <a:lnTo>
                    <a:pt x="193" y="191"/>
                  </a:lnTo>
                  <a:lnTo>
                    <a:pt x="193" y="229"/>
                  </a:lnTo>
                  <a:lnTo>
                    <a:pt x="204" y="151"/>
                  </a:lnTo>
                  <a:lnTo>
                    <a:pt x="198" y="114"/>
                  </a:lnTo>
                  <a:lnTo>
                    <a:pt x="223" y="124"/>
                  </a:lnTo>
                  <a:lnTo>
                    <a:pt x="228" y="149"/>
                  </a:lnTo>
                  <a:lnTo>
                    <a:pt x="233" y="116"/>
                  </a:lnTo>
                  <a:lnTo>
                    <a:pt x="229" y="94"/>
                  </a:lnTo>
                  <a:lnTo>
                    <a:pt x="248" y="96"/>
                  </a:lnTo>
                  <a:lnTo>
                    <a:pt x="238" y="74"/>
                  </a:lnTo>
                  <a:lnTo>
                    <a:pt x="214" y="51"/>
                  </a:lnTo>
                  <a:lnTo>
                    <a:pt x="188" y="30"/>
                  </a:lnTo>
                  <a:lnTo>
                    <a:pt x="148" y="11"/>
                  </a:lnTo>
                  <a:lnTo>
                    <a:pt x="115" y="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66" name="Freeform 74"/>
            <p:cNvSpPr>
              <a:spLocks/>
            </p:cNvSpPr>
            <p:nvPr/>
          </p:nvSpPr>
          <p:spPr bwMode="auto">
            <a:xfrm rot="20578156" flipH="1">
              <a:off x="1178" y="2633"/>
              <a:ext cx="15" cy="12"/>
            </a:xfrm>
            <a:custGeom>
              <a:avLst/>
              <a:gdLst>
                <a:gd name="T0" fmla="*/ 7 w 47"/>
                <a:gd name="T1" fmla="*/ 18 h 45"/>
                <a:gd name="T2" fmla="*/ 25 w 47"/>
                <a:gd name="T3" fmla="*/ 15 h 45"/>
                <a:gd name="T4" fmla="*/ 47 w 47"/>
                <a:gd name="T5" fmla="*/ 0 h 45"/>
                <a:gd name="T6" fmla="*/ 39 w 47"/>
                <a:gd name="T7" fmla="*/ 30 h 45"/>
                <a:gd name="T8" fmla="*/ 20 w 47"/>
                <a:gd name="T9" fmla="*/ 45 h 45"/>
                <a:gd name="T10" fmla="*/ 0 w 47"/>
                <a:gd name="T11" fmla="*/ 42 h 45"/>
                <a:gd name="T12" fmla="*/ 0 w 47"/>
                <a:gd name="T13" fmla="*/ 27 h 45"/>
                <a:gd name="T14" fmla="*/ 7 w 47"/>
                <a:gd name="T15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5">
                  <a:moveTo>
                    <a:pt x="7" y="18"/>
                  </a:moveTo>
                  <a:lnTo>
                    <a:pt x="25" y="15"/>
                  </a:lnTo>
                  <a:lnTo>
                    <a:pt x="47" y="0"/>
                  </a:lnTo>
                  <a:lnTo>
                    <a:pt x="39" y="30"/>
                  </a:lnTo>
                  <a:lnTo>
                    <a:pt x="20" y="45"/>
                  </a:lnTo>
                  <a:lnTo>
                    <a:pt x="0" y="42"/>
                  </a:lnTo>
                  <a:lnTo>
                    <a:pt x="0" y="27"/>
                  </a:lnTo>
                  <a:lnTo>
                    <a:pt x="7" y="18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8267" name="Group 75"/>
            <p:cNvGrpSpPr>
              <a:grpSpLocks/>
            </p:cNvGrpSpPr>
            <p:nvPr/>
          </p:nvGrpSpPr>
          <p:grpSpPr bwMode="auto">
            <a:xfrm rot="1162269">
              <a:off x="1271" y="3149"/>
              <a:ext cx="130" cy="115"/>
              <a:chOff x="4813" y="6685"/>
              <a:chExt cx="278" cy="478"/>
            </a:xfrm>
          </p:grpSpPr>
          <p:sp>
            <p:nvSpPr>
              <p:cNvPr id="8268" name="Freeform 76"/>
              <p:cNvSpPr>
                <a:spLocks/>
              </p:cNvSpPr>
              <p:nvPr/>
            </p:nvSpPr>
            <p:spPr bwMode="auto">
              <a:xfrm>
                <a:off x="4813" y="6685"/>
                <a:ext cx="278" cy="478"/>
              </a:xfrm>
              <a:custGeom>
                <a:avLst/>
                <a:gdLst>
                  <a:gd name="T0" fmla="*/ 151 w 278"/>
                  <a:gd name="T1" fmla="*/ 0 h 478"/>
                  <a:gd name="T2" fmla="*/ 108 w 278"/>
                  <a:gd name="T3" fmla="*/ 79 h 478"/>
                  <a:gd name="T4" fmla="*/ 73 w 278"/>
                  <a:gd name="T5" fmla="*/ 118 h 478"/>
                  <a:gd name="T6" fmla="*/ 55 w 278"/>
                  <a:gd name="T7" fmla="*/ 150 h 478"/>
                  <a:gd name="T8" fmla="*/ 35 w 278"/>
                  <a:gd name="T9" fmla="*/ 175 h 478"/>
                  <a:gd name="T10" fmla="*/ 22 w 278"/>
                  <a:gd name="T11" fmla="*/ 208 h 478"/>
                  <a:gd name="T12" fmla="*/ 15 w 278"/>
                  <a:gd name="T13" fmla="*/ 240 h 478"/>
                  <a:gd name="T14" fmla="*/ 0 w 278"/>
                  <a:gd name="T15" fmla="*/ 281 h 478"/>
                  <a:gd name="T16" fmla="*/ 12 w 278"/>
                  <a:gd name="T17" fmla="*/ 318 h 478"/>
                  <a:gd name="T18" fmla="*/ 12 w 278"/>
                  <a:gd name="T19" fmla="*/ 368 h 478"/>
                  <a:gd name="T20" fmla="*/ 28 w 278"/>
                  <a:gd name="T21" fmla="*/ 370 h 478"/>
                  <a:gd name="T22" fmla="*/ 48 w 278"/>
                  <a:gd name="T23" fmla="*/ 356 h 478"/>
                  <a:gd name="T24" fmla="*/ 62 w 278"/>
                  <a:gd name="T25" fmla="*/ 331 h 478"/>
                  <a:gd name="T26" fmla="*/ 62 w 278"/>
                  <a:gd name="T27" fmla="*/ 300 h 478"/>
                  <a:gd name="T28" fmla="*/ 72 w 278"/>
                  <a:gd name="T29" fmla="*/ 266 h 478"/>
                  <a:gd name="T30" fmla="*/ 87 w 278"/>
                  <a:gd name="T31" fmla="*/ 293 h 478"/>
                  <a:gd name="T32" fmla="*/ 90 w 278"/>
                  <a:gd name="T33" fmla="*/ 333 h 478"/>
                  <a:gd name="T34" fmla="*/ 73 w 278"/>
                  <a:gd name="T35" fmla="*/ 370 h 478"/>
                  <a:gd name="T36" fmla="*/ 55 w 278"/>
                  <a:gd name="T37" fmla="*/ 398 h 478"/>
                  <a:gd name="T38" fmla="*/ 38 w 278"/>
                  <a:gd name="T39" fmla="*/ 418 h 478"/>
                  <a:gd name="T40" fmla="*/ 33 w 278"/>
                  <a:gd name="T41" fmla="*/ 439 h 478"/>
                  <a:gd name="T42" fmla="*/ 43 w 278"/>
                  <a:gd name="T43" fmla="*/ 453 h 478"/>
                  <a:gd name="T44" fmla="*/ 53 w 278"/>
                  <a:gd name="T45" fmla="*/ 451 h 478"/>
                  <a:gd name="T46" fmla="*/ 48 w 278"/>
                  <a:gd name="T47" fmla="*/ 466 h 478"/>
                  <a:gd name="T48" fmla="*/ 57 w 278"/>
                  <a:gd name="T49" fmla="*/ 478 h 478"/>
                  <a:gd name="T50" fmla="*/ 73 w 278"/>
                  <a:gd name="T51" fmla="*/ 478 h 478"/>
                  <a:gd name="T52" fmla="*/ 96 w 278"/>
                  <a:gd name="T53" fmla="*/ 468 h 478"/>
                  <a:gd name="T54" fmla="*/ 118 w 278"/>
                  <a:gd name="T55" fmla="*/ 466 h 478"/>
                  <a:gd name="T56" fmla="*/ 146 w 278"/>
                  <a:gd name="T57" fmla="*/ 451 h 478"/>
                  <a:gd name="T58" fmla="*/ 173 w 278"/>
                  <a:gd name="T59" fmla="*/ 443 h 478"/>
                  <a:gd name="T60" fmla="*/ 188 w 278"/>
                  <a:gd name="T61" fmla="*/ 426 h 478"/>
                  <a:gd name="T62" fmla="*/ 216 w 278"/>
                  <a:gd name="T63" fmla="*/ 389 h 478"/>
                  <a:gd name="T64" fmla="*/ 261 w 278"/>
                  <a:gd name="T65" fmla="*/ 338 h 478"/>
                  <a:gd name="T66" fmla="*/ 266 w 278"/>
                  <a:gd name="T67" fmla="*/ 273 h 478"/>
                  <a:gd name="T68" fmla="*/ 276 w 278"/>
                  <a:gd name="T69" fmla="*/ 213 h 478"/>
                  <a:gd name="T70" fmla="*/ 271 w 278"/>
                  <a:gd name="T71" fmla="*/ 160 h 478"/>
                  <a:gd name="T72" fmla="*/ 268 w 278"/>
                  <a:gd name="T73" fmla="*/ 120 h 478"/>
                  <a:gd name="T74" fmla="*/ 278 w 278"/>
                  <a:gd name="T75" fmla="*/ 25 h 478"/>
                  <a:gd name="T76" fmla="*/ 236 w 278"/>
                  <a:gd name="T77" fmla="*/ 4 h 478"/>
                  <a:gd name="T78" fmla="*/ 151 w 278"/>
                  <a:gd name="T79" fmla="*/ 0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78" h="478">
                    <a:moveTo>
                      <a:pt x="151" y="0"/>
                    </a:moveTo>
                    <a:lnTo>
                      <a:pt x="108" y="79"/>
                    </a:lnTo>
                    <a:lnTo>
                      <a:pt x="73" y="118"/>
                    </a:lnTo>
                    <a:lnTo>
                      <a:pt x="55" y="150"/>
                    </a:lnTo>
                    <a:lnTo>
                      <a:pt x="35" y="175"/>
                    </a:lnTo>
                    <a:lnTo>
                      <a:pt x="22" y="208"/>
                    </a:lnTo>
                    <a:lnTo>
                      <a:pt x="15" y="240"/>
                    </a:lnTo>
                    <a:lnTo>
                      <a:pt x="0" y="281"/>
                    </a:lnTo>
                    <a:lnTo>
                      <a:pt x="12" y="318"/>
                    </a:lnTo>
                    <a:lnTo>
                      <a:pt x="12" y="368"/>
                    </a:lnTo>
                    <a:lnTo>
                      <a:pt x="28" y="370"/>
                    </a:lnTo>
                    <a:lnTo>
                      <a:pt x="48" y="356"/>
                    </a:lnTo>
                    <a:lnTo>
                      <a:pt x="62" y="331"/>
                    </a:lnTo>
                    <a:lnTo>
                      <a:pt x="62" y="300"/>
                    </a:lnTo>
                    <a:lnTo>
                      <a:pt x="72" y="266"/>
                    </a:lnTo>
                    <a:lnTo>
                      <a:pt x="87" y="293"/>
                    </a:lnTo>
                    <a:lnTo>
                      <a:pt x="90" y="333"/>
                    </a:lnTo>
                    <a:lnTo>
                      <a:pt x="73" y="370"/>
                    </a:lnTo>
                    <a:lnTo>
                      <a:pt x="55" y="398"/>
                    </a:lnTo>
                    <a:lnTo>
                      <a:pt x="38" y="418"/>
                    </a:lnTo>
                    <a:lnTo>
                      <a:pt x="33" y="439"/>
                    </a:lnTo>
                    <a:lnTo>
                      <a:pt x="43" y="453"/>
                    </a:lnTo>
                    <a:lnTo>
                      <a:pt x="53" y="451"/>
                    </a:lnTo>
                    <a:lnTo>
                      <a:pt x="48" y="466"/>
                    </a:lnTo>
                    <a:lnTo>
                      <a:pt x="57" y="478"/>
                    </a:lnTo>
                    <a:lnTo>
                      <a:pt x="73" y="478"/>
                    </a:lnTo>
                    <a:lnTo>
                      <a:pt x="96" y="468"/>
                    </a:lnTo>
                    <a:lnTo>
                      <a:pt x="118" y="466"/>
                    </a:lnTo>
                    <a:lnTo>
                      <a:pt x="146" y="451"/>
                    </a:lnTo>
                    <a:lnTo>
                      <a:pt x="173" y="443"/>
                    </a:lnTo>
                    <a:lnTo>
                      <a:pt x="188" y="426"/>
                    </a:lnTo>
                    <a:lnTo>
                      <a:pt x="216" y="389"/>
                    </a:lnTo>
                    <a:lnTo>
                      <a:pt x="261" y="338"/>
                    </a:lnTo>
                    <a:lnTo>
                      <a:pt x="266" y="273"/>
                    </a:lnTo>
                    <a:lnTo>
                      <a:pt x="276" y="213"/>
                    </a:lnTo>
                    <a:lnTo>
                      <a:pt x="271" y="160"/>
                    </a:lnTo>
                    <a:lnTo>
                      <a:pt x="268" y="120"/>
                    </a:lnTo>
                    <a:lnTo>
                      <a:pt x="278" y="25"/>
                    </a:lnTo>
                    <a:lnTo>
                      <a:pt x="236" y="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 w="8255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69" name="Freeform 77"/>
              <p:cNvSpPr>
                <a:spLocks/>
              </p:cNvSpPr>
              <p:nvPr/>
            </p:nvSpPr>
            <p:spPr bwMode="auto">
              <a:xfrm>
                <a:off x="4891" y="7013"/>
                <a:ext cx="80" cy="106"/>
              </a:xfrm>
              <a:custGeom>
                <a:avLst/>
                <a:gdLst>
                  <a:gd name="T0" fmla="*/ 80 w 80"/>
                  <a:gd name="T1" fmla="*/ 0 h 106"/>
                  <a:gd name="T2" fmla="*/ 63 w 80"/>
                  <a:gd name="T3" fmla="*/ 43 h 106"/>
                  <a:gd name="T4" fmla="*/ 48 w 80"/>
                  <a:gd name="T5" fmla="*/ 63 h 106"/>
                  <a:gd name="T6" fmla="*/ 33 w 80"/>
                  <a:gd name="T7" fmla="*/ 83 h 106"/>
                  <a:gd name="T8" fmla="*/ 0 w 80"/>
                  <a:gd name="T9" fmla="*/ 106 h 106"/>
                  <a:gd name="T10" fmla="*/ 43 w 80"/>
                  <a:gd name="T11" fmla="*/ 85 h 106"/>
                  <a:gd name="T12" fmla="*/ 68 w 80"/>
                  <a:gd name="T13" fmla="*/ 48 h 106"/>
                  <a:gd name="T14" fmla="*/ 80 w 80"/>
                  <a:gd name="T1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" h="106">
                    <a:moveTo>
                      <a:pt x="80" y="0"/>
                    </a:moveTo>
                    <a:lnTo>
                      <a:pt x="63" y="43"/>
                    </a:lnTo>
                    <a:lnTo>
                      <a:pt x="48" y="63"/>
                    </a:lnTo>
                    <a:lnTo>
                      <a:pt x="33" y="83"/>
                    </a:lnTo>
                    <a:lnTo>
                      <a:pt x="0" y="106"/>
                    </a:lnTo>
                    <a:lnTo>
                      <a:pt x="43" y="85"/>
                    </a:lnTo>
                    <a:lnTo>
                      <a:pt x="68" y="48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70" name="Freeform 78"/>
              <p:cNvSpPr>
                <a:spLocks/>
              </p:cNvSpPr>
              <p:nvPr/>
            </p:nvSpPr>
            <p:spPr bwMode="auto">
              <a:xfrm>
                <a:off x="4979" y="7015"/>
                <a:ext cx="52" cy="96"/>
              </a:xfrm>
              <a:custGeom>
                <a:avLst/>
                <a:gdLst>
                  <a:gd name="T0" fmla="*/ 52 w 52"/>
                  <a:gd name="T1" fmla="*/ 0 h 96"/>
                  <a:gd name="T2" fmla="*/ 32 w 52"/>
                  <a:gd name="T3" fmla="*/ 38 h 96"/>
                  <a:gd name="T4" fmla="*/ 17 w 52"/>
                  <a:gd name="T5" fmla="*/ 61 h 96"/>
                  <a:gd name="T6" fmla="*/ 0 w 52"/>
                  <a:gd name="T7" fmla="*/ 96 h 96"/>
                  <a:gd name="T8" fmla="*/ 39 w 52"/>
                  <a:gd name="T9" fmla="*/ 41 h 96"/>
                  <a:gd name="T10" fmla="*/ 52 w 52"/>
                  <a:gd name="T11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6">
                    <a:moveTo>
                      <a:pt x="52" y="0"/>
                    </a:moveTo>
                    <a:lnTo>
                      <a:pt x="32" y="38"/>
                    </a:lnTo>
                    <a:lnTo>
                      <a:pt x="17" y="61"/>
                    </a:lnTo>
                    <a:lnTo>
                      <a:pt x="0" y="96"/>
                    </a:lnTo>
                    <a:lnTo>
                      <a:pt x="39" y="41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71" name="Freeform 79"/>
              <p:cNvSpPr>
                <a:spLocks/>
              </p:cNvSpPr>
              <p:nvPr/>
            </p:nvSpPr>
            <p:spPr bwMode="auto">
              <a:xfrm>
                <a:off x="4876" y="6893"/>
                <a:ext cx="14" cy="60"/>
              </a:xfrm>
              <a:custGeom>
                <a:avLst/>
                <a:gdLst>
                  <a:gd name="T0" fmla="*/ 0 w 14"/>
                  <a:gd name="T1" fmla="*/ 0 h 60"/>
                  <a:gd name="T2" fmla="*/ 2 w 14"/>
                  <a:gd name="T3" fmla="*/ 28 h 60"/>
                  <a:gd name="T4" fmla="*/ 0 w 14"/>
                  <a:gd name="T5" fmla="*/ 60 h 60"/>
                  <a:gd name="T6" fmla="*/ 14 w 14"/>
                  <a:gd name="T7" fmla="*/ 58 h 60"/>
                  <a:gd name="T8" fmla="*/ 5 w 14"/>
                  <a:gd name="T9" fmla="*/ 35 h 60"/>
                  <a:gd name="T10" fmla="*/ 0 w 14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60">
                    <a:moveTo>
                      <a:pt x="0" y="0"/>
                    </a:moveTo>
                    <a:lnTo>
                      <a:pt x="2" y="28"/>
                    </a:lnTo>
                    <a:lnTo>
                      <a:pt x="0" y="60"/>
                    </a:lnTo>
                    <a:lnTo>
                      <a:pt x="14" y="58"/>
                    </a:lnTo>
                    <a:lnTo>
                      <a:pt x="5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72" name="Freeform 80"/>
              <p:cNvSpPr>
                <a:spLocks/>
              </p:cNvSpPr>
              <p:nvPr/>
            </p:nvSpPr>
            <p:spPr bwMode="auto">
              <a:xfrm>
                <a:off x="4971" y="6953"/>
                <a:ext cx="20" cy="67"/>
              </a:xfrm>
              <a:custGeom>
                <a:avLst/>
                <a:gdLst>
                  <a:gd name="T0" fmla="*/ 5 w 20"/>
                  <a:gd name="T1" fmla="*/ 3 h 67"/>
                  <a:gd name="T2" fmla="*/ 0 w 20"/>
                  <a:gd name="T3" fmla="*/ 23 h 67"/>
                  <a:gd name="T4" fmla="*/ 0 w 20"/>
                  <a:gd name="T5" fmla="*/ 67 h 67"/>
                  <a:gd name="T6" fmla="*/ 7 w 20"/>
                  <a:gd name="T7" fmla="*/ 48 h 67"/>
                  <a:gd name="T8" fmla="*/ 20 w 20"/>
                  <a:gd name="T9" fmla="*/ 0 h 67"/>
                  <a:gd name="T10" fmla="*/ 5 w 20"/>
                  <a:gd name="T11" fmla="*/ 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67">
                    <a:moveTo>
                      <a:pt x="5" y="3"/>
                    </a:moveTo>
                    <a:lnTo>
                      <a:pt x="0" y="23"/>
                    </a:lnTo>
                    <a:lnTo>
                      <a:pt x="0" y="67"/>
                    </a:lnTo>
                    <a:lnTo>
                      <a:pt x="7" y="48"/>
                    </a:lnTo>
                    <a:lnTo>
                      <a:pt x="20" y="0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73" name="Freeform 81"/>
              <p:cNvSpPr>
                <a:spLocks/>
              </p:cNvSpPr>
              <p:nvPr/>
            </p:nvSpPr>
            <p:spPr bwMode="auto">
              <a:xfrm>
                <a:off x="5029" y="6960"/>
                <a:ext cx="14" cy="58"/>
              </a:xfrm>
              <a:custGeom>
                <a:avLst/>
                <a:gdLst>
                  <a:gd name="T0" fmla="*/ 14 w 14"/>
                  <a:gd name="T1" fmla="*/ 0 h 58"/>
                  <a:gd name="T2" fmla="*/ 2 w 14"/>
                  <a:gd name="T3" fmla="*/ 11 h 58"/>
                  <a:gd name="T4" fmla="*/ 0 w 14"/>
                  <a:gd name="T5" fmla="*/ 58 h 58"/>
                  <a:gd name="T6" fmla="*/ 14 w 14"/>
                  <a:gd name="T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58">
                    <a:moveTo>
                      <a:pt x="14" y="0"/>
                    </a:moveTo>
                    <a:lnTo>
                      <a:pt x="2" y="11"/>
                    </a:lnTo>
                    <a:lnTo>
                      <a:pt x="0" y="58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74" name="Freeform 82"/>
              <p:cNvSpPr>
                <a:spLocks/>
              </p:cNvSpPr>
              <p:nvPr/>
            </p:nvSpPr>
            <p:spPr bwMode="auto">
              <a:xfrm>
                <a:off x="4838" y="7003"/>
                <a:ext cx="17" cy="25"/>
              </a:xfrm>
              <a:custGeom>
                <a:avLst/>
                <a:gdLst>
                  <a:gd name="T0" fmla="*/ 0 w 17"/>
                  <a:gd name="T1" fmla="*/ 2 h 25"/>
                  <a:gd name="T2" fmla="*/ 8 w 17"/>
                  <a:gd name="T3" fmla="*/ 7 h 25"/>
                  <a:gd name="T4" fmla="*/ 10 w 17"/>
                  <a:gd name="T5" fmla="*/ 25 h 25"/>
                  <a:gd name="T6" fmla="*/ 17 w 17"/>
                  <a:gd name="T7" fmla="*/ 0 h 25"/>
                  <a:gd name="T8" fmla="*/ 0 w 17"/>
                  <a:gd name="T9" fmla="*/ 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5">
                    <a:moveTo>
                      <a:pt x="0" y="2"/>
                    </a:moveTo>
                    <a:lnTo>
                      <a:pt x="8" y="7"/>
                    </a:lnTo>
                    <a:lnTo>
                      <a:pt x="10" y="25"/>
                    </a:lnTo>
                    <a:lnTo>
                      <a:pt x="17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8275" name="Freeform 83"/>
            <p:cNvSpPr>
              <a:spLocks/>
            </p:cNvSpPr>
            <p:nvPr/>
          </p:nvSpPr>
          <p:spPr bwMode="auto">
            <a:xfrm rot="1162269">
              <a:off x="1337" y="3151"/>
              <a:ext cx="95" cy="32"/>
            </a:xfrm>
            <a:custGeom>
              <a:avLst/>
              <a:gdLst>
                <a:gd name="T0" fmla="*/ 0 w 203"/>
                <a:gd name="T1" fmla="*/ 92 h 133"/>
                <a:gd name="T2" fmla="*/ 27 w 203"/>
                <a:gd name="T3" fmla="*/ 87 h 133"/>
                <a:gd name="T4" fmla="*/ 63 w 203"/>
                <a:gd name="T5" fmla="*/ 89 h 133"/>
                <a:gd name="T6" fmla="*/ 93 w 203"/>
                <a:gd name="T7" fmla="*/ 94 h 133"/>
                <a:gd name="T8" fmla="*/ 143 w 203"/>
                <a:gd name="T9" fmla="*/ 109 h 133"/>
                <a:gd name="T10" fmla="*/ 176 w 203"/>
                <a:gd name="T11" fmla="*/ 127 h 133"/>
                <a:gd name="T12" fmla="*/ 186 w 203"/>
                <a:gd name="T13" fmla="*/ 133 h 133"/>
                <a:gd name="T14" fmla="*/ 203 w 203"/>
                <a:gd name="T15" fmla="*/ 60 h 133"/>
                <a:gd name="T16" fmla="*/ 173 w 203"/>
                <a:gd name="T17" fmla="*/ 32 h 133"/>
                <a:gd name="T18" fmla="*/ 133 w 203"/>
                <a:gd name="T19" fmla="*/ 12 h 133"/>
                <a:gd name="T20" fmla="*/ 93 w 203"/>
                <a:gd name="T21" fmla="*/ 0 h 133"/>
                <a:gd name="T22" fmla="*/ 58 w 203"/>
                <a:gd name="T23" fmla="*/ 0 h 133"/>
                <a:gd name="T24" fmla="*/ 23 w 203"/>
                <a:gd name="T25" fmla="*/ 4 h 133"/>
                <a:gd name="T26" fmla="*/ 0 w 203"/>
                <a:gd name="T27" fmla="*/ 9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3" h="133">
                  <a:moveTo>
                    <a:pt x="0" y="92"/>
                  </a:moveTo>
                  <a:lnTo>
                    <a:pt x="27" y="87"/>
                  </a:lnTo>
                  <a:lnTo>
                    <a:pt x="63" y="89"/>
                  </a:lnTo>
                  <a:lnTo>
                    <a:pt x="93" y="94"/>
                  </a:lnTo>
                  <a:lnTo>
                    <a:pt x="143" y="109"/>
                  </a:lnTo>
                  <a:lnTo>
                    <a:pt x="176" y="127"/>
                  </a:lnTo>
                  <a:lnTo>
                    <a:pt x="186" y="133"/>
                  </a:lnTo>
                  <a:lnTo>
                    <a:pt x="203" y="60"/>
                  </a:lnTo>
                  <a:lnTo>
                    <a:pt x="173" y="32"/>
                  </a:lnTo>
                  <a:lnTo>
                    <a:pt x="133" y="12"/>
                  </a:lnTo>
                  <a:lnTo>
                    <a:pt x="93" y="0"/>
                  </a:lnTo>
                  <a:lnTo>
                    <a:pt x="58" y="0"/>
                  </a:lnTo>
                  <a:lnTo>
                    <a:pt x="23" y="4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 w="825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8276" name="WordArt 84"/>
          <p:cNvSpPr>
            <a:spLocks noChangeArrowheads="1" noChangeShapeType="1" noTextEdit="1"/>
          </p:cNvSpPr>
          <p:nvPr/>
        </p:nvSpPr>
        <p:spPr bwMode="auto">
          <a:xfrm>
            <a:off x="2851150" y="4237038"/>
            <a:ext cx="349250" cy="3810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A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8277" name="Freeform 85"/>
          <p:cNvSpPr>
            <a:spLocks/>
          </p:cNvSpPr>
          <p:nvPr/>
        </p:nvSpPr>
        <p:spPr bwMode="auto">
          <a:xfrm>
            <a:off x="4522788" y="3722688"/>
            <a:ext cx="593725" cy="1014412"/>
          </a:xfrm>
          <a:custGeom>
            <a:avLst/>
            <a:gdLst>
              <a:gd name="T0" fmla="*/ 288 w 610"/>
              <a:gd name="T1" fmla="*/ 0 h 1165"/>
              <a:gd name="T2" fmla="*/ 78 w 610"/>
              <a:gd name="T3" fmla="*/ 150 h 1165"/>
              <a:gd name="T4" fmla="*/ 108 w 610"/>
              <a:gd name="T5" fmla="*/ 405 h 1165"/>
              <a:gd name="T6" fmla="*/ 3 w 610"/>
              <a:gd name="T7" fmla="*/ 555 h 1165"/>
              <a:gd name="T8" fmla="*/ 123 w 610"/>
              <a:gd name="T9" fmla="*/ 735 h 1165"/>
              <a:gd name="T10" fmla="*/ 93 w 610"/>
              <a:gd name="T11" fmla="*/ 1005 h 1165"/>
              <a:gd name="T12" fmla="*/ 438 w 610"/>
              <a:gd name="T13" fmla="*/ 855 h 1165"/>
              <a:gd name="T14" fmla="*/ 78 w 610"/>
              <a:gd name="T15" fmla="*/ 1035 h 1165"/>
              <a:gd name="T16" fmla="*/ 243 w 610"/>
              <a:gd name="T17" fmla="*/ 1050 h 1165"/>
              <a:gd name="T18" fmla="*/ 333 w 610"/>
              <a:gd name="T19" fmla="*/ 1155 h 1165"/>
              <a:gd name="T20" fmla="*/ 588 w 610"/>
              <a:gd name="T21" fmla="*/ 990 h 1165"/>
              <a:gd name="T22" fmla="*/ 468 w 610"/>
              <a:gd name="T23" fmla="*/ 810 h 1165"/>
              <a:gd name="T24" fmla="*/ 378 w 610"/>
              <a:gd name="T25" fmla="*/ 915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10" h="1165">
                <a:moveTo>
                  <a:pt x="288" y="0"/>
                </a:moveTo>
                <a:cubicBezTo>
                  <a:pt x="198" y="41"/>
                  <a:pt x="108" y="83"/>
                  <a:pt x="78" y="150"/>
                </a:cubicBezTo>
                <a:cubicBezTo>
                  <a:pt x="48" y="217"/>
                  <a:pt x="120" y="338"/>
                  <a:pt x="108" y="405"/>
                </a:cubicBezTo>
                <a:cubicBezTo>
                  <a:pt x="96" y="472"/>
                  <a:pt x="0" y="500"/>
                  <a:pt x="3" y="555"/>
                </a:cubicBezTo>
                <a:cubicBezTo>
                  <a:pt x="6" y="610"/>
                  <a:pt x="108" y="660"/>
                  <a:pt x="123" y="735"/>
                </a:cubicBezTo>
                <a:cubicBezTo>
                  <a:pt x="138" y="810"/>
                  <a:pt x="41" y="985"/>
                  <a:pt x="93" y="1005"/>
                </a:cubicBezTo>
                <a:cubicBezTo>
                  <a:pt x="145" y="1025"/>
                  <a:pt x="440" y="850"/>
                  <a:pt x="438" y="855"/>
                </a:cubicBezTo>
                <a:cubicBezTo>
                  <a:pt x="436" y="860"/>
                  <a:pt x="110" y="1003"/>
                  <a:pt x="78" y="1035"/>
                </a:cubicBezTo>
                <a:cubicBezTo>
                  <a:pt x="46" y="1067"/>
                  <a:pt x="201" y="1030"/>
                  <a:pt x="243" y="1050"/>
                </a:cubicBezTo>
                <a:cubicBezTo>
                  <a:pt x="285" y="1070"/>
                  <a:pt x="276" y="1165"/>
                  <a:pt x="333" y="1155"/>
                </a:cubicBezTo>
                <a:cubicBezTo>
                  <a:pt x="390" y="1145"/>
                  <a:pt x="566" y="1047"/>
                  <a:pt x="588" y="990"/>
                </a:cubicBezTo>
                <a:cubicBezTo>
                  <a:pt x="610" y="933"/>
                  <a:pt x="503" y="822"/>
                  <a:pt x="468" y="810"/>
                </a:cubicBezTo>
                <a:cubicBezTo>
                  <a:pt x="433" y="798"/>
                  <a:pt x="393" y="900"/>
                  <a:pt x="378" y="91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8278" name="Group 86"/>
          <p:cNvGrpSpPr>
            <a:grpSpLocks/>
          </p:cNvGrpSpPr>
          <p:nvPr/>
        </p:nvGrpSpPr>
        <p:grpSpPr bwMode="auto">
          <a:xfrm rot="49989368" flipH="1" flipV="1">
            <a:off x="4568826" y="3748087"/>
            <a:ext cx="754062" cy="735013"/>
            <a:chOff x="4643" y="7488"/>
            <a:chExt cx="2125" cy="1954"/>
          </a:xfrm>
        </p:grpSpPr>
        <p:sp>
          <p:nvSpPr>
            <p:cNvPr id="8279" name="Freeform 87"/>
            <p:cNvSpPr>
              <a:spLocks/>
            </p:cNvSpPr>
            <p:nvPr/>
          </p:nvSpPr>
          <p:spPr bwMode="auto">
            <a:xfrm>
              <a:off x="4702" y="7848"/>
              <a:ext cx="1922" cy="1436"/>
            </a:xfrm>
            <a:custGeom>
              <a:avLst/>
              <a:gdLst>
                <a:gd name="T0" fmla="*/ 1908 w 1922"/>
                <a:gd name="T1" fmla="*/ 0 h 1436"/>
                <a:gd name="T2" fmla="*/ 1170 w 1922"/>
                <a:gd name="T3" fmla="*/ 198 h 1436"/>
                <a:gd name="T4" fmla="*/ 762 w 1922"/>
                <a:gd name="T5" fmla="*/ 278 h 1436"/>
                <a:gd name="T6" fmla="*/ 584 w 1922"/>
                <a:gd name="T7" fmla="*/ 590 h 1436"/>
                <a:gd name="T8" fmla="*/ 122 w 1922"/>
                <a:gd name="T9" fmla="*/ 899 h 1436"/>
                <a:gd name="T10" fmla="*/ 339 w 1922"/>
                <a:gd name="T11" fmla="*/ 1075 h 1436"/>
                <a:gd name="T12" fmla="*/ 0 w 1922"/>
                <a:gd name="T13" fmla="*/ 1404 h 1436"/>
                <a:gd name="T14" fmla="*/ 257 w 1922"/>
                <a:gd name="T15" fmla="*/ 1436 h 1436"/>
                <a:gd name="T16" fmla="*/ 525 w 1922"/>
                <a:gd name="T17" fmla="*/ 1408 h 1436"/>
                <a:gd name="T18" fmla="*/ 743 w 1922"/>
                <a:gd name="T19" fmla="*/ 1326 h 1436"/>
                <a:gd name="T20" fmla="*/ 704 w 1922"/>
                <a:gd name="T21" fmla="*/ 1044 h 1436"/>
                <a:gd name="T22" fmla="*/ 980 w 1922"/>
                <a:gd name="T23" fmla="*/ 1017 h 1436"/>
                <a:gd name="T24" fmla="*/ 1395 w 1922"/>
                <a:gd name="T25" fmla="*/ 985 h 1436"/>
                <a:gd name="T26" fmla="*/ 1922 w 1922"/>
                <a:gd name="T27" fmla="*/ 831 h 1436"/>
                <a:gd name="T28" fmla="*/ 1908 w 1922"/>
                <a:gd name="T29" fmla="*/ 0 h 1436"/>
                <a:gd name="T30" fmla="*/ 1908 w 1922"/>
                <a:gd name="T31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2" h="1436">
                  <a:moveTo>
                    <a:pt x="1908" y="0"/>
                  </a:moveTo>
                  <a:lnTo>
                    <a:pt x="1170" y="198"/>
                  </a:lnTo>
                  <a:lnTo>
                    <a:pt x="762" y="278"/>
                  </a:lnTo>
                  <a:lnTo>
                    <a:pt x="584" y="590"/>
                  </a:lnTo>
                  <a:lnTo>
                    <a:pt x="122" y="899"/>
                  </a:lnTo>
                  <a:lnTo>
                    <a:pt x="339" y="1075"/>
                  </a:lnTo>
                  <a:lnTo>
                    <a:pt x="0" y="1404"/>
                  </a:lnTo>
                  <a:lnTo>
                    <a:pt x="257" y="1436"/>
                  </a:lnTo>
                  <a:lnTo>
                    <a:pt x="525" y="1408"/>
                  </a:lnTo>
                  <a:lnTo>
                    <a:pt x="743" y="1326"/>
                  </a:lnTo>
                  <a:lnTo>
                    <a:pt x="704" y="1044"/>
                  </a:lnTo>
                  <a:lnTo>
                    <a:pt x="980" y="1017"/>
                  </a:lnTo>
                  <a:lnTo>
                    <a:pt x="1395" y="985"/>
                  </a:lnTo>
                  <a:lnTo>
                    <a:pt x="1922" y="831"/>
                  </a:lnTo>
                  <a:lnTo>
                    <a:pt x="1908" y="0"/>
                  </a:lnTo>
                  <a:lnTo>
                    <a:pt x="1908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CB8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80" name="Freeform 88"/>
            <p:cNvSpPr>
              <a:spLocks/>
            </p:cNvSpPr>
            <p:nvPr/>
          </p:nvSpPr>
          <p:spPr bwMode="auto">
            <a:xfrm>
              <a:off x="6104" y="7824"/>
              <a:ext cx="376" cy="96"/>
            </a:xfrm>
            <a:custGeom>
              <a:avLst/>
              <a:gdLst>
                <a:gd name="T0" fmla="*/ 376 w 376"/>
                <a:gd name="T1" fmla="*/ 32 h 96"/>
                <a:gd name="T2" fmla="*/ 357 w 376"/>
                <a:gd name="T3" fmla="*/ 35 h 96"/>
                <a:gd name="T4" fmla="*/ 341 w 376"/>
                <a:gd name="T5" fmla="*/ 39 h 96"/>
                <a:gd name="T6" fmla="*/ 324 w 376"/>
                <a:gd name="T7" fmla="*/ 41 h 96"/>
                <a:gd name="T8" fmla="*/ 306 w 376"/>
                <a:gd name="T9" fmla="*/ 47 h 96"/>
                <a:gd name="T10" fmla="*/ 288 w 376"/>
                <a:gd name="T11" fmla="*/ 49 h 96"/>
                <a:gd name="T12" fmla="*/ 271 w 376"/>
                <a:gd name="T13" fmla="*/ 55 h 96"/>
                <a:gd name="T14" fmla="*/ 253 w 376"/>
                <a:gd name="T15" fmla="*/ 59 h 96"/>
                <a:gd name="T16" fmla="*/ 235 w 376"/>
                <a:gd name="T17" fmla="*/ 65 h 96"/>
                <a:gd name="T18" fmla="*/ 218 w 376"/>
                <a:gd name="T19" fmla="*/ 67 h 96"/>
                <a:gd name="T20" fmla="*/ 200 w 376"/>
                <a:gd name="T21" fmla="*/ 71 h 96"/>
                <a:gd name="T22" fmla="*/ 182 w 376"/>
                <a:gd name="T23" fmla="*/ 73 h 96"/>
                <a:gd name="T24" fmla="*/ 165 w 376"/>
                <a:gd name="T25" fmla="*/ 79 h 96"/>
                <a:gd name="T26" fmla="*/ 147 w 376"/>
                <a:gd name="T27" fmla="*/ 81 h 96"/>
                <a:gd name="T28" fmla="*/ 130 w 376"/>
                <a:gd name="T29" fmla="*/ 84 h 96"/>
                <a:gd name="T30" fmla="*/ 112 w 376"/>
                <a:gd name="T31" fmla="*/ 88 h 96"/>
                <a:gd name="T32" fmla="*/ 96 w 376"/>
                <a:gd name="T33" fmla="*/ 90 h 96"/>
                <a:gd name="T34" fmla="*/ 87 w 376"/>
                <a:gd name="T35" fmla="*/ 90 h 96"/>
                <a:gd name="T36" fmla="*/ 75 w 376"/>
                <a:gd name="T37" fmla="*/ 88 h 96"/>
                <a:gd name="T38" fmla="*/ 61 w 376"/>
                <a:gd name="T39" fmla="*/ 86 h 96"/>
                <a:gd name="T40" fmla="*/ 47 w 376"/>
                <a:gd name="T41" fmla="*/ 86 h 96"/>
                <a:gd name="T42" fmla="*/ 32 w 376"/>
                <a:gd name="T43" fmla="*/ 86 h 96"/>
                <a:gd name="T44" fmla="*/ 20 w 376"/>
                <a:gd name="T45" fmla="*/ 88 h 96"/>
                <a:gd name="T46" fmla="*/ 6 w 376"/>
                <a:gd name="T47" fmla="*/ 90 h 96"/>
                <a:gd name="T48" fmla="*/ 0 w 376"/>
                <a:gd name="T49" fmla="*/ 96 h 96"/>
                <a:gd name="T50" fmla="*/ 12 w 376"/>
                <a:gd name="T51" fmla="*/ 84 h 96"/>
                <a:gd name="T52" fmla="*/ 28 w 376"/>
                <a:gd name="T53" fmla="*/ 75 h 96"/>
                <a:gd name="T54" fmla="*/ 41 w 376"/>
                <a:gd name="T55" fmla="*/ 65 h 96"/>
                <a:gd name="T56" fmla="*/ 61 w 376"/>
                <a:gd name="T57" fmla="*/ 57 h 96"/>
                <a:gd name="T58" fmla="*/ 79 w 376"/>
                <a:gd name="T59" fmla="*/ 47 h 96"/>
                <a:gd name="T60" fmla="*/ 96 w 376"/>
                <a:gd name="T61" fmla="*/ 37 h 96"/>
                <a:gd name="T62" fmla="*/ 118 w 376"/>
                <a:gd name="T63" fmla="*/ 30 h 96"/>
                <a:gd name="T64" fmla="*/ 139 w 376"/>
                <a:gd name="T65" fmla="*/ 24 h 96"/>
                <a:gd name="T66" fmla="*/ 159 w 376"/>
                <a:gd name="T67" fmla="*/ 16 h 96"/>
                <a:gd name="T68" fmla="*/ 179 w 376"/>
                <a:gd name="T69" fmla="*/ 10 h 96"/>
                <a:gd name="T70" fmla="*/ 198 w 376"/>
                <a:gd name="T71" fmla="*/ 4 h 96"/>
                <a:gd name="T72" fmla="*/ 218 w 376"/>
                <a:gd name="T73" fmla="*/ 2 h 96"/>
                <a:gd name="T74" fmla="*/ 235 w 376"/>
                <a:gd name="T75" fmla="*/ 0 h 96"/>
                <a:gd name="T76" fmla="*/ 253 w 376"/>
                <a:gd name="T77" fmla="*/ 0 h 96"/>
                <a:gd name="T78" fmla="*/ 269 w 376"/>
                <a:gd name="T79" fmla="*/ 2 h 96"/>
                <a:gd name="T80" fmla="*/ 284 w 376"/>
                <a:gd name="T81" fmla="*/ 8 h 96"/>
                <a:gd name="T82" fmla="*/ 296 w 376"/>
                <a:gd name="T83" fmla="*/ 12 h 96"/>
                <a:gd name="T84" fmla="*/ 308 w 376"/>
                <a:gd name="T85" fmla="*/ 16 h 96"/>
                <a:gd name="T86" fmla="*/ 318 w 376"/>
                <a:gd name="T87" fmla="*/ 18 h 96"/>
                <a:gd name="T88" fmla="*/ 331 w 376"/>
                <a:gd name="T89" fmla="*/ 24 h 96"/>
                <a:gd name="T90" fmla="*/ 341 w 376"/>
                <a:gd name="T91" fmla="*/ 24 h 96"/>
                <a:gd name="T92" fmla="*/ 353 w 376"/>
                <a:gd name="T93" fmla="*/ 28 h 96"/>
                <a:gd name="T94" fmla="*/ 365 w 376"/>
                <a:gd name="T95" fmla="*/ 30 h 96"/>
                <a:gd name="T96" fmla="*/ 376 w 376"/>
                <a:gd name="T97" fmla="*/ 32 h 96"/>
                <a:gd name="T98" fmla="*/ 376 w 376"/>
                <a:gd name="T99" fmla="*/ 3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6" h="96">
                  <a:moveTo>
                    <a:pt x="376" y="32"/>
                  </a:moveTo>
                  <a:lnTo>
                    <a:pt x="357" y="35"/>
                  </a:lnTo>
                  <a:lnTo>
                    <a:pt x="341" y="39"/>
                  </a:lnTo>
                  <a:lnTo>
                    <a:pt x="324" y="41"/>
                  </a:lnTo>
                  <a:lnTo>
                    <a:pt x="306" y="47"/>
                  </a:lnTo>
                  <a:lnTo>
                    <a:pt x="288" y="49"/>
                  </a:lnTo>
                  <a:lnTo>
                    <a:pt x="271" y="55"/>
                  </a:lnTo>
                  <a:lnTo>
                    <a:pt x="253" y="59"/>
                  </a:lnTo>
                  <a:lnTo>
                    <a:pt x="235" y="65"/>
                  </a:lnTo>
                  <a:lnTo>
                    <a:pt x="218" y="67"/>
                  </a:lnTo>
                  <a:lnTo>
                    <a:pt x="200" y="71"/>
                  </a:lnTo>
                  <a:lnTo>
                    <a:pt x="182" y="73"/>
                  </a:lnTo>
                  <a:lnTo>
                    <a:pt x="165" y="79"/>
                  </a:lnTo>
                  <a:lnTo>
                    <a:pt x="147" y="81"/>
                  </a:lnTo>
                  <a:lnTo>
                    <a:pt x="130" y="84"/>
                  </a:lnTo>
                  <a:lnTo>
                    <a:pt x="112" y="88"/>
                  </a:lnTo>
                  <a:lnTo>
                    <a:pt x="96" y="90"/>
                  </a:lnTo>
                  <a:lnTo>
                    <a:pt x="87" y="90"/>
                  </a:lnTo>
                  <a:lnTo>
                    <a:pt x="75" y="88"/>
                  </a:lnTo>
                  <a:lnTo>
                    <a:pt x="61" y="86"/>
                  </a:lnTo>
                  <a:lnTo>
                    <a:pt x="47" y="86"/>
                  </a:lnTo>
                  <a:lnTo>
                    <a:pt x="32" y="86"/>
                  </a:lnTo>
                  <a:lnTo>
                    <a:pt x="20" y="88"/>
                  </a:lnTo>
                  <a:lnTo>
                    <a:pt x="6" y="90"/>
                  </a:lnTo>
                  <a:lnTo>
                    <a:pt x="0" y="96"/>
                  </a:lnTo>
                  <a:lnTo>
                    <a:pt x="12" y="84"/>
                  </a:lnTo>
                  <a:lnTo>
                    <a:pt x="28" y="75"/>
                  </a:lnTo>
                  <a:lnTo>
                    <a:pt x="41" y="65"/>
                  </a:lnTo>
                  <a:lnTo>
                    <a:pt x="61" y="57"/>
                  </a:lnTo>
                  <a:lnTo>
                    <a:pt x="79" y="47"/>
                  </a:lnTo>
                  <a:lnTo>
                    <a:pt x="96" y="37"/>
                  </a:lnTo>
                  <a:lnTo>
                    <a:pt x="118" y="30"/>
                  </a:lnTo>
                  <a:lnTo>
                    <a:pt x="139" y="24"/>
                  </a:lnTo>
                  <a:lnTo>
                    <a:pt x="159" y="16"/>
                  </a:lnTo>
                  <a:lnTo>
                    <a:pt x="179" y="10"/>
                  </a:lnTo>
                  <a:lnTo>
                    <a:pt x="198" y="4"/>
                  </a:lnTo>
                  <a:lnTo>
                    <a:pt x="218" y="2"/>
                  </a:lnTo>
                  <a:lnTo>
                    <a:pt x="235" y="0"/>
                  </a:lnTo>
                  <a:lnTo>
                    <a:pt x="253" y="0"/>
                  </a:lnTo>
                  <a:lnTo>
                    <a:pt x="269" y="2"/>
                  </a:lnTo>
                  <a:lnTo>
                    <a:pt x="284" y="8"/>
                  </a:lnTo>
                  <a:lnTo>
                    <a:pt x="296" y="12"/>
                  </a:lnTo>
                  <a:lnTo>
                    <a:pt x="308" y="16"/>
                  </a:lnTo>
                  <a:lnTo>
                    <a:pt x="318" y="18"/>
                  </a:lnTo>
                  <a:lnTo>
                    <a:pt x="331" y="24"/>
                  </a:lnTo>
                  <a:lnTo>
                    <a:pt x="341" y="24"/>
                  </a:lnTo>
                  <a:lnTo>
                    <a:pt x="353" y="28"/>
                  </a:lnTo>
                  <a:lnTo>
                    <a:pt x="365" y="30"/>
                  </a:lnTo>
                  <a:lnTo>
                    <a:pt x="376" y="32"/>
                  </a:lnTo>
                  <a:lnTo>
                    <a:pt x="376" y="32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81" name="Freeform 89"/>
            <p:cNvSpPr>
              <a:spLocks/>
            </p:cNvSpPr>
            <p:nvPr/>
          </p:nvSpPr>
          <p:spPr bwMode="auto">
            <a:xfrm>
              <a:off x="6331" y="7768"/>
              <a:ext cx="437" cy="72"/>
            </a:xfrm>
            <a:custGeom>
              <a:avLst/>
              <a:gdLst>
                <a:gd name="T0" fmla="*/ 437 w 437"/>
                <a:gd name="T1" fmla="*/ 14 h 72"/>
                <a:gd name="T2" fmla="*/ 394 w 437"/>
                <a:gd name="T3" fmla="*/ 25 h 72"/>
                <a:gd name="T4" fmla="*/ 357 w 437"/>
                <a:gd name="T5" fmla="*/ 35 h 72"/>
                <a:gd name="T6" fmla="*/ 324 w 437"/>
                <a:gd name="T7" fmla="*/ 43 h 72"/>
                <a:gd name="T8" fmla="*/ 296 w 437"/>
                <a:gd name="T9" fmla="*/ 53 h 72"/>
                <a:gd name="T10" fmla="*/ 271 w 437"/>
                <a:gd name="T11" fmla="*/ 59 h 72"/>
                <a:gd name="T12" fmla="*/ 249 w 437"/>
                <a:gd name="T13" fmla="*/ 65 h 72"/>
                <a:gd name="T14" fmla="*/ 230 w 437"/>
                <a:gd name="T15" fmla="*/ 67 h 72"/>
                <a:gd name="T16" fmla="*/ 210 w 437"/>
                <a:gd name="T17" fmla="*/ 72 h 72"/>
                <a:gd name="T18" fmla="*/ 190 w 437"/>
                <a:gd name="T19" fmla="*/ 71 h 72"/>
                <a:gd name="T20" fmla="*/ 171 w 437"/>
                <a:gd name="T21" fmla="*/ 71 h 72"/>
                <a:gd name="T22" fmla="*/ 151 w 437"/>
                <a:gd name="T23" fmla="*/ 69 h 72"/>
                <a:gd name="T24" fmla="*/ 128 w 437"/>
                <a:gd name="T25" fmla="*/ 67 h 72"/>
                <a:gd name="T26" fmla="*/ 102 w 437"/>
                <a:gd name="T27" fmla="*/ 59 h 72"/>
                <a:gd name="T28" fmla="*/ 71 w 437"/>
                <a:gd name="T29" fmla="*/ 55 h 72"/>
                <a:gd name="T30" fmla="*/ 40 w 437"/>
                <a:gd name="T31" fmla="*/ 45 h 72"/>
                <a:gd name="T32" fmla="*/ 0 w 437"/>
                <a:gd name="T33" fmla="*/ 37 h 72"/>
                <a:gd name="T34" fmla="*/ 8 w 437"/>
                <a:gd name="T35" fmla="*/ 29 h 72"/>
                <a:gd name="T36" fmla="*/ 26 w 437"/>
                <a:gd name="T37" fmla="*/ 24 h 72"/>
                <a:gd name="T38" fmla="*/ 47 w 437"/>
                <a:gd name="T39" fmla="*/ 18 h 72"/>
                <a:gd name="T40" fmla="*/ 79 w 437"/>
                <a:gd name="T41" fmla="*/ 14 h 72"/>
                <a:gd name="T42" fmla="*/ 110 w 437"/>
                <a:gd name="T43" fmla="*/ 10 h 72"/>
                <a:gd name="T44" fmla="*/ 147 w 437"/>
                <a:gd name="T45" fmla="*/ 6 h 72"/>
                <a:gd name="T46" fmla="*/ 187 w 437"/>
                <a:gd name="T47" fmla="*/ 2 h 72"/>
                <a:gd name="T48" fmla="*/ 228 w 437"/>
                <a:gd name="T49" fmla="*/ 2 h 72"/>
                <a:gd name="T50" fmla="*/ 267 w 437"/>
                <a:gd name="T51" fmla="*/ 0 h 72"/>
                <a:gd name="T52" fmla="*/ 306 w 437"/>
                <a:gd name="T53" fmla="*/ 0 h 72"/>
                <a:gd name="T54" fmla="*/ 339 w 437"/>
                <a:gd name="T55" fmla="*/ 0 h 72"/>
                <a:gd name="T56" fmla="*/ 373 w 437"/>
                <a:gd name="T57" fmla="*/ 2 h 72"/>
                <a:gd name="T58" fmla="*/ 398 w 437"/>
                <a:gd name="T59" fmla="*/ 2 h 72"/>
                <a:gd name="T60" fmla="*/ 420 w 437"/>
                <a:gd name="T61" fmla="*/ 4 h 72"/>
                <a:gd name="T62" fmla="*/ 431 w 437"/>
                <a:gd name="T63" fmla="*/ 10 h 72"/>
                <a:gd name="T64" fmla="*/ 437 w 437"/>
                <a:gd name="T65" fmla="*/ 14 h 72"/>
                <a:gd name="T66" fmla="*/ 437 w 437"/>
                <a:gd name="T67" fmla="*/ 1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7" h="72">
                  <a:moveTo>
                    <a:pt x="437" y="14"/>
                  </a:moveTo>
                  <a:lnTo>
                    <a:pt x="394" y="25"/>
                  </a:lnTo>
                  <a:lnTo>
                    <a:pt x="357" y="35"/>
                  </a:lnTo>
                  <a:lnTo>
                    <a:pt x="324" y="43"/>
                  </a:lnTo>
                  <a:lnTo>
                    <a:pt x="296" y="53"/>
                  </a:lnTo>
                  <a:lnTo>
                    <a:pt x="271" y="59"/>
                  </a:lnTo>
                  <a:lnTo>
                    <a:pt x="249" y="65"/>
                  </a:lnTo>
                  <a:lnTo>
                    <a:pt x="230" y="67"/>
                  </a:lnTo>
                  <a:lnTo>
                    <a:pt x="210" y="72"/>
                  </a:lnTo>
                  <a:lnTo>
                    <a:pt x="190" y="71"/>
                  </a:lnTo>
                  <a:lnTo>
                    <a:pt x="171" y="71"/>
                  </a:lnTo>
                  <a:lnTo>
                    <a:pt x="151" y="69"/>
                  </a:lnTo>
                  <a:lnTo>
                    <a:pt x="128" y="67"/>
                  </a:lnTo>
                  <a:lnTo>
                    <a:pt x="102" y="59"/>
                  </a:lnTo>
                  <a:lnTo>
                    <a:pt x="71" y="55"/>
                  </a:lnTo>
                  <a:lnTo>
                    <a:pt x="40" y="45"/>
                  </a:lnTo>
                  <a:lnTo>
                    <a:pt x="0" y="37"/>
                  </a:lnTo>
                  <a:lnTo>
                    <a:pt x="8" y="29"/>
                  </a:lnTo>
                  <a:lnTo>
                    <a:pt x="26" y="24"/>
                  </a:lnTo>
                  <a:lnTo>
                    <a:pt x="47" y="18"/>
                  </a:lnTo>
                  <a:lnTo>
                    <a:pt x="79" y="14"/>
                  </a:lnTo>
                  <a:lnTo>
                    <a:pt x="110" y="10"/>
                  </a:lnTo>
                  <a:lnTo>
                    <a:pt x="147" y="6"/>
                  </a:lnTo>
                  <a:lnTo>
                    <a:pt x="187" y="2"/>
                  </a:lnTo>
                  <a:lnTo>
                    <a:pt x="228" y="2"/>
                  </a:lnTo>
                  <a:lnTo>
                    <a:pt x="267" y="0"/>
                  </a:lnTo>
                  <a:lnTo>
                    <a:pt x="306" y="0"/>
                  </a:lnTo>
                  <a:lnTo>
                    <a:pt x="339" y="0"/>
                  </a:lnTo>
                  <a:lnTo>
                    <a:pt x="373" y="2"/>
                  </a:lnTo>
                  <a:lnTo>
                    <a:pt x="398" y="2"/>
                  </a:lnTo>
                  <a:lnTo>
                    <a:pt x="420" y="4"/>
                  </a:lnTo>
                  <a:lnTo>
                    <a:pt x="431" y="10"/>
                  </a:lnTo>
                  <a:lnTo>
                    <a:pt x="437" y="14"/>
                  </a:lnTo>
                  <a:lnTo>
                    <a:pt x="437" y="1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82" name="Freeform 90"/>
            <p:cNvSpPr>
              <a:spLocks/>
            </p:cNvSpPr>
            <p:nvPr/>
          </p:nvSpPr>
          <p:spPr bwMode="auto">
            <a:xfrm>
              <a:off x="5238" y="7999"/>
              <a:ext cx="810" cy="1226"/>
            </a:xfrm>
            <a:custGeom>
              <a:avLst/>
              <a:gdLst>
                <a:gd name="T0" fmla="*/ 297 w 810"/>
                <a:gd name="T1" fmla="*/ 67 h 1226"/>
                <a:gd name="T2" fmla="*/ 382 w 810"/>
                <a:gd name="T3" fmla="*/ 41 h 1226"/>
                <a:gd name="T4" fmla="*/ 470 w 810"/>
                <a:gd name="T5" fmla="*/ 26 h 1226"/>
                <a:gd name="T6" fmla="*/ 554 w 810"/>
                <a:gd name="T7" fmla="*/ 12 h 1226"/>
                <a:gd name="T8" fmla="*/ 640 w 810"/>
                <a:gd name="T9" fmla="*/ 4 h 1226"/>
                <a:gd name="T10" fmla="*/ 707 w 810"/>
                <a:gd name="T11" fmla="*/ 88 h 1226"/>
                <a:gd name="T12" fmla="*/ 252 w 810"/>
                <a:gd name="T13" fmla="*/ 272 h 1226"/>
                <a:gd name="T14" fmla="*/ 311 w 810"/>
                <a:gd name="T15" fmla="*/ 415 h 1226"/>
                <a:gd name="T16" fmla="*/ 280 w 810"/>
                <a:gd name="T17" fmla="*/ 435 h 1226"/>
                <a:gd name="T18" fmla="*/ 250 w 810"/>
                <a:gd name="T19" fmla="*/ 458 h 1226"/>
                <a:gd name="T20" fmla="*/ 217 w 810"/>
                <a:gd name="T21" fmla="*/ 476 h 1226"/>
                <a:gd name="T22" fmla="*/ 186 w 810"/>
                <a:gd name="T23" fmla="*/ 496 h 1226"/>
                <a:gd name="T24" fmla="*/ 152 w 810"/>
                <a:gd name="T25" fmla="*/ 511 h 1226"/>
                <a:gd name="T26" fmla="*/ 131 w 810"/>
                <a:gd name="T27" fmla="*/ 638 h 1226"/>
                <a:gd name="T28" fmla="*/ 113 w 810"/>
                <a:gd name="T29" fmla="*/ 811 h 1226"/>
                <a:gd name="T30" fmla="*/ 109 w 810"/>
                <a:gd name="T31" fmla="*/ 824 h 1226"/>
                <a:gd name="T32" fmla="*/ 133 w 810"/>
                <a:gd name="T33" fmla="*/ 826 h 1226"/>
                <a:gd name="T34" fmla="*/ 170 w 810"/>
                <a:gd name="T35" fmla="*/ 823 h 1226"/>
                <a:gd name="T36" fmla="*/ 219 w 810"/>
                <a:gd name="T37" fmla="*/ 813 h 1226"/>
                <a:gd name="T38" fmla="*/ 250 w 810"/>
                <a:gd name="T39" fmla="*/ 811 h 1226"/>
                <a:gd name="T40" fmla="*/ 207 w 810"/>
                <a:gd name="T41" fmla="*/ 846 h 1226"/>
                <a:gd name="T42" fmla="*/ 176 w 810"/>
                <a:gd name="T43" fmla="*/ 887 h 1226"/>
                <a:gd name="T44" fmla="*/ 248 w 810"/>
                <a:gd name="T45" fmla="*/ 871 h 1226"/>
                <a:gd name="T46" fmla="*/ 362 w 810"/>
                <a:gd name="T47" fmla="*/ 844 h 1226"/>
                <a:gd name="T48" fmla="*/ 483 w 810"/>
                <a:gd name="T49" fmla="*/ 834 h 1226"/>
                <a:gd name="T50" fmla="*/ 601 w 810"/>
                <a:gd name="T51" fmla="*/ 826 h 1226"/>
                <a:gd name="T52" fmla="*/ 715 w 810"/>
                <a:gd name="T53" fmla="*/ 817 h 1226"/>
                <a:gd name="T54" fmla="*/ 810 w 810"/>
                <a:gd name="T55" fmla="*/ 883 h 1226"/>
                <a:gd name="T56" fmla="*/ 705 w 810"/>
                <a:gd name="T57" fmla="*/ 899 h 1226"/>
                <a:gd name="T58" fmla="*/ 593 w 810"/>
                <a:gd name="T59" fmla="*/ 907 h 1226"/>
                <a:gd name="T60" fmla="*/ 479 w 810"/>
                <a:gd name="T61" fmla="*/ 909 h 1226"/>
                <a:gd name="T62" fmla="*/ 368 w 810"/>
                <a:gd name="T63" fmla="*/ 917 h 1226"/>
                <a:gd name="T64" fmla="*/ 262 w 810"/>
                <a:gd name="T65" fmla="*/ 940 h 1226"/>
                <a:gd name="T66" fmla="*/ 376 w 810"/>
                <a:gd name="T67" fmla="*/ 962 h 1226"/>
                <a:gd name="T68" fmla="*/ 362 w 810"/>
                <a:gd name="T69" fmla="*/ 1009 h 1226"/>
                <a:gd name="T70" fmla="*/ 342 w 810"/>
                <a:gd name="T71" fmla="*/ 1058 h 1226"/>
                <a:gd name="T72" fmla="*/ 319 w 810"/>
                <a:gd name="T73" fmla="*/ 1103 h 1226"/>
                <a:gd name="T74" fmla="*/ 293 w 810"/>
                <a:gd name="T75" fmla="*/ 1146 h 1226"/>
                <a:gd name="T76" fmla="*/ 262 w 810"/>
                <a:gd name="T77" fmla="*/ 1189 h 1226"/>
                <a:gd name="T78" fmla="*/ 121 w 810"/>
                <a:gd name="T79" fmla="*/ 1163 h 1226"/>
                <a:gd name="T80" fmla="*/ 86 w 810"/>
                <a:gd name="T81" fmla="*/ 1075 h 1226"/>
                <a:gd name="T82" fmla="*/ 45 w 810"/>
                <a:gd name="T83" fmla="*/ 942 h 1226"/>
                <a:gd name="T84" fmla="*/ 27 w 810"/>
                <a:gd name="T85" fmla="*/ 805 h 1226"/>
                <a:gd name="T86" fmla="*/ 17 w 810"/>
                <a:gd name="T87" fmla="*/ 662 h 1226"/>
                <a:gd name="T88" fmla="*/ 9 w 810"/>
                <a:gd name="T89" fmla="*/ 521 h 1226"/>
                <a:gd name="T90" fmla="*/ 19 w 810"/>
                <a:gd name="T91" fmla="*/ 415 h 1226"/>
                <a:gd name="T92" fmla="*/ 74 w 810"/>
                <a:gd name="T93" fmla="*/ 360 h 1226"/>
                <a:gd name="T94" fmla="*/ 115 w 810"/>
                <a:gd name="T95" fmla="*/ 294 h 1226"/>
                <a:gd name="T96" fmla="*/ 156 w 810"/>
                <a:gd name="T97" fmla="*/ 221 h 1226"/>
                <a:gd name="T98" fmla="*/ 199 w 810"/>
                <a:gd name="T99" fmla="*/ 151 h 1226"/>
                <a:gd name="T100" fmla="*/ 248 w 810"/>
                <a:gd name="T101" fmla="*/ 88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10" h="1226">
                  <a:moveTo>
                    <a:pt x="248" y="88"/>
                  </a:moveTo>
                  <a:lnTo>
                    <a:pt x="272" y="76"/>
                  </a:lnTo>
                  <a:lnTo>
                    <a:pt x="297" y="67"/>
                  </a:lnTo>
                  <a:lnTo>
                    <a:pt x="325" y="57"/>
                  </a:lnTo>
                  <a:lnTo>
                    <a:pt x="352" y="51"/>
                  </a:lnTo>
                  <a:lnTo>
                    <a:pt x="382" y="41"/>
                  </a:lnTo>
                  <a:lnTo>
                    <a:pt x="409" y="35"/>
                  </a:lnTo>
                  <a:lnTo>
                    <a:pt x="438" y="31"/>
                  </a:lnTo>
                  <a:lnTo>
                    <a:pt x="470" y="26"/>
                  </a:lnTo>
                  <a:lnTo>
                    <a:pt x="497" y="22"/>
                  </a:lnTo>
                  <a:lnTo>
                    <a:pt x="526" y="16"/>
                  </a:lnTo>
                  <a:lnTo>
                    <a:pt x="554" y="12"/>
                  </a:lnTo>
                  <a:lnTo>
                    <a:pt x="585" y="10"/>
                  </a:lnTo>
                  <a:lnTo>
                    <a:pt x="611" y="6"/>
                  </a:lnTo>
                  <a:lnTo>
                    <a:pt x="640" y="4"/>
                  </a:lnTo>
                  <a:lnTo>
                    <a:pt x="666" y="0"/>
                  </a:lnTo>
                  <a:lnTo>
                    <a:pt x="695" y="0"/>
                  </a:lnTo>
                  <a:lnTo>
                    <a:pt x="707" y="88"/>
                  </a:lnTo>
                  <a:lnTo>
                    <a:pt x="380" y="127"/>
                  </a:lnTo>
                  <a:lnTo>
                    <a:pt x="474" y="139"/>
                  </a:lnTo>
                  <a:lnTo>
                    <a:pt x="252" y="272"/>
                  </a:lnTo>
                  <a:lnTo>
                    <a:pt x="407" y="253"/>
                  </a:lnTo>
                  <a:lnTo>
                    <a:pt x="170" y="411"/>
                  </a:lnTo>
                  <a:lnTo>
                    <a:pt x="311" y="415"/>
                  </a:lnTo>
                  <a:lnTo>
                    <a:pt x="299" y="421"/>
                  </a:lnTo>
                  <a:lnTo>
                    <a:pt x="291" y="429"/>
                  </a:lnTo>
                  <a:lnTo>
                    <a:pt x="280" y="435"/>
                  </a:lnTo>
                  <a:lnTo>
                    <a:pt x="270" y="443"/>
                  </a:lnTo>
                  <a:lnTo>
                    <a:pt x="260" y="449"/>
                  </a:lnTo>
                  <a:lnTo>
                    <a:pt x="250" y="458"/>
                  </a:lnTo>
                  <a:lnTo>
                    <a:pt x="239" y="464"/>
                  </a:lnTo>
                  <a:lnTo>
                    <a:pt x="229" y="472"/>
                  </a:lnTo>
                  <a:lnTo>
                    <a:pt x="217" y="476"/>
                  </a:lnTo>
                  <a:lnTo>
                    <a:pt x="207" y="482"/>
                  </a:lnTo>
                  <a:lnTo>
                    <a:pt x="193" y="490"/>
                  </a:lnTo>
                  <a:lnTo>
                    <a:pt x="186" y="496"/>
                  </a:lnTo>
                  <a:lnTo>
                    <a:pt x="174" y="499"/>
                  </a:lnTo>
                  <a:lnTo>
                    <a:pt x="162" y="507"/>
                  </a:lnTo>
                  <a:lnTo>
                    <a:pt x="152" y="511"/>
                  </a:lnTo>
                  <a:lnTo>
                    <a:pt x="143" y="517"/>
                  </a:lnTo>
                  <a:lnTo>
                    <a:pt x="260" y="539"/>
                  </a:lnTo>
                  <a:lnTo>
                    <a:pt x="131" y="638"/>
                  </a:lnTo>
                  <a:lnTo>
                    <a:pt x="111" y="727"/>
                  </a:lnTo>
                  <a:lnTo>
                    <a:pt x="244" y="709"/>
                  </a:lnTo>
                  <a:lnTo>
                    <a:pt x="113" y="811"/>
                  </a:lnTo>
                  <a:lnTo>
                    <a:pt x="105" y="817"/>
                  </a:lnTo>
                  <a:lnTo>
                    <a:pt x="105" y="824"/>
                  </a:lnTo>
                  <a:lnTo>
                    <a:pt x="109" y="824"/>
                  </a:lnTo>
                  <a:lnTo>
                    <a:pt x="115" y="824"/>
                  </a:lnTo>
                  <a:lnTo>
                    <a:pt x="121" y="824"/>
                  </a:lnTo>
                  <a:lnTo>
                    <a:pt x="133" y="826"/>
                  </a:lnTo>
                  <a:lnTo>
                    <a:pt x="143" y="824"/>
                  </a:lnTo>
                  <a:lnTo>
                    <a:pt x="154" y="824"/>
                  </a:lnTo>
                  <a:lnTo>
                    <a:pt x="170" y="823"/>
                  </a:lnTo>
                  <a:lnTo>
                    <a:pt x="186" y="821"/>
                  </a:lnTo>
                  <a:lnTo>
                    <a:pt x="201" y="817"/>
                  </a:lnTo>
                  <a:lnTo>
                    <a:pt x="219" y="813"/>
                  </a:lnTo>
                  <a:lnTo>
                    <a:pt x="239" y="809"/>
                  </a:lnTo>
                  <a:lnTo>
                    <a:pt x="260" y="803"/>
                  </a:lnTo>
                  <a:lnTo>
                    <a:pt x="250" y="811"/>
                  </a:lnTo>
                  <a:lnTo>
                    <a:pt x="237" y="821"/>
                  </a:lnTo>
                  <a:lnTo>
                    <a:pt x="221" y="832"/>
                  </a:lnTo>
                  <a:lnTo>
                    <a:pt x="207" y="846"/>
                  </a:lnTo>
                  <a:lnTo>
                    <a:pt x="193" y="858"/>
                  </a:lnTo>
                  <a:lnTo>
                    <a:pt x="182" y="873"/>
                  </a:lnTo>
                  <a:lnTo>
                    <a:pt x="176" y="887"/>
                  </a:lnTo>
                  <a:lnTo>
                    <a:pt x="178" y="901"/>
                  </a:lnTo>
                  <a:lnTo>
                    <a:pt x="211" y="883"/>
                  </a:lnTo>
                  <a:lnTo>
                    <a:pt x="248" y="871"/>
                  </a:lnTo>
                  <a:lnTo>
                    <a:pt x="284" y="860"/>
                  </a:lnTo>
                  <a:lnTo>
                    <a:pt x="325" y="852"/>
                  </a:lnTo>
                  <a:lnTo>
                    <a:pt x="362" y="844"/>
                  </a:lnTo>
                  <a:lnTo>
                    <a:pt x="403" y="842"/>
                  </a:lnTo>
                  <a:lnTo>
                    <a:pt x="442" y="836"/>
                  </a:lnTo>
                  <a:lnTo>
                    <a:pt x="483" y="834"/>
                  </a:lnTo>
                  <a:lnTo>
                    <a:pt x="523" y="832"/>
                  </a:lnTo>
                  <a:lnTo>
                    <a:pt x="562" y="830"/>
                  </a:lnTo>
                  <a:lnTo>
                    <a:pt x="601" y="826"/>
                  </a:lnTo>
                  <a:lnTo>
                    <a:pt x="642" y="824"/>
                  </a:lnTo>
                  <a:lnTo>
                    <a:pt x="677" y="821"/>
                  </a:lnTo>
                  <a:lnTo>
                    <a:pt x="715" y="817"/>
                  </a:lnTo>
                  <a:lnTo>
                    <a:pt x="750" y="811"/>
                  </a:lnTo>
                  <a:lnTo>
                    <a:pt x="787" y="803"/>
                  </a:lnTo>
                  <a:lnTo>
                    <a:pt x="810" y="883"/>
                  </a:lnTo>
                  <a:lnTo>
                    <a:pt x="775" y="891"/>
                  </a:lnTo>
                  <a:lnTo>
                    <a:pt x="740" y="897"/>
                  </a:lnTo>
                  <a:lnTo>
                    <a:pt x="705" y="899"/>
                  </a:lnTo>
                  <a:lnTo>
                    <a:pt x="669" y="905"/>
                  </a:lnTo>
                  <a:lnTo>
                    <a:pt x="632" y="905"/>
                  </a:lnTo>
                  <a:lnTo>
                    <a:pt x="593" y="907"/>
                  </a:lnTo>
                  <a:lnTo>
                    <a:pt x="556" y="907"/>
                  </a:lnTo>
                  <a:lnTo>
                    <a:pt x="519" y="909"/>
                  </a:lnTo>
                  <a:lnTo>
                    <a:pt x="479" y="909"/>
                  </a:lnTo>
                  <a:lnTo>
                    <a:pt x="442" y="911"/>
                  </a:lnTo>
                  <a:lnTo>
                    <a:pt x="405" y="913"/>
                  </a:lnTo>
                  <a:lnTo>
                    <a:pt x="368" y="917"/>
                  </a:lnTo>
                  <a:lnTo>
                    <a:pt x="331" y="922"/>
                  </a:lnTo>
                  <a:lnTo>
                    <a:pt x="297" y="932"/>
                  </a:lnTo>
                  <a:lnTo>
                    <a:pt x="262" y="940"/>
                  </a:lnTo>
                  <a:lnTo>
                    <a:pt x="233" y="956"/>
                  </a:lnTo>
                  <a:lnTo>
                    <a:pt x="240" y="989"/>
                  </a:lnTo>
                  <a:lnTo>
                    <a:pt x="376" y="962"/>
                  </a:lnTo>
                  <a:lnTo>
                    <a:pt x="372" y="977"/>
                  </a:lnTo>
                  <a:lnTo>
                    <a:pt x="366" y="993"/>
                  </a:lnTo>
                  <a:lnTo>
                    <a:pt x="362" y="1009"/>
                  </a:lnTo>
                  <a:lnTo>
                    <a:pt x="356" y="1026"/>
                  </a:lnTo>
                  <a:lnTo>
                    <a:pt x="348" y="1040"/>
                  </a:lnTo>
                  <a:lnTo>
                    <a:pt x="342" y="1058"/>
                  </a:lnTo>
                  <a:lnTo>
                    <a:pt x="335" y="1071"/>
                  </a:lnTo>
                  <a:lnTo>
                    <a:pt x="329" y="1089"/>
                  </a:lnTo>
                  <a:lnTo>
                    <a:pt x="319" y="1103"/>
                  </a:lnTo>
                  <a:lnTo>
                    <a:pt x="309" y="1118"/>
                  </a:lnTo>
                  <a:lnTo>
                    <a:pt x="299" y="1132"/>
                  </a:lnTo>
                  <a:lnTo>
                    <a:pt x="293" y="1146"/>
                  </a:lnTo>
                  <a:lnTo>
                    <a:pt x="282" y="1159"/>
                  </a:lnTo>
                  <a:lnTo>
                    <a:pt x="272" y="1175"/>
                  </a:lnTo>
                  <a:lnTo>
                    <a:pt x="262" y="1189"/>
                  </a:lnTo>
                  <a:lnTo>
                    <a:pt x="252" y="1202"/>
                  </a:lnTo>
                  <a:lnTo>
                    <a:pt x="190" y="1226"/>
                  </a:lnTo>
                  <a:lnTo>
                    <a:pt x="121" y="1163"/>
                  </a:lnTo>
                  <a:lnTo>
                    <a:pt x="131" y="1159"/>
                  </a:lnTo>
                  <a:lnTo>
                    <a:pt x="105" y="1116"/>
                  </a:lnTo>
                  <a:lnTo>
                    <a:pt x="86" y="1075"/>
                  </a:lnTo>
                  <a:lnTo>
                    <a:pt x="68" y="1030"/>
                  </a:lnTo>
                  <a:lnTo>
                    <a:pt x="56" y="989"/>
                  </a:lnTo>
                  <a:lnTo>
                    <a:pt x="45" y="942"/>
                  </a:lnTo>
                  <a:lnTo>
                    <a:pt x="37" y="897"/>
                  </a:lnTo>
                  <a:lnTo>
                    <a:pt x="31" y="850"/>
                  </a:lnTo>
                  <a:lnTo>
                    <a:pt x="27" y="805"/>
                  </a:lnTo>
                  <a:lnTo>
                    <a:pt x="23" y="758"/>
                  </a:lnTo>
                  <a:lnTo>
                    <a:pt x="21" y="711"/>
                  </a:lnTo>
                  <a:lnTo>
                    <a:pt x="17" y="662"/>
                  </a:lnTo>
                  <a:lnTo>
                    <a:pt x="15" y="615"/>
                  </a:lnTo>
                  <a:lnTo>
                    <a:pt x="13" y="568"/>
                  </a:lnTo>
                  <a:lnTo>
                    <a:pt x="9" y="521"/>
                  </a:lnTo>
                  <a:lnTo>
                    <a:pt x="5" y="474"/>
                  </a:lnTo>
                  <a:lnTo>
                    <a:pt x="0" y="431"/>
                  </a:lnTo>
                  <a:lnTo>
                    <a:pt x="19" y="415"/>
                  </a:lnTo>
                  <a:lnTo>
                    <a:pt x="39" y="398"/>
                  </a:lnTo>
                  <a:lnTo>
                    <a:pt x="56" y="378"/>
                  </a:lnTo>
                  <a:lnTo>
                    <a:pt x="74" y="360"/>
                  </a:lnTo>
                  <a:lnTo>
                    <a:pt x="88" y="339"/>
                  </a:lnTo>
                  <a:lnTo>
                    <a:pt x="101" y="317"/>
                  </a:lnTo>
                  <a:lnTo>
                    <a:pt x="115" y="294"/>
                  </a:lnTo>
                  <a:lnTo>
                    <a:pt x="131" y="270"/>
                  </a:lnTo>
                  <a:lnTo>
                    <a:pt x="145" y="245"/>
                  </a:lnTo>
                  <a:lnTo>
                    <a:pt x="156" y="221"/>
                  </a:lnTo>
                  <a:lnTo>
                    <a:pt x="170" y="198"/>
                  </a:lnTo>
                  <a:lnTo>
                    <a:pt x="186" y="174"/>
                  </a:lnTo>
                  <a:lnTo>
                    <a:pt x="199" y="151"/>
                  </a:lnTo>
                  <a:lnTo>
                    <a:pt x="213" y="129"/>
                  </a:lnTo>
                  <a:lnTo>
                    <a:pt x="229" y="106"/>
                  </a:lnTo>
                  <a:lnTo>
                    <a:pt x="248" y="88"/>
                  </a:lnTo>
                  <a:lnTo>
                    <a:pt x="248" y="8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83" name="Freeform 91"/>
            <p:cNvSpPr>
              <a:spLocks/>
            </p:cNvSpPr>
            <p:nvPr/>
          </p:nvSpPr>
          <p:spPr bwMode="auto">
            <a:xfrm>
              <a:off x="5904" y="7488"/>
              <a:ext cx="862" cy="1954"/>
            </a:xfrm>
            <a:custGeom>
              <a:avLst/>
              <a:gdLst>
                <a:gd name="T0" fmla="*/ 860 w 862"/>
                <a:gd name="T1" fmla="*/ 449 h 1954"/>
                <a:gd name="T2" fmla="*/ 848 w 862"/>
                <a:gd name="T3" fmla="*/ 1093 h 1954"/>
                <a:gd name="T4" fmla="*/ 819 w 862"/>
                <a:gd name="T5" fmla="*/ 1725 h 1954"/>
                <a:gd name="T6" fmla="*/ 732 w 862"/>
                <a:gd name="T7" fmla="*/ 1857 h 1954"/>
                <a:gd name="T8" fmla="*/ 740 w 862"/>
                <a:gd name="T9" fmla="*/ 1622 h 1954"/>
                <a:gd name="T10" fmla="*/ 742 w 862"/>
                <a:gd name="T11" fmla="*/ 1385 h 1954"/>
                <a:gd name="T12" fmla="*/ 707 w 862"/>
                <a:gd name="T13" fmla="*/ 1220 h 1954"/>
                <a:gd name="T14" fmla="*/ 519 w 862"/>
                <a:gd name="T15" fmla="*/ 1287 h 1954"/>
                <a:gd name="T16" fmla="*/ 325 w 862"/>
                <a:gd name="T17" fmla="*/ 1328 h 1954"/>
                <a:gd name="T18" fmla="*/ 131 w 862"/>
                <a:gd name="T19" fmla="*/ 1363 h 1954"/>
                <a:gd name="T20" fmla="*/ 237 w 862"/>
                <a:gd name="T21" fmla="*/ 1263 h 1954"/>
                <a:gd name="T22" fmla="*/ 399 w 862"/>
                <a:gd name="T23" fmla="*/ 1230 h 1954"/>
                <a:gd name="T24" fmla="*/ 554 w 862"/>
                <a:gd name="T25" fmla="*/ 1179 h 1954"/>
                <a:gd name="T26" fmla="*/ 562 w 862"/>
                <a:gd name="T27" fmla="*/ 1140 h 1954"/>
                <a:gd name="T28" fmla="*/ 425 w 862"/>
                <a:gd name="T29" fmla="*/ 1163 h 1954"/>
                <a:gd name="T30" fmla="*/ 286 w 862"/>
                <a:gd name="T31" fmla="*/ 1171 h 1954"/>
                <a:gd name="T32" fmla="*/ 206 w 862"/>
                <a:gd name="T33" fmla="*/ 1163 h 1954"/>
                <a:gd name="T34" fmla="*/ 351 w 862"/>
                <a:gd name="T35" fmla="*/ 1116 h 1954"/>
                <a:gd name="T36" fmla="*/ 497 w 862"/>
                <a:gd name="T37" fmla="*/ 1063 h 1954"/>
                <a:gd name="T38" fmla="*/ 640 w 862"/>
                <a:gd name="T39" fmla="*/ 1003 h 1954"/>
                <a:gd name="T40" fmla="*/ 595 w 862"/>
                <a:gd name="T41" fmla="*/ 969 h 1954"/>
                <a:gd name="T42" fmla="*/ 407 w 862"/>
                <a:gd name="T43" fmla="*/ 1022 h 1954"/>
                <a:gd name="T44" fmla="*/ 221 w 862"/>
                <a:gd name="T45" fmla="*/ 1060 h 1954"/>
                <a:gd name="T46" fmla="*/ 270 w 862"/>
                <a:gd name="T47" fmla="*/ 1022 h 1954"/>
                <a:gd name="T48" fmla="*/ 433 w 862"/>
                <a:gd name="T49" fmla="*/ 962 h 1954"/>
                <a:gd name="T50" fmla="*/ 586 w 862"/>
                <a:gd name="T51" fmla="*/ 883 h 1954"/>
                <a:gd name="T52" fmla="*/ 652 w 862"/>
                <a:gd name="T53" fmla="*/ 809 h 1954"/>
                <a:gd name="T54" fmla="*/ 531 w 862"/>
                <a:gd name="T55" fmla="*/ 856 h 1954"/>
                <a:gd name="T56" fmla="*/ 407 w 862"/>
                <a:gd name="T57" fmla="*/ 891 h 1954"/>
                <a:gd name="T58" fmla="*/ 286 w 862"/>
                <a:gd name="T59" fmla="*/ 915 h 1954"/>
                <a:gd name="T60" fmla="*/ 580 w 862"/>
                <a:gd name="T61" fmla="*/ 709 h 1954"/>
                <a:gd name="T62" fmla="*/ 423 w 862"/>
                <a:gd name="T63" fmla="*/ 750 h 1954"/>
                <a:gd name="T64" fmla="*/ 262 w 862"/>
                <a:gd name="T65" fmla="*/ 781 h 1954"/>
                <a:gd name="T66" fmla="*/ 225 w 862"/>
                <a:gd name="T67" fmla="*/ 766 h 1954"/>
                <a:gd name="T68" fmla="*/ 382 w 862"/>
                <a:gd name="T69" fmla="*/ 703 h 1954"/>
                <a:gd name="T70" fmla="*/ 539 w 862"/>
                <a:gd name="T71" fmla="*/ 642 h 1954"/>
                <a:gd name="T72" fmla="*/ 656 w 862"/>
                <a:gd name="T73" fmla="*/ 554 h 1954"/>
                <a:gd name="T74" fmla="*/ 511 w 862"/>
                <a:gd name="T75" fmla="*/ 601 h 1954"/>
                <a:gd name="T76" fmla="*/ 360 w 862"/>
                <a:gd name="T77" fmla="*/ 640 h 1954"/>
                <a:gd name="T78" fmla="*/ 209 w 862"/>
                <a:gd name="T79" fmla="*/ 666 h 1954"/>
                <a:gd name="T80" fmla="*/ 429 w 862"/>
                <a:gd name="T81" fmla="*/ 517 h 1954"/>
                <a:gd name="T82" fmla="*/ 315 w 862"/>
                <a:gd name="T83" fmla="*/ 554 h 1954"/>
                <a:gd name="T84" fmla="*/ 200 w 862"/>
                <a:gd name="T85" fmla="*/ 586 h 1954"/>
                <a:gd name="T86" fmla="*/ 178 w 862"/>
                <a:gd name="T87" fmla="*/ 523 h 1954"/>
                <a:gd name="T88" fmla="*/ 131 w 862"/>
                <a:gd name="T89" fmla="*/ 539 h 1954"/>
                <a:gd name="T90" fmla="*/ 86 w 862"/>
                <a:gd name="T91" fmla="*/ 552 h 1954"/>
                <a:gd name="T92" fmla="*/ 39 w 862"/>
                <a:gd name="T93" fmla="*/ 558 h 1954"/>
                <a:gd name="T94" fmla="*/ 67 w 862"/>
                <a:gd name="T95" fmla="*/ 464 h 1954"/>
                <a:gd name="T96" fmla="*/ 343 w 862"/>
                <a:gd name="T97" fmla="*/ 394 h 1954"/>
                <a:gd name="T98" fmla="*/ 638 w 862"/>
                <a:gd name="T99" fmla="*/ 298 h 1954"/>
                <a:gd name="T100" fmla="*/ 748 w 862"/>
                <a:gd name="T101" fmla="*/ 237 h 1954"/>
                <a:gd name="T102" fmla="*/ 766 w 862"/>
                <a:gd name="T103" fmla="*/ 143 h 1954"/>
                <a:gd name="T104" fmla="*/ 787 w 862"/>
                <a:gd name="T105" fmla="*/ 39 h 1954"/>
                <a:gd name="T106" fmla="*/ 803 w 862"/>
                <a:gd name="T107" fmla="*/ 0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62" h="1954">
                  <a:moveTo>
                    <a:pt x="803" y="0"/>
                  </a:moveTo>
                  <a:lnTo>
                    <a:pt x="823" y="104"/>
                  </a:lnTo>
                  <a:lnTo>
                    <a:pt x="840" y="212"/>
                  </a:lnTo>
                  <a:lnTo>
                    <a:pt x="852" y="327"/>
                  </a:lnTo>
                  <a:lnTo>
                    <a:pt x="860" y="449"/>
                  </a:lnTo>
                  <a:lnTo>
                    <a:pt x="862" y="572"/>
                  </a:lnTo>
                  <a:lnTo>
                    <a:pt x="862" y="701"/>
                  </a:lnTo>
                  <a:lnTo>
                    <a:pt x="858" y="828"/>
                  </a:lnTo>
                  <a:lnTo>
                    <a:pt x="854" y="962"/>
                  </a:lnTo>
                  <a:lnTo>
                    <a:pt x="848" y="1093"/>
                  </a:lnTo>
                  <a:lnTo>
                    <a:pt x="840" y="1224"/>
                  </a:lnTo>
                  <a:lnTo>
                    <a:pt x="830" y="1351"/>
                  </a:lnTo>
                  <a:lnTo>
                    <a:pt x="827" y="1481"/>
                  </a:lnTo>
                  <a:lnTo>
                    <a:pt x="821" y="1604"/>
                  </a:lnTo>
                  <a:lnTo>
                    <a:pt x="819" y="1725"/>
                  </a:lnTo>
                  <a:lnTo>
                    <a:pt x="817" y="1843"/>
                  </a:lnTo>
                  <a:lnTo>
                    <a:pt x="823" y="1954"/>
                  </a:lnTo>
                  <a:lnTo>
                    <a:pt x="732" y="1947"/>
                  </a:lnTo>
                  <a:lnTo>
                    <a:pt x="732" y="1902"/>
                  </a:lnTo>
                  <a:lnTo>
                    <a:pt x="732" y="1857"/>
                  </a:lnTo>
                  <a:lnTo>
                    <a:pt x="734" y="1810"/>
                  </a:lnTo>
                  <a:lnTo>
                    <a:pt x="736" y="1763"/>
                  </a:lnTo>
                  <a:lnTo>
                    <a:pt x="736" y="1716"/>
                  </a:lnTo>
                  <a:lnTo>
                    <a:pt x="738" y="1669"/>
                  </a:lnTo>
                  <a:lnTo>
                    <a:pt x="740" y="1622"/>
                  </a:lnTo>
                  <a:lnTo>
                    <a:pt x="742" y="1575"/>
                  </a:lnTo>
                  <a:lnTo>
                    <a:pt x="742" y="1526"/>
                  </a:lnTo>
                  <a:lnTo>
                    <a:pt x="742" y="1479"/>
                  </a:lnTo>
                  <a:lnTo>
                    <a:pt x="742" y="1432"/>
                  </a:lnTo>
                  <a:lnTo>
                    <a:pt x="742" y="1385"/>
                  </a:lnTo>
                  <a:lnTo>
                    <a:pt x="742" y="1338"/>
                  </a:lnTo>
                  <a:lnTo>
                    <a:pt x="742" y="1291"/>
                  </a:lnTo>
                  <a:lnTo>
                    <a:pt x="742" y="1248"/>
                  </a:lnTo>
                  <a:lnTo>
                    <a:pt x="742" y="1204"/>
                  </a:lnTo>
                  <a:lnTo>
                    <a:pt x="707" y="1220"/>
                  </a:lnTo>
                  <a:lnTo>
                    <a:pt x="670" y="1236"/>
                  </a:lnTo>
                  <a:lnTo>
                    <a:pt x="633" y="1249"/>
                  </a:lnTo>
                  <a:lnTo>
                    <a:pt x="595" y="1265"/>
                  </a:lnTo>
                  <a:lnTo>
                    <a:pt x="556" y="1275"/>
                  </a:lnTo>
                  <a:lnTo>
                    <a:pt x="519" y="1287"/>
                  </a:lnTo>
                  <a:lnTo>
                    <a:pt x="480" y="1296"/>
                  </a:lnTo>
                  <a:lnTo>
                    <a:pt x="443" y="1304"/>
                  </a:lnTo>
                  <a:lnTo>
                    <a:pt x="403" y="1312"/>
                  </a:lnTo>
                  <a:lnTo>
                    <a:pt x="364" y="1320"/>
                  </a:lnTo>
                  <a:lnTo>
                    <a:pt x="325" y="1328"/>
                  </a:lnTo>
                  <a:lnTo>
                    <a:pt x="286" y="1336"/>
                  </a:lnTo>
                  <a:lnTo>
                    <a:pt x="247" y="1340"/>
                  </a:lnTo>
                  <a:lnTo>
                    <a:pt x="208" y="1347"/>
                  </a:lnTo>
                  <a:lnTo>
                    <a:pt x="168" y="1355"/>
                  </a:lnTo>
                  <a:lnTo>
                    <a:pt x="131" y="1363"/>
                  </a:lnTo>
                  <a:lnTo>
                    <a:pt x="110" y="1283"/>
                  </a:lnTo>
                  <a:lnTo>
                    <a:pt x="141" y="1277"/>
                  </a:lnTo>
                  <a:lnTo>
                    <a:pt x="172" y="1273"/>
                  </a:lnTo>
                  <a:lnTo>
                    <a:pt x="206" y="1267"/>
                  </a:lnTo>
                  <a:lnTo>
                    <a:pt x="237" y="1263"/>
                  </a:lnTo>
                  <a:lnTo>
                    <a:pt x="270" y="1257"/>
                  </a:lnTo>
                  <a:lnTo>
                    <a:pt x="302" y="1251"/>
                  </a:lnTo>
                  <a:lnTo>
                    <a:pt x="335" y="1246"/>
                  </a:lnTo>
                  <a:lnTo>
                    <a:pt x="368" y="1240"/>
                  </a:lnTo>
                  <a:lnTo>
                    <a:pt x="399" y="1230"/>
                  </a:lnTo>
                  <a:lnTo>
                    <a:pt x="431" y="1222"/>
                  </a:lnTo>
                  <a:lnTo>
                    <a:pt x="462" y="1212"/>
                  </a:lnTo>
                  <a:lnTo>
                    <a:pt x="494" y="1202"/>
                  </a:lnTo>
                  <a:lnTo>
                    <a:pt x="523" y="1191"/>
                  </a:lnTo>
                  <a:lnTo>
                    <a:pt x="554" y="1179"/>
                  </a:lnTo>
                  <a:lnTo>
                    <a:pt x="586" y="1165"/>
                  </a:lnTo>
                  <a:lnTo>
                    <a:pt x="617" y="1152"/>
                  </a:lnTo>
                  <a:lnTo>
                    <a:pt x="617" y="1126"/>
                  </a:lnTo>
                  <a:lnTo>
                    <a:pt x="590" y="1132"/>
                  </a:lnTo>
                  <a:lnTo>
                    <a:pt x="562" y="1140"/>
                  </a:lnTo>
                  <a:lnTo>
                    <a:pt x="537" y="1146"/>
                  </a:lnTo>
                  <a:lnTo>
                    <a:pt x="509" y="1152"/>
                  </a:lnTo>
                  <a:lnTo>
                    <a:pt x="480" y="1155"/>
                  </a:lnTo>
                  <a:lnTo>
                    <a:pt x="452" y="1159"/>
                  </a:lnTo>
                  <a:lnTo>
                    <a:pt x="425" y="1163"/>
                  </a:lnTo>
                  <a:lnTo>
                    <a:pt x="398" y="1167"/>
                  </a:lnTo>
                  <a:lnTo>
                    <a:pt x="368" y="1167"/>
                  </a:lnTo>
                  <a:lnTo>
                    <a:pt x="341" y="1169"/>
                  </a:lnTo>
                  <a:lnTo>
                    <a:pt x="311" y="1169"/>
                  </a:lnTo>
                  <a:lnTo>
                    <a:pt x="286" y="1171"/>
                  </a:lnTo>
                  <a:lnTo>
                    <a:pt x="257" y="1171"/>
                  </a:lnTo>
                  <a:lnTo>
                    <a:pt x="229" y="1171"/>
                  </a:lnTo>
                  <a:lnTo>
                    <a:pt x="204" y="1171"/>
                  </a:lnTo>
                  <a:lnTo>
                    <a:pt x="178" y="1173"/>
                  </a:lnTo>
                  <a:lnTo>
                    <a:pt x="206" y="1163"/>
                  </a:lnTo>
                  <a:lnTo>
                    <a:pt x="235" y="1154"/>
                  </a:lnTo>
                  <a:lnTo>
                    <a:pt x="264" y="1144"/>
                  </a:lnTo>
                  <a:lnTo>
                    <a:pt x="294" y="1136"/>
                  </a:lnTo>
                  <a:lnTo>
                    <a:pt x="323" y="1126"/>
                  </a:lnTo>
                  <a:lnTo>
                    <a:pt x="351" y="1116"/>
                  </a:lnTo>
                  <a:lnTo>
                    <a:pt x="382" y="1107"/>
                  </a:lnTo>
                  <a:lnTo>
                    <a:pt x="411" y="1097"/>
                  </a:lnTo>
                  <a:lnTo>
                    <a:pt x="441" y="1085"/>
                  </a:lnTo>
                  <a:lnTo>
                    <a:pt x="468" y="1075"/>
                  </a:lnTo>
                  <a:lnTo>
                    <a:pt x="497" y="1063"/>
                  </a:lnTo>
                  <a:lnTo>
                    <a:pt x="527" y="1052"/>
                  </a:lnTo>
                  <a:lnTo>
                    <a:pt x="554" y="1040"/>
                  </a:lnTo>
                  <a:lnTo>
                    <a:pt x="584" y="1026"/>
                  </a:lnTo>
                  <a:lnTo>
                    <a:pt x="611" y="1015"/>
                  </a:lnTo>
                  <a:lnTo>
                    <a:pt x="640" y="1003"/>
                  </a:lnTo>
                  <a:lnTo>
                    <a:pt x="660" y="950"/>
                  </a:lnTo>
                  <a:lnTo>
                    <a:pt x="654" y="950"/>
                  </a:lnTo>
                  <a:lnTo>
                    <a:pt x="642" y="954"/>
                  </a:lnTo>
                  <a:lnTo>
                    <a:pt x="621" y="960"/>
                  </a:lnTo>
                  <a:lnTo>
                    <a:pt x="595" y="969"/>
                  </a:lnTo>
                  <a:lnTo>
                    <a:pt x="564" y="979"/>
                  </a:lnTo>
                  <a:lnTo>
                    <a:pt x="531" y="989"/>
                  </a:lnTo>
                  <a:lnTo>
                    <a:pt x="490" y="1001"/>
                  </a:lnTo>
                  <a:lnTo>
                    <a:pt x="450" y="1013"/>
                  </a:lnTo>
                  <a:lnTo>
                    <a:pt x="407" y="1022"/>
                  </a:lnTo>
                  <a:lnTo>
                    <a:pt x="368" y="1034"/>
                  </a:lnTo>
                  <a:lnTo>
                    <a:pt x="327" y="1044"/>
                  </a:lnTo>
                  <a:lnTo>
                    <a:pt x="288" y="1052"/>
                  </a:lnTo>
                  <a:lnTo>
                    <a:pt x="253" y="1056"/>
                  </a:lnTo>
                  <a:lnTo>
                    <a:pt x="221" y="1060"/>
                  </a:lnTo>
                  <a:lnTo>
                    <a:pt x="192" y="1060"/>
                  </a:lnTo>
                  <a:lnTo>
                    <a:pt x="172" y="1058"/>
                  </a:lnTo>
                  <a:lnTo>
                    <a:pt x="206" y="1044"/>
                  </a:lnTo>
                  <a:lnTo>
                    <a:pt x="237" y="1034"/>
                  </a:lnTo>
                  <a:lnTo>
                    <a:pt x="270" y="1022"/>
                  </a:lnTo>
                  <a:lnTo>
                    <a:pt x="304" y="1011"/>
                  </a:lnTo>
                  <a:lnTo>
                    <a:pt x="335" y="999"/>
                  </a:lnTo>
                  <a:lnTo>
                    <a:pt x="368" y="987"/>
                  </a:lnTo>
                  <a:lnTo>
                    <a:pt x="399" y="973"/>
                  </a:lnTo>
                  <a:lnTo>
                    <a:pt x="433" y="962"/>
                  </a:lnTo>
                  <a:lnTo>
                    <a:pt x="464" y="946"/>
                  </a:lnTo>
                  <a:lnTo>
                    <a:pt x="495" y="930"/>
                  </a:lnTo>
                  <a:lnTo>
                    <a:pt x="525" y="915"/>
                  </a:lnTo>
                  <a:lnTo>
                    <a:pt x="556" y="901"/>
                  </a:lnTo>
                  <a:lnTo>
                    <a:pt x="586" y="883"/>
                  </a:lnTo>
                  <a:lnTo>
                    <a:pt x="615" y="866"/>
                  </a:lnTo>
                  <a:lnTo>
                    <a:pt x="644" y="848"/>
                  </a:lnTo>
                  <a:lnTo>
                    <a:pt x="676" y="832"/>
                  </a:lnTo>
                  <a:lnTo>
                    <a:pt x="676" y="799"/>
                  </a:lnTo>
                  <a:lnTo>
                    <a:pt x="652" y="809"/>
                  </a:lnTo>
                  <a:lnTo>
                    <a:pt x="627" y="821"/>
                  </a:lnTo>
                  <a:lnTo>
                    <a:pt x="603" y="830"/>
                  </a:lnTo>
                  <a:lnTo>
                    <a:pt x="580" y="840"/>
                  </a:lnTo>
                  <a:lnTo>
                    <a:pt x="554" y="848"/>
                  </a:lnTo>
                  <a:lnTo>
                    <a:pt x="531" y="856"/>
                  </a:lnTo>
                  <a:lnTo>
                    <a:pt x="507" y="864"/>
                  </a:lnTo>
                  <a:lnTo>
                    <a:pt x="484" y="874"/>
                  </a:lnTo>
                  <a:lnTo>
                    <a:pt x="458" y="879"/>
                  </a:lnTo>
                  <a:lnTo>
                    <a:pt x="433" y="887"/>
                  </a:lnTo>
                  <a:lnTo>
                    <a:pt x="407" y="891"/>
                  </a:lnTo>
                  <a:lnTo>
                    <a:pt x="384" y="897"/>
                  </a:lnTo>
                  <a:lnTo>
                    <a:pt x="360" y="903"/>
                  </a:lnTo>
                  <a:lnTo>
                    <a:pt x="335" y="907"/>
                  </a:lnTo>
                  <a:lnTo>
                    <a:pt x="309" y="911"/>
                  </a:lnTo>
                  <a:lnTo>
                    <a:pt x="286" y="915"/>
                  </a:lnTo>
                  <a:lnTo>
                    <a:pt x="672" y="709"/>
                  </a:lnTo>
                  <a:lnTo>
                    <a:pt x="676" y="686"/>
                  </a:lnTo>
                  <a:lnTo>
                    <a:pt x="642" y="693"/>
                  </a:lnTo>
                  <a:lnTo>
                    <a:pt x="611" y="701"/>
                  </a:lnTo>
                  <a:lnTo>
                    <a:pt x="580" y="709"/>
                  </a:lnTo>
                  <a:lnTo>
                    <a:pt x="548" y="719"/>
                  </a:lnTo>
                  <a:lnTo>
                    <a:pt x="515" y="727"/>
                  </a:lnTo>
                  <a:lnTo>
                    <a:pt x="486" y="734"/>
                  </a:lnTo>
                  <a:lnTo>
                    <a:pt x="452" y="742"/>
                  </a:lnTo>
                  <a:lnTo>
                    <a:pt x="423" y="750"/>
                  </a:lnTo>
                  <a:lnTo>
                    <a:pt x="390" y="758"/>
                  </a:lnTo>
                  <a:lnTo>
                    <a:pt x="358" y="764"/>
                  </a:lnTo>
                  <a:lnTo>
                    <a:pt x="327" y="770"/>
                  </a:lnTo>
                  <a:lnTo>
                    <a:pt x="294" y="776"/>
                  </a:lnTo>
                  <a:lnTo>
                    <a:pt x="262" y="781"/>
                  </a:lnTo>
                  <a:lnTo>
                    <a:pt x="229" y="785"/>
                  </a:lnTo>
                  <a:lnTo>
                    <a:pt x="196" y="789"/>
                  </a:lnTo>
                  <a:lnTo>
                    <a:pt x="164" y="797"/>
                  </a:lnTo>
                  <a:lnTo>
                    <a:pt x="194" y="780"/>
                  </a:lnTo>
                  <a:lnTo>
                    <a:pt x="225" y="766"/>
                  </a:lnTo>
                  <a:lnTo>
                    <a:pt x="255" y="752"/>
                  </a:lnTo>
                  <a:lnTo>
                    <a:pt x="288" y="740"/>
                  </a:lnTo>
                  <a:lnTo>
                    <a:pt x="319" y="725"/>
                  </a:lnTo>
                  <a:lnTo>
                    <a:pt x="351" y="715"/>
                  </a:lnTo>
                  <a:lnTo>
                    <a:pt x="382" y="703"/>
                  </a:lnTo>
                  <a:lnTo>
                    <a:pt x="415" y="691"/>
                  </a:lnTo>
                  <a:lnTo>
                    <a:pt x="445" y="680"/>
                  </a:lnTo>
                  <a:lnTo>
                    <a:pt x="476" y="668"/>
                  </a:lnTo>
                  <a:lnTo>
                    <a:pt x="507" y="654"/>
                  </a:lnTo>
                  <a:lnTo>
                    <a:pt x="539" y="642"/>
                  </a:lnTo>
                  <a:lnTo>
                    <a:pt x="570" y="627"/>
                  </a:lnTo>
                  <a:lnTo>
                    <a:pt x="599" y="611"/>
                  </a:lnTo>
                  <a:lnTo>
                    <a:pt x="629" y="595"/>
                  </a:lnTo>
                  <a:lnTo>
                    <a:pt x="660" y="578"/>
                  </a:lnTo>
                  <a:lnTo>
                    <a:pt x="656" y="554"/>
                  </a:lnTo>
                  <a:lnTo>
                    <a:pt x="627" y="564"/>
                  </a:lnTo>
                  <a:lnTo>
                    <a:pt x="597" y="574"/>
                  </a:lnTo>
                  <a:lnTo>
                    <a:pt x="570" y="584"/>
                  </a:lnTo>
                  <a:lnTo>
                    <a:pt x="541" y="593"/>
                  </a:lnTo>
                  <a:lnTo>
                    <a:pt x="511" y="601"/>
                  </a:lnTo>
                  <a:lnTo>
                    <a:pt x="480" y="611"/>
                  </a:lnTo>
                  <a:lnTo>
                    <a:pt x="450" y="619"/>
                  </a:lnTo>
                  <a:lnTo>
                    <a:pt x="423" y="627"/>
                  </a:lnTo>
                  <a:lnTo>
                    <a:pt x="392" y="635"/>
                  </a:lnTo>
                  <a:lnTo>
                    <a:pt x="360" y="640"/>
                  </a:lnTo>
                  <a:lnTo>
                    <a:pt x="329" y="646"/>
                  </a:lnTo>
                  <a:lnTo>
                    <a:pt x="302" y="652"/>
                  </a:lnTo>
                  <a:lnTo>
                    <a:pt x="270" y="658"/>
                  </a:lnTo>
                  <a:lnTo>
                    <a:pt x="239" y="662"/>
                  </a:lnTo>
                  <a:lnTo>
                    <a:pt x="209" y="666"/>
                  </a:lnTo>
                  <a:lnTo>
                    <a:pt x="180" y="670"/>
                  </a:lnTo>
                  <a:lnTo>
                    <a:pt x="482" y="529"/>
                  </a:lnTo>
                  <a:lnTo>
                    <a:pt x="474" y="503"/>
                  </a:lnTo>
                  <a:lnTo>
                    <a:pt x="450" y="509"/>
                  </a:lnTo>
                  <a:lnTo>
                    <a:pt x="429" y="517"/>
                  </a:lnTo>
                  <a:lnTo>
                    <a:pt x="407" y="525"/>
                  </a:lnTo>
                  <a:lnTo>
                    <a:pt x="384" y="533"/>
                  </a:lnTo>
                  <a:lnTo>
                    <a:pt x="360" y="539"/>
                  </a:lnTo>
                  <a:lnTo>
                    <a:pt x="339" y="546"/>
                  </a:lnTo>
                  <a:lnTo>
                    <a:pt x="315" y="554"/>
                  </a:lnTo>
                  <a:lnTo>
                    <a:pt x="294" y="562"/>
                  </a:lnTo>
                  <a:lnTo>
                    <a:pt x="270" y="570"/>
                  </a:lnTo>
                  <a:lnTo>
                    <a:pt x="245" y="576"/>
                  </a:lnTo>
                  <a:lnTo>
                    <a:pt x="221" y="580"/>
                  </a:lnTo>
                  <a:lnTo>
                    <a:pt x="200" y="586"/>
                  </a:lnTo>
                  <a:lnTo>
                    <a:pt x="176" y="590"/>
                  </a:lnTo>
                  <a:lnTo>
                    <a:pt x="155" y="595"/>
                  </a:lnTo>
                  <a:lnTo>
                    <a:pt x="131" y="597"/>
                  </a:lnTo>
                  <a:lnTo>
                    <a:pt x="110" y="601"/>
                  </a:lnTo>
                  <a:lnTo>
                    <a:pt x="178" y="523"/>
                  </a:lnTo>
                  <a:lnTo>
                    <a:pt x="168" y="527"/>
                  </a:lnTo>
                  <a:lnTo>
                    <a:pt x="159" y="529"/>
                  </a:lnTo>
                  <a:lnTo>
                    <a:pt x="149" y="533"/>
                  </a:lnTo>
                  <a:lnTo>
                    <a:pt x="141" y="537"/>
                  </a:lnTo>
                  <a:lnTo>
                    <a:pt x="131" y="539"/>
                  </a:lnTo>
                  <a:lnTo>
                    <a:pt x="123" y="543"/>
                  </a:lnTo>
                  <a:lnTo>
                    <a:pt x="114" y="545"/>
                  </a:lnTo>
                  <a:lnTo>
                    <a:pt x="106" y="548"/>
                  </a:lnTo>
                  <a:lnTo>
                    <a:pt x="96" y="550"/>
                  </a:lnTo>
                  <a:lnTo>
                    <a:pt x="86" y="552"/>
                  </a:lnTo>
                  <a:lnTo>
                    <a:pt x="76" y="552"/>
                  </a:lnTo>
                  <a:lnTo>
                    <a:pt x="67" y="556"/>
                  </a:lnTo>
                  <a:lnTo>
                    <a:pt x="59" y="556"/>
                  </a:lnTo>
                  <a:lnTo>
                    <a:pt x="49" y="558"/>
                  </a:lnTo>
                  <a:lnTo>
                    <a:pt x="39" y="558"/>
                  </a:lnTo>
                  <a:lnTo>
                    <a:pt x="31" y="560"/>
                  </a:lnTo>
                  <a:lnTo>
                    <a:pt x="0" y="472"/>
                  </a:lnTo>
                  <a:lnTo>
                    <a:pt x="10" y="472"/>
                  </a:lnTo>
                  <a:lnTo>
                    <a:pt x="33" y="470"/>
                  </a:lnTo>
                  <a:lnTo>
                    <a:pt x="67" y="464"/>
                  </a:lnTo>
                  <a:lnTo>
                    <a:pt x="112" y="454"/>
                  </a:lnTo>
                  <a:lnTo>
                    <a:pt x="162" y="439"/>
                  </a:lnTo>
                  <a:lnTo>
                    <a:pt x="219" y="427"/>
                  </a:lnTo>
                  <a:lnTo>
                    <a:pt x="278" y="409"/>
                  </a:lnTo>
                  <a:lnTo>
                    <a:pt x="343" y="394"/>
                  </a:lnTo>
                  <a:lnTo>
                    <a:pt x="407" y="374"/>
                  </a:lnTo>
                  <a:lnTo>
                    <a:pt x="470" y="355"/>
                  </a:lnTo>
                  <a:lnTo>
                    <a:pt x="531" y="335"/>
                  </a:lnTo>
                  <a:lnTo>
                    <a:pt x="588" y="317"/>
                  </a:lnTo>
                  <a:lnTo>
                    <a:pt x="638" y="298"/>
                  </a:lnTo>
                  <a:lnTo>
                    <a:pt x="685" y="282"/>
                  </a:lnTo>
                  <a:lnTo>
                    <a:pt x="721" y="266"/>
                  </a:lnTo>
                  <a:lnTo>
                    <a:pt x="748" y="259"/>
                  </a:lnTo>
                  <a:lnTo>
                    <a:pt x="748" y="249"/>
                  </a:lnTo>
                  <a:lnTo>
                    <a:pt x="748" y="237"/>
                  </a:lnTo>
                  <a:lnTo>
                    <a:pt x="750" y="223"/>
                  </a:lnTo>
                  <a:lnTo>
                    <a:pt x="754" y="206"/>
                  </a:lnTo>
                  <a:lnTo>
                    <a:pt x="758" y="186"/>
                  </a:lnTo>
                  <a:lnTo>
                    <a:pt x="760" y="165"/>
                  </a:lnTo>
                  <a:lnTo>
                    <a:pt x="766" y="143"/>
                  </a:lnTo>
                  <a:lnTo>
                    <a:pt x="770" y="120"/>
                  </a:lnTo>
                  <a:lnTo>
                    <a:pt x="774" y="96"/>
                  </a:lnTo>
                  <a:lnTo>
                    <a:pt x="778" y="77"/>
                  </a:lnTo>
                  <a:lnTo>
                    <a:pt x="781" y="55"/>
                  </a:lnTo>
                  <a:lnTo>
                    <a:pt x="787" y="39"/>
                  </a:lnTo>
                  <a:lnTo>
                    <a:pt x="789" y="22"/>
                  </a:lnTo>
                  <a:lnTo>
                    <a:pt x="795" y="10"/>
                  </a:lnTo>
                  <a:lnTo>
                    <a:pt x="797" y="2"/>
                  </a:lnTo>
                  <a:lnTo>
                    <a:pt x="803" y="0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84" name="Freeform 92"/>
            <p:cNvSpPr>
              <a:spLocks/>
            </p:cNvSpPr>
            <p:nvPr/>
          </p:nvSpPr>
          <p:spPr bwMode="auto">
            <a:xfrm>
              <a:off x="4643" y="8402"/>
              <a:ext cx="829" cy="905"/>
            </a:xfrm>
            <a:custGeom>
              <a:avLst/>
              <a:gdLst>
                <a:gd name="T0" fmla="*/ 398 w 829"/>
                <a:gd name="T1" fmla="*/ 267 h 905"/>
                <a:gd name="T2" fmla="*/ 274 w 829"/>
                <a:gd name="T3" fmla="*/ 371 h 905"/>
                <a:gd name="T4" fmla="*/ 311 w 829"/>
                <a:gd name="T5" fmla="*/ 367 h 905"/>
                <a:gd name="T6" fmla="*/ 349 w 829"/>
                <a:gd name="T7" fmla="*/ 357 h 905"/>
                <a:gd name="T8" fmla="*/ 384 w 829"/>
                <a:gd name="T9" fmla="*/ 349 h 905"/>
                <a:gd name="T10" fmla="*/ 419 w 829"/>
                <a:gd name="T11" fmla="*/ 343 h 905"/>
                <a:gd name="T12" fmla="*/ 458 w 829"/>
                <a:gd name="T13" fmla="*/ 345 h 905"/>
                <a:gd name="T14" fmla="*/ 437 w 829"/>
                <a:gd name="T15" fmla="*/ 353 h 905"/>
                <a:gd name="T16" fmla="*/ 404 w 829"/>
                <a:gd name="T17" fmla="*/ 369 h 905"/>
                <a:gd name="T18" fmla="*/ 364 w 829"/>
                <a:gd name="T19" fmla="*/ 388 h 905"/>
                <a:gd name="T20" fmla="*/ 341 w 829"/>
                <a:gd name="T21" fmla="*/ 410 h 905"/>
                <a:gd name="T22" fmla="*/ 541 w 829"/>
                <a:gd name="T23" fmla="*/ 396 h 905"/>
                <a:gd name="T24" fmla="*/ 429 w 829"/>
                <a:gd name="T25" fmla="*/ 574 h 905"/>
                <a:gd name="T26" fmla="*/ 413 w 829"/>
                <a:gd name="T27" fmla="*/ 608 h 905"/>
                <a:gd name="T28" fmla="*/ 499 w 829"/>
                <a:gd name="T29" fmla="*/ 641 h 905"/>
                <a:gd name="T30" fmla="*/ 437 w 829"/>
                <a:gd name="T31" fmla="*/ 666 h 905"/>
                <a:gd name="T32" fmla="*/ 368 w 829"/>
                <a:gd name="T33" fmla="*/ 684 h 905"/>
                <a:gd name="T34" fmla="*/ 300 w 829"/>
                <a:gd name="T35" fmla="*/ 705 h 905"/>
                <a:gd name="T36" fmla="*/ 235 w 829"/>
                <a:gd name="T37" fmla="*/ 733 h 905"/>
                <a:gd name="T38" fmla="*/ 180 w 829"/>
                <a:gd name="T39" fmla="*/ 776 h 905"/>
                <a:gd name="T40" fmla="*/ 210 w 829"/>
                <a:gd name="T41" fmla="*/ 772 h 905"/>
                <a:gd name="T42" fmla="*/ 272 w 829"/>
                <a:gd name="T43" fmla="*/ 758 h 905"/>
                <a:gd name="T44" fmla="*/ 349 w 829"/>
                <a:gd name="T45" fmla="*/ 741 h 905"/>
                <a:gd name="T46" fmla="*/ 419 w 829"/>
                <a:gd name="T47" fmla="*/ 725 h 905"/>
                <a:gd name="T48" fmla="*/ 460 w 829"/>
                <a:gd name="T49" fmla="*/ 717 h 905"/>
                <a:gd name="T50" fmla="*/ 429 w 829"/>
                <a:gd name="T51" fmla="*/ 731 h 905"/>
                <a:gd name="T52" fmla="*/ 372 w 829"/>
                <a:gd name="T53" fmla="*/ 752 h 905"/>
                <a:gd name="T54" fmla="*/ 315 w 829"/>
                <a:gd name="T55" fmla="*/ 778 h 905"/>
                <a:gd name="T56" fmla="*/ 257 w 829"/>
                <a:gd name="T57" fmla="*/ 797 h 905"/>
                <a:gd name="T58" fmla="*/ 200 w 829"/>
                <a:gd name="T59" fmla="*/ 819 h 905"/>
                <a:gd name="T60" fmla="*/ 161 w 829"/>
                <a:gd name="T61" fmla="*/ 833 h 905"/>
                <a:gd name="T62" fmla="*/ 202 w 829"/>
                <a:gd name="T63" fmla="*/ 829 h 905"/>
                <a:gd name="T64" fmla="*/ 288 w 829"/>
                <a:gd name="T65" fmla="*/ 809 h 905"/>
                <a:gd name="T66" fmla="*/ 388 w 829"/>
                <a:gd name="T67" fmla="*/ 788 h 905"/>
                <a:gd name="T68" fmla="*/ 476 w 829"/>
                <a:gd name="T69" fmla="*/ 772 h 905"/>
                <a:gd name="T70" fmla="*/ 521 w 829"/>
                <a:gd name="T71" fmla="*/ 772 h 905"/>
                <a:gd name="T72" fmla="*/ 460 w 829"/>
                <a:gd name="T73" fmla="*/ 839 h 905"/>
                <a:gd name="T74" fmla="*/ 517 w 829"/>
                <a:gd name="T75" fmla="*/ 823 h 905"/>
                <a:gd name="T76" fmla="*/ 586 w 829"/>
                <a:gd name="T77" fmla="*/ 803 h 905"/>
                <a:gd name="T78" fmla="*/ 650 w 829"/>
                <a:gd name="T79" fmla="*/ 778 h 905"/>
                <a:gd name="T80" fmla="*/ 707 w 829"/>
                <a:gd name="T81" fmla="*/ 756 h 905"/>
                <a:gd name="T82" fmla="*/ 742 w 829"/>
                <a:gd name="T83" fmla="*/ 750 h 905"/>
                <a:gd name="T84" fmla="*/ 778 w 829"/>
                <a:gd name="T85" fmla="*/ 778 h 905"/>
                <a:gd name="T86" fmla="*/ 817 w 829"/>
                <a:gd name="T87" fmla="*/ 797 h 905"/>
                <a:gd name="T88" fmla="*/ 731 w 829"/>
                <a:gd name="T89" fmla="*/ 835 h 905"/>
                <a:gd name="T90" fmla="*/ 574 w 829"/>
                <a:gd name="T91" fmla="*/ 874 h 905"/>
                <a:gd name="T92" fmla="*/ 409 w 829"/>
                <a:gd name="T93" fmla="*/ 901 h 905"/>
                <a:gd name="T94" fmla="*/ 241 w 829"/>
                <a:gd name="T95" fmla="*/ 905 h 905"/>
                <a:gd name="T96" fmla="*/ 84 w 829"/>
                <a:gd name="T97" fmla="*/ 884 h 905"/>
                <a:gd name="T98" fmla="*/ 4 w 829"/>
                <a:gd name="T99" fmla="*/ 831 h 905"/>
                <a:gd name="T100" fmla="*/ 63 w 829"/>
                <a:gd name="T101" fmla="*/ 772 h 905"/>
                <a:gd name="T102" fmla="*/ 129 w 829"/>
                <a:gd name="T103" fmla="*/ 717 h 905"/>
                <a:gd name="T104" fmla="*/ 200 w 829"/>
                <a:gd name="T105" fmla="*/ 660 h 905"/>
                <a:gd name="T106" fmla="*/ 268 w 829"/>
                <a:gd name="T107" fmla="*/ 604 h 905"/>
                <a:gd name="T108" fmla="*/ 335 w 829"/>
                <a:gd name="T109" fmla="*/ 545 h 905"/>
                <a:gd name="T110" fmla="*/ 292 w 829"/>
                <a:gd name="T111" fmla="*/ 508 h 905"/>
                <a:gd name="T112" fmla="*/ 235 w 829"/>
                <a:gd name="T113" fmla="*/ 470 h 905"/>
                <a:gd name="T114" fmla="*/ 168 w 829"/>
                <a:gd name="T115" fmla="*/ 439 h 905"/>
                <a:gd name="T116" fmla="*/ 104 w 829"/>
                <a:gd name="T117" fmla="*/ 414 h 905"/>
                <a:gd name="T118" fmla="*/ 43 w 829"/>
                <a:gd name="T119" fmla="*/ 402 h 905"/>
                <a:gd name="T120" fmla="*/ 633 w 829"/>
                <a:gd name="T121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29" h="905">
                  <a:moveTo>
                    <a:pt x="633" y="0"/>
                  </a:moveTo>
                  <a:lnTo>
                    <a:pt x="642" y="106"/>
                  </a:lnTo>
                  <a:lnTo>
                    <a:pt x="398" y="267"/>
                  </a:lnTo>
                  <a:lnTo>
                    <a:pt x="458" y="259"/>
                  </a:lnTo>
                  <a:lnTo>
                    <a:pt x="264" y="373"/>
                  </a:lnTo>
                  <a:lnTo>
                    <a:pt x="274" y="371"/>
                  </a:lnTo>
                  <a:lnTo>
                    <a:pt x="288" y="371"/>
                  </a:lnTo>
                  <a:lnTo>
                    <a:pt x="300" y="369"/>
                  </a:lnTo>
                  <a:lnTo>
                    <a:pt x="311" y="367"/>
                  </a:lnTo>
                  <a:lnTo>
                    <a:pt x="323" y="365"/>
                  </a:lnTo>
                  <a:lnTo>
                    <a:pt x="335" y="361"/>
                  </a:lnTo>
                  <a:lnTo>
                    <a:pt x="349" y="357"/>
                  </a:lnTo>
                  <a:lnTo>
                    <a:pt x="360" y="357"/>
                  </a:lnTo>
                  <a:lnTo>
                    <a:pt x="372" y="351"/>
                  </a:lnTo>
                  <a:lnTo>
                    <a:pt x="384" y="349"/>
                  </a:lnTo>
                  <a:lnTo>
                    <a:pt x="396" y="347"/>
                  </a:lnTo>
                  <a:lnTo>
                    <a:pt x="407" y="345"/>
                  </a:lnTo>
                  <a:lnTo>
                    <a:pt x="419" y="343"/>
                  </a:lnTo>
                  <a:lnTo>
                    <a:pt x="431" y="341"/>
                  </a:lnTo>
                  <a:lnTo>
                    <a:pt x="445" y="341"/>
                  </a:lnTo>
                  <a:lnTo>
                    <a:pt x="458" y="345"/>
                  </a:lnTo>
                  <a:lnTo>
                    <a:pt x="452" y="345"/>
                  </a:lnTo>
                  <a:lnTo>
                    <a:pt x="445" y="349"/>
                  </a:lnTo>
                  <a:lnTo>
                    <a:pt x="437" y="353"/>
                  </a:lnTo>
                  <a:lnTo>
                    <a:pt x="427" y="357"/>
                  </a:lnTo>
                  <a:lnTo>
                    <a:pt x="413" y="363"/>
                  </a:lnTo>
                  <a:lnTo>
                    <a:pt x="404" y="369"/>
                  </a:lnTo>
                  <a:lnTo>
                    <a:pt x="390" y="374"/>
                  </a:lnTo>
                  <a:lnTo>
                    <a:pt x="380" y="382"/>
                  </a:lnTo>
                  <a:lnTo>
                    <a:pt x="364" y="388"/>
                  </a:lnTo>
                  <a:lnTo>
                    <a:pt x="356" y="396"/>
                  </a:lnTo>
                  <a:lnTo>
                    <a:pt x="347" y="402"/>
                  </a:lnTo>
                  <a:lnTo>
                    <a:pt x="341" y="410"/>
                  </a:lnTo>
                  <a:lnTo>
                    <a:pt x="331" y="421"/>
                  </a:lnTo>
                  <a:lnTo>
                    <a:pt x="339" y="435"/>
                  </a:lnTo>
                  <a:lnTo>
                    <a:pt x="541" y="396"/>
                  </a:lnTo>
                  <a:lnTo>
                    <a:pt x="429" y="490"/>
                  </a:lnTo>
                  <a:lnTo>
                    <a:pt x="556" y="496"/>
                  </a:lnTo>
                  <a:lnTo>
                    <a:pt x="429" y="574"/>
                  </a:lnTo>
                  <a:lnTo>
                    <a:pt x="423" y="582"/>
                  </a:lnTo>
                  <a:lnTo>
                    <a:pt x="417" y="594"/>
                  </a:lnTo>
                  <a:lnTo>
                    <a:pt x="413" y="608"/>
                  </a:lnTo>
                  <a:lnTo>
                    <a:pt x="413" y="621"/>
                  </a:lnTo>
                  <a:lnTo>
                    <a:pt x="521" y="633"/>
                  </a:lnTo>
                  <a:lnTo>
                    <a:pt x="499" y="641"/>
                  </a:lnTo>
                  <a:lnTo>
                    <a:pt x="478" y="651"/>
                  </a:lnTo>
                  <a:lnTo>
                    <a:pt x="456" y="658"/>
                  </a:lnTo>
                  <a:lnTo>
                    <a:pt x="437" y="666"/>
                  </a:lnTo>
                  <a:lnTo>
                    <a:pt x="413" y="672"/>
                  </a:lnTo>
                  <a:lnTo>
                    <a:pt x="390" y="678"/>
                  </a:lnTo>
                  <a:lnTo>
                    <a:pt x="368" y="684"/>
                  </a:lnTo>
                  <a:lnTo>
                    <a:pt x="347" y="692"/>
                  </a:lnTo>
                  <a:lnTo>
                    <a:pt x="323" y="698"/>
                  </a:lnTo>
                  <a:lnTo>
                    <a:pt x="300" y="705"/>
                  </a:lnTo>
                  <a:lnTo>
                    <a:pt x="278" y="713"/>
                  </a:lnTo>
                  <a:lnTo>
                    <a:pt x="259" y="725"/>
                  </a:lnTo>
                  <a:lnTo>
                    <a:pt x="235" y="733"/>
                  </a:lnTo>
                  <a:lnTo>
                    <a:pt x="217" y="747"/>
                  </a:lnTo>
                  <a:lnTo>
                    <a:pt x="198" y="758"/>
                  </a:lnTo>
                  <a:lnTo>
                    <a:pt x="180" y="776"/>
                  </a:lnTo>
                  <a:lnTo>
                    <a:pt x="186" y="774"/>
                  </a:lnTo>
                  <a:lnTo>
                    <a:pt x="194" y="774"/>
                  </a:lnTo>
                  <a:lnTo>
                    <a:pt x="210" y="772"/>
                  </a:lnTo>
                  <a:lnTo>
                    <a:pt x="227" y="768"/>
                  </a:lnTo>
                  <a:lnTo>
                    <a:pt x="249" y="764"/>
                  </a:lnTo>
                  <a:lnTo>
                    <a:pt x="272" y="758"/>
                  </a:lnTo>
                  <a:lnTo>
                    <a:pt x="298" y="752"/>
                  </a:lnTo>
                  <a:lnTo>
                    <a:pt x="323" y="749"/>
                  </a:lnTo>
                  <a:lnTo>
                    <a:pt x="349" y="741"/>
                  </a:lnTo>
                  <a:lnTo>
                    <a:pt x="372" y="735"/>
                  </a:lnTo>
                  <a:lnTo>
                    <a:pt x="398" y="731"/>
                  </a:lnTo>
                  <a:lnTo>
                    <a:pt x="419" y="725"/>
                  </a:lnTo>
                  <a:lnTo>
                    <a:pt x="437" y="721"/>
                  </a:lnTo>
                  <a:lnTo>
                    <a:pt x="451" y="717"/>
                  </a:lnTo>
                  <a:lnTo>
                    <a:pt x="460" y="717"/>
                  </a:lnTo>
                  <a:lnTo>
                    <a:pt x="466" y="717"/>
                  </a:lnTo>
                  <a:lnTo>
                    <a:pt x="447" y="723"/>
                  </a:lnTo>
                  <a:lnTo>
                    <a:pt x="429" y="731"/>
                  </a:lnTo>
                  <a:lnTo>
                    <a:pt x="409" y="737"/>
                  </a:lnTo>
                  <a:lnTo>
                    <a:pt x="390" y="747"/>
                  </a:lnTo>
                  <a:lnTo>
                    <a:pt x="372" y="752"/>
                  </a:lnTo>
                  <a:lnTo>
                    <a:pt x="353" y="760"/>
                  </a:lnTo>
                  <a:lnTo>
                    <a:pt x="333" y="768"/>
                  </a:lnTo>
                  <a:lnTo>
                    <a:pt x="315" y="778"/>
                  </a:lnTo>
                  <a:lnTo>
                    <a:pt x="294" y="784"/>
                  </a:lnTo>
                  <a:lnTo>
                    <a:pt x="274" y="792"/>
                  </a:lnTo>
                  <a:lnTo>
                    <a:pt x="257" y="797"/>
                  </a:lnTo>
                  <a:lnTo>
                    <a:pt x="237" y="807"/>
                  </a:lnTo>
                  <a:lnTo>
                    <a:pt x="217" y="813"/>
                  </a:lnTo>
                  <a:lnTo>
                    <a:pt x="200" y="819"/>
                  </a:lnTo>
                  <a:lnTo>
                    <a:pt x="182" y="825"/>
                  </a:lnTo>
                  <a:lnTo>
                    <a:pt x="165" y="831"/>
                  </a:lnTo>
                  <a:lnTo>
                    <a:pt x="161" y="833"/>
                  </a:lnTo>
                  <a:lnTo>
                    <a:pt x="168" y="833"/>
                  </a:lnTo>
                  <a:lnTo>
                    <a:pt x="182" y="831"/>
                  </a:lnTo>
                  <a:lnTo>
                    <a:pt x="202" y="829"/>
                  </a:lnTo>
                  <a:lnTo>
                    <a:pt x="225" y="823"/>
                  </a:lnTo>
                  <a:lnTo>
                    <a:pt x="257" y="815"/>
                  </a:lnTo>
                  <a:lnTo>
                    <a:pt x="288" y="809"/>
                  </a:lnTo>
                  <a:lnTo>
                    <a:pt x="323" y="803"/>
                  </a:lnTo>
                  <a:lnTo>
                    <a:pt x="356" y="795"/>
                  </a:lnTo>
                  <a:lnTo>
                    <a:pt x="388" y="788"/>
                  </a:lnTo>
                  <a:lnTo>
                    <a:pt x="421" y="782"/>
                  </a:lnTo>
                  <a:lnTo>
                    <a:pt x="452" y="776"/>
                  </a:lnTo>
                  <a:lnTo>
                    <a:pt x="476" y="772"/>
                  </a:lnTo>
                  <a:lnTo>
                    <a:pt x="498" y="768"/>
                  </a:lnTo>
                  <a:lnTo>
                    <a:pt x="511" y="768"/>
                  </a:lnTo>
                  <a:lnTo>
                    <a:pt x="521" y="772"/>
                  </a:lnTo>
                  <a:lnTo>
                    <a:pt x="429" y="846"/>
                  </a:lnTo>
                  <a:lnTo>
                    <a:pt x="443" y="842"/>
                  </a:lnTo>
                  <a:lnTo>
                    <a:pt x="460" y="839"/>
                  </a:lnTo>
                  <a:lnTo>
                    <a:pt x="478" y="833"/>
                  </a:lnTo>
                  <a:lnTo>
                    <a:pt x="498" y="829"/>
                  </a:lnTo>
                  <a:lnTo>
                    <a:pt x="517" y="823"/>
                  </a:lnTo>
                  <a:lnTo>
                    <a:pt x="541" y="815"/>
                  </a:lnTo>
                  <a:lnTo>
                    <a:pt x="562" y="809"/>
                  </a:lnTo>
                  <a:lnTo>
                    <a:pt x="586" y="803"/>
                  </a:lnTo>
                  <a:lnTo>
                    <a:pt x="607" y="794"/>
                  </a:lnTo>
                  <a:lnTo>
                    <a:pt x="631" y="788"/>
                  </a:lnTo>
                  <a:lnTo>
                    <a:pt x="650" y="778"/>
                  </a:lnTo>
                  <a:lnTo>
                    <a:pt x="672" y="772"/>
                  </a:lnTo>
                  <a:lnTo>
                    <a:pt x="689" y="764"/>
                  </a:lnTo>
                  <a:lnTo>
                    <a:pt x="707" y="756"/>
                  </a:lnTo>
                  <a:lnTo>
                    <a:pt x="723" y="750"/>
                  </a:lnTo>
                  <a:lnTo>
                    <a:pt x="738" y="745"/>
                  </a:lnTo>
                  <a:lnTo>
                    <a:pt x="742" y="750"/>
                  </a:lnTo>
                  <a:lnTo>
                    <a:pt x="752" y="760"/>
                  </a:lnTo>
                  <a:lnTo>
                    <a:pt x="762" y="768"/>
                  </a:lnTo>
                  <a:lnTo>
                    <a:pt x="778" y="778"/>
                  </a:lnTo>
                  <a:lnTo>
                    <a:pt x="789" y="784"/>
                  </a:lnTo>
                  <a:lnTo>
                    <a:pt x="803" y="792"/>
                  </a:lnTo>
                  <a:lnTo>
                    <a:pt x="817" y="797"/>
                  </a:lnTo>
                  <a:lnTo>
                    <a:pt x="829" y="803"/>
                  </a:lnTo>
                  <a:lnTo>
                    <a:pt x="780" y="819"/>
                  </a:lnTo>
                  <a:lnTo>
                    <a:pt x="731" y="835"/>
                  </a:lnTo>
                  <a:lnTo>
                    <a:pt x="680" y="848"/>
                  </a:lnTo>
                  <a:lnTo>
                    <a:pt x="629" y="864"/>
                  </a:lnTo>
                  <a:lnTo>
                    <a:pt x="574" y="874"/>
                  </a:lnTo>
                  <a:lnTo>
                    <a:pt x="519" y="886"/>
                  </a:lnTo>
                  <a:lnTo>
                    <a:pt x="464" y="893"/>
                  </a:lnTo>
                  <a:lnTo>
                    <a:pt x="409" y="901"/>
                  </a:lnTo>
                  <a:lnTo>
                    <a:pt x="353" y="905"/>
                  </a:lnTo>
                  <a:lnTo>
                    <a:pt x="298" y="905"/>
                  </a:lnTo>
                  <a:lnTo>
                    <a:pt x="241" y="905"/>
                  </a:lnTo>
                  <a:lnTo>
                    <a:pt x="188" y="901"/>
                  </a:lnTo>
                  <a:lnTo>
                    <a:pt x="135" y="893"/>
                  </a:lnTo>
                  <a:lnTo>
                    <a:pt x="84" y="884"/>
                  </a:lnTo>
                  <a:lnTo>
                    <a:pt x="33" y="870"/>
                  </a:lnTo>
                  <a:lnTo>
                    <a:pt x="0" y="854"/>
                  </a:lnTo>
                  <a:lnTo>
                    <a:pt x="4" y="831"/>
                  </a:lnTo>
                  <a:lnTo>
                    <a:pt x="24" y="811"/>
                  </a:lnTo>
                  <a:lnTo>
                    <a:pt x="41" y="790"/>
                  </a:lnTo>
                  <a:lnTo>
                    <a:pt x="63" y="772"/>
                  </a:lnTo>
                  <a:lnTo>
                    <a:pt x="84" y="752"/>
                  </a:lnTo>
                  <a:lnTo>
                    <a:pt x="106" y="733"/>
                  </a:lnTo>
                  <a:lnTo>
                    <a:pt x="129" y="717"/>
                  </a:lnTo>
                  <a:lnTo>
                    <a:pt x="153" y="700"/>
                  </a:lnTo>
                  <a:lnTo>
                    <a:pt x="176" y="680"/>
                  </a:lnTo>
                  <a:lnTo>
                    <a:pt x="200" y="660"/>
                  </a:lnTo>
                  <a:lnTo>
                    <a:pt x="223" y="643"/>
                  </a:lnTo>
                  <a:lnTo>
                    <a:pt x="247" y="625"/>
                  </a:lnTo>
                  <a:lnTo>
                    <a:pt x="268" y="604"/>
                  </a:lnTo>
                  <a:lnTo>
                    <a:pt x="292" y="586"/>
                  </a:lnTo>
                  <a:lnTo>
                    <a:pt x="313" y="564"/>
                  </a:lnTo>
                  <a:lnTo>
                    <a:pt x="335" y="545"/>
                  </a:lnTo>
                  <a:lnTo>
                    <a:pt x="321" y="533"/>
                  </a:lnTo>
                  <a:lnTo>
                    <a:pt x="308" y="519"/>
                  </a:lnTo>
                  <a:lnTo>
                    <a:pt x="292" y="508"/>
                  </a:lnTo>
                  <a:lnTo>
                    <a:pt x="274" y="496"/>
                  </a:lnTo>
                  <a:lnTo>
                    <a:pt x="255" y="482"/>
                  </a:lnTo>
                  <a:lnTo>
                    <a:pt x="235" y="470"/>
                  </a:lnTo>
                  <a:lnTo>
                    <a:pt x="214" y="459"/>
                  </a:lnTo>
                  <a:lnTo>
                    <a:pt x="194" y="449"/>
                  </a:lnTo>
                  <a:lnTo>
                    <a:pt x="168" y="439"/>
                  </a:lnTo>
                  <a:lnTo>
                    <a:pt x="147" y="429"/>
                  </a:lnTo>
                  <a:lnTo>
                    <a:pt x="123" y="420"/>
                  </a:lnTo>
                  <a:lnTo>
                    <a:pt x="104" y="414"/>
                  </a:lnTo>
                  <a:lnTo>
                    <a:pt x="80" y="408"/>
                  </a:lnTo>
                  <a:lnTo>
                    <a:pt x="63" y="406"/>
                  </a:lnTo>
                  <a:lnTo>
                    <a:pt x="43" y="402"/>
                  </a:lnTo>
                  <a:lnTo>
                    <a:pt x="27" y="404"/>
                  </a:lnTo>
                  <a:lnTo>
                    <a:pt x="633" y="0"/>
                  </a:lnTo>
                  <a:lnTo>
                    <a:pt x="633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85" name="Freeform 93"/>
            <p:cNvSpPr>
              <a:spLocks/>
            </p:cNvSpPr>
            <p:nvPr/>
          </p:nvSpPr>
          <p:spPr bwMode="auto">
            <a:xfrm>
              <a:off x="5509" y="8111"/>
              <a:ext cx="827" cy="707"/>
            </a:xfrm>
            <a:custGeom>
              <a:avLst/>
              <a:gdLst>
                <a:gd name="T0" fmla="*/ 672 w 827"/>
                <a:gd name="T1" fmla="*/ 23 h 707"/>
                <a:gd name="T2" fmla="*/ 470 w 827"/>
                <a:gd name="T3" fmla="*/ 39 h 707"/>
                <a:gd name="T4" fmla="*/ 543 w 827"/>
                <a:gd name="T5" fmla="*/ 0 h 707"/>
                <a:gd name="T6" fmla="*/ 275 w 827"/>
                <a:gd name="T7" fmla="*/ 15 h 707"/>
                <a:gd name="T8" fmla="*/ 376 w 827"/>
                <a:gd name="T9" fmla="*/ 51 h 707"/>
                <a:gd name="T10" fmla="*/ 175 w 827"/>
                <a:gd name="T11" fmla="*/ 125 h 707"/>
                <a:gd name="T12" fmla="*/ 316 w 827"/>
                <a:gd name="T13" fmla="*/ 121 h 707"/>
                <a:gd name="T14" fmla="*/ 106 w 827"/>
                <a:gd name="T15" fmla="*/ 239 h 707"/>
                <a:gd name="T16" fmla="*/ 292 w 827"/>
                <a:gd name="T17" fmla="*/ 248 h 707"/>
                <a:gd name="T18" fmla="*/ 83 w 827"/>
                <a:gd name="T19" fmla="*/ 385 h 707"/>
                <a:gd name="T20" fmla="*/ 245 w 827"/>
                <a:gd name="T21" fmla="*/ 382 h 707"/>
                <a:gd name="T22" fmla="*/ 0 w 827"/>
                <a:gd name="T23" fmla="*/ 532 h 707"/>
                <a:gd name="T24" fmla="*/ 202 w 827"/>
                <a:gd name="T25" fmla="*/ 528 h 707"/>
                <a:gd name="T26" fmla="*/ 47 w 827"/>
                <a:gd name="T27" fmla="*/ 652 h 707"/>
                <a:gd name="T28" fmla="*/ 233 w 827"/>
                <a:gd name="T29" fmla="*/ 628 h 707"/>
                <a:gd name="T30" fmla="*/ 136 w 827"/>
                <a:gd name="T31" fmla="*/ 707 h 707"/>
                <a:gd name="T32" fmla="*/ 615 w 827"/>
                <a:gd name="T33" fmla="*/ 660 h 707"/>
                <a:gd name="T34" fmla="*/ 819 w 827"/>
                <a:gd name="T35" fmla="*/ 622 h 707"/>
                <a:gd name="T36" fmla="*/ 521 w 827"/>
                <a:gd name="T37" fmla="*/ 615 h 707"/>
                <a:gd name="T38" fmla="*/ 729 w 827"/>
                <a:gd name="T39" fmla="*/ 513 h 707"/>
                <a:gd name="T40" fmla="*/ 470 w 827"/>
                <a:gd name="T41" fmla="*/ 509 h 707"/>
                <a:gd name="T42" fmla="*/ 786 w 827"/>
                <a:gd name="T43" fmla="*/ 374 h 707"/>
                <a:gd name="T44" fmla="*/ 621 w 827"/>
                <a:gd name="T45" fmla="*/ 366 h 707"/>
                <a:gd name="T46" fmla="*/ 827 w 827"/>
                <a:gd name="T47" fmla="*/ 223 h 707"/>
                <a:gd name="T48" fmla="*/ 521 w 827"/>
                <a:gd name="T49" fmla="*/ 288 h 707"/>
                <a:gd name="T50" fmla="*/ 566 w 827"/>
                <a:gd name="T51" fmla="*/ 207 h 707"/>
                <a:gd name="T52" fmla="*/ 737 w 827"/>
                <a:gd name="T53" fmla="*/ 117 h 707"/>
                <a:gd name="T54" fmla="*/ 514 w 827"/>
                <a:gd name="T55" fmla="*/ 125 h 707"/>
                <a:gd name="T56" fmla="*/ 672 w 827"/>
                <a:gd name="T57" fmla="*/ 23 h 707"/>
                <a:gd name="T58" fmla="*/ 672 w 827"/>
                <a:gd name="T59" fmla="*/ 2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7" h="707">
                  <a:moveTo>
                    <a:pt x="672" y="23"/>
                  </a:moveTo>
                  <a:lnTo>
                    <a:pt x="470" y="39"/>
                  </a:lnTo>
                  <a:lnTo>
                    <a:pt x="543" y="0"/>
                  </a:lnTo>
                  <a:lnTo>
                    <a:pt x="275" y="15"/>
                  </a:lnTo>
                  <a:lnTo>
                    <a:pt x="376" y="51"/>
                  </a:lnTo>
                  <a:lnTo>
                    <a:pt x="175" y="125"/>
                  </a:lnTo>
                  <a:lnTo>
                    <a:pt x="316" y="121"/>
                  </a:lnTo>
                  <a:lnTo>
                    <a:pt x="106" y="239"/>
                  </a:lnTo>
                  <a:lnTo>
                    <a:pt x="292" y="248"/>
                  </a:lnTo>
                  <a:lnTo>
                    <a:pt x="83" y="385"/>
                  </a:lnTo>
                  <a:lnTo>
                    <a:pt x="245" y="382"/>
                  </a:lnTo>
                  <a:lnTo>
                    <a:pt x="0" y="532"/>
                  </a:lnTo>
                  <a:lnTo>
                    <a:pt x="202" y="528"/>
                  </a:lnTo>
                  <a:lnTo>
                    <a:pt x="47" y="652"/>
                  </a:lnTo>
                  <a:lnTo>
                    <a:pt x="233" y="628"/>
                  </a:lnTo>
                  <a:lnTo>
                    <a:pt x="136" y="707"/>
                  </a:lnTo>
                  <a:lnTo>
                    <a:pt x="615" y="660"/>
                  </a:lnTo>
                  <a:lnTo>
                    <a:pt x="819" y="622"/>
                  </a:lnTo>
                  <a:lnTo>
                    <a:pt x="521" y="615"/>
                  </a:lnTo>
                  <a:lnTo>
                    <a:pt x="729" y="513"/>
                  </a:lnTo>
                  <a:lnTo>
                    <a:pt x="470" y="509"/>
                  </a:lnTo>
                  <a:lnTo>
                    <a:pt x="786" y="374"/>
                  </a:lnTo>
                  <a:lnTo>
                    <a:pt x="621" y="366"/>
                  </a:lnTo>
                  <a:lnTo>
                    <a:pt x="827" y="223"/>
                  </a:lnTo>
                  <a:lnTo>
                    <a:pt x="521" y="288"/>
                  </a:lnTo>
                  <a:lnTo>
                    <a:pt x="566" y="207"/>
                  </a:lnTo>
                  <a:lnTo>
                    <a:pt x="737" y="117"/>
                  </a:lnTo>
                  <a:lnTo>
                    <a:pt x="514" y="125"/>
                  </a:lnTo>
                  <a:lnTo>
                    <a:pt x="672" y="23"/>
                  </a:lnTo>
                  <a:lnTo>
                    <a:pt x="672" y="23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3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86" name="Freeform 94"/>
            <p:cNvSpPr>
              <a:spLocks/>
            </p:cNvSpPr>
            <p:nvPr/>
          </p:nvSpPr>
          <p:spPr bwMode="auto">
            <a:xfrm>
              <a:off x="5079" y="8589"/>
              <a:ext cx="249" cy="624"/>
            </a:xfrm>
            <a:custGeom>
              <a:avLst/>
              <a:gdLst>
                <a:gd name="T0" fmla="*/ 147 w 249"/>
                <a:gd name="T1" fmla="*/ 0 h 624"/>
                <a:gd name="T2" fmla="*/ 167 w 249"/>
                <a:gd name="T3" fmla="*/ 178 h 624"/>
                <a:gd name="T4" fmla="*/ 194 w 249"/>
                <a:gd name="T5" fmla="*/ 364 h 624"/>
                <a:gd name="T6" fmla="*/ 249 w 249"/>
                <a:gd name="T7" fmla="*/ 546 h 624"/>
                <a:gd name="T8" fmla="*/ 128 w 249"/>
                <a:gd name="T9" fmla="*/ 624 h 624"/>
                <a:gd name="T10" fmla="*/ 167 w 249"/>
                <a:gd name="T11" fmla="*/ 526 h 624"/>
                <a:gd name="T12" fmla="*/ 34 w 249"/>
                <a:gd name="T13" fmla="*/ 577 h 624"/>
                <a:gd name="T14" fmla="*/ 81 w 249"/>
                <a:gd name="T15" fmla="*/ 513 h 624"/>
                <a:gd name="T16" fmla="*/ 8 w 249"/>
                <a:gd name="T17" fmla="*/ 526 h 624"/>
                <a:gd name="T18" fmla="*/ 167 w 249"/>
                <a:gd name="T19" fmla="*/ 407 h 624"/>
                <a:gd name="T20" fmla="*/ 57 w 249"/>
                <a:gd name="T21" fmla="*/ 407 h 624"/>
                <a:gd name="T22" fmla="*/ 163 w 249"/>
                <a:gd name="T23" fmla="*/ 280 h 624"/>
                <a:gd name="T24" fmla="*/ 84 w 249"/>
                <a:gd name="T25" fmla="*/ 283 h 624"/>
                <a:gd name="T26" fmla="*/ 139 w 249"/>
                <a:gd name="T27" fmla="*/ 158 h 624"/>
                <a:gd name="T28" fmla="*/ 34 w 249"/>
                <a:gd name="T29" fmla="*/ 197 h 624"/>
                <a:gd name="T30" fmla="*/ 120 w 249"/>
                <a:gd name="T31" fmla="*/ 119 h 624"/>
                <a:gd name="T32" fmla="*/ 0 w 249"/>
                <a:gd name="T33" fmla="*/ 135 h 624"/>
                <a:gd name="T34" fmla="*/ 147 w 249"/>
                <a:gd name="T35" fmla="*/ 0 h 624"/>
                <a:gd name="T36" fmla="*/ 147 w 249"/>
                <a:gd name="T3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9" h="624">
                  <a:moveTo>
                    <a:pt x="147" y="0"/>
                  </a:moveTo>
                  <a:lnTo>
                    <a:pt x="167" y="178"/>
                  </a:lnTo>
                  <a:lnTo>
                    <a:pt x="194" y="364"/>
                  </a:lnTo>
                  <a:lnTo>
                    <a:pt x="249" y="546"/>
                  </a:lnTo>
                  <a:lnTo>
                    <a:pt x="128" y="624"/>
                  </a:lnTo>
                  <a:lnTo>
                    <a:pt x="167" y="526"/>
                  </a:lnTo>
                  <a:lnTo>
                    <a:pt x="34" y="577"/>
                  </a:lnTo>
                  <a:lnTo>
                    <a:pt x="81" y="513"/>
                  </a:lnTo>
                  <a:lnTo>
                    <a:pt x="8" y="526"/>
                  </a:lnTo>
                  <a:lnTo>
                    <a:pt x="167" y="407"/>
                  </a:lnTo>
                  <a:lnTo>
                    <a:pt x="57" y="407"/>
                  </a:lnTo>
                  <a:lnTo>
                    <a:pt x="163" y="280"/>
                  </a:lnTo>
                  <a:lnTo>
                    <a:pt x="84" y="283"/>
                  </a:lnTo>
                  <a:lnTo>
                    <a:pt x="139" y="158"/>
                  </a:lnTo>
                  <a:lnTo>
                    <a:pt x="34" y="197"/>
                  </a:lnTo>
                  <a:lnTo>
                    <a:pt x="120" y="119"/>
                  </a:lnTo>
                  <a:lnTo>
                    <a:pt x="0" y="135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3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8287" name="Oval 95"/>
          <p:cNvSpPr>
            <a:spLocks noChangeArrowheads="1"/>
          </p:cNvSpPr>
          <p:nvPr/>
        </p:nvSpPr>
        <p:spPr bwMode="auto">
          <a:xfrm>
            <a:off x="4830763" y="3892550"/>
            <a:ext cx="496887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288" name="WordArt 96"/>
          <p:cNvSpPr>
            <a:spLocks noChangeArrowheads="1" noChangeShapeType="1" noTextEdit="1"/>
          </p:cNvSpPr>
          <p:nvPr/>
        </p:nvSpPr>
        <p:spPr bwMode="auto">
          <a:xfrm>
            <a:off x="5008563" y="3952875"/>
            <a:ext cx="147637" cy="2619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4</a:t>
            </a:r>
          </a:p>
        </p:txBody>
      </p:sp>
      <p:sp>
        <p:nvSpPr>
          <p:cNvPr id="8289" name="WordArt 97"/>
          <p:cNvSpPr>
            <a:spLocks noChangeArrowheads="1" noChangeShapeType="1" noTextEdit="1"/>
          </p:cNvSpPr>
          <p:nvPr/>
        </p:nvSpPr>
        <p:spPr bwMode="auto">
          <a:xfrm rot="-5873369">
            <a:off x="4431507" y="4080669"/>
            <a:ext cx="565150" cy="2428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Wave2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Flag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8290" name="Freeform 98"/>
          <p:cNvSpPr>
            <a:spLocks/>
          </p:cNvSpPr>
          <p:nvPr/>
        </p:nvSpPr>
        <p:spPr bwMode="auto">
          <a:xfrm>
            <a:off x="5392738" y="3929063"/>
            <a:ext cx="258762" cy="125412"/>
          </a:xfrm>
          <a:custGeom>
            <a:avLst/>
            <a:gdLst>
              <a:gd name="T0" fmla="*/ 24 w 309"/>
              <a:gd name="T1" fmla="*/ 0 h 144"/>
              <a:gd name="T2" fmla="*/ 303 w 309"/>
              <a:gd name="T3" fmla="*/ 90 h 144"/>
              <a:gd name="T4" fmla="*/ 309 w 309"/>
              <a:gd name="T5" fmla="*/ 114 h 144"/>
              <a:gd name="T6" fmla="*/ 297 w 309"/>
              <a:gd name="T7" fmla="*/ 132 h 144"/>
              <a:gd name="T8" fmla="*/ 282 w 309"/>
              <a:gd name="T9" fmla="*/ 144 h 144"/>
              <a:gd name="T10" fmla="*/ 0 w 309"/>
              <a:gd name="T11" fmla="*/ 33 h 144"/>
              <a:gd name="T12" fmla="*/ 24 w 309"/>
              <a:gd name="T13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9" h="144">
                <a:moveTo>
                  <a:pt x="24" y="0"/>
                </a:moveTo>
                <a:lnTo>
                  <a:pt x="303" y="90"/>
                </a:lnTo>
                <a:lnTo>
                  <a:pt x="309" y="114"/>
                </a:lnTo>
                <a:lnTo>
                  <a:pt x="297" y="132"/>
                </a:lnTo>
                <a:lnTo>
                  <a:pt x="282" y="144"/>
                </a:lnTo>
                <a:lnTo>
                  <a:pt x="0" y="33"/>
                </a:lnTo>
                <a:lnTo>
                  <a:pt x="24" y="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291" name="Freeform 99"/>
          <p:cNvSpPr>
            <a:spLocks/>
          </p:cNvSpPr>
          <p:nvPr/>
        </p:nvSpPr>
        <p:spPr bwMode="auto">
          <a:xfrm rot="-705486">
            <a:off x="5772150" y="4041775"/>
            <a:ext cx="155575" cy="125413"/>
          </a:xfrm>
          <a:custGeom>
            <a:avLst/>
            <a:gdLst>
              <a:gd name="T0" fmla="*/ 24 w 309"/>
              <a:gd name="T1" fmla="*/ 0 h 144"/>
              <a:gd name="T2" fmla="*/ 303 w 309"/>
              <a:gd name="T3" fmla="*/ 90 h 144"/>
              <a:gd name="T4" fmla="*/ 309 w 309"/>
              <a:gd name="T5" fmla="*/ 114 h 144"/>
              <a:gd name="T6" fmla="*/ 297 w 309"/>
              <a:gd name="T7" fmla="*/ 132 h 144"/>
              <a:gd name="T8" fmla="*/ 282 w 309"/>
              <a:gd name="T9" fmla="*/ 144 h 144"/>
              <a:gd name="T10" fmla="*/ 0 w 309"/>
              <a:gd name="T11" fmla="*/ 33 h 144"/>
              <a:gd name="T12" fmla="*/ 24 w 309"/>
              <a:gd name="T13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9" h="144">
                <a:moveTo>
                  <a:pt x="24" y="0"/>
                </a:moveTo>
                <a:lnTo>
                  <a:pt x="303" y="90"/>
                </a:lnTo>
                <a:lnTo>
                  <a:pt x="309" y="114"/>
                </a:lnTo>
                <a:lnTo>
                  <a:pt x="297" y="132"/>
                </a:lnTo>
                <a:lnTo>
                  <a:pt x="282" y="144"/>
                </a:lnTo>
                <a:lnTo>
                  <a:pt x="0" y="33"/>
                </a:lnTo>
                <a:lnTo>
                  <a:pt x="24" y="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292" name="Rectangle 100"/>
          <p:cNvSpPr>
            <a:spLocks noChangeArrowheads="1"/>
          </p:cNvSpPr>
          <p:nvPr/>
        </p:nvSpPr>
        <p:spPr bwMode="auto">
          <a:xfrm>
            <a:off x="0" y="474663"/>
            <a:ext cx="7854950" cy="67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056" tIns="152352" bIns="38088" anchor="ctr">
            <a:spAutoFit/>
          </a:bodyPr>
          <a:lstStyle/>
          <a:p>
            <a:pPr lvl="2">
              <a:buFontTx/>
              <a:buChar char="•"/>
            </a:pPr>
            <a:r>
              <a:rPr lang="bg-BG" altLang="bg-BG" sz="1400" b="1" dirty="0"/>
              <a:t>Алгоритъм за намиране на максимален (минимален) елемент на масив</a:t>
            </a:r>
          </a:p>
          <a:p>
            <a:pPr eaLnBrk="0" hangingPunct="0"/>
            <a:endParaRPr lang="bg-BG" altLang="bg-BG" dirty="0"/>
          </a:p>
        </p:txBody>
      </p:sp>
      <p:sp>
        <p:nvSpPr>
          <p:cNvPr id="8293" name="AutoShape 101"/>
          <p:cNvSpPr>
            <a:spLocks noChangeArrowheads="1"/>
          </p:cNvSpPr>
          <p:nvPr/>
        </p:nvSpPr>
        <p:spPr bwMode="auto">
          <a:xfrm>
            <a:off x="3810000" y="3125788"/>
            <a:ext cx="388938" cy="341312"/>
          </a:xfrm>
          <a:prstGeom prst="smileyFace">
            <a:avLst>
              <a:gd name="adj" fmla="val -4653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6941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154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6408738" y="3994150"/>
            <a:ext cx="900112" cy="796925"/>
            <a:chOff x="3237" y="3148"/>
            <a:chExt cx="567" cy="502"/>
          </a:xfrm>
        </p:grpSpPr>
        <p:sp>
          <p:nvSpPr>
            <p:cNvPr id="8195" name="Line 3"/>
            <p:cNvSpPr>
              <a:spLocks noChangeShapeType="1"/>
            </p:cNvSpPr>
            <p:nvPr/>
          </p:nvSpPr>
          <p:spPr bwMode="auto">
            <a:xfrm flipH="1">
              <a:off x="3237" y="3148"/>
              <a:ext cx="126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196" name="Line 4"/>
            <p:cNvSpPr>
              <a:spLocks noChangeShapeType="1"/>
            </p:cNvSpPr>
            <p:nvPr/>
          </p:nvSpPr>
          <p:spPr bwMode="auto">
            <a:xfrm>
              <a:off x="3363" y="3148"/>
              <a:ext cx="4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197" name="AutoShape 5"/>
            <p:cNvSpPr>
              <a:spLocks noChangeArrowheads="1"/>
            </p:cNvSpPr>
            <p:nvPr/>
          </p:nvSpPr>
          <p:spPr bwMode="auto">
            <a:xfrm rot="16200000" flipV="1">
              <a:off x="3270" y="3115"/>
              <a:ext cx="502" cy="567"/>
            </a:xfrm>
            <a:prstGeom prst="cube">
              <a:avLst>
                <a:gd name="adj" fmla="val 2503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sy="50000" kx="-2453608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 flipH="1">
              <a:off x="3237" y="3148"/>
              <a:ext cx="126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3363" y="3148"/>
              <a:ext cx="4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3363" y="3148"/>
              <a:ext cx="0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237" y="3270"/>
              <a:ext cx="441" cy="3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3237" y="3270"/>
              <a:ext cx="4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 flipV="1">
              <a:off x="3678" y="3270"/>
              <a:ext cx="0" cy="3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04" name="Text Box 12"/>
            <p:cNvSpPr txBox="1">
              <a:spLocks noChangeArrowheads="1"/>
            </p:cNvSpPr>
            <p:nvPr/>
          </p:nvSpPr>
          <p:spPr bwMode="auto">
            <a:xfrm>
              <a:off x="3237" y="3274"/>
              <a:ext cx="441" cy="3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600" b="1">
                  <a:latin typeface="Times New Roman" pitchFamily="18" charset="0"/>
                </a:rPr>
                <a:t>Min</a:t>
              </a:r>
              <a:endParaRPr lang="en-US" altLang="bg-BG" sz="1600" b="1"/>
            </a:p>
          </p:txBody>
        </p:sp>
      </p:grpSp>
      <p:sp>
        <p:nvSpPr>
          <p:cNvPr id="8205" name="AutoShape 13"/>
          <p:cNvSpPr>
            <a:spLocks noChangeArrowheads="1"/>
          </p:cNvSpPr>
          <p:nvPr/>
        </p:nvSpPr>
        <p:spPr bwMode="auto">
          <a:xfrm>
            <a:off x="3544888" y="3408363"/>
            <a:ext cx="746125" cy="747712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206" name="AutoShape 14"/>
          <p:cNvSpPr>
            <a:spLocks noChangeArrowheads="1"/>
          </p:cNvSpPr>
          <p:nvPr/>
        </p:nvSpPr>
        <p:spPr bwMode="auto">
          <a:xfrm>
            <a:off x="3403600" y="3492500"/>
            <a:ext cx="790575" cy="777875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207" name="AutoShape 15"/>
          <p:cNvSpPr>
            <a:spLocks noChangeArrowheads="1"/>
          </p:cNvSpPr>
          <p:nvPr/>
        </p:nvSpPr>
        <p:spPr bwMode="auto">
          <a:xfrm>
            <a:off x="3155950" y="3638550"/>
            <a:ext cx="776288" cy="8382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208" name="AutoShape 16"/>
          <p:cNvSpPr>
            <a:spLocks noChangeArrowheads="1"/>
          </p:cNvSpPr>
          <p:nvPr/>
        </p:nvSpPr>
        <p:spPr bwMode="auto">
          <a:xfrm>
            <a:off x="2925763" y="3798888"/>
            <a:ext cx="849312" cy="855662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209" name="AutoShape 17"/>
          <p:cNvSpPr>
            <a:spLocks noChangeArrowheads="1"/>
          </p:cNvSpPr>
          <p:nvPr/>
        </p:nvSpPr>
        <p:spPr bwMode="auto">
          <a:xfrm>
            <a:off x="2724150" y="3944938"/>
            <a:ext cx="865188" cy="915987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210" name="AutoShape 18"/>
          <p:cNvSpPr>
            <a:spLocks noChangeArrowheads="1"/>
          </p:cNvSpPr>
          <p:nvPr/>
        </p:nvSpPr>
        <p:spPr bwMode="auto">
          <a:xfrm>
            <a:off x="6683375" y="3852863"/>
            <a:ext cx="295275" cy="280987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6941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grpSp>
        <p:nvGrpSpPr>
          <p:cNvPr id="8211" name="Group 19"/>
          <p:cNvGrpSpPr>
            <a:grpSpLocks/>
          </p:cNvGrpSpPr>
          <p:nvPr/>
        </p:nvGrpSpPr>
        <p:grpSpPr bwMode="auto">
          <a:xfrm>
            <a:off x="4695825" y="2898775"/>
            <a:ext cx="1243013" cy="2016125"/>
            <a:chOff x="694" y="2490"/>
            <a:chExt cx="783" cy="1270"/>
          </a:xfrm>
        </p:grpSpPr>
        <p:sp>
          <p:nvSpPr>
            <p:cNvPr id="8212" name="Freeform 20"/>
            <p:cNvSpPr>
              <a:spLocks/>
            </p:cNvSpPr>
            <p:nvPr/>
          </p:nvSpPr>
          <p:spPr bwMode="auto">
            <a:xfrm>
              <a:off x="1064" y="3616"/>
              <a:ext cx="293" cy="144"/>
            </a:xfrm>
            <a:custGeom>
              <a:avLst/>
              <a:gdLst>
                <a:gd name="T0" fmla="*/ 359 w 1028"/>
                <a:gd name="T1" fmla="*/ 70 h 618"/>
                <a:gd name="T2" fmla="*/ 220 w 1028"/>
                <a:gd name="T3" fmla="*/ 179 h 618"/>
                <a:gd name="T4" fmla="*/ 0 w 1028"/>
                <a:gd name="T5" fmla="*/ 279 h 618"/>
                <a:gd name="T6" fmla="*/ 0 w 1028"/>
                <a:gd name="T7" fmla="*/ 349 h 618"/>
                <a:gd name="T8" fmla="*/ 120 w 1028"/>
                <a:gd name="T9" fmla="*/ 389 h 618"/>
                <a:gd name="T10" fmla="*/ 319 w 1028"/>
                <a:gd name="T11" fmla="*/ 379 h 618"/>
                <a:gd name="T12" fmla="*/ 529 w 1028"/>
                <a:gd name="T13" fmla="*/ 339 h 618"/>
                <a:gd name="T14" fmla="*/ 669 w 1028"/>
                <a:gd name="T15" fmla="*/ 309 h 618"/>
                <a:gd name="T16" fmla="*/ 639 w 1028"/>
                <a:gd name="T17" fmla="*/ 459 h 618"/>
                <a:gd name="T18" fmla="*/ 609 w 1028"/>
                <a:gd name="T19" fmla="*/ 529 h 618"/>
                <a:gd name="T20" fmla="*/ 619 w 1028"/>
                <a:gd name="T21" fmla="*/ 579 h 618"/>
                <a:gd name="T22" fmla="*/ 778 w 1028"/>
                <a:gd name="T23" fmla="*/ 618 h 618"/>
                <a:gd name="T24" fmla="*/ 948 w 1028"/>
                <a:gd name="T25" fmla="*/ 529 h 618"/>
                <a:gd name="T26" fmla="*/ 988 w 1028"/>
                <a:gd name="T27" fmla="*/ 439 h 618"/>
                <a:gd name="T28" fmla="*/ 988 w 1028"/>
                <a:gd name="T29" fmla="*/ 359 h 618"/>
                <a:gd name="T30" fmla="*/ 1028 w 1028"/>
                <a:gd name="T31" fmla="*/ 299 h 618"/>
                <a:gd name="T32" fmla="*/ 1008 w 1028"/>
                <a:gd name="T33" fmla="*/ 0 h 618"/>
                <a:gd name="T34" fmla="*/ 359 w 1028"/>
                <a:gd name="T35" fmla="*/ 7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28" h="618">
                  <a:moveTo>
                    <a:pt x="359" y="70"/>
                  </a:moveTo>
                  <a:lnTo>
                    <a:pt x="220" y="179"/>
                  </a:lnTo>
                  <a:lnTo>
                    <a:pt x="0" y="279"/>
                  </a:lnTo>
                  <a:lnTo>
                    <a:pt x="0" y="349"/>
                  </a:lnTo>
                  <a:lnTo>
                    <a:pt x="120" y="389"/>
                  </a:lnTo>
                  <a:lnTo>
                    <a:pt x="319" y="379"/>
                  </a:lnTo>
                  <a:lnTo>
                    <a:pt x="529" y="339"/>
                  </a:lnTo>
                  <a:lnTo>
                    <a:pt x="669" y="309"/>
                  </a:lnTo>
                  <a:lnTo>
                    <a:pt x="639" y="459"/>
                  </a:lnTo>
                  <a:lnTo>
                    <a:pt x="609" y="529"/>
                  </a:lnTo>
                  <a:lnTo>
                    <a:pt x="619" y="579"/>
                  </a:lnTo>
                  <a:lnTo>
                    <a:pt x="778" y="618"/>
                  </a:lnTo>
                  <a:lnTo>
                    <a:pt x="948" y="529"/>
                  </a:lnTo>
                  <a:lnTo>
                    <a:pt x="988" y="439"/>
                  </a:lnTo>
                  <a:lnTo>
                    <a:pt x="988" y="359"/>
                  </a:lnTo>
                  <a:lnTo>
                    <a:pt x="1028" y="299"/>
                  </a:lnTo>
                  <a:lnTo>
                    <a:pt x="1008" y="0"/>
                  </a:lnTo>
                  <a:lnTo>
                    <a:pt x="359" y="7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 w="825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1072" y="3646"/>
              <a:ext cx="261" cy="98"/>
              <a:chOff x="3877" y="9085"/>
              <a:chExt cx="916" cy="422"/>
            </a:xfrm>
          </p:grpSpPr>
          <p:sp>
            <p:nvSpPr>
              <p:cNvPr id="8214" name="Freeform 22"/>
              <p:cNvSpPr>
                <a:spLocks/>
              </p:cNvSpPr>
              <p:nvPr/>
            </p:nvSpPr>
            <p:spPr bwMode="auto">
              <a:xfrm>
                <a:off x="3877" y="9150"/>
                <a:ext cx="322" cy="103"/>
              </a:xfrm>
              <a:custGeom>
                <a:avLst/>
                <a:gdLst>
                  <a:gd name="T0" fmla="*/ 0 w 322"/>
                  <a:gd name="T1" fmla="*/ 95 h 103"/>
                  <a:gd name="T2" fmla="*/ 168 w 322"/>
                  <a:gd name="T3" fmla="*/ 103 h 103"/>
                  <a:gd name="T4" fmla="*/ 322 w 322"/>
                  <a:gd name="T5" fmla="*/ 63 h 103"/>
                  <a:gd name="T6" fmla="*/ 199 w 322"/>
                  <a:gd name="T7" fmla="*/ 0 h 103"/>
                  <a:gd name="T8" fmla="*/ 0 w 322"/>
                  <a:gd name="T9" fmla="*/ 9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" h="103">
                    <a:moveTo>
                      <a:pt x="0" y="95"/>
                    </a:moveTo>
                    <a:lnTo>
                      <a:pt x="168" y="103"/>
                    </a:lnTo>
                    <a:lnTo>
                      <a:pt x="322" y="63"/>
                    </a:lnTo>
                    <a:lnTo>
                      <a:pt x="199" y="0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15" name="Freeform 23"/>
              <p:cNvSpPr>
                <a:spLocks/>
              </p:cNvSpPr>
              <p:nvPr/>
            </p:nvSpPr>
            <p:spPr bwMode="auto">
              <a:xfrm>
                <a:off x="4091" y="9085"/>
                <a:ext cx="353" cy="113"/>
              </a:xfrm>
              <a:custGeom>
                <a:avLst/>
                <a:gdLst>
                  <a:gd name="T0" fmla="*/ 73 w 353"/>
                  <a:gd name="T1" fmla="*/ 0 h 113"/>
                  <a:gd name="T2" fmla="*/ 0 w 353"/>
                  <a:gd name="T3" fmla="*/ 58 h 113"/>
                  <a:gd name="T4" fmla="*/ 105 w 353"/>
                  <a:gd name="T5" fmla="*/ 113 h 113"/>
                  <a:gd name="T6" fmla="*/ 188 w 353"/>
                  <a:gd name="T7" fmla="*/ 98 h 113"/>
                  <a:gd name="T8" fmla="*/ 280 w 353"/>
                  <a:gd name="T9" fmla="*/ 73 h 113"/>
                  <a:gd name="T10" fmla="*/ 353 w 353"/>
                  <a:gd name="T11" fmla="*/ 53 h 113"/>
                  <a:gd name="T12" fmla="*/ 190 w 353"/>
                  <a:gd name="T13" fmla="*/ 40 h 113"/>
                  <a:gd name="T14" fmla="*/ 73 w 353"/>
                  <a:gd name="T15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3" h="113">
                    <a:moveTo>
                      <a:pt x="73" y="0"/>
                    </a:moveTo>
                    <a:lnTo>
                      <a:pt x="0" y="58"/>
                    </a:lnTo>
                    <a:lnTo>
                      <a:pt x="105" y="113"/>
                    </a:lnTo>
                    <a:lnTo>
                      <a:pt x="188" y="98"/>
                    </a:lnTo>
                    <a:lnTo>
                      <a:pt x="280" y="73"/>
                    </a:lnTo>
                    <a:lnTo>
                      <a:pt x="353" y="53"/>
                    </a:lnTo>
                    <a:lnTo>
                      <a:pt x="190" y="4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16" name="Freeform 24"/>
              <p:cNvSpPr>
                <a:spLocks/>
              </p:cNvSpPr>
              <p:nvPr/>
            </p:nvSpPr>
            <p:spPr bwMode="auto">
              <a:xfrm>
                <a:off x="4485" y="9308"/>
                <a:ext cx="308" cy="199"/>
              </a:xfrm>
              <a:custGeom>
                <a:avLst/>
                <a:gdLst>
                  <a:gd name="T0" fmla="*/ 45 w 308"/>
                  <a:gd name="T1" fmla="*/ 56 h 199"/>
                  <a:gd name="T2" fmla="*/ 35 w 308"/>
                  <a:gd name="T3" fmla="*/ 111 h 199"/>
                  <a:gd name="T4" fmla="*/ 0 w 308"/>
                  <a:gd name="T5" fmla="*/ 171 h 199"/>
                  <a:gd name="T6" fmla="*/ 90 w 308"/>
                  <a:gd name="T7" fmla="*/ 196 h 199"/>
                  <a:gd name="T8" fmla="*/ 175 w 308"/>
                  <a:gd name="T9" fmla="*/ 199 h 199"/>
                  <a:gd name="T10" fmla="*/ 253 w 308"/>
                  <a:gd name="T11" fmla="*/ 161 h 199"/>
                  <a:gd name="T12" fmla="*/ 290 w 308"/>
                  <a:gd name="T13" fmla="*/ 116 h 199"/>
                  <a:gd name="T14" fmla="*/ 308 w 308"/>
                  <a:gd name="T15" fmla="*/ 16 h 199"/>
                  <a:gd name="T16" fmla="*/ 220 w 308"/>
                  <a:gd name="T17" fmla="*/ 36 h 199"/>
                  <a:gd name="T18" fmla="*/ 128 w 308"/>
                  <a:gd name="T19" fmla="*/ 35 h 199"/>
                  <a:gd name="T20" fmla="*/ 54 w 308"/>
                  <a:gd name="T21" fmla="*/ 0 h 199"/>
                  <a:gd name="T22" fmla="*/ 45 w 308"/>
                  <a:gd name="T23" fmla="*/ 56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8" h="199">
                    <a:moveTo>
                      <a:pt x="45" y="56"/>
                    </a:moveTo>
                    <a:lnTo>
                      <a:pt x="35" y="111"/>
                    </a:lnTo>
                    <a:lnTo>
                      <a:pt x="0" y="171"/>
                    </a:lnTo>
                    <a:lnTo>
                      <a:pt x="90" y="196"/>
                    </a:lnTo>
                    <a:lnTo>
                      <a:pt x="175" y="199"/>
                    </a:lnTo>
                    <a:lnTo>
                      <a:pt x="253" y="161"/>
                    </a:lnTo>
                    <a:lnTo>
                      <a:pt x="290" y="116"/>
                    </a:lnTo>
                    <a:lnTo>
                      <a:pt x="308" y="16"/>
                    </a:lnTo>
                    <a:lnTo>
                      <a:pt x="220" y="36"/>
                    </a:lnTo>
                    <a:lnTo>
                      <a:pt x="128" y="35"/>
                    </a:lnTo>
                    <a:lnTo>
                      <a:pt x="54" y="0"/>
                    </a:lnTo>
                    <a:lnTo>
                      <a:pt x="45" y="56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17" name="Freeform 25"/>
              <p:cNvSpPr>
                <a:spLocks/>
              </p:cNvSpPr>
              <p:nvPr/>
            </p:nvSpPr>
            <p:spPr bwMode="auto">
              <a:xfrm>
                <a:off x="4544" y="9188"/>
                <a:ext cx="246" cy="146"/>
              </a:xfrm>
              <a:custGeom>
                <a:avLst/>
                <a:gdLst>
                  <a:gd name="T0" fmla="*/ 0 w 246"/>
                  <a:gd name="T1" fmla="*/ 110 h 146"/>
                  <a:gd name="T2" fmla="*/ 64 w 246"/>
                  <a:gd name="T3" fmla="*/ 141 h 146"/>
                  <a:gd name="T4" fmla="*/ 171 w 246"/>
                  <a:gd name="T5" fmla="*/ 146 h 146"/>
                  <a:gd name="T6" fmla="*/ 246 w 246"/>
                  <a:gd name="T7" fmla="*/ 130 h 146"/>
                  <a:gd name="T8" fmla="*/ 239 w 246"/>
                  <a:gd name="T9" fmla="*/ 57 h 146"/>
                  <a:gd name="T10" fmla="*/ 239 w 246"/>
                  <a:gd name="T11" fmla="*/ 0 h 146"/>
                  <a:gd name="T12" fmla="*/ 191 w 246"/>
                  <a:gd name="T13" fmla="*/ 25 h 146"/>
                  <a:gd name="T14" fmla="*/ 44 w 246"/>
                  <a:gd name="T15" fmla="*/ 47 h 146"/>
                  <a:gd name="T16" fmla="*/ 20 w 246"/>
                  <a:gd name="T17" fmla="*/ 32 h 146"/>
                  <a:gd name="T18" fmla="*/ 0 w 246"/>
                  <a:gd name="T19" fmla="*/ 11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6" h="146">
                    <a:moveTo>
                      <a:pt x="0" y="110"/>
                    </a:moveTo>
                    <a:lnTo>
                      <a:pt x="64" y="141"/>
                    </a:lnTo>
                    <a:lnTo>
                      <a:pt x="171" y="146"/>
                    </a:lnTo>
                    <a:lnTo>
                      <a:pt x="246" y="130"/>
                    </a:lnTo>
                    <a:lnTo>
                      <a:pt x="239" y="57"/>
                    </a:lnTo>
                    <a:lnTo>
                      <a:pt x="239" y="0"/>
                    </a:lnTo>
                    <a:lnTo>
                      <a:pt x="191" y="25"/>
                    </a:lnTo>
                    <a:lnTo>
                      <a:pt x="44" y="47"/>
                    </a:lnTo>
                    <a:lnTo>
                      <a:pt x="20" y="32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8218" name="Freeform 26"/>
            <p:cNvSpPr>
              <a:spLocks/>
            </p:cNvSpPr>
            <p:nvPr/>
          </p:nvSpPr>
          <p:spPr bwMode="auto">
            <a:xfrm>
              <a:off x="828" y="2681"/>
              <a:ext cx="649" cy="992"/>
            </a:xfrm>
            <a:custGeom>
              <a:avLst/>
              <a:gdLst>
                <a:gd name="T0" fmla="*/ 0 w 2279"/>
                <a:gd name="T1" fmla="*/ 480 h 4265"/>
                <a:gd name="T2" fmla="*/ 110 w 2279"/>
                <a:gd name="T3" fmla="*/ 434 h 4265"/>
                <a:gd name="T4" fmla="*/ 148 w 2279"/>
                <a:gd name="T5" fmla="*/ 326 h 4265"/>
                <a:gd name="T6" fmla="*/ 168 w 2279"/>
                <a:gd name="T7" fmla="*/ 298 h 4265"/>
                <a:gd name="T8" fmla="*/ 557 w 2279"/>
                <a:gd name="T9" fmla="*/ 564 h 4265"/>
                <a:gd name="T10" fmla="*/ 607 w 2279"/>
                <a:gd name="T11" fmla="*/ 554 h 4265"/>
                <a:gd name="T12" fmla="*/ 657 w 2279"/>
                <a:gd name="T13" fmla="*/ 534 h 4265"/>
                <a:gd name="T14" fmla="*/ 832 w 2279"/>
                <a:gd name="T15" fmla="*/ 329 h 4265"/>
                <a:gd name="T16" fmla="*/ 905 w 2279"/>
                <a:gd name="T17" fmla="*/ 219 h 4265"/>
                <a:gd name="T18" fmla="*/ 985 w 2279"/>
                <a:gd name="T19" fmla="*/ 140 h 4265"/>
                <a:gd name="T20" fmla="*/ 1144 w 2279"/>
                <a:gd name="T21" fmla="*/ 100 h 4265"/>
                <a:gd name="T22" fmla="*/ 1700 w 2279"/>
                <a:gd name="T23" fmla="*/ 0 h 4265"/>
                <a:gd name="T24" fmla="*/ 1861 w 2279"/>
                <a:gd name="T25" fmla="*/ 125 h 4265"/>
                <a:gd name="T26" fmla="*/ 2084 w 2279"/>
                <a:gd name="T27" fmla="*/ 214 h 4265"/>
                <a:gd name="T28" fmla="*/ 2129 w 2279"/>
                <a:gd name="T29" fmla="*/ 424 h 4265"/>
                <a:gd name="T30" fmla="*/ 2219 w 2279"/>
                <a:gd name="T31" fmla="*/ 776 h 4265"/>
                <a:gd name="T32" fmla="*/ 2279 w 2279"/>
                <a:gd name="T33" fmla="*/ 1126 h 4265"/>
                <a:gd name="T34" fmla="*/ 2249 w 2279"/>
                <a:gd name="T35" fmla="*/ 1525 h 4265"/>
                <a:gd name="T36" fmla="*/ 2084 w 2279"/>
                <a:gd name="T37" fmla="*/ 1776 h 4265"/>
                <a:gd name="T38" fmla="*/ 2004 w 2279"/>
                <a:gd name="T39" fmla="*/ 2187 h 4265"/>
                <a:gd name="T40" fmla="*/ 1916 w 2279"/>
                <a:gd name="T41" fmla="*/ 3572 h 4265"/>
                <a:gd name="T42" fmla="*/ 1896 w 2279"/>
                <a:gd name="T43" fmla="*/ 4011 h 4265"/>
                <a:gd name="T44" fmla="*/ 1717 w 2279"/>
                <a:gd name="T45" fmla="*/ 4245 h 4265"/>
                <a:gd name="T46" fmla="*/ 1522 w 2279"/>
                <a:gd name="T47" fmla="*/ 4161 h 4265"/>
                <a:gd name="T48" fmla="*/ 1272 w 2279"/>
                <a:gd name="T49" fmla="*/ 4151 h 4265"/>
                <a:gd name="T50" fmla="*/ 1123 w 2279"/>
                <a:gd name="T51" fmla="*/ 3971 h 4265"/>
                <a:gd name="T52" fmla="*/ 1015 w 2279"/>
                <a:gd name="T53" fmla="*/ 3043 h 4265"/>
                <a:gd name="T54" fmla="*/ 907 w 2279"/>
                <a:gd name="T55" fmla="*/ 2037 h 4265"/>
                <a:gd name="T56" fmla="*/ 991 w 2279"/>
                <a:gd name="T57" fmla="*/ 1137 h 4265"/>
                <a:gd name="T58" fmla="*/ 747 w 2279"/>
                <a:gd name="T59" fmla="*/ 963 h 4265"/>
                <a:gd name="T60" fmla="*/ 576 w 2279"/>
                <a:gd name="T61" fmla="*/ 983 h 4265"/>
                <a:gd name="T62" fmla="*/ 293 w 2279"/>
                <a:gd name="T63" fmla="*/ 783 h 4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79" h="4265">
                  <a:moveTo>
                    <a:pt x="5" y="504"/>
                  </a:moveTo>
                  <a:lnTo>
                    <a:pt x="0" y="480"/>
                  </a:lnTo>
                  <a:lnTo>
                    <a:pt x="50" y="479"/>
                  </a:lnTo>
                  <a:lnTo>
                    <a:pt x="110" y="434"/>
                  </a:lnTo>
                  <a:lnTo>
                    <a:pt x="148" y="369"/>
                  </a:lnTo>
                  <a:lnTo>
                    <a:pt x="148" y="326"/>
                  </a:lnTo>
                  <a:lnTo>
                    <a:pt x="142" y="308"/>
                  </a:lnTo>
                  <a:lnTo>
                    <a:pt x="168" y="298"/>
                  </a:lnTo>
                  <a:lnTo>
                    <a:pt x="537" y="569"/>
                  </a:lnTo>
                  <a:lnTo>
                    <a:pt x="557" y="564"/>
                  </a:lnTo>
                  <a:lnTo>
                    <a:pt x="607" y="579"/>
                  </a:lnTo>
                  <a:lnTo>
                    <a:pt x="607" y="554"/>
                  </a:lnTo>
                  <a:lnTo>
                    <a:pt x="652" y="554"/>
                  </a:lnTo>
                  <a:lnTo>
                    <a:pt x="657" y="534"/>
                  </a:lnTo>
                  <a:lnTo>
                    <a:pt x="722" y="459"/>
                  </a:lnTo>
                  <a:lnTo>
                    <a:pt x="832" y="329"/>
                  </a:lnTo>
                  <a:lnTo>
                    <a:pt x="860" y="299"/>
                  </a:lnTo>
                  <a:lnTo>
                    <a:pt x="905" y="219"/>
                  </a:lnTo>
                  <a:lnTo>
                    <a:pt x="940" y="170"/>
                  </a:lnTo>
                  <a:lnTo>
                    <a:pt x="985" y="140"/>
                  </a:lnTo>
                  <a:lnTo>
                    <a:pt x="1070" y="110"/>
                  </a:lnTo>
                  <a:lnTo>
                    <a:pt x="1144" y="100"/>
                  </a:lnTo>
                  <a:lnTo>
                    <a:pt x="1224" y="50"/>
                  </a:lnTo>
                  <a:lnTo>
                    <a:pt x="1700" y="0"/>
                  </a:lnTo>
                  <a:lnTo>
                    <a:pt x="1722" y="55"/>
                  </a:lnTo>
                  <a:lnTo>
                    <a:pt x="1861" y="125"/>
                  </a:lnTo>
                  <a:lnTo>
                    <a:pt x="2016" y="170"/>
                  </a:lnTo>
                  <a:lnTo>
                    <a:pt x="2084" y="214"/>
                  </a:lnTo>
                  <a:lnTo>
                    <a:pt x="2111" y="259"/>
                  </a:lnTo>
                  <a:lnTo>
                    <a:pt x="2129" y="424"/>
                  </a:lnTo>
                  <a:lnTo>
                    <a:pt x="2166" y="592"/>
                  </a:lnTo>
                  <a:lnTo>
                    <a:pt x="2219" y="776"/>
                  </a:lnTo>
                  <a:lnTo>
                    <a:pt x="2269" y="966"/>
                  </a:lnTo>
                  <a:lnTo>
                    <a:pt x="2279" y="1126"/>
                  </a:lnTo>
                  <a:lnTo>
                    <a:pt x="2259" y="1335"/>
                  </a:lnTo>
                  <a:lnTo>
                    <a:pt x="2249" y="1525"/>
                  </a:lnTo>
                  <a:lnTo>
                    <a:pt x="2194" y="1796"/>
                  </a:lnTo>
                  <a:lnTo>
                    <a:pt x="2084" y="1776"/>
                  </a:lnTo>
                  <a:lnTo>
                    <a:pt x="2094" y="2115"/>
                  </a:lnTo>
                  <a:lnTo>
                    <a:pt x="2004" y="2187"/>
                  </a:lnTo>
                  <a:lnTo>
                    <a:pt x="1963" y="3063"/>
                  </a:lnTo>
                  <a:lnTo>
                    <a:pt x="1916" y="3572"/>
                  </a:lnTo>
                  <a:lnTo>
                    <a:pt x="1886" y="3881"/>
                  </a:lnTo>
                  <a:lnTo>
                    <a:pt x="1896" y="4011"/>
                  </a:lnTo>
                  <a:lnTo>
                    <a:pt x="1886" y="4156"/>
                  </a:lnTo>
                  <a:lnTo>
                    <a:pt x="1717" y="4245"/>
                  </a:lnTo>
                  <a:lnTo>
                    <a:pt x="1582" y="4265"/>
                  </a:lnTo>
                  <a:lnTo>
                    <a:pt x="1522" y="4161"/>
                  </a:lnTo>
                  <a:lnTo>
                    <a:pt x="1442" y="4161"/>
                  </a:lnTo>
                  <a:lnTo>
                    <a:pt x="1272" y="4151"/>
                  </a:lnTo>
                  <a:lnTo>
                    <a:pt x="1148" y="4106"/>
                  </a:lnTo>
                  <a:lnTo>
                    <a:pt x="1123" y="3971"/>
                  </a:lnTo>
                  <a:lnTo>
                    <a:pt x="1128" y="3856"/>
                  </a:lnTo>
                  <a:lnTo>
                    <a:pt x="1015" y="3043"/>
                  </a:lnTo>
                  <a:lnTo>
                    <a:pt x="1016" y="2177"/>
                  </a:lnTo>
                  <a:lnTo>
                    <a:pt x="907" y="2037"/>
                  </a:lnTo>
                  <a:lnTo>
                    <a:pt x="1006" y="1305"/>
                  </a:lnTo>
                  <a:lnTo>
                    <a:pt x="991" y="1137"/>
                  </a:lnTo>
                  <a:lnTo>
                    <a:pt x="996" y="798"/>
                  </a:lnTo>
                  <a:lnTo>
                    <a:pt x="747" y="963"/>
                  </a:lnTo>
                  <a:lnTo>
                    <a:pt x="665" y="988"/>
                  </a:lnTo>
                  <a:lnTo>
                    <a:pt x="576" y="983"/>
                  </a:lnTo>
                  <a:lnTo>
                    <a:pt x="421" y="913"/>
                  </a:lnTo>
                  <a:lnTo>
                    <a:pt x="293" y="783"/>
                  </a:lnTo>
                  <a:lnTo>
                    <a:pt x="5" y="504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 w="825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19" name="Freeform 27"/>
            <p:cNvSpPr>
              <a:spLocks/>
            </p:cNvSpPr>
            <p:nvPr/>
          </p:nvSpPr>
          <p:spPr bwMode="auto">
            <a:xfrm>
              <a:off x="1191" y="2664"/>
              <a:ext cx="118" cy="251"/>
            </a:xfrm>
            <a:custGeom>
              <a:avLst/>
              <a:gdLst>
                <a:gd name="T0" fmla="*/ 0 w 414"/>
                <a:gd name="T1" fmla="*/ 217 h 1080"/>
                <a:gd name="T2" fmla="*/ 0 w 414"/>
                <a:gd name="T3" fmla="*/ 411 h 1080"/>
                <a:gd name="T4" fmla="*/ 10 w 414"/>
                <a:gd name="T5" fmla="*/ 720 h 1080"/>
                <a:gd name="T6" fmla="*/ 75 w 414"/>
                <a:gd name="T7" fmla="*/ 990 h 1080"/>
                <a:gd name="T8" fmla="*/ 100 w 414"/>
                <a:gd name="T9" fmla="*/ 1080 h 1080"/>
                <a:gd name="T10" fmla="*/ 130 w 414"/>
                <a:gd name="T11" fmla="*/ 830 h 1080"/>
                <a:gd name="T12" fmla="*/ 174 w 414"/>
                <a:gd name="T13" fmla="*/ 576 h 1080"/>
                <a:gd name="T14" fmla="*/ 239 w 414"/>
                <a:gd name="T15" fmla="*/ 411 h 1080"/>
                <a:gd name="T16" fmla="*/ 299 w 414"/>
                <a:gd name="T17" fmla="*/ 281 h 1080"/>
                <a:gd name="T18" fmla="*/ 329 w 414"/>
                <a:gd name="T19" fmla="*/ 237 h 1080"/>
                <a:gd name="T20" fmla="*/ 414 w 414"/>
                <a:gd name="T21" fmla="*/ 92 h 1080"/>
                <a:gd name="T22" fmla="*/ 391 w 414"/>
                <a:gd name="T23" fmla="*/ 0 h 1080"/>
                <a:gd name="T24" fmla="*/ 5 w 414"/>
                <a:gd name="T25" fmla="*/ 82 h 1080"/>
                <a:gd name="T26" fmla="*/ 0 w 414"/>
                <a:gd name="T27" fmla="*/ 217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4" h="1080">
                  <a:moveTo>
                    <a:pt x="0" y="217"/>
                  </a:moveTo>
                  <a:lnTo>
                    <a:pt x="0" y="411"/>
                  </a:lnTo>
                  <a:lnTo>
                    <a:pt x="10" y="720"/>
                  </a:lnTo>
                  <a:lnTo>
                    <a:pt x="75" y="990"/>
                  </a:lnTo>
                  <a:lnTo>
                    <a:pt x="100" y="1080"/>
                  </a:lnTo>
                  <a:lnTo>
                    <a:pt x="130" y="830"/>
                  </a:lnTo>
                  <a:lnTo>
                    <a:pt x="174" y="576"/>
                  </a:lnTo>
                  <a:lnTo>
                    <a:pt x="239" y="411"/>
                  </a:lnTo>
                  <a:lnTo>
                    <a:pt x="299" y="281"/>
                  </a:lnTo>
                  <a:lnTo>
                    <a:pt x="329" y="237"/>
                  </a:lnTo>
                  <a:lnTo>
                    <a:pt x="414" y="92"/>
                  </a:lnTo>
                  <a:lnTo>
                    <a:pt x="391" y="0"/>
                  </a:lnTo>
                  <a:lnTo>
                    <a:pt x="5" y="82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 w="825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20" name="Freeform 28"/>
            <p:cNvSpPr>
              <a:spLocks/>
            </p:cNvSpPr>
            <p:nvPr/>
          </p:nvSpPr>
          <p:spPr bwMode="auto">
            <a:xfrm>
              <a:off x="1199" y="2727"/>
              <a:ext cx="45" cy="174"/>
            </a:xfrm>
            <a:custGeom>
              <a:avLst/>
              <a:gdLst>
                <a:gd name="T0" fmla="*/ 84 w 158"/>
                <a:gd name="T1" fmla="*/ 10 h 749"/>
                <a:gd name="T2" fmla="*/ 65 w 158"/>
                <a:gd name="T3" fmla="*/ 64 h 749"/>
                <a:gd name="T4" fmla="*/ 74 w 158"/>
                <a:gd name="T5" fmla="*/ 120 h 749"/>
                <a:gd name="T6" fmla="*/ 34 w 158"/>
                <a:gd name="T7" fmla="*/ 235 h 749"/>
                <a:gd name="T8" fmla="*/ 5 w 158"/>
                <a:gd name="T9" fmla="*/ 333 h 749"/>
                <a:gd name="T10" fmla="*/ 0 w 158"/>
                <a:gd name="T11" fmla="*/ 423 h 749"/>
                <a:gd name="T12" fmla="*/ 14 w 158"/>
                <a:gd name="T13" fmla="*/ 499 h 749"/>
                <a:gd name="T14" fmla="*/ 69 w 158"/>
                <a:gd name="T15" fmla="*/ 749 h 749"/>
                <a:gd name="T16" fmla="*/ 99 w 158"/>
                <a:gd name="T17" fmla="*/ 509 h 749"/>
                <a:gd name="T18" fmla="*/ 118 w 158"/>
                <a:gd name="T19" fmla="*/ 390 h 749"/>
                <a:gd name="T20" fmla="*/ 118 w 158"/>
                <a:gd name="T21" fmla="*/ 245 h 749"/>
                <a:gd name="T22" fmla="*/ 118 w 158"/>
                <a:gd name="T23" fmla="*/ 115 h 749"/>
                <a:gd name="T24" fmla="*/ 158 w 158"/>
                <a:gd name="T25" fmla="*/ 94 h 749"/>
                <a:gd name="T26" fmla="*/ 145 w 158"/>
                <a:gd name="T27" fmla="*/ 19 h 749"/>
                <a:gd name="T28" fmla="*/ 118 w 158"/>
                <a:gd name="T29" fmla="*/ 0 h 749"/>
                <a:gd name="T30" fmla="*/ 84 w 158"/>
                <a:gd name="T31" fmla="*/ 1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8" h="749">
                  <a:moveTo>
                    <a:pt x="84" y="10"/>
                  </a:moveTo>
                  <a:lnTo>
                    <a:pt x="65" y="64"/>
                  </a:lnTo>
                  <a:lnTo>
                    <a:pt x="74" y="120"/>
                  </a:lnTo>
                  <a:lnTo>
                    <a:pt x="34" y="235"/>
                  </a:lnTo>
                  <a:lnTo>
                    <a:pt x="5" y="333"/>
                  </a:lnTo>
                  <a:lnTo>
                    <a:pt x="0" y="423"/>
                  </a:lnTo>
                  <a:lnTo>
                    <a:pt x="14" y="499"/>
                  </a:lnTo>
                  <a:lnTo>
                    <a:pt x="69" y="749"/>
                  </a:lnTo>
                  <a:lnTo>
                    <a:pt x="99" y="509"/>
                  </a:lnTo>
                  <a:lnTo>
                    <a:pt x="118" y="390"/>
                  </a:lnTo>
                  <a:lnTo>
                    <a:pt x="118" y="245"/>
                  </a:lnTo>
                  <a:lnTo>
                    <a:pt x="118" y="115"/>
                  </a:lnTo>
                  <a:lnTo>
                    <a:pt x="158" y="94"/>
                  </a:lnTo>
                  <a:lnTo>
                    <a:pt x="145" y="19"/>
                  </a:lnTo>
                  <a:lnTo>
                    <a:pt x="118" y="0"/>
                  </a:lnTo>
                  <a:lnTo>
                    <a:pt x="84" y="1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 w="825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21" name="Freeform 29"/>
            <p:cNvSpPr>
              <a:spLocks/>
            </p:cNvSpPr>
            <p:nvPr/>
          </p:nvSpPr>
          <p:spPr bwMode="auto">
            <a:xfrm>
              <a:off x="1133" y="2698"/>
              <a:ext cx="90" cy="305"/>
            </a:xfrm>
            <a:custGeom>
              <a:avLst/>
              <a:gdLst>
                <a:gd name="T0" fmla="*/ 145 w 315"/>
                <a:gd name="T1" fmla="*/ 0 h 1310"/>
                <a:gd name="T2" fmla="*/ 58 w 315"/>
                <a:gd name="T3" fmla="*/ 50 h 1310"/>
                <a:gd name="T4" fmla="*/ 33 w 315"/>
                <a:gd name="T5" fmla="*/ 100 h 1310"/>
                <a:gd name="T6" fmla="*/ 0 w 315"/>
                <a:gd name="T7" fmla="*/ 204 h 1310"/>
                <a:gd name="T8" fmla="*/ 70 w 315"/>
                <a:gd name="T9" fmla="*/ 244 h 1310"/>
                <a:gd name="T10" fmla="*/ 20 w 315"/>
                <a:gd name="T11" fmla="*/ 299 h 1310"/>
                <a:gd name="T12" fmla="*/ 40 w 315"/>
                <a:gd name="T13" fmla="*/ 424 h 1310"/>
                <a:gd name="T14" fmla="*/ 65 w 315"/>
                <a:gd name="T15" fmla="*/ 544 h 1310"/>
                <a:gd name="T16" fmla="*/ 95 w 315"/>
                <a:gd name="T17" fmla="*/ 708 h 1310"/>
                <a:gd name="T18" fmla="*/ 120 w 315"/>
                <a:gd name="T19" fmla="*/ 803 h 1310"/>
                <a:gd name="T20" fmla="*/ 140 w 315"/>
                <a:gd name="T21" fmla="*/ 923 h 1310"/>
                <a:gd name="T22" fmla="*/ 255 w 315"/>
                <a:gd name="T23" fmla="*/ 1310 h 1310"/>
                <a:gd name="T24" fmla="*/ 315 w 315"/>
                <a:gd name="T25" fmla="*/ 1165 h 1310"/>
                <a:gd name="T26" fmla="*/ 240 w 315"/>
                <a:gd name="T27" fmla="*/ 843 h 1310"/>
                <a:gd name="T28" fmla="*/ 200 w 315"/>
                <a:gd name="T29" fmla="*/ 658 h 1310"/>
                <a:gd name="T30" fmla="*/ 185 w 315"/>
                <a:gd name="T31" fmla="*/ 489 h 1310"/>
                <a:gd name="T32" fmla="*/ 180 w 315"/>
                <a:gd name="T33" fmla="*/ 279 h 1310"/>
                <a:gd name="T34" fmla="*/ 175 w 315"/>
                <a:gd name="T35" fmla="*/ 154 h 1310"/>
                <a:gd name="T36" fmla="*/ 190 w 315"/>
                <a:gd name="T37" fmla="*/ 105 h 1310"/>
                <a:gd name="T38" fmla="*/ 165 w 315"/>
                <a:gd name="T39" fmla="*/ 60 h 1310"/>
                <a:gd name="T40" fmla="*/ 155 w 315"/>
                <a:gd name="T41" fmla="*/ 35 h 1310"/>
                <a:gd name="T42" fmla="*/ 145 w 315"/>
                <a:gd name="T43" fmla="*/ 0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5" h="1310">
                  <a:moveTo>
                    <a:pt x="145" y="0"/>
                  </a:moveTo>
                  <a:lnTo>
                    <a:pt x="58" y="50"/>
                  </a:lnTo>
                  <a:lnTo>
                    <a:pt x="33" y="100"/>
                  </a:lnTo>
                  <a:lnTo>
                    <a:pt x="0" y="204"/>
                  </a:lnTo>
                  <a:lnTo>
                    <a:pt x="70" y="244"/>
                  </a:lnTo>
                  <a:lnTo>
                    <a:pt x="20" y="299"/>
                  </a:lnTo>
                  <a:lnTo>
                    <a:pt x="40" y="424"/>
                  </a:lnTo>
                  <a:lnTo>
                    <a:pt x="65" y="544"/>
                  </a:lnTo>
                  <a:lnTo>
                    <a:pt x="95" y="708"/>
                  </a:lnTo>
                  <a:lnTo>
                    <a:pt x="120" y="803"/>
                  </a:lnTo>
                  <a:lnTo>
                    <a:pt x="140" y="923"/>
                  </a:lnTo>
                  <a:lnTo>
                    <a:pt x="255" y="1310"/>
                  </a:lnTo>
                  <a:lnTo>
                    <a:pt x="315" y="1165"/>
                  </a:lnTo>
                  <a:lnTo>
                    <a:pt x="240" y="843"/>
                  </a:lnTo>
                  <a:lnTo>
                    <a:pt x="200" y="658"/>
                  </a:lnTo>
                  <a:lnTo>
                    <a:pt x="185" y="489"/>
                  </a:lnTo>
                  <a:lnTo>
                    <a:pt x="180" y="279"/>
                  </a:lnTo>
                  <a:lnTo>
                    <a:pt x="175" y="154"/>
                  </a:lnTo>
                  <a:lnTo>
                    <a:pt x="190" y="105"/>
                  </a:lnTo>
                  <a:lnTo>
                    <a:pt x="165" y="60"/>
                  </a:lnTo>
                  <a:lnTo>
                    <a:pt x="155" y="3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22" name="Freeform 30"/>
            <p:cNvSpPr>
              <a:spLocks/>
            </p:cNvSpPr>
            <p:nvPr/>
          </p:nvSpPr>
          <p:spPr bwMode="auto">
            <a:xfrm>
              <a:off x="1208" y="2690"/>
              <a:ext cx="128" cy="303"/>
            </a:xfrm>
            <a:custGeom>
              <a:avLst/>
              <a:gdLst>
                <a:gd name="T0" fmla="*/ 369 w 449"/>
                <a:gd name="T1" fmla="*/ 0 h 1300"/>
                <a:gd name="T2" fmla="*/ 374 w 449"/>
                <a:gd name="T3" fmla="*/ 25 h 1300"/>
                <a:gd name="T4" fmla="*/ 449 w 449"/>
                <a:gd name="T5" fmla="*/ 65 h 1300"/>
                <a:gd name="T6" fmla="*/ 419 w 449"/>
                <a:gd name="T7" fmla="*/ 144 h 1300"/>
                <a:gd name="T8" fmla="*/ 404 w 449"/>
                <a:gd name="T9" fmla="*/ 239 h 1300"/>
                <a:gd name="T10" fmla="*/ 324 w 449"/>
                <a:gd name="T11" fmla="*/ 234 h 1300"/>
                <a:gd name="T12" fmla="*/ 394 w 449"/>
                <a:gd name="T13" fmla="*/ 314 h 1300"/>
                <a:gd name="T14" fmla="*/ 334 w 449"/>
                <a:gd name="T15" fmla="*/ 364 h 1300"/>
                <a:gd name="T16" fmla="*/ 264 w 449"/>
                <a:gd name="T17" fmla="*/ 479 h 1300"/>
                <a:gd name="T18" fmla="*/ 219 w 449"/>
                <a:gd name="T19" fmla="*/ 618 h 1300"/>
                <a:gd name="T20" fmla="*/ 184 w 449"/>
                <a:gd name="T21" fmla="*/ 773 h 1300"/>
                <a:gd name="T22" fmla="*/ 154 w 449"/>
                <a:gd name="T23" fmla="*/ 933 h 1300"/>
                <a:gd name="T24" fmla="*/ 80 w 449"/>
                <a:gd name="T25" fmla="*/ 1300 h 1300"/>
                <a:gd name="T26" fmla="*/ 0 w 449"/>
                <a:gd name="T27" fmla="*/ 1151 h 1300"/>
                <a:gd name="T28" fmla="*/ 75 w 449"/>
                <a:gd name="T29" fmla="*/ 906 h 1300"/>
                <a:gd name="T30" fmla="*/ 89 w 449"/>
                <a:gd name="T31" fmla="*/ 763 h 1300"/>
                <a:gd name="T32" fmla="*/ 114 w 449"/>
                <a:gd name="T33" fmla="*/ 608 h 1300"/>
                <a:gd name="T34" fmla="*/ 139 w 449"/>
                <a:gd name="T35" fmla="*/ 479 h 1300"/>
                <a:gd name="T36" fmla="*/ 184 w 449"/>
                <a:gd name="T37" fmla="*/ 339 h 1300"/>
                <a:gd name="T38" fmla="*/ 239 w 449"/>
                <a:gd name="T39" fmla="*/ 229 h 1300"/>
                <a:gd name="T40" fmla="*/ 309 w 449"/>
                <a:gd name="T41" fmla="*/ 115 h 1300"/>
                <a:gd name="T42" fmla="*/ 369 w 449"/>
                <a:gd name="T43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9" h="1300">
                  <a:moveTo>
                    <a:pt x="369" y="0"/>
                  </a:moveTo>
                  <a:lnTo>
                    <a:pt x="374" y="25"/>
                  </a:lnTo>
                  <a:lnTo>
                    <a:pt x="449" y="65"/>
                  </a:lnTo>
                  <a:lnTo>
                    <a:pt x="419" y="144"/>
                  </a:lnTo>
                  <a:lnTo>
                    <a:pt x="404" y="239"/>
                  </a:lnTo>
                  <a:lnTo>
                    <a:pt x="324" y="234"/>
                  </a:lnTo>
                  <a:lnTo>
                    <a:pt x="394" y="314"/>
                  </a:lnTo>
                  <a:lnTo>
                    <a:pt x="334" y="364"/>
                  </a:lnTo>
                  <a:lnTo>
                    <a:pt x="264" y="479"/>
                  </a:lnTo>
                  <a:lnTo>
                    <a:pt x="219" y="618"/>
                  </a:lnTo>
                  <a:lnTo>
                    <a:pt x="184" y="773"/>
                  </a:lnTo>
                  <a:lnTo>
                    <a:pt x="154" y="933"/>
                  </a:lnTo>
                  <a:lnTo>
                    <a:pt x="80" y="1300"/>
                  </a:lnTo>
                  <a:lnTo>
                    <a:pt x="0" y="1151"/>
                  </a:lnTo>
                  <a:lnTo>
                    <a:pt x="75" y="906"/>
                  </a:lnTo>
                  <a:lnTo>
                    <a:pt x="89" y="763"/>
                  </a:lnTo>
                  <a:lnTo>
                    <a:pt x="114" y="608"/>
                  </a:lnTo>
                  <a:lnTo>
                    <a:pt x="139" y="479"/>
                  </a:lnTo>
                  <a:lnTo>
                    <a:pt x="184" y="339"/>
                  </a:lnTo>
                  <a:lnTo>
                    <a:pt x="239" y="229"/>
                  </a:lnTo>
                  <a:lnTo>
                    <a:pt x="309" y="11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23" name="Freeform 31"/>
            <p:cNvSpPr>
              <a:spLocks/>
            </p:cNvSpPr>
            <p:nvPr/>
          </p:nvSpPr>
          <p:spPr bwMode="auto">
            <a:xfrm>
              <a:off x="1207" y="2706"/>
              <a:ext cx="209" cy="495"/>
            </a:xfrm>
            <a:custGeom>
              <a:avLst/>
              <a:gdLst>
                <a:gd name="T0" fmla="*/ 464 w 733"/>
                <a:gd name="T1" fmla="*/ 0 h 2128"/>
                <a:gd name="T2" fmla="*/ 444 w 733"/>
                <a:gd name="T3" fmla="*/ 89 h 2128"/>
                <a:gd name="T4" fmla="*/ 444 w 733"/>
                <a:gd name="T5" fmla="*/ 174 h 2128"/>
                <a:gd name="T6" fmla="*/ 424 w 733"/>
                <a:gd name="T7" fmla="*/ 189 h 2128"/>
                <a:gd name="T8" fmla="*/ 364 w 733"/>
                <a:gd name="T9" fmla="*/ 179 h 2128"/>
                <a:gd name="T10" fmla="*/ 394 w 733"/>
                <a:gd name="T11" fmla="*/ 209 h 2128"/>
                <a:gd name="T12" fmla="*/ 414 w 733"/>
                <a:gd name="T13" fmla="*/ 239 h 2128"/>
                <a:gd name="T14" fmla="*/ 409 w 733"/>
                <a:gd name="T15" fmla="*/ 259 h 2128"/>
                <a:gd name="T16" fmla="*/ 379 w 733"/>
                <a:gd name="T17" fmla="*/ 269 h 2128"/>
                <a:gd name="T18" fmla="*/ 324 w 733"/>
                <a:gd name="T19" fmla="*/ 359 h 2128"/>
                <a:gd name="T20" fmla="*/ 289 w 733"/>
                <a:gd name="T21" fmla="*/ 414 h 2128"/>
                <a:gd name="T22" fmla="*/ 259 w 733"/>
                <a:gd name="T23" fmla="*/ 514 h 2128"/>
                <a:gd name="T24" fmla="*/ 229 w 733"/>
                <a:gd name="T25" fmla="*/ 633 h 2128"/>
                <a:gd name="T26" fmla="*/ 204 w 733"/>
                <a:gd name="T27" fmla="*/ 778 h 2128"/>
                <a:gd name="T28" fmla="*/ 159 w 733"/>
                <a:gd name="T29" fmla="*/ 876 h 2128"/>
                <a:gd name="T30" fmla="*/ 104 w 733"/>
                <a:gd name="T31" fmla="*/ 981 h 2128"/>
                <a:gd name="T32" fmla="*/ 5 w 733"/>
                <a:gd name="T33" fmla="*/ 1215 h 2128"/>
                <a:gd name="T34" fmla="*/ 0 w 733"/>
                <a:gd name="T35" fmla="*/ 1410 h 2128"/>
                <a:gd name="T36" fmla="*/ 15 w 733"/>
                <a:gd name="T37" fmla="*/ 1841 h 2128"/>
                <a:gd name="T38" fmla="*/ 68 w 733"/>
                <a:gd name="T39" fmla="*/ 2128 h 2128"/>
                <a:gd name="T40" fmla="*/ 249 w 733"/>
                <a:gd name="T41" fmla="*/ 2127 h 2128"/>
                <a:gd name="T42" fmla="*/ 549 w 733"/>
                <a:gd name="T43" fmla="*/ 2102 h 2128"/>
                <a:gd name="T44" fmla="*/ 733 w 733"/>
                <a:gd name="T45" fmla="*/ 1995 h 2128"/>
                <a:gd name="T46" fmla="*/ 708 w 733"/>
                <a:gd name="T47" fmla="*/ 1609 h 2128"/>
                <a:gd name="T48" fmla="*/ 520 w 733"/>
                <a:gd name="T49" fmla="*/ 1573 h 2128"/>
                <a:gd name="T50" fmla="*/ 530 w 733"/>
                <a:gd name="T51" fmla="*/ 1476 h 2128"/>
                <a:gd name="T52" fmla="*/ 578 w 733"/>
                <a:gd name="T53" fmla="*/ 1204 h 2128"/>
                <a:gd name="T54" fmla="*/ 593 w 733"/>
                <a:gd name="T55" fmla="*/ 999 h 2128"/>
                <a:gd name="T56" fmla="*/ 593 w 733"/>
                <a:gd name="T57" fmla="*/ 929 h 2128"/>
                <a:gd name="T58" fmla="*/ 564 w 733"/>
                <a:gd name="T59" fmla="*/ 879 h 2128"/>
                <a:gd name="T60" fmla="*/ 583 w 733"/>
                <a:gd name="T61" fmla="*/ 854 h 2128"/>
                <a:gd name="T62" fmla="*/ 564 w 733"/>
                <a:gd name="T63" fmla="*/ 785 h 2128"/>
                <a:gd name="T64" fmla="*/ 529 w 733"/>
                <a:gd name="T65" fmla="*/ 640 h 2128"/>
                <a:gd name="T66" fmla="*/ 504 w 733"/>
                <a:gd name="T67" fmla="*/ 533 h 2128"/>
                <a:gd name="T68" fmla="*/ 464 w 733"/>
                <a:gd name="T69" fmla="*/ 459 h 2128"/>
                <a:gd name="T70" fmla="*/ 504 w 733"/>
                <a:gd name="T71" fmla="*/ 484 h 2128"/>
                <a:gd name="T72" fmla="*/ 504 w 733"/>
                <a:gd name="T73" fmla="*/ 389 h 2128"/>
                <a:gd name="T74" fmla="*/ 524 w 733"/>
                <a:gd name="T75" fmla="*/ 284 h 2128"/>
                <a:gd name="T76" fmla="*/ 564 w 733"/>
                <a:gd name="T77" fmla="*/ 199 h 2128"/>
                <a:gd name="T78" fmla="*/ 608 w 733"/>
                <a:gd name="T79" fmla="*/ 139 h 2128"/>
                <a:gd name="T80" fmla="*/ 643 w 733"/>
                <a:gd name="T81" fmla="*/ 99 h 2128"/>
                <a:gd name="T82" fmla="*/ 673 w 733"/>
                <a:gd name="T83" fmla="*/ 74 h 2128"/>
                <a:gd name="T84" fmla="*/ 618 w 733"/>
                <a:gd name="T85" fmla="*/ 55 h 2128"/>
                <a:gd name="T86" fmla="*/ 549 w 733"/>
                <a:gd name="T87" fmla="*/ 35 h 2128"/>
                <a:gd name="T88" fmla="*/ 464 w 733"/>
                <a:gd name="T89" fmla="*/ 0 h 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33" h="2128">
                  <a:moveTo>
                    <a:pt x="464" y="0"/>
                  </a:moveTo>
                  <a:lnTo>
                    <a:pt x="444" y="89"/>
                  </a:lnTo>
                  <a:lnTo>
                    <a:pt x="444" y="174"/>
                  </a:lnTo>
                  <a:lnTo>
                    <a:pt x="424" y="189"/>
                  </a:lnTo>
                  <a:lnTo>
                    <a:pt x="364" y="179"/>
                  </a:lnTo>
                  <a:lnTo>
                    <a:pt x="394" y="209"/>
                  </a:lnTo>
                  <a:lnTo>
                    <a:pt x="414" y="239"/>
                  </a:lnTo>
                  <a:lnTo>
                    <a:pt x="409" y="259"/>
                  </a:lnTo>
                  <a:lnTo>
                    <a:pt x="379" y="269"/>
                  </a:lnTo>
                  <a:lnTo>
                    <a:pt x="324" y="359"/>
                  </a:lnTo>
                  <a:lnTo>
                    <a:pt x="289" y="414"/>
                  </a:lnTo>
                  <a:lnTo>
                    <a:pt x="259" y="514"/>
                  </a:lnTo>
                  <a:lnTo>
                    <a:pt x="229" y="633"/>
                  </a:lnTo>
                  <a:lnTo>
                    <a:pt x="204" y="778"/>
                  </a:lnTo>
                  <a:lnTo>
                    <a:pt x="159" y="876"/>
                  </a:lnTo>
                  <a:lnTo>
                    <a:pt x="104" y="981"/>
                  </a:lnTo>
                  <a:lnTo>
                    <a:pt x="5" y="1215"/>
                  </a:lnTo>
                  <a:lnTo>
                    <a:pt x="0" y="1410"/>
                  </a:lnTo>
                  <a:lnTo>
                    <a:pt x="15" y="1841"/>
                  </a:lnTo>
                  <a:lnTo>
                    <a:pt x="68" y="2128"/>
                  </a:lnTo>
                  <a:lnTo>
                    <a:pt x="249" y="2127"/>
                  </a:lnTo>
                  <a:lnTo>
                    <a:pt x="549" y="2102"/>
                  </a:lnTo>
                  <a:lnTo>
                    <a:pt x="733" y="1995"/>
                  </a:lnTo>
                  <a:lnTo>
                    <a:pt x="708" y="1609"/>
                  </a:lnTo>
                  <a:lnTo>
                    <a:pt x="520" y="1573"/>
                  </a:lnTo>
                  <a:lnTo>
                    <a:pt x="530" y="1476"/>
                  </a:lnTo>
                  <a:lnTo>
                    <a:pt x="578" y="1204"/>
                  </a:lnTo>
                  <a:lnTo>
                    <a:pt x="593" y="999"/>
                  </a:lnTo>
                  <a:lnTo>
                    <a:pt x="593" y="929"/>
                  </a:lnTo>
                  <a:lnTo>
                    <a:pt x="564" y="879"/>
                  </a:lnTo>
                  <a:lnTo>
                    <a:pt x="583" y="854"/>
                  </a:lnTo>
                  <a:lnTo>
                    <a:pt x="564" y="785"/>
                  </a:lnTo>
                  <a:lnTo>
                    <a:pt x="529" y="640"/>
                  </a:lnTo>
                  <a:lnTo>
                    <a:pt x="504" y="533"/>
                  </a:lnTo>
                  <a:lnTo>
                    <a:pt x="464" y="459"/>
                  </a:lnTo>
                  <a:lnTo>
                    <a:pt x="504" y="484"/>
                  </a:lnTo>
                  <a:lnTo>
                    <a:pt x="504" y="389"/>
                  </a:lnTo>
                  <a:lnTo>
                    <a:pt x="524" y="284"/>
                  </a:lnTo>
                  <a:lnTo>
                    <a:pt x="564" y="199"/>
                  </a:lnTo>
                  <a:lnTo>
                    <a:pt x="608" y="139"/>
                  </a:lnTo>
                  <a:lnTo>
                    <a:pt x="643" y="99"/>
                  </a:lnTo>
                  <a:lnTo>
                    <a:pt x="673" y="74"/>
                  </a:lnTo>
                  <a:lnTo>
                    <a:pt x="618" y="55"/>
                  </a:lnTo>
                  <a:lnTo>
                    <a:pt x="549" y="35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24" name="Freeform 32"/>
            <p:cNvSpPr>
              <a:spLocks/>
            </p:cNvSpPr>
            <p:nvPr/>
          </p:nvSpPr>
          <p:spPr bwMode="auto">
            <a:xfrm>
              <a:off x="1355" y="2725"/>
              <a:ext cx="116" cy="366"/>
            </a:xfrm>
            <a:custGeom>
              <a:avLst/>
              <a:gdLst>
                <a:gd name="T0" fmla="*/ 169 w 409"/>
                <a:gd name="T1" fmla="*/ 0 h 1574"/>
                <a:gd name="T2" fmla="*/ 99 w 409"/>
                <a:gd name="T3" fmla="*/ 75 h 1574"/>
                <a:gd name="T4" fmla="*/ 49 w 409"/>
                <a:gd name="T5" fmla="*/ 150 h 1574"/>
                <a:gd name="T6" fmla="*/ 15 w 409"/>
                <a:gd name="T7" fmla="*/ 215 h 1574"/>
                <a:gd name="T8" fmla="*/ 5 w 409"/>
                <a:gd name="T9" fmla="*/ 280 h 1574"/>
                <a:gd name="T10" fmla="*/ 0 w 409"/>
                <a:gd name="T11" fmla="*/ 340 h 1574"/>
                <a:gd name="T12" fmla="*/ 5 w 409"/>
                <a:gd name="T13" fmla="*/ 405 h 1574"/>
                <a:gd name="T14" fmla="*/ 20 w 409"/>
                <a:gd name="T15" fmla="*/ 446 h 1574"/>
                <a:gd name="T16" fmla="*/ 40 w 409"/>
                <a:gd name="T17" fmla="*/ 561 h 1574"/>
                <a:gd name="T18" fmla="*/ 59 w 409"/>
                <a:gd name="T19" fmla="*/ 666 h 1574"/>
                <a:gd name="T20" fmla="*/ 89 w 409"/>
                <a:gd name="T21" fmla="*/ 759 h 1574"/>
                <a:gd name="T22" fmla="*/ 219 w 409"/>
                <a:gd name="T23" fmla="*/ 790 h 1574"/>
                <a:gd name="T24" fmla="*/ 89 w 409"/>
                <a:gd name="T25" fmla="*/ 800 h 1574"/>
                <a:gd name="T26" fmla="*/ 104 w 409"/>
                <a:gd name="T27" fmla="*/ 825 h 1574"/>
                <a:gd name="T28" fmla="*/ 184 w 409"/>
                <a:gd name="T29" fmla="*/ 845 h 1574"/>
                <a:gd name="T30" fmla="*/ 269 w 409"/>
                <a:gd name="T31" fmla="*/ 885 h 1574"/>
                <a:gd name="T32" fmla="*/ 149 w 409"/>
                <a:gd name="T33" fmla="*/ 875 h 1574"/>
                <a:gd name="T34" fmla="*/ 94 w 409"/>
                <a:gd name="T35" fmla="*/ 870 h 1574"/>
                <a:gd name="T36" fmla="*/ 104 w 409"/>
                <a:gd name="T37" fmla="*/ 920 h 1574"/>
                <a:gd name="T38" fmla="*/ 94 w 409"/>
                <a:gd name="T39" fmla="*/ 1020 h 1574"/>
                <a:gd name="T40" fmla="*/ 79 w 409"/>
                <a:gd name="T41" fmla="*/ 1175 h 1574"/>
                <a:gd name="T42" fmla="*/ 13 w 409"/>
                <a:gd name="T43" fmla="*/ 1484 h 1574"/>
                <a:gd name="T44" fmla="*/ 101 w 409"/>
                <a:gd name="T45" fmla="*/ 1485 h 1574"/>
                <a:gd name="T46" fmla="*/ 212 w 409"/>
                <a:gd name="T47" fmla="*/ 1494 h 1574"/>
                <a:gd name="T48" fmla="*/ 276 w 409"/>
                <a:gd name="T49" fmla="*/ 1524 h 1574"/>
                <a:gd name="T50" fmla="*/ 331 w 409"/>
                <a:gd name="T51" fmla="*/ 1574 h 1574"/>
                <a:gd name="T52" fmla="*/ 369 w 409"/>
                <a:gd name="T53" fmla="*/ 1324 h 1574"/>
                <a:gd name="T54" fmla="*/ 374 w 409"/>
                <a:gd name="T55" fmla="*/ 1115 h 1574"/>
                <a:gd name="T56" fmla="*/ 409 w 409"/>
                <a:gd name="T57" fmla="*/ 890 h 1574"/>
                <a:gd name="T58" fmla="*/ 394 w 409"/>
                <a:gd name="T59" fmla="*/ 775 h 1574"/>
                <a:gd name="T60" fmla="*/ 354 w 409"/>
                <a:gd name="T61" fmla="*/ 621 h 1574"/>
                <a:gd name="T62" fmla="*/ 304 w 409"/>
                <a:gd name="T63" fmla="*/ 446 h 1574"/>
                <a:gd name="T64" fmla="*/ 279 w 409"/>
                <a:gd name="T65" fmla="*/ 326 h 1574"/>
                <a:gd name="T66" fmla="*/ 264 w 409"/>
                <a:gd name="T67" fmla="*/ 240 h 1574"/>
                <a:gd name="T68" fmla="*/ 249 w 409"/>
                <a:gd name="T69" fmla="*/ 145 h 1574"/>
                <a:gd name="T70" fmla="*/ 244 w 409"/>
                <a:gd name="T71" fmla="*/ 80 h 1574"/>
                <a:gd name="T72" fmla="*/ 224 w 409"/>
                <a:gd name="T73" fmla="*/ 40 h 1574"/>
                <a:gd name="T74" fmla="*/ 169 w 409"/>
                <a:gd name="T75" fmla="*/ 0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9" h="1574">
                  <a:moveTo>
                    <a:pt x="169" y="0"/>
                  </a:moveTo>
                  <a:lnTo>
                    <a:pt x="99" y="75"/>
                  </a:lnTo>
                  <a:lnTo>
                    <a:pt x="49" y="150"/>
                  </a:lnTo>
                  <a:lnTo>
                    <a:pt x="15" y="215"/>
                  </a:lnTo>
                  <a:lnTo>
                    <a:pt x="5" y="280"/>
                  </a:lnTo>
                  <a:lnTo>
                    <a:pt x="0" y="340"/>
                  </a:lnTo>
                  <a:lnTo>
                    <a:pt x="5" y="405"/>
                  </a:lnTo>
                  <a:lnTo>
                    <a:pt x="20" y="446"/>
                  </a:lnTo>
                  <a:lnTo>
                    <a:pt x="40" y="561"/>
                  </a:lnTo>
                  <a:lnTo>
                    <a:pt x="59" y="666"/>
                  </a:lnTo>
                  <a:lnTo>
                    <a:pt x="89" y="759"/>
                  </a:lnTo>
                  <a:lnTo>
                    <a:pt x="219" y="790"/>
                  </a:lnTo>
                  <a:lnTo>
                    <a:pt x="89" y="800"/>
                  </a:lnTo>
                  <a:lnTo>
                    <a:pt x="104" y="825"/>
                  </a:lnTo>
                  <a:lnTo>
                    <a:pt x="184" y="845"/>
                  </a:lnTo>
                  <a:lnTo>
                    <a:pt x="269" y="885"/>
                  </a:lnTo>
                  <a:lnTo>
                    <a:pt x="149" y="875"/>
                  </a:lnTo>
                  <a:lnTo>
                    <a:pt x="94" y="870"/>
                  </a:lnTo>
                  <a:lnTo>
                    <a:pt x="104" y="920"/>
                  </a:lnTo>
                  <a:lnTo>
                    <a:pt x="94" y="1020"/>
                  </a:lnTo>
                  <a:lnTo>
                    <a:pt x="79" y="1175"/>
                  </a:lnTo>
                  <a:lnTo>
                    <a:pt x="13" y="1484"/>
                  </a:lnTo>
                  <a:lnTo>
                    <a:pt x="101" y="1485"/>
                  </a:lnTo>
                  <a:lnTo>
                    <a:pt x="212" y="1494"/>
                  </a:lnTo>
                  <a:lnTo>
                    <a:pt x="276" y="1524"/>
                  </a:lnTo>
                  <a:lnTo>
                    <a:pt x="331" y="1574"/>
                  </a:lnTo>
                  <a:lnTo>
                    <a:pt x="369" y="1324"/>
                  </a:lnTo>
                  <a:lnTo>
                    <a:pt x="374" y="1115"/>
                  </a:lnTo>
                  <a:lnTo>
                    <a:pt x="409" y="890"/>
                  </a:lnTo>
                  <a:lnTo>
                    <a:pt x="394" y="775"/>
                  </a:lnTo>
                  <a:lnTo>
                    <a:pt x="354" y="621"/>
                  </a:lnTo>
                  <a:lnTo>
                    <a:pt x="304" y="446"/>
                  </a:lnTo>
                  <a:lnTo>
                    <a:pt x="279" y="326"/>
                  </a:lnTo>
                  <a:lnTo>
                    <a:pt x="264" y="240"/>
                  </a:lnTo>
                  <a:lnTo>
                    <a:pt x="249" y="145"/>
                  </a:lnTo>
                  <a:lnTo>
                    <a:pt x="244" y="80"/>
                  </a:lnTo>
                  <a:lnTo>
                    <a:pt x="224" y="4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25" name="Freeform 33"/>
            <p:cNvSpPr>
              <a:spLocks/>
            </p:cNvSpPr>
            <p:nvPr/>
          </p:nvSpPr>
          <p:spPr bwMode="auto">
            <a:xfrm>
              <a:off x="833" y="2713"/>
              <a:ext cx="293" cy="193"/>
            </a:xfrm>
            <a:custGeom>
              <a:avLst/>
              <a:gdLst>
                <a:gd name="T0" fmla="*/ 1027 w 1027"/>
                <a:gd name="T1" fmla="*/ 0 h 831"/>
                <a:gd name="T2" fmla="*/ 993 w 1027"/>
                <a:gd name="T3" fmla="*/ 91 h 831"/>
                <a:gd name="T4" fmla="*/ 973 w 1027"/>
                <a:gd name="T5" fmla="*/ 221 h 831"/>
                <a:gd name="T6" fmla="*/ 973 w 1027"/>
                <a:gd name="T7" fmla="*/ 331 h 831"/>
                <a:gd name="T8" fmla="*/ 968 w 1027"/>
                <a:gd name="T9" fmla="*/ 476 h 831"/>
                <a:gd name="T10" fmla="*/ 978 w 1027"/>
                <a:gd name="T11" fmla="*/ 535 h 831"/>
                <a:gd name="T12" fmla="*/ 978 w 1027"/>
                <a:gd name="T13" fmla="*/ 625 h 831"/>
                <a:gd name="T14" fmla="*/ 729 w 1027"/>
                <a:gd name="T15" fmla="*/ 800 h 831"/>
                <a:gd name="T16" fmla="*/ 606 w 1027"/>
                <a:gd name="T17" fmla="*/ 831 h 831"/>
                <a:gd name="T18" fmla="*/ 526 w 1027"/>
                <a:gd name="T19" fmla="*/ 801 h 831"/>
                <a:gd name="T20" fmla="*/ 416 w 1027"/>
                <a:gd name="T21" fmla="*/ 752 h 831"/>
                <a:gd name="T22" fmla="*/ 250 w 1027"/>
                <a:gd name="T23" fmla="*/ 585 h 831"/>
                <a:gd name="T24" fmla="*/ 117 w 1027"/>
                <a:gd name="T25" fmla="*/ 467 h 831"/>
                <a:gd name="T26" fmla="*/ 84 w 1027"/>
                <a:gd name="T27" fmla="*/ 432 h 831"/>
                <a:gd name="T28" fmla="*/ 0 w 1027"/>
                <a:gd name="T29" fmla="*/ 357 h 831"/>
                <a:gd name="T30" fmla="*/ 34 w 1027"/>
                <a:gd name="T31" fmla="*/ 354 h 831"/>
                <a:gd name="T32" fmla="*/ 75 w 1027"/>
                <a:gd name="T33" fmla="*/ 338 h 831"/>
                <a:gd name="T34" fmla="*/ 117 w 1027"/>
                <a:gd name="T35" fmla="*/ 294 h 831"/>
                <a:gd name="T36" fmla="*/ 150 w 1027"/>
                <a:gd name="T37" fmla="*/ 221 h 831"/>
                <a:gd name="T38" fmla="*/ 143 w 1027"/>
                <a:gd name="T39" fmla="*/ 173 h 831"/>
                <a:gd name="T40" fmla="*/ 469 w 1027"/>
                <a:gd name="T41" fmla="*/ 416 h 831"/>
                <a:gd name="T42" fmla="*/ 479 w 1027"/>
                <a:gd name="T43" fmla="*/ 466 h 831"/>
                <a:gd name="T44" fmla="*/ 489 w 1027"/>
                <a:gd name="T45" fmla="*/ 560 h 831"/>
                <a:gd name="T46" fmla="*/ 504 w 1027"/>
                <a:gd name="T47" fmla="*/ 466 h 831"/>
                <a:gd name="T48" fmla="*/ 519 w 1027"/>
                <a:gd name="T49" fmla="*/ 451 h 831"/>
                <a:gd name="T50" fmla="*/ 579 w 1027"/>
                <a:gd name="T51" fmla="*/ 451 h 831"/>
                <a:gd name="T52" fmla="*/ 589 w 1027"/>
                <a:gd name="T53" fmla="*/ 505 h 831"/>
                <a:gd name="T54" fmla="*/ 644 w 1027"/>
                <a:gd name="T55" fmla="*/ 570 h 831"/>
                <a:gd name="T56" fmla="*/ 614 w 1027"/>
                <a:gd name="T57" fmla="*/ 510 h 831"/>
                <a:gd name="T58" fmla="*/ 609 w 1027"/>
                <a:gd name="T59" fmla="*/ 441 h 831"/>
                <a:gd name="T60" fmla="*/ 634 w 1027"/>
                <a:gd name="T61" fmla="*/ 431 h 831"/>
                <a:gd name="T62" fmla="*/ 669 w 1027"/>
                <a:gd name="T63" fmla="*/ 461 h 831"/>
                <a:gd name="T64" fmla="*/ 729 w 1027"/>
                <a:gd name="T65" fmla="*/ 495 h 831"/>
                <a:gd name="T66" fmla="*/ 704 w 1027"/>
                <a:gd name="T67" fmla="*/ 456 h 831"/>
                <a:gd name="T68" fmla="*/ 664 w 1027"/>
                <a:gd name="T69" fmla="*/ 416 h 831"/>
                <a:gd name="T70" fmla="*/ 709 w 1027"/>
                <a:gd name="T71" fmla="*/ 361 h 831"/>
                <a:gd name="T72" fmla="*/ 744 w 1027"/>
                <a:gd name="T73" fmla="*/ 351 h 831"/>
                <a:gd name="T74" fmla="*/ 814 w 1027"/>
                <a:gd name="T75" fmla="*/ 236 h 831"/>
                <a:gd name="T76" fmla="*/ 839 w 1027"/>
                <a:gd name="T77" fmla="*/ 211 h 831"/>
                <a:gd name="T78" fmla="*/ 904 w 1027"/>
                <a:gd name="T79" fmla="*/ 241 h 831"/>
                <a:gd name="T80" fmla="*/ 879 w 1027"/>
                <a:gd name="T81" fmla="*/ 201 h 831"/>
                <a:gd name="T82" fmla="*/ 864 w 1027"/>
                <a:gd name="T83" fmla="*/ 161 h 831"/>
                <a:gd name="T84" fmla="*/ 889 w 1027"/>
                <a:gd name="T85" fmla="*/ 116 h 831"/>
                <a:gd name="T86" fmla="*/ 914 w 1027"/>
                <a:gd name="T87" fmla="*/ 131 h 831"/>
                <a:gd name="T88" fmla="*/ 919 w 1027"/>
                <a:gd name="T89" fmla="*/ 86 h 831"/>
                <a:gd name="T90" fmla="*/ 948 w 1027"/>
                <a:gd name="T91" fmla="*/ 32 h 831"/>
                <a:gd name="T92" fmla="*/ 1027 w 1027"/>
                <a:gd name="T93" fmla="*/ 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7" h="831">
                  <a:moveTo>
                    <a:pt x="1027" y="0"/>
                  </a:moveTo>
                  <a:lnTo>
                    <a:pt x="993" y="91"/>
                  </a:lnTo>
                  <a:lnTo>
                    <a:pt x="973" y="221"/>
                  </a:lnTo>
                  <a:lnTo>
                    <a:pt x="973" y="331"/>
                  </a:lnTo>
                  <a:lnTo>
                    <a:pt x="968" y="476"/>
                  </a:lnTo>
                  <a:lnTo>
                    <a:pt x="978" y="535"/>
                  </a:lnTo>
                  <a:lnTo>
                    <a:pt x="978" y="625"/>
                  </a:lnTo>
                  <a:lnTo>
                    <a:pt x="729" y="800"/>
                  </a:lnTo>
                  <a:lnTo>
                    <a:pt x="606" y="831"/>
                  </a:lnTo>
                  <a:lnTo>
                    <a:pt x="526" y="801"/>
                  </a:lnTo>
                  <a:lnTo>
                    <a:pt x="416" y="752"/>
                  </a:lnTo>
                  <a:lnTo>
                    <a:pt x="250" y="585"/>
                  </a:lnTo>
                  <a:lnTo>
                    <a:pt x="117" y="467"/>
                  </a:lnTo>
                  <a:lnTo>
                    <a:pt x="84" y="432"/>
                  </a:lnTo>
                  <a:lnTo>
                    <a:pt x="0" y="357"/>
                  </a:lnTo>
                  <a:lnTo>
                    <a:pt x="34" y="354"/>
                  </a:lnTo>
                  <a:lnTo>
                    <a:pt x="75" y="338"/>
                  </a:lnTo>
                  <a:lnTo>
                    <a:pt x="117" y="294"/>
                  </a:lnTo>
                  <a:lnTo>
                    <a:pt x="150" y="221"/>
                  </a:lnTo>
                  <a:lnTo>
                    <a:pt x="143" y="173"/>
                  </a:lnTo>
                  <a:lnTo>
                    <a:pt x="469" y="416"/>
                  </a:lnTo>
                  <a:lnTo>
                    <a:pt x="479" y="466"/>
                  </a:lnTo>
                  <a:lnTo>
                    <a:pt x="489" y="560"/>
                  </a:lnTo>
                  <a:lnTo>
                    <a:pt x="504" y="466"/>
                  </a:lnTo>
                  <a:lnTo>
                    <a:pt x="519" y="451"/>
                  </a:lnTo>
                  <a:lnTo>
                    <a:pt x="579" y="451"/>
                  </a:lnTo>
                  <a:lnTo>
                    <a:pt x="589" y="505"/>
                  </a:lnTo>
                  <a:lnTo>
                    <a:pt x="644" y="570"/>
                  </a:lnTo>
                  <a:lnTo>
                    <a:pt x="614" y="510"/>
                  </a:lnTo>
                  <a:lnTo>
                    <a:pt x="609" y="441"/>
                  </a:lnTo>
                  <a:lnTo>
                    <a:pt x="634" y="431"/>
                  </a:lnTo>
                  <a:lnTo>
                    <a:pt x="669" y="461"/>
                  </a:lnTo>
                  <a:lnTo>
                    <a:pt x="729" y="495"/>
                  </a:lnTo>
                  <a:lnTo>
                    <a:pt x="704" y="456"/>
                  </a:lnTo>
                  <a:lnTo>
                    <a:pt x="664" y="416"/>
                  </a:lnTo>
                  <a:lnTo>
                    <a:pt x="709" y="361"/>
                  </a:lnTo>
                  <a:lnTo>
                    <a:pt x="744" y="351"/>
                  </a:lnTo>
                  <a:lnTo>
                    <a:pt x="814" y="236"/>
                  </a:lnTo>
                  <a:lnTo>
                    <a:pt x="839" y="211"/>
                  </a:lnTo>
                  <a:lnTo>
                    <a:pt x="904" y="241"/>
                  </a:lnTo>
                  <a:lnTo>
                    <a:pt x="879" y="201"/>
                  </a:lnTo>
                  <a:lnTo>
                    <a:pt x="864" y="161"/>
                  </a:lnTo>
                  <a:lnTo>
                    <a:pt x="889" y="116"/>
                  </a:lnTo>
                  <a:lnTo>
                    <a:pt x="914" y="131"/>
                  </a:lnTo>
                  <a:lnTo>
                    <a:pt x="919" y="86"/>
                  </a:lnTo>
                  <a:lnTo>
                    <a:pt x="948" y="32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26" name="Freeform 34"/>
            <p:cNvSpPr>
              <a:spLocks/>
            </p:cNvSpPr>
            <p:nvPr/>
          </p:nvSpPr>
          <p:spPr bwMode="auto">
            <a:xfrm>
              <a:off x="1095" y="2709"/>
              <a:ext cx="119" cy="489"/>
            </a:xfrm>
            <a:custGeom>
              <a:avLst/>
              <a:gdLst>
                <a:gd name="T0" fmla="*/ 174 w 419"/>
                <a:gd name="T1" fmla="*/ 0 h 2100"/>
                <a:gd name="T2" fmla="*/ 139 w 419"/>
                <a:gd name="T3" fmla="*/ 76 h 2100"/>
                <a:gd name="T4" fmla="*/ 99 w 419"/>
                <a:gd name="T5" fmla="*/ 161 h 2100"/>
                <a:gd name="T6" fmla="*/ 169 w 419"/>
                <a:gd name="T7" fmla="*/ 196 h 2100"/>
                <a:gd name="T8" fmla="*/ 119 w 419"/>
                <a:gd name="T9" fmla="*/ 271 h 2100"/>
                <a:gd name="T10" fmla="*/ 139 w 419"/>
                <a:gd name="T11" fmla="*/ 306 h 2100"/>
                <a:gd name="T12" fmla="*/ 174 w 419"/>
                <a:gd name="T13" fmla="*/ 510 h 2100"/>
                <a:gd name="T14" fmla="*/ 214 w 419"/>
                <a:gd name="T15" fmla="*/ 690 h 2100"/>
                <a:gd name="T16" fmla="*/ 259 w 419"/>
                <a:gd name="T17" fmla="*/ 855 h 2100"/>
                <a:gd name="T18" fmla="*/ 419 w 419"/>
                <a:gd name="T19" fmla="*/ 1192 h 2100"/>
                <a:gd name="T20" fmla="*/ 324 w 419"/>
                <a:gd name="T21" fmla="*/ 2100 h 2100"/>
                <a:gd name="T22" fmla="*/ 103 w 419"/>
                <a:gd name="T23" fmla="*/ 2045 h 2100"/>
                <a:gd name="T24" fmla="*/ 0 w 419"/>
                <a:gd name="T25" fmla="*/ 1909 h 2100"/>
                <a:gd name="T26" fmla="*/ 94 w 419"/>
                <a:gd name="T27" fmla="*/ 1182 h 2100"/>
                <a:gd name="T28" fmla="*/ 69 w 419"/>
                <a:gd name="T29" fmla="*/ 840 h 2100"/>
                <a:gd name="T30" fmla="*/ 74 w 419"/>
                <a:gd name="T31" fmla="*/ 705 h 2100"/>
                <a:gd name="T32" fmla="*/ 84 w 419"/>
                <a:gd name="T33" fmla="*/ 550 h 2100"/>
                <a:gd name="T34" fmla="*/ 64 w 419"/>
                <a:gd name="T35" fmla="*/ 451 h 2100"/>
                <a:gd name="T36" fmla="*/ 64 w 419"/>
                <a:gd name="T37" fmla="*/ 306 h 2100"/>
                <a:gd name="T38" fmla="*/ 69 w 419"/>
                <a:gd name="T39" fmla="*/ 211 h 2100"/>
                <a:gd name="T40" fmla="*/ 79 w 419"/>
                <a:gd name="T41" fmla="*/ 111 h 2100"/>
                <a:gd name="T42" fmla="*/ 78 w 419"/>
                <a:gd name="T43" fmla="*/ 37 h 2100"/>
                <a:gd name="T44" fmla="*/ 109 w 419"/>
                <a:gd name="T45" fmla="*/ 7 h 2100"/>
                <a:gd name="T46" fmla="*/ 174 w 419"/>
                <a:gd name="T47" fmla="*/ 0 h 2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9" h="2100">
                  <a:moveTo>
                    <a:pt x="174" y="0"/>
                  </a:moveTo>
                  <a:lnTo>
                    <a:pt x="139" y="76"/>
                  </a:lnTo>
                  <a:lnTo>
                    <a:pt x="99" y="161"/>
                  </a:lnTo>
                  <a:lnTo>
                    <a:pt x="169" y="196"/>
                  </a:lnTo>
                  <a:lnTo>
                    <a:pt x="119" y="271"/>
                  </a:lnTo>
                  <a:lnTo>
                    <a:pt x="139" y="306"/>
                  </a:lnTo>
                  <a:lnTo>
                    <a:pt x="174" y="510"/>
                  </a:lnTo>
                  <a:lnTo>
                    <a:pt x="214" y="690"/>
                  </a:lnTo>
                  <a:lnTo>
                    <a:pt x="259" y="855"/>
                  </a:lnTo>
                  <a:lnTo>
                    <a:pt x="419" y="1192"/>
                  </a:lnTo>
                  <a:lnTo>
                    <a:pt x="324" y="2100"/>
                  </a:lnTo>
                  <a:lnTo>
                    <a:pt x="103" y="2045"/>
                  </a:lnTo>
                  <a:lnTo>
                    <a:pt x="0" y="1909"/>
                  </a:lnTo>
                  <a:lnTo>
                    <a:pt x="94" y="1182"/>
                  </a:lnTo>
                  <a:lnTo>
                    <a:pt x="69" y="840"/>
                  </a:lnTo>
                  <a:lnTo>
                    <a:pt x="74" y="705"/>
                  </a:lnTo>
                  <a:lnTo>
                    <a:pt x="84" y="550"/>
                  </a:lnTo>
                  <a:lnTo>
                    <a:pt x="64" y="451"/>
                  </a:lnTo>
                  <a:lnTo>
                    <a:pt x="64" y="306"/>
                  </a:lnTo>
                  <a:lnTo>
                    <a:pt x="69" y="211"/>
                  </a:lnTo>
                  <a:lnTo>
                    <a:pt x="79" y="111"/>
                  </a:lnTo>
                  <a:lnTo>
                    <a:pt x="78" y="37"/>
                  </a:lnTo>
                  <a:lnTo>
                    <a:pt x="109" y="7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27" name="Freeform 35"/>
            <p:cNvSpPr>
              <a:spLocks/>
            </p:cNvSpPr>
            <p:nvPr/>
          </p:nvSpPr>
          <p:spPr bwMode="auto">
            <a:xfrm>
              <a:off x="1233" y="2671"/>
              <a:ext cx="73" cy="85"/>
            </a:xfrm>
            <a:custGeom>
              <a:avLst/>
              <a:gdLst>
                <a:gd name="T0" fmla="*/ 0 w 255"/>
                <a:gd name="T1" fmla="*/ 220 h 366"/>
                <a:gd name="T2" fmla="*/ 45 w 255"/>
                <a:gd name="T3" fmla="*/ 256 h 366"/>
                <a:gd name="T4" fmla="*/ 48 w 255"/>
                <a:gd name="T5" fmla="*/ 296 h 366"/>
                <a:gd name="T6" fmla="*/ 53 w 255"/>
                <a:gd name="T7" fmla="*/ 340 h 366"/>
                <a:gd name="T8" fmla="*/ 78 w 255"/>
                <a:gd name="T9" fmla="*/ 366 h 366"/>
                <a:gd name="T10" fmla="*/ 108 w 255"/>
                <a:gd name="T11" fmla="*/ 316 h 366"/>
                <a:gd name="T12" fmla="*/ 138 w 255"/>
                <a:gd name="T13" fmla="*/ 250 h 366"/>
                <a:gd name="T14" fmla="*/ 165 w 255"/>
                <a:gd name="T15" fmla="*/ 200 h 366"/>
                <a:gd name="T16" fmla="*/ 213 w 255"/>
                <a:gd name="T17" fmla="*/ 130 h 366"/>
                <a:gd name="T18" fmla="*/ 243 w 255"/>
                <a:gd name="T19" fmla="*/ 82 h 366"/>
                <a:gd name="T20" fmla="*/ 255 w 255"/>
                <a:gd name="T21" fmla="*/ 62 h 366"/>
                <a:gd name="T22" fmla="*/ 236 w 255"/>
                <a:gd name="T23" fmla="*/ 0 h 366"/>
                <a:gd name="T24" fmla="*/ 190 w 255"/>
                <a:gd name="T25" fmla="*/ 80 h 366"/>
                <a:gd name="T26" fmla="*/ 150 w 255"/>
                <a:gd name="T27" fmla="*/ 137 h 366"/>
                <a:gd name="T28" fmla="*/ 107 w 255"/>
                <a:gd name="T29" fmla="*/ 180 h 366"/>
                <a:gd name="T30" fmla="*/ 65 w 255"/>
                <a:gd name="T31" fmla="*/ 202 h 366"/>
                <a:gd name="T32" fmla="*/ 0 w 255"/>
                <a:gd name="T33" fmla="*/ 22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5" h="366">
                  <a:moveTo>
                    <a:pt x="0" y="220"/>
                  </a:moveTo>
                  <a:lnTo>
                    <a:pt x="45" y="256"/>
                  </a:lnTo>
                  <a:lnTo>
                    <a:pt x="48" y="296"/>
                  </a:lnTo>
                  <a:lnTo>
                    <a:pt x="53" y="340"/>
                  </a:lnTo>
                  <a:lnTo>
                    <a:pt x="78" y="366"/>
                  </a:lnTo>
                  <a:lnTo>
                    <a:pt x="108" y="316"/>
                  </a:lnTo>
                  <a:lnTo>
                    <a:pt x="138" y="250"/>
                  </a:lnTo>
                  <a:lnTo>
                    <a:pt x="165" y="200"/>
                  </a:lnTo>
                  <a:lnTo>
                    <a:pt x="213" y="130"/>
                  </a:lnTo>
                  <a:lnTo>
                    <a:pt x="243" y="82"/>
                  </a:lnTo>
                  <a:lnTo>
                    <a:pt x="255" y="62"/>
                  </a:lnTo>
                  <a:lnTo>
                    <a:pt x="236" y="0"/>
                  </a:lnTo>
                  <a:lnTo>
                    <a:pt x="190" y="80"/>
                  </a:lnTo>
                  <a:lnTo>
                    <a:pt x="150" y="137"/>
                  </a:lnTo>
                  <a:lnTo>
                    <a:pt x="107" y="180"/>
                  </a:lnTo>
                  <a:lnTo>
                    <a:pt x="65" y="202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28" name="Freeform 36"/>
            <p:cNvSpPr>
              <a:spLocks/>
            </p:cNvSpPr>
            <p:nvPr/>
          </p:nvSpPr>
          <p:spPr bwMode="auto">
            <a:xfrm>
              <a:off x="1196" y="2712"/>
              <a:ext cx="32" cy="41"/>
            </a:xfrm>
            <a:custGeom>
              <a:avLst/>
              <a:gdLst>
                <a:gd name="T0" fmla="*/ 112 w 112"/>
                <a:gd name="T1" fmla="*/ 43 h 174"/>
                <a:gd name="T2" fmla="*/ 79 w 112"/>
                <a:gd name="T3" fmla="*/ 68 h 174"/>
                <a:gd name="T4" fmla="*/ 64 w 112"/>
                <a:gd name="T5" fmla="*/ 103 h 174"/>
                <a:gd name="T6" fmla="*/ 55 w 112"/>
                <a:gd name="T7" fmla="*/ 129 h 174"/>
                <a:gd name="T8" fmla="*/ 50 w 112"/>
                <a:gd name="T9" fmla="*/ 174 h 174"/>
                <a:gd name="T10" fmla="*/ 24 w 112"/>
                <a:gd name="T11" fmla="*/ 148 h 174"/>
                <a:gd name="T12" fmla="*/ 0 w 112"/>
                <a:gd name="T13" fmla="*/ 118 h 174"/>
                <a:gd name="T14" fmla="*/ 0 w 112"/>
                <a:gd name="T15" fmla="*/ 63 h 174"/>
                <a:gd name="T16" fmla="*/ 0 w 112"/>
                <a:gd name="T17" fmla="*/ 3 h 174"/>
                <a:gd name="T18" fmla="*/ 27 w 112"/>
                <a:gd name="T19" fmla="*/ 0 h 174"/>
                <a:gd name="T20" fmla="*/ 70 w 112"/>
                <a:gd name="T21" fmla="*/ 0 h 174"/>
                <a:gd name="T22" fmla="*/ 112 w 112"/>
                <a:gd name="T23" fmla="*/ 4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174">
                  <a:moveTo>
                    <a:pt x="112" y="43"/>
                  </a:moveTo>
                  <a:lnTo>
                    <a:pt x="79" y="68"/>
                  </a:lnTo>
                  <a:lnTo>
                    <a:pt x="64" y="103"/>
                  </a:lnTo>
                  <a:lnTo>
                    <a:pt x="55" y="129"/>
                  </a:lnTo>
                  <a:lnTo>
                    <a:pt x="50" y="174"/>
                  </a:lnTo>
                  <a:lnTo>
                    <a:pt x="24" y="148"/>
                  </a:lnTo>
                  <a:lnTo>
                    <a:pt x="0" y="118"/>
                  </a:lnTo>
                  <a:lnTo>
                    <a:pt x="0" y="63"/>
                  </a:lnTo>
                  <a:lnTo>
                    <a:pt x="0" y="3"/>
                  </a:lnTo>
                  <a:lnTo>
                    <a:pt x="27" y="0"/>
                  </a:lnTo>
                  <a:lnTo>
                    <a:pt x="70" y="0"/>
                  </a:lnTo>
                  <a:lnTo>
                    <a:pt x="112" y="43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29" name="Freeform 37"/>
            <p:cNvSpPr>
              <a:spLocks/>
            </p:cNvSpPr>
            <p:nvPr/>
          </p:nvSpPr>
          <p:spPr bwMode="auto">
            <a:xfrm>
              <a:off x="1235" y="2752"/>
              <a:ext cx="19" cy="55"/>
            </a:xfrm>
            <a:custGeom>
              <a:avLst/>
              <a:gdLst>
                <a:gd name="T0" fmla="*/ 65 w 65"/>
                <a:gd name="T1" fmla="*/ 29 h 236"/>
                <a:gd name="T2" fmla="*/ 40 w 65"/>
                <a:gd name="T3" fmla="*/ 0 h 236"/>
                <a:gd name="T4" fmla="*/ 2 w 65"/>
                <a:gd name="T5" fmla="*/ 16 h 236"/>
                <a:gd name="T6" fmla="*/ 2 w 65"/>
                <a:gd name="T7" fmla="*/ 84 h 236"/>
                <a:gd name="T8" fmla="*/ 0 w 65"/>
                <a:gd name="T9" fmla="*/ 161 h 236"/>
                <a:gd name="T10" fmla="*/ 0 w 65"/>
                <a:gd name="T11" fmla="*/ 236 h 236"/>
                <a:gd name="T12" fmla="*/ 7 w 65"/>
                <a:gd name="T13" fmla="*/ 181 h 236"/>
                <a:gd name="T14" fmla="*/ 30 w 65"/>
                <a:gd name="T15" fmla="*/ 121 h 236"/>
                <a:gd name="T16" fmla="*/ 65 w 65"/>
                <a:gd name="T17" fmla="*/ 29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236">
                  <a:moveTo>
                    <a:pt x="65" y="29"/>
                  </a:moveTo>
                  <a:lnTo>
                    <a:pt x="40" y="0"/>
                  </a:lnTo>
                  <a:lnTo>
                    <a:pt x="2" y="16"/>
                  </a:lnTo>
                  <a:lnTo>
                    <a:pt x="2" y="84"/>
                  </a:lnTo>
                  <a:lnTo>
                    <a:pt x="0" y="161"/>
                  </a:lnTo>
                  <a:lnTo>
                    <a:pt x="0" y="236"/>
                  </a:lnTo>
                  <a:lnTo>
                    <a:pt x="7" y="181"/>
                  </a:lnTo>
                  <a:lnTo>
                    <a:pt x="30" y="121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30" name="Freeform 38"/>
            <p:cNvSpPr>
              <a:spLocks/>
            </p:cNvSpPr>
            <p:nvPr/>
          </p:nvSpPr>
          <p:spPr bwMode="auto">
            <a:xfrm>
              <a:off x="1195" y="2742"/>
              <a:ext cx="18" cy="60"/>
            </a:xfrm>
            <a:custGeom>
              <a:avLst/>
              <a:gdLst>
                <a:gd name="T0" fmla="*/ 4 w 65"/>
                <a:gd name="T1" fmla="*/ 0 h 259"/>
                <a:gd name="T2" fmla="*/ 35 w 65"/>
                <a:gd name="T3" fmla="*/ 45 h 259"/>
                <a:gd name="T4" fmla="*/ 54 w 65"/>
                <a:gd name="T5" fmla="*/ 56 h 259"/>
                <a:gd name="T6" fmla="*/ 65 w 65"/>
                <a:gd name="T7" fmla="*/ 61 h 259"/>
                <a:gd name="T8" fmla="*/ 50 w 65"/>
                <a:gd name="T9" fmla="*/ 106 h 259"/>
                <a:gd name="T10" fmla="*/ 34 w 65"/>
                <a:gd name="T11" fmla="*/ 169 h 259"/>
                <a:gd name="T12" fmla="*/ 10 w 65"/>
                <a:gd name="T13" fmla="*/ 259 h 259"/>
                <a:gd name="T14" fmla="*/ 9 w 65"/>
                <a:gd name="T15" fmla="*/ 231 h 259"/>
                <a:gd name="T16" fmla="*/ 4 w 65"/>
                <a:gd name="T17" fmla="*/ 161 h 259"/>
                <a:gd name="T18" fmla="*/ 0 w 65"/>
                <a:gd name="T19" fmla="*/ 81 h 259"/>
                <a:gd name="T20" fmla="*/ 4 w 65"/>
                <a:gd name="T2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259">
                  <a:moveTo>
                    <a:pt x="4" y="0"/>
                  </a:moveTo>
                  <a:lnTo>
                    <a:pt x="35" y="45"/>
                  </a:lnTo>
                  <a:lnTo>
                    <a:pt x="54" y="56"/>
                  </a:lnTo>
                  <a:lnTo>
                    <a:pt x="65" y="61"/>
                  </a:lnTo>
                  <a:lnTo>
                    <a:pt x="50" y="106"/>
                  </a:lnTo>
                  <a:lnTo>
                    <a:pt x="34" y="169"/>
                  </a:lnTo>
                  <a:lnTo>
                    <a:pt x="10" y="259"/>
                  </a:lnTo>
                  <a:lnTo>
                    <a:pt x="9" y="231"/>
                  </a:lnTo>
                  <a:lnTo>
                    <a:pt x="4" y="161"/>
                  </a:lnTo>
                  <a:lnTo>
                    <a:pt x="0" y="8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31" name="Freeform 39"/>
            <p:cNvSpPr>
              <a:spLocks/>
            </p:cNvSpPr>
            <p:nvPr/>
          </p:nvSpPr>
          <p:spPr bwMode="auto">
            <a:xfrm>
              <a:off x="1392" y="2808"/>
              <a:ext cx="40" cy="52"/>
            </a:xfrm>
            <a:custGeom>
              <a:avLst/>
              <a:gdLst>
                <a:gd name="T0" fmla="*/ 140 w 140"/>
                <a:gd name="T1" fmla="*/ 0 h 225"/>
                <a:gd name="T2" fmla="*/ 70 w 140"/>
                <a:gd name="T3" fmla="*/ 145 h 225"/>
                <a:gd name="T4" fmla="*/ 0 w 140"/>
                <a:gd name="T5" fmla="*/ 225 h 225"/>
                <a:gd name="T6" fmla="*/ 50 w 140"/>
                <a:gd name="T7" fmla="*/ 130 h 225"/>
                <a:gd name="T8" fmla="*/ 75 w 140"/>
                <a:gd name="T9" fmla="*/ 90 h 225"/>
                <a:gd name="T10" fmla="*/ 140 w 140"/>
                <a:gd name="T11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225">
                  <a:moveTo>
                    <a:pt x="140" y="0"/>
                  </a:moveTo>
                  <a:lnTo>
                    <a:pt x="70" y="145"/>
                  </a:lnTo>
                  <a:lnTo>
                    <a:pt x="0" y="225"/>
                  </a:lnTo>
                  <a:lnTo>
                    <a:pt x="50" y="130"/>
                  </a:lnTo>
                  <a:lnTo>
                    <a:pt x="75" y="9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32" name="Oval 40"/>
            <p:cNvSpPr>
              <a:spLocks noChangeArrowheads="1"/>
            </p:cNvSpPr>
            <p:nvPr/>
          </p:nvSpPr>
          <p:spPr bwMode="auto">
            <a:xfrm>
              <a:off x="1208" y="2968"/>
              <a:ext cx="15" cy="14"/>
            </a:xfrm>
            <a:prstGeom prst="ellipse">
              <a:avLst/>
            </a:pr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33" name="Oval 41"/>
            <p:cNvSpPr>
              <a:spLocks noChangeArrowheads="1"/>
            </p:cNvSpPr>
            <p:nvPr/>
          </p:nvSpPr>
          <p:spPr bwMode="auto">
            <a:xfrm>
              <a:off x="1208" y="3015"/>
              <a:ext cx="15" cy="14"/>
            </a:xfrm>
            <a:prstGeom prst="ellipse">
              <a:avLst/>
            </a:pr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34" name="Freeform 42"/>
            <p:cNvSpPr>
              <a:spLocks/>
            </p:cNvSpPr>
            <p:nvPr/>
          </p:nvSpPr>
          <p:spPr bwMode="auto">
            <a:xfrm>
              <a:off x="1122" y="3086"/>
              <a:ext cx="270" cy="578"/>
            </a:xfrm>
            <a:custGeom>
              <a:avLst/>
              <a:gdLst>
                <a:gd name="T0" fmla="*/ 311 w 950"/>
                <a:gd name="T1" fmla="*/ 815 h 2481"/>
                <a:gd name="T2" fmla="*/ 401 w 950"/>
                <a:gd name="T3" fmla="*/ 1464 h 2481"/>
                <a:gd name="T4" fmla="*/ 431 w 950"/>
                <a:gd name="T5" fmla="*/ 1743 h 2481"/>
                <a:gd name="T6" fmla="*/ 511 w 950"/>
                <a:gd name="T7" fmla="*/ 2222 h 2481"/>
                <a:gd name="T8" fmla="*/ 501 w 950"/>
                <a:gd name="T9" fmla="*/ 2352 h 2481"/>
                <a:gd name="T10" fmla="*/ 551 w 950"/>
                <a:gd name="T11" fmla="*/ 2481 h 2481"/>
                <a:gd name="T12" fmla="*/ 651 w 950"/>
                <a:gd name="T13" fmla="*/ 2481 h 2481"/>
                <a:gd name="T14" fmla="*/ 820 w 950"/>
                <a:gd name="T15" fmla="*/ 2412 h 2481"/>
                <a:gd name="T16" fmla="*/ 850 w 950"/>
                <a:gd name="T17" fmla="*/ 2222 h 2481"/>
                <a:gd name="T18" fmla="*/ 770 w 950"/>
                <a:gd name="T19" fmla="*/ 2222 h 2481"/>
                <a:gd name="T20" fmla="*/ 651 w 950"/>
                <a:gd name="T21" fmla="*/ 2192 h 2481"/>
                <a:gd name="T22" fmla="*/ 780 w 950"/>
                <a:gd name="T23" fmla="*/ 2192 h 2481"/>
                <a:gd name="T24" fmla="*/ 840 w 950"/>
                <a:gd name="T25" fmla="*/ 2172 h 2481"/>
                <a:gd name="T26" fmla="*/ 860 w 950"/>
                <a:gd name="T27" fmla="*/ 1733 h 2481"/>
                <a:gd name="T28" fmla="*/ 900 w 950"/>
                <a:gd name="T29" fmla="*/ 1354 h 2481"/>
                <a:gd name="T30" fmla="*/ 917 w 950"/>
                <a:gd name="T31" fmla="*/ 1129 h 2481"/>
                <a:gd name="T32" fmla="*/ 922 w 950"/>
                <a:gd name="T33" fmla="*/ 862 h 2481"/>
                <a:gd name="T34" fmla="*/ 950 w 950"/>
                <a:gd name="T35" fmla="*/ 476 h 2481"/>
                <a:gd name="T36" fmla="*/ 807 w 950"/>
                <a:gd name="T37" fmla="*/ 489 h 2481"/>
                <a:gd name="T38" fmla="*/ 534 w 950"/>
                <a:gd name="T39" fmla="*/ 506 h 2481"/>
                <a:gd name="T40" fmla="*/ 348 w 950"/>
                <a:gd name="T41" fmla="*/ 506 h 2481"/>
                <a:gd name="T42" fmla="*/ 300 w 950"/>
                <a:gd name="T43" fmla="*/ 210 h 2481"/>
                <a:gd name="T44" fmla="*/ 290 w 950"/>
                <a:gd name="T45" fmla="*/ 0 h 2481"/>
                <a:gd name="T46" fmla="*/ 280 w 950"/>
                <a:gd name="T47" fmla="*/ 157 h 2481"/>
                <a:gd name="T48" fmla="*/ 243 w 950"/>
                <a:gd name="T49" fmla="*/ 499 h 2481"/>
                <a:gd name="T50" fmla="*/ 9 w 950"/>
                <a:gd name="T51" fmla="*/ 439 h 2481"/>
                <a:gd name="T52" fmla="*/ 0 w 950"/>
                <a:gd name="T53" fmla="*/ 689 h 2481"/>
                <a:gd name="T54" fmla="*/ 22 w 950"/>
                <a:gd name="T55" fmla="*/ 1085 h 2481"/>
                <a:gd name="T56" fmla="*/ 2 w 950"/>
                <a:gd name="T57" fmla="*/ 1314 h 2481"/>
                <a:gd name="T58" fmla="*/ 42 w 950"/>
                <a:gd name="T59" fmla="*/ 1534 h 2481"/>
                <a:gd name="T60" fmla="*/ 132 w 950"/>
                <a:gd name="T61" fmla="*/ 2092 h 2481"/>
                <a:gd name="T62" fmla="*/ 231 w 950"/>
                <a:gd name="T63" fmla="*/ 2152 h 2481"/>
                <a:gd name="T64" fmla="*/ 142 w 950"/>
                <a:gd name="T65" fmla="*/ 2162 h 2481"/>
                <a:gd name="T66" fmla="*/ 142 w 950"/>
                <a:gd name="T67" fmla="*/ 2302 h 2481"/>
                <a:gd name="T68" fmla="*/ 241 w 950"/>
                <a:gd name="T69" fmla="*/ 2382 h 2481"/>
                <a:gd name="T70" fmla="*/ 451 w 950"/>
                <a:gd name="T71" fmla="*/ 2392 h 2481"/>
                <a:gd name="T72" fmla="*/ 461 w 950"/>
                <a:gd name="T73" fmla="*/ 2302 h 2481"/>
                <a:gd name="T74" fmla="*/ 481 w 950"/>
                <a:gd name="T75" fmla="*/ 2262 h 2481"/>
                <a:gd name="T76" fmla="*/ 411 w 950"/>
                <a:gd name="T77" fmla="*/ 1823 h 2481"/>
                <a:gd name="T78" fmla="*/ 371 w 950"/>
                <a:gd name="T79" fmla="*/ 1524 h 2481"/>
                <a:gd name="T80" fmla="*/ 341 w 950"/>
                <a:gd name="T81" fmla="*/ 1264 h 2481"/>
                <a:gd name="T82" fmla="*/ 311 w 950"/>
                <a:gd name="T83" fmla="*/ 815 h 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50" h="2481">
                  <a:moveTo>
                    <a:pt x="311" y="815"/>
                  </a:moveTo>
                  <a:lnTo>
                    <a:pt x="401" y="1464"/>
                  </a:lnTo>
                  <a:lnTo>
                    <a:pt x="431" y="1743"/>
                  </a:lnTo>
                  <a:lnTo>
                    <a:pt x="511" y="2222"/>
                  </a:lnTo>
                  <a:lnTo>
                    <a:pt x="501" y="2352"/>
                  </a:lnTo>
                  <a:lnTo>
                    <a:pt x="551" y="2481"/>
                  </a:lnTo>
                  <a:lnTo>
                    <a:pt x="651" y="2481"/>
                  </a:lnTo>
                  <a:lnTo>
                    <a:pt x="820" y="2412"/>
                  </a:lnTo>
                  <a:lnTo>
                    <a:pt x="850" y="2222"/>
                  </a:lnTo>
                  <a:lnTo>
                    <a:pt x="770" y="2222"/>
                  </a:lnTo>
                  <a:lnTo>
                    <a:pt x="651" y="2192"/>
                  </a:lnTo>
                  <a:lnTo>
                    <a:pt x="780" y="2192"/>
                  </a:lnTo>
                  <a:lnTo>
                    <a:pt x="840" y="2172"/>
                  </a:lnTo>
                  <a:lnTo>
                    <a:pt x="860" y="1733"/>
                  </a:lnTo>
                  <a:lnTo>
                    <a:pt x="900" y="1354"/>
                  </a:lnTo>
                  <a:lnTo>
                    <a:pt x="917" y="1129"/>
                  </a:lnTo>
                  <a:lnTo>
                    <a:pt x="922" y="862"/>
                  </a:lnTo>
                  <a:lnTo>
                    <a:pt x="950" y="476"/>
                  </a:lnTo>
                  <a:lnTo>
                    <a:pt x="807" y="489"/>
                  </a:lnTo>
                  <a:lnTo>
                    <a:pt x="534" y="506"/>
                  </a:lnTo>
                  <a:lnTo>
                    <a:pt x="348" y="506"/>
                  </a:lnTo>
                  <a:lnTo>
                    <a:pt x="300" y="210"/>
                  </a:lnTo>
                  <a:lnTo>
                    <a:pt x="290" y="0"/>
                  </a:lnTo>
                  <a:lnTo>
                    <a:pt x="280" y="157"/>
                  </a:lnTo>
                  <a:lnTo>
                    <a:pt x="243" y="499"/>
                  </a:lnTo>
                  <a:lnTo>
                    <a:pt x="9" y="439"/>
                  </a:lnTo>
                  <a:lnTo>
                    <a:pt x="0" y="689"/>
                  </a:lnTo>
                  <a:lnTo>
                    <a:pt x="22" y="1085"/>
                  </a:lnTo>
                  <a:lnTo>
                    <a:pt x="2" y="1314"/>
                  </a:lnTo>
                  <a:lnTo>
                    <a:pt x="42" y="1534"/>
                  </a:lnTo>
                  <a:lnTo>
                    <a:pt x="132" y="2092"/>
                  </a:lnTo>
                  <a:lnTo>
                    <a:pt x="231" y="2152"/>
                  </a:lnTo>
                  <a:lnTo>
                    <a:pt x="142" y="2162"/>
                  </a:lnTo>
                  <a:lnTo>
                    <a:pt x="142" y="2302"/>
                  </a:lnTo>
                  <a:lnTo>
                    <a:pt x="241" y="2382"/>
                  </a:lnTo>
                  <a:lnTo>
                    <a:pt x="451" y="2392"/>
                  </a:lnTo>
                  <a:lnTo>
                    <a:pt x="461" y="2302"/>
                  </a:lnTo>
                  <a:lnTo>
                    <a:pt x="481" y="2262"/>
                  </a:lnTo>
                  <a:lnTo>
                    <a:pt x="411" y="1823"/>
                  </a:lnTo>
                  <a:lnTo>
                    <a:pt x="371" y="1524"/>
                  </a:lnTo>
                  <a:lnTo>
                    <a:pt x="341" y="1264"/>
                  </a:lnTo>
                  <a:lnTo>
                    <a:pt x="311" y="815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35" name="Freeform 43"/>
            <p:cNvSpPr>
              <a:spLocks/>
            </p:cNvSpPr>
            <p:nvPr/>
          </p:nvSpPr>
          <p:spPr bwMode="auto">
            <a:xfrm>
              <a:off x="1208" y="3211"/>
              <a:ext cx="35" cy="37"/>
            </a:xfrm>
            <a:custGeom>
              <a:avLst/>
              <a:gdLst>
                <a:gd name="T0" fmla="*/ 123 w 123"/>
                <a:gd name="T1" fmla="*/ 0 h 161"/>
                <a:gd name="T2" fmla="*/ 18 w 123"/>
                <a:gd name="T3" fmla="*/ 60 h 161"/>
                <a:gd name="T4" fmla="*/ 0 w 123"/>
                <a:gd name="T5" fmla="*/ 161 h 161"/>
                <a:gd name="T6" fmla="*/ 30 w 123"/>
                <a:gd name="T7" fmla="*/ 80 h 161"/>
                <a:gd name="T8" fmla="*/ 123 w 123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61">
                  <a:moveTo>
                    <a:pt x="123" y="0"/>
                  </a:moveTo>
                  <a:lnTo>
                    <a:pt x="18" y="60"/>
                  </a:lnTo>
                  <a:lnTo>
                    <a:pt x="0" y="161"/>
                  </a:lnTo>
                  <a:lnTo>
                    <a:pt x="30" y="8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36" name="Freeform 44"/>
            <p:cNvSpPr>
              <a:spLocks/>
            </p:cNvSpPr>
            <p:nvPr/>
          </p:nvSpPr>
          <p:spPr bwMode="auto">
            <a:xfrm>
              <a:off x="1254" y="3321"/>
              <a:ext cx="27" cy="273"/>
            </a:xfrm>
            <a:custGeom>
              <a:avLst/>
              <a:gdLst>
                <a:gd name="T0" fmla="*/ 10 w 95"/>
                <a:gd name="T1" fmla="*/ 0 h 1172"/>
                <a:gd name="T2" fmla="*/ 50 w 95"/>
                <a:gd name="T3" fmla="*/ 659 h 1172"/>
                <a:gd name="T4" fmla="*/ 95 w 95"/>
                <a:gd name="T5" fmla="*/ 973 h 1172"/>
                <a:gd name="T6" fmla="*/ 95 w 95"/>
                <a:gd name="T7" fmla="*/ 1172 h 1172"/>
                <a:gd name="T8" fmla="*/ 70 w 95"/>
                <a:gd name="T9" fmla="*/ 963 h 1172"/>
                <a:gd name="T10" fmla="*/ 35 w 95"/>
                <a:gd name="T11" fmla="*/ 659 h 1172"/>
                <a:gd name="T12" fmla="*/ 0 w 95"/>
                <a:gd name="T13" fmla="*/ 304 h 1172"/>
                <a:gd name="T14" fmla="*/ 10 w 95"/>
                <a:gd name="T1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1172">
                  <a:moveTo>
                    <a:pt x="10" y="0"/>
                  </a:moveTo>
                  <a:lnTo>
                    <a:pt x="50" y="659"/>
                  </a:lnTo>
                  <a:lnTo>
                    <a:pt x="95" y="973"/>
                  </a:lnTo>
                  <a:lnTo>
                    <a:pt x="95" y="1172"/>
                  </a:lnTo>
                  <a:lnTo>
                    <a:pt x="70" y="963"/>
                  </a:lnTo>
                  <a:lnTo>
                    <a:pt x="35" y="659"/>
                  </a:lnTo>
                  <a:lnTo>
                    <a:pt x="0" y="30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8237" name="Group 45"/>
            <p:cNvGrpSpPr>
              <a:grpSpLocks/>
            </p:cNvGrpSpPr>
            <p:nvPr/>
          </p:nvGrpSpPr>
          <p:grpSpPr bwMode="auto">
            <a:xfrm>
              <a:off x="694" y="2695"/>
              <a:ext cx="151" cy="88"/>
              <a:chOff x="2614" y="5102"/>
              <a:chExt cx="503" cy="306"/>
            </a:xfrm>
          </p:grpSpPr>
          <p:sp>
            <p:nvSpPr>
              <p:cNvPr id="8238" name="Freeform 46"/>
              <p:cNvSpPr>
                <a:spLocks/>
              </p:cNvSpPr>
              <p:nvPr/>
            </p:nvSpPr>
            <p:spPr bwMode="auto">
              <a:xfrm>
                <a:off x="2614" y="5102"/>
                <a:ext cx="503" cy="306"/>
              </a:xfrm>
              <a:custGeom>
                <a:avLst/>
                <a:gdLst>
                  <a:gd name="T0" fmla="*/ 473 w 503"/>
                  <a:gd name="T1" fmla="*/ 148 h 306"/>
                  <a:gd name="T2" fmla="*/ 454 w 503"/>
                  <a:gd name="T3" fmla="*/ 110 h 306"/>
                  <a:gd name="T4" fmla="*/ 429 w 503"/>
                  <a:gd name="T5" fmla="*/ 87 h 306"/>
                  <a:gd name="T6" fmla="*/ 365 w 503"/>
                  <a:gd name="T7" fmla="*/ 47 h 306"/>
                  <a:gd name="T8" fmla="*/ 286 w 503"/>
                  <a:gd name="T9" fmla="*/ 17 h 306"/>
                  <a:gd name="T10" fmla="*/ 238 w 503"/>
                  <a:gd name="T11" fmla="*/ 9 h 306"/>
                  <a:gd name="T12" fmla="*/ 203 w 503"/>
                  <a:gd name="T13" fmla="*/ 9 h 306"/>
                  <a:gd name="T14" fmla="*/ 152 w 503"/>
                  <a:gd name="T15" fmla="*/ 0 h 306"/>
                  <a:gd name="T16" fmla="*/ 110 w 503"/>
                  <a:gd name="T17" fmla="*/ 4 h 306"/>
                  <a:gd name="T18" fmla="*/ 64 w 503"/>
                  <a:gd name="T19" fmla="*/ 5 h 306"/>
                  <a:gd name="T20" fmla="*/ 35 w 503"/>
                  <a:gd name="T21" fmla="*/ 15 h 306"/>
                  <a:gd name="T22" fmla="*/ 9 w 503"/>
                  <a:gd name="T23" fmla="*/ 27 h 306"/>
                  <a:gd name="T24" fmla="*/ 0 w 503"/>
                  <a:gd name="T25" fmla="*/ 38 h 306"/>
                  <a:gd name="T26" fmla="*/ 4 w 503"/>
                  <a:gd name="T27" fmla="*/ 55 h 306"/>
                  <a:gd name="T28" fmla="*/ 14 w 503"/>
                  <a:gd name="T29" fmla="*/ 62 h 306"/>
                  <a:gd name="T30" fmla="*/ 40 w 503"/>
                  <a:gd name="T31" fmla="*/ 63 h 306"/>
                  <a:gd name="T32" fmla="*/ 68 w 503"/>
                  <a:gd name="T33" fmla="*/ 57 h 306"/>
                  <a:gd name="T34" fmla="*/ 125 w 503"/>
                  <a:gd name="T35" fmla="*/ 58 h 306"/>
                  <a:gd name="T36" fmla="*/ 157 w 503"/>
                  <a:gd name="T37" fmla="*/ 67 h 306"/>
                  <a:gd name="T38" fmla="*/ 182 w 503"/>
                  <a:gd name="T39" fmla="*/ 83 h 306"/>
                  <a:gd name="T40" fmla="*/ 148 w 503"/>
                  <a:gd name="T41" fmla="*/ 103 h 306"/>
                  <a:gd name="T42" fmla="*/ 140 w 503"/>
                  <a:gd name="T43" fmla="*/ 118 h 306"/>
                  <a:gd name="T44" fmla="*/ 147 w 503"/>
                  <a:gd name="T45" fmla="*/ 138 h 306"/>
                  <a:gd name="T46" fmla="*/ 153 w 503"/>
                  <a:gd name="T47" fmla="*/ 147 h 306"/>
                  <a:gd name="T48" fmla="*/ 143 w 503"/>
                  <a:gd name="T49" fmla="*/ 168 h 306"/>
                  <a:gd name="T50" fmla="*/ 155 w 503"/>
                  <a:gd name="T51" fmla="*/ 191 h 306"/>
                  <a:gd name="T52" fmla="*/ 150 w 503"/>
                  <a:gd name="T53" fmla="*/ 213 h 306"/>
                  <a:gd name="T54" fmla="*/ 163 w 503"/>
                  <a:gd name="T55" fmla="*/ 236 h 306"/>
                  <a:gd name="T56" fmla="*/ 180 w 503"/>
                  <a:gd name="T57" fmla="*/ 276 h 306"/>
                  <a:gd name="T58" fmla="*/ 220 w 503"/>
                  <a:gd name="T59" fmla="*/ 283 h 306"/>
                  <a:gd name="T60" fmla="*/ 268 w 503"/>
                  <a:gd name="T61" fmla="*/ 283 h 306"/>
                  <a:gd name="T62" fmla="*/ 288 w 503"/>
                  <a:gd name="T63" fmla="*/ 266 h 306"/>
                  <a:gd name="T64" fmla="*/ 315 w 503"/>
                  <a:gd name="T65" fmla="*/ 291 h 306"/>
                  <a:gd name="T66" fmla="*/ 365 w 503"/>
                  <a:gd name="T67" fmla="*/ 293 h 306"/>
                  <a:gd name="T68" fmla="*/ 389 w 503"/>
                  <a:gd name="T69" fmla="*/ 301 h 306"/>
                  <a:gd name="T70" fmla="*/ 423 w 503"/>
                  <a:gd name="T71" fmla="*/ 306 h 306"/>
                  <a:gd name="T72" fmla="*/ 458 w 503"/>
                  <a:gd name="T73" fmla="*/ 280 h 306"/>
                  <a:gd name="T74" fmla="*/ 484 w 503"/>
                  <a:gd name="T75" fmla="*/ 253 h 306"/>
                  <a:gd name="T76" fmla="*/ 503 w 503"/>
                  <a:gd name="T77" fmla="*/ 201 h 306"/>
                  <a:gd name="T78" fmla="*/ 481 w 503"/>
                  <a:gd name="T79" fmla="*/ 178 h 306"/>
                  <a:gd name="T80" fmla="*/ 473 w 503"/>
                  <a:gd name="T81" fmla="*/ 148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03" h="306">
                    <a:moveTo>
                      <a:pt x="473" y="148"/>
                    </a:moveTo>
                    <a:lnTo>
                      <a:pt x="454" y="110"/>
                    </a:lnTo>
                    <a:lnTo>
                      <a:pt x="429" y="87"/>
                    </a:lnTo>
                    <a:lnTo>
                      <a:pt x="365" y="47"/>
                    </a:lnTo>
                    <a:lnTo>
                      <a:pt x="286" y="17"/>
                    </a:lnTo>
                    <a:lnTo>
                      <a:pt x="238" y="9"/>
                    </a:lnTo>
                    <a:lnTo>
                      <a:pt x="203" y="9"/>
                    </a:lnTo>
                    <a:lnTo>
                      <a:pt x="152" y="0"/>
                    </a:lnTo>
                    <a:lnTo>
                      <a:pt x="110" y="4"/>
                    </a:lnTo>
                    <a:lnTo>
                      <a:pt x="64" y="5"/>
                    </a:lnTo>
                    <a:lnTo>
                      <a:pt x="35" y="15"/>
                    </a:lnTo>
                    <a:lnTo>
                      <a:pt x="9" y="27"/>
                    </a:lnTo>
                    <a:lnTo>
                      <a:pt x="0" y="38"/>
                    </a:lnTo>
                    <a:lnTo>
                      <a:pt x="4" y="55"/>
                    </a:lnTo>
                    <a:lnTo>
                      <a:pt x="14" y="62"/>
                    </a:lnTo>
                    <a:lnTo>
                      <a:pt x="40" y="63"/>
                    </a:lnTo>
                    <a:lnTo>
                      <a:pt x="68" y="57"/>
                    </a:lnTo>
                    <a:lnTo>
                      <a:pt x="125" y="58"/>
                    </a:lnTo>
                    <a:lnTo>
                      <a:pt x="157" y="67"/>
                    </a:lnTo>
                    <a:lnTo>
                      <a:pt x="182" y="83"/>
                    </a:lnTo>
                    <a:lnTo>
                      <a:pt x="148" y="103"/>
                    </a:lnTo>
                    <a:lnTo>
                      <a:pt x="140" y="118"/>
                    </a:lnTo>
                    <a:lnTo>
                      <a:pt x="147" y="138"/>
                    </a:lnTo>
                    <a:lnTo>
                      <a:pt x="153" y="147"/>
                    </a:lnTo>
                    <a:lnTo>
                      <a:pt x="143" y="168"/>
                    </a:lnTo>
                    <a:lnTo>
                      <a:pt x="155" y="191"/>
                    </a:lnTo>
                    <a:lnTo>
                      <a:pt x="150" y="213"/>
                    </a:lnTo>
                    <a:lnTo>
                      <a:pt x="163" y="236"/>
                    </a:lnTo>
                    <a:lnTo>
                      <a:pt x="180" y="276"/>
                    </a:lnTo>
                    <a:lnTo>
                      <a:pt x="220" y="283"/>
                    </a:lnTo>
                    <a:lnTo>
                      <a:pt x="268" y="283"/>
                    </a:lnTo>
                    <a:lnTo>
                      <a:pt x="288" y="266"/>
                    </a:lnTo>
                    <a:lnTo>
                      <a:pt x="315" y="291"/>
                    </a:lnTo>
                    <a:lnTo>
                      <a:pt x="365" y="293"/>
                    </a:lnTo>
                    <a:lnTo>
                      <a:pt x="389" y="301"/>
                    </a:lnTo>
                    <a:lnTo>
                      <a:pt x="423" y="306"/>
                    </a:lnTo>
                    <a:lnTo>
                      <a:pt x="458" y="280"/>
                    </a:lnTo>
                    <a:lnTo>
                      <a:pt x="484" y="253"/>
                    </a:lnTo>
                    <a:lnTo>
                      <a:pt x="503" y="201"/>
                    </a:lnTo>
                    <a:lnTo>
                      <a:pt x="481" y="178"/>
                    </a:lnTo>
                    <a:lnTo>
                      <a:pt x="473" y="148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 w="8255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39" name="Freeform 47"/>
              <p:cNvSpPr>
                <a:spLocks/>
              </p:cNvSpPr>
              <p:nvPr/>
            </p:nvSpPr>
            <p:spPr bwMode="auto">
              <a:xfrm>
                <a:off x="2811" y="5139"/>
                <a:ext cx="166" cy="141"/>
              </a:xfrm>
              <a:custGeom>
                <a:avLst/>
                <a:gdLst>
                  <a:gd name="T0" fmla="*/ 166 w 166"/>
                  <a:gd name="T1" fmla="*/ 51 h 141"/>
                  <a:gd name="T2" fmla="*/ 84 w 166"/>
                  <a:gd name="T3" fmla="*/ 56 h 141"/>
                  <a:gd name="T4" fmla="*/ 68 w 166"/>
                  <a:gd name="T5" fmla="*/ 51 h 141"/>
                  <a:gd name="T6" fmla="*/ 38 w 166"/>
                  <a:gd name="T7" fmla="*/ 55 h 141"/>
                  <a:gd name="T8" fmla="*/ 33 w 166"/>
                  <a:gd name="T9" fmla="*/ 76 h 141"/>
                  <a:gd name="T10" fmla="*/ 5 w 166"/>
                  <a:gd name="T11" fmla="*/ 118 h 141"/>
                  <a:gd name="T12" fmla="*/ 13 w 166"/>
                  <a:gd name="T13" fmla="*/ 136 h 141"/>
                  <a:gd name="T14" fmla="*/ 49 w 166"/>
                  <a:gd name="T15" fmla="*/ 135 h 141"/>
                  <a:gd name="T16" fmla="*/ 64 w 166"/>
                  <a:gd name="T17" fmla="*/ 115 h 141"/>
                  <a:gd name="T18" fmla="*/ 83 w 166"/>
                  <a:gd name="T19" fmla="*/ 103 h 141"/>
                  <a:gd name="T20" fmla="*/ 114 w 166"/>
                  <a:gd name="T21" fmla="*/ 110 h 141"/>
                  <a:gd name="T22" fmla="*/ 119 w 166"/>
                  <a:gd name="T23" fmla="*/ 133 h 141"/>
                  <a:gd name="T24" fmla="*/ 81 w 166"/>
                  <a:gd name="T25" fmla="*/ 115 h 141"/>
                  <a:gd name="T26" fmla="*/ 56 w 166"/>
                  <a:gd name="T27" fmla="*/ 131 h 141"/>
                  <a:gd name="T28" fmla="*/ 29 w 166"/>
                  <a:gd name="T29" fmla="*/ 141 h 141"/>
                  <a:gd name="T30" fmla="*/ 6 w 166"/>
                  <a:gd name="T31" fmla="*/ 138 h 141"/>
                  <a:gd name="T32" fmla="*/ 1 w 166"/>
                  <a:gd name="T33" fmla="*/ 126 h 141"/>
                  <a:gd name="T34" fmla="*/ 0 w 166"/>
                  <a:gd name="T35" fmla="*/ 111 h 141"/>
                  <a:gd name="T36" fmla="*/ 15 w 166"/>
                  <a:gd name="T37" fmla="*/ 95 h 141"/>
                  <a:gd name="T38" fmla="*/ 28 w 166"/>
                  <a:gd name="T39" fmla="*/ 76 h 141"/>
                  <a:gd name="T40" fmla="*/ 29 w 166"/>
                  <a:gd name="T41" fmla="*/ 66 h 141"/>
                  <a:gd name="T42" fmla="*/ 34 w 166"/>
                  <a:gd name="T43" fmla="*/ 46 h 141"/>
                  <a:gd name="T44" fmla="*/ 56 w 166"/>
                  <a:gd name="T45" fmla="*/ 46 h 141"/>
                  <a:gd name="T46" fmla="*/ 96 w 166"/>
                  <a:gd name="T47" fmla="*/ 51 h 141"/>
                  <a:gd name="T48" fmla="*/ 88 w 166"/>
                  <a:gd name="T49" fmla="*/ 21 h 141"/>
                  <a:gd name="T50" fmla="*/ 83 w 166"/>
                  <a:gd name="T51" fmla="*/ 0 h 141"/>
                  <a:gd name="T52" fmla="*/ 89 w 166"/>
                  <a:gd name="T53" fmla="*/ 16 h 141"/>
                  <a:gd name="T54" fmla="*/ 104 w 166"/>
                  <a:gd name="T55" fmla="*/ 48 h 141"/>
                  <a:gd name="T56" fmla="*/ 124 w 166"/>
                  <a:gd name="T57" fmla="*/ 48 h 141"/>
                  <a:gd name="T58" fmla="*/ 148 w 166"/>
                  <a:gd name="T59" fmla="*/ 48 h 141"/>
                  <a:gd name="T60" fmla="*/ 166 w 166"/>
                  <a:gd name="T61" fmla="*/ 5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6" h="141">
                    <a:moveTo>
                      <a:pt x="166" y="51"/>
                    </a:moveTo>
                    <a:lnTo>
                      <a:pt x="84" y="56"/>
                    </a:lnTo>
                    <a:lnTo>
                      <a:pt x="68" y="51"/>
                    </a:lnTo>
                    <a:lnTo>
                      <a:pt x="38" y="55"/>
                    </a:lnTo>
                    <a:lnTo>
                      <a:pt x="33" y="76"/>
                    </a:lnTo>
                    <a:lnTo>
                      <a:pt x="5" y="118"/>
                    </a:lnTo>
                    <a:lnTo>
                      <a:pt x="13" y="136"/>
                    </a:lnTo>
                    <a:lnTo>
                      <a:pt x="49" y="135"/>
                    </a:lnTo>
                    <a:lnTo>
                      <a:pt x="64" y="115"/>
                    </a:lnTo>
                    <a:lnTo>
                      <a:pt x="83" y="103"/>
                    </a:lnTo>
                    <a:lnTo>
                      <a:pt x="114" y="110"/>
                    </a:lnTo>
                    <a:lnTo>
                      <a:pt x="119" y="133"/>
                    </a:lnTo>
                    <a:lnTo>
                      <a:pt x="81" y="115"/>
                    </a:lnTo>
                    <a:lnTo>
                      <a:pt x="56" y="131"/>
                    </a:lnTo>
                    <a:lnTo>
                      <a:pt x="29" y="141"/>
                    </a:lnTo>
                    <a:lnTo>
                      <a:pt x="6" y="138"/>
                    </a:lnTo>
                    <a:lnTo>
                      <a:pt x="1" y="126"/>
                    </a:lnTo>
                    <a:lnTo>
                      <a:pt x="0" y="111"/>
                    </a:lnTo>
                    <a:lnTo>
                      <a:pt x="15" y="95"/>
                    </a:lnTo>
                    <a:lnTo>
                      <a:pt x="28" y="76"/>
                    </a:lnTo>
                    <a:lnTo>
                      <a:pt x="29" y="66"/>
                    </a:lnTo>
                    <a:lnTo>
                      <a:pt x="34" y="46"/>
                    </a:lnTo>
                    <a:lnTo>
                      <a:pt x="56" y="46"/>
                    </a:lnTo>
                    <a:lnTo>
                      <a:pt x="96" y="51"/>
                    </a:lnTo>
                    <a:lnTo>
                      <a:pt x="88" y="21"/>
                    </a:lnTo>
                    <a:lnTo>
                      <a:pt x="83" y="0"/>
                    </a:lnTo>
                    <a:lnTo>
                      <a:pt x="89" y="16"/>
                    </a:lnTo>
                    <a:lnTo>
                      <a:pt x="104" y="48"/>
                    </a:lnTo>
                    <a:lnTo>
                      <a:pt x="124" y="48"/>
                    </a:lnTo>
                    <a:lnTo>
                      <a:pt x="148" y="48"/>
                    </a:lnTo>
                    <a:lnTo>
                      <a:pt x="166" y="51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40" name="Freeform 48"/>
              <p:cNvSpPr>
                <a:spLocks/>
              </p:cNvSpPr>
              <p:nvPr/>
            </p:nvSpPr>
            <p:spPr bwMode="auto">
              <a:xfrm>
                <a:off x="2895" y="5265"/>
                <a:ext cx="45" cy="105"/>
              </a:xfrm>
              <a:custGeom>
                <a:avLst/>
                <a:gdLst>
                  <a:gd name="T0" fmla="*/ 0 w 45"/>
                  <a:gd name="T1" fmla="*/ 0 h 105"/>
                  <a:gd name="T2" fmla="*/ 17 w 45"/>
                  <a:gd name="T3" fmla="*/ 10 h 105"/>
                  <a:gd name="T4" fmla="*/ 20 w 45"/>
                  <a:gd name="T5" fmla="*/ 22 h 105"/>
                  <a:gd name="T6" fmla="*/ 19 w 45"/>
                  <a:gd name="T7" fmla="*/ 33 h 105"/>
                  <a:gd name="T8" fmla="*/ 30 w 45"/>
                  <a:gd name="T9" fmla="*/ 37 h 105"/>
                  <a:gd name="T10" fmla="*/ 37 w 45"/>
                  <a:gd name="T11" fmla="*/ 45 h 105"/>
                  <a:gd name="T12" fmla="*/ 37 w 45"/>
                  <a:gd name="T13" fmla="*/ 58 h 105"/>
                  <a:gd name="T14" fmla="*/ 32 w 45"/>
                  <a:gd name="T15" fmla="*/ 65 h 105"/>
                  <a:gd name="T16" fmla="*/ 5 w 45"/>
                  <a:gd name="T17" fmla="*/ 73 h 105"/>
                  <a:gd name="T18" fmla="*/ 10 w 45"/>
                  <a:gd name="T19" fmla="*/ 80 h 105"/>
                  <a:gd name="T20" fmla="*/ 10 w 45"/>
                  <a:gd name="T21" fmla="*/ 90 h 105"/>
                  <a:gd name="T22" fmla="*/ 0 w 45"/>
                  <a:gd name="T23" fmla="*/ 102 h 105"/>
                  <a:gd name="T24" fmla="*/ 15 w 45"/>
                  <a:gd name="T25" fmla="*/ 105 h 105"/>
                  <a:gd name="T26" fmla="*/ 15 w 45"/>
                  <a:gd name="T27" fmla="*/ 88 h 105"/>
                  <a:gd name="T28" fmla="*/ 27 w 45"/>
                  <a:gd name="T29" fmla="*/ 75 h 105"/>
                  <a:gd name="T30" fmla="*/ 40 w 45"/>
                  <a:gd name="T31" fmla="*/ 67 h 105"/>
                  <a:gd name="T32" fmla="*/ 45 w 45"/>
                  <a:gd name="T33" fmla="*/ 48 h 105"/>
                  <a:gd name="T34" fmla="*/ 39 w 45"/>
                  <a:gd name="T35" fmla="*/ 38 h 105"/>
                  <a:gd name="T36" fmla="*/ 25 w 45"/>
                  <a:gd name="T37" fmla="*/ 32 h 105"/>
                  <a:gd name="T38" fmla="*/ 25 w 45"/>
                  <a:gd name="T39" fmla="*/ 19 h 105"/>
                  <a:gd name="T40" fmla="*/ 22 w 45"/>
                  <a:gd name="T41" fmla="*/ 5 h 105"/>
                  <a:gd name="T42" fmla="*/ 0 w 45"/>
                  <a:gd name="T43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105">
                    <a:moveTo>
                      <a:pt x="0" y="0"/>
                    </a:moveTo>
                    <a:lnTo>
                      <a:pt x="17" y="10"/>
                    </a:lnTo>
                    <a:lnTo>
                      <a:pt x="20" y="22"/>
                    </a:lnTo>
                    <a:lnTo>
                      <a:pt x="19" y="33"/>
                    </a:lnTo>
                    <a:lnTo>
                      <a:pt x="30" y="37"/>
                    </a:lnTo>
                    <a:lnTo>
                      <a:pt x="37" y="45"/>
                    </a:lnTo>
                    <a:lnTo>
                      <a:pt x="37" y="58"/>
                    </a:lnTo>
                    <a:lnTo>
                      <a:pt x="32" y="65"/>
                    </a:lnTo>
                    <a:lnTo>
                      <a:pt x="5" y="73"/>
                    </a:lnTo>
                    <a:lnTo>
                      <a:pt x="10" y="80"/>
                    </a:lnTo>
                    <a:lnTo>
                      <a:pt x="10" y="90"/>
                    </a:lnTo>
                    <a:lnTo>
                      <a:pt x="0" y="102"/>
                    </a:lnTo>
                    <a:lnTo>
                      <a:pt x="15" y="105"/>
                    </a:lnTo>
                    <a:lnTo>
                      <a:pt x="15" y="88"/>
                    </a:lnTo>
                    <a:lnTo>
                      <a:pt x="27" y="75"/>
                    </a:lnTo>
                    <a:lnTo>
                      <a:pt x="40" y="67"/>
                    </a:lnTo>
                    <a:lnTo>
                      <a:pt x="45" y="48"/>
                    </a:lnTo>
                    <a:lnTo>
                      <a:pt x="39" y="38"/>
                    </a:lnTo>
                    <a:lnTo>
                      <a:pt x="25" y="32"/>
                    </a:lnTo>
                    <a:lnTo>
                      <a:pt x="25" y="19"/>
                    </a:lnTo>
                    <a:lnTo>
                      <a:pt x="22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41" name="Freeform 49"/>
              <p:cNvSpPr>
                <a:spLocks/>
              </p:cNvSpPr>
              <p:nvPr/>
            </p:nvSpPr>
            <p:spPr bwMode="auto">
              <a:xfrm>
                <a:off x="2869" y="5275"/>
                <a:ext cx="23" cy="23"/>
              </a:xfrm>
              <a:custGeom>
                <a:avLst/>
                <a:gdLst>
                  <a:gd name="T0" fmla="*/ 10 w 23"/>
                  <a:gd name="T1" fmla="*/ 0 h 23"/>
                  <a:gd name="T2" fmla="*/ 8 w 23"/>
                  <a:gd name="T3" fmla="*/ 9 h 23"/>
                  <a:gd name="T4" fmla="*/ 10 w 23"/>
                  <a:gd name="T5" fmla="*/ 18 h 23"/>
                  <a:gd name="T6" fmla="*/ 23 w 23"/>
                  <a:gd name="T7" fmla="*/ 23 h 23"/>
                  <a:gd name="T8" fmla="*/ 0 w 23"/>
                  <a:gd name="T9" fmla="*/ 20 h 23"/>
                  <a:gd name="T10" fmla="*/ 10 w 23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10" y="0"/>
                    </a:moveTo>
                    <a:lnTo>
                      <a:pt x="8" y="9"/>
                    </a:lnTo>
                    <a:lnTo>
                      <a:pt x="10" y="18"/>
                    </a:lnTo>
                    <a:lnTo>
                      <a:pt x="23" y="23"/>
                    </a:lnTo>
                    <a:lnTo>
                      <a:pt x="0" y="2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42" name="Freeform 50"/>
              <p:cNvSpPr>
                <a:spLocks/>
              </p:cNvSpPr>
              <p:nvPr/>
            </p:nvSpPr>
            <p:spPr bwMode="auto">
              <a:xfrm>
                <a:off x="2890" y="5310"/>
                <a:ext cx="29" cy="18"/>
              </a:xfrm>
              <a:custGeom>
                <a:avLst/>
                <a:gdLst>
                  <a:gd name="T0" fmla="*/ 5 w 29"/>
                  <a:gd name="T1" fmla="*/ 0 h 18"/>
                  <a:gd name="T2" fmla="*/ 0 w 29"/>
                  <a:gd name="T3" fmla="*/ 8 h 18"/>
                  <a:gd name="T4" fmla="*/ 10 w 29"/>
                  <a:gd name="T5" fmla="*/ 18 h 18"/>
                  <a:gd name="T6" fmla="*/ 15 w 29"/>
                  <a:gd name="T7" fmla="*/ 18 h 18"/>
                  <a:gd name="T8" fmla="*/ 29 w 29"/>
                  <a:gd name="T9" fmla="*/ 18 h 18"/>
                  <a:gd name="T10" fmla="*/ 17 w 29"/>
                  <a:gd name="T11" fmla="*/ 15 h 18"/>
                  <a:gd name="T12" fmla="*/ 5 w 29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8">
                    <a:moveTo>
                      <a:pt x="5" y="0"/>
                    </a:moveTo>
                    <a:lnTo>
                      <a:pt x="0" y="8"/>
                    </a:lnTo>
                    <a:lnTo>
                      <a:pt x="10" y="18"/>
                    </a:lnTo>
                    <a:lnTo>
                      <a:pt x="15" y="18"/>
                    </a:lnTo>
                    <a:lnTo>
                      <a:pt x="29" y="18"/>
                    </a:lnTo>
                    <a:lnTo>
                      <a:pt x="17" y="1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43" name="Freeform 51"/>
              <p:cNvSpPr>
                <a:spLocks/>
              </p:cNvSpPr>
              <p:nvPr/>
            </p:nvSpPr>
            <p:spPr bwMode="auto">
              <a:xfrm>
                <a:off x="2885" y="5347"/>
                <a:ext cx="9" cy="26"/>
              </a:xfrm>
              <a:custGeom>
                <a:avLst/>
                <a:gdLst>
                  <a:gd name="T0" fmla="*/ 4 w 9"/>
                  <a:gd name="T1" fmla="*/ 0 h 26"/>
                  <a:gd name="T2" fmla="*/ 0 w 9"/>
                  <a:gd name="T3" fmla="*/ 8 h 26"/>
                  <a:gd name="T4" fmla="*/ 4 w 9"/>
                  <a:gd name="T5" fmla="*/ 26 h 26"/>
                  <a:gd name="T6" fmla="*/ 9 w 9"/>
                  <a:gd name="T7" fmla="*/ 18 h 26"/>
                  <a:gd name="T8" fmla="*/ 4 w 9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6">
                    <a:moveTo>
                      <a:pt x="4" y="0"/>
                    </a:moveTo>
                    <a:lnTo>
                      <a:pt x="0" y="8"/>
                    </a:lnTo>
                    <a:lnTo>
                      <a:pt x="4" y="26"/>
                    </a:lnTo>
                    <a:lnTo>
                      <a:pt x="9" y="1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44" name="Freeform 52"/>
              <p:cNvSpPr>
                <a:spLocks/>
              </p:cNvSpPr>
              <p:nvPr/>
            </p:nvSpPr>
            <p:spPr bwMode="auto">
              <a:xfrm>
                <a:off x="2801" y="5333"/>
                <a:ext cx="78" cy="15"/>
              </a:xfrm>
              <a:custGeom>
                <a:avLst/>
                <a:gdLst>
                  <a:gd name="T0" fmla="*/ 78 w 78"/>
                  <a:gd name="T1" fmla="*/ 7 h 15"/>
                  <a:gd name="T2" fmla="*/ 49 w 78"/>
                  <a:gd name="T3" fmla="*/ 7 h 15"/>
                  <a:gd name="T4" fmla="*/ 0 w 78"/>
                  <a:gd name="T5" fmla="*/ 0 h 15"/>
                  <a:gd name="T6" fmla="*/ 23 w 78"/>
                  <a:gd name="T7" fmla="*/ 7 h 15"/>
                  <a:gd name="T8" fmla="*/ 58 w 78"/>
                  <a:gd name="T9" fmla="*/ 15 h 15"/>
                  <a:gd name="T10" fmla="*/ 78 w 78"/>
                  <a:gd name="T1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5">
                    <a:moveTo>
                      <a:pt x="78" y="7"/>
                    </a:moveTo>
                    <a:lnTo>
                      <a:pt x="49" y="7"/>
                    </a:lnTo>
                    <a:lnTo>
                      <a:pt x="0" y="0"/>
                    </a:lnTo>
                    <a:lnTo>
                      <a:pt x="23" y="7"/>
                    </a:lnTo>
                    <a:lnTo>
                      <a:pt x="58" y="15"/>
                    </a:lnTo>
                    <a:lnTo>
                      <a:pt x="78" y="7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45" name="Freeform 53"/>
              <p:cNvSpPr>
                <a:spLocks/>
              </p:cNvSpPr>
              <p:nvPr/>
            </p:nvSpPr>
            <p:spPr bwMode="auto">
              <a:xfrm>
                <a:off x="2786" y="5295"/>
                <a:ext cx="121" cy="20"/>
              </a:xfrm>
              <a:custGeom>
                <a:avLst/>
                <a:gdLst>
                  <a:gd name="T0" fmla="*/ 121 w 121"/>
                  <a:gd name="T1" fmla="*/ 8 h 20"/>
                  <a:gd name="T2" fmla="*/ 94 w 121"/>
                  <a:gd name="T3" fmla="*/ 15 h 20"/>
                  <a:gd name="T4" fmla="*/ 69 w 121"/>
                  <a:gd name="T5" fmla="*/ 17 h 20"/>
                  <a:gd name="T6" fmla="*/ 36 w 121"/>
                  <a:gd name="T7" fmla="*/ 7 h 20"/>
                  <a:gd name="T8" fmla="*/ 0 w 121"/>
                  <a:gd name="T9" fmla="*/ 0 h 20"/>
                  <a:gd name="T10" fmla="*/ 43 w 121"/>
                  <a:gd name="T11" fmla="*/ 15 h 20"/>
                  <a:gd name="T12" fmla="*/ 73 w 121"/>
                  <a:gd name="T13" fmla="*/ 20 h 20"/>
                  <a:gd name="T14" fmla="*/ 98 w 121"/>
                  <a:gd name="T15" fmla="*/ 20 h 20"/>
                  <a:gd name="T16" fmla="*/ 121 w 121"/>
                  <a:gd name="T17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" h="20">
                    <a:moveTo>
                      <a:pt x="121" y="8"/>
                    </a:moveTo>
                    <a:lnTo>
                      <a:pt x="94" y="15"/>
                    </a:lnTo>
                    <a:lnTo>
                      <a:pt x="69" y="17"/>
                    </a:lnTo>
                    <a:lnTo>
                      <a:pt x="36" y="7"/>
                    </a:lnTo>
                    <a:lnTo>
                      <a:pt x="0" y="0"/>
                    </a:lnTo>
                    <a:lnTo>
                      <a:pt x="43" y="15"/>
                    </a:lnTo>
                    <a:lnTo>
                      <a:pt x="73" y="20"/>
                    </a:lnTo>
                    <a:lnTo>
                      <a:pt x="98" y="20"/>
                    </a:lnTo>
                    <a:lnTo>
                      <a:pt x="121" y="8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46" name="Freeform 54"/>
              <p:cNvSpPr>
                <a:spLocks/>
              </p:cNvSpPr>
              <p:nvPr/>
            </p:nvSpPr>
            <p:spPr bwMode="auto">
              <a:xfrm>
                <a:off x="2826" y="5234"/>
                <a:ext cx="33" cy="33"/>
              </a:xfrm>
              <a:custGeom>
                <a:avLst/>
                <a:gdLst>
                  <a:gd name="T0" fmla="*/ 19 w 33"/>
                  <a:gd name="T1" fmla="*/ 0 h 33"/>
                  <a:gd name="T2" fmla="*/ 28 w 33"/>
                  <a:gd name="T3" fmla="*/ 16 h 33"/>
                  <a:gd name="T4" fmla="*/ 14 w 33"/>
                  <a:gd name="T5" fmla="*/ 28 h 33"/>
                  <a:gd name="T6" fmla="*/ 0 w 33"/>
                  <a:gd name="T7" fmla="*/ 33 h 33"/>
                  <a:gd name="T8" fmla="*/ 14 w 33"/>
                  <a:gd name="T9" fmla="*/ 31 h 33"/>
                  <a:gd name="T10" fmla="*/ 29 w 33"/>
                  <a:gd name="T11" fmla="*/ 25 h 33"/>
                  <a:gd name="T12" fmla="*/ 33 w 33"/>
                  <a:gd name="T13" fmla="*/ 15 h 33"/>
                  <a:gd name="T14" fmla="*/ 19 w 33"/>
                  <a:gd name="T1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33">
                    <a:moveTo>
                      <a:pt x="19" y="0"/>
                    </a:moveTo>
                    <a:lnTo>
                      <a:pt x="28" y="16"/>
                    </a:lnTo>
                    <a:lnTo>
                      <a:pt x="14" y="28"/>
                    </a:lnTo>
                    <a:lnTo>
                      <a:pt x="0" y="33"/>
                    </a:lnTo>
                    <a:lnTo>
                      <a:pt x="14" y="31"/>
                    </a:lnTo>
                    <a:lnTo>
                      <a:pt x="29" y="25"/>
                    </a:lnTo>
                    <a:lnTo>
                      <a:pt x="33" y="15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8247" name="Freeform 55"/>
            <p:cNvSpPr>
              <a:spLocks/>
            </p:cNvSpPr>
            <p:nvPr/>
          </p:nvSpPr>
          <p:spPr bwMode="auto">
            <a:xfrm>
              <a:off x="810" y="2742"/>
              <a:ext cx="50" cy="53"/>
            </a:xfrm>
            <a:custGeom>
              <a:avLst/>
              <a:gdLst>
                <a:gd name="T0" fmla="*/ 12 w 166"/>
                <a:gd name="T1" fmla="*/ 168 h 184"/>
                <a:gd name="T2" fmla="*/ 32 w 166"/>
                <a:gd name="T3" fmla="*/ 184 h 184"/>
                <a:gd name="T4" fmla="*/ 130 w 166"/>
                <a:gd name="T5" fmla="*/ 138 h 184"/>
                <a:gd name="T6" fmla="*/ 166 w 166"/>
                <a:gd name="T7" fmla="*/ 69 h 184"/>
                <a:gd name="T8" fmla="*/ 160 w 166"/>
                <a:gd name="T9" fmla="*/ 23 h 184"/>
                <a:gd name="T10" fmla="*/ 122 w 166"/>
                <a:gd name="T11" fmla="*/ 0 h 184"/>
                <a:gd name="T12" fmla="*/ 100 w 166"/>
                <a:gd name="T13" fmla="*/ 1 h 184"/>
                <a:gd name="T14" fmla="*/ 108 w 166"/>
                <a:gd name="T15" fmla="*/ 29 h 184"/>
                <a:gd name="T16" fmla="*/ 107 w 166"/>
                <a:gd name="T17" fmla="*/ 54 h 184"/>
                <a:gd name="T18" fmla="*/ 93 w 166"/>
                <a:gd name="T19" fmla="*/ 79 h 184"/>
                <a:gd name="T20" fmla="*/ 62 w 166"/>
                <a:gd name="T21" fmla="*/ 109 h 184"/>
                <a:gd name="T22" fmla="*/ 32 w 166"/>
                <a:gd name="T23" fmla="*/ 138 h 184"/>
                <a:gd name="T24" fmla="*/ 0 w 166"/>
                <a:gd name="T25" fmla="*/ 143 h 184"/>
                <a:gd name="T26" fmla="*/ 3 w 166"/>
                <a:gd name="T27" fmla="*/ 156 h 184"/>
                <a:gd name="T28" fmla="*/ 12 w 166"/>
                <a:gd name="T29" fmla="*/ 16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184">
                  <a:moveTo>
                    <a:pt x="12" y="168"/>
                  </a:moveTo>
                  <a:lnTo>
                    <a:pt x="32" y="184"/>
                  </a:lnTo>
                  <a:lnTo>
                    <a:pt x="130" y="138"/>
                  </a:lnTo>
                  <a:lnTo>
                    <a:pt x="166" y="69"/>
                  </a:lnTo>
                  <a:lnTo>
                    <a:pt x="160" y="23"/>
                  </a:lnTo>
                  <a:lnTo>
                    <a:pt x="122" y="0"/>
                  </a:lnTo>
                  <a:lnTo>
                    <a:pt x="100" y="1"/>
                  </a:lnTo>
                  <a:lnTo>
                    <a:pt x="108" y="29"/>
                  </a:lnTo>
                  <a:lnTo>
                    <a:pt x="107" y="54"/>
                  </a:lnTo>
                  <a:lnTo>
                    <a:pt x="93" y="79"/>
                  </a:lnTo>
                  <a:lnTo>
                    <a:pt x="62" y="109"/>
                  </a:lnTo>
                  <a:lnTo>
                    <a:pt x="32" y="138"/>
                  </a:lnTo>
                  <a:lnTo>
                    <a:pt x="0" y="143"/>
                  </a:lnTo>
                  <a:lnTo>
                    <a:pt x="3" y="156"/>
                  </a:lnTo>
                  <a:lnTo>
                    <a:pt x="12" y="168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 w="825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48" name="Freeform 56"/>
            <p:cNvSpPr>
              <a:spLocks/>
            </p:cNvSpPr>
            <p:nvPr/>
          </p:nvSpPr>
          <p:spPr bwMode="auto">
            <a:xfrm rot="20578156" flipH="1">
              <a:off x="1161" y="2513"/>
              <a:ext cx="157" cy="192"/>
            </a:xfrm>
            <a:custGeom>
              <a:avLst/>
              <a:gdLst>
                <a:gd name="T0" fmla="*/ 226 w 524"/>
                <a:gd name="T1" fmla="*/ 26 h 698"/>
                <a:gd name="T2" fmla="*/ 108 w 524"/>
                <a:gd name="T3" fmla="*/ 66 h 698"/>
                <a:gd name="T4" fmla="*/ 3 w 524"/>
                <a:gd name="T5" fmla="*/ 130 h 698"/>
                <a:gd name="T6" fmla="*/ 3 w 524"/>
                <a:gd name="T7" fmla="*/ 209 h 698"/>
                <a:gd name="T8" fmla="*/ 0 w 524"/>
                <a:gd name="T9" fmla="*/ 296 h 698"/>
                <a:gd name="T10" fmla="*/ 8 w 524"/>
                <a:gd name="T11" fmla="*/ 319 h 698"/>
                <a:gd name="T12" fmla="*/ 27 w 524"/>
                <a:gd name="T13" fmla="*/ 342 h 698"/>
                <a:gd name="T14" fmla="*/ 38 w 524"/>
                <a:gd name="T15" fmla="*/ 419 h 698"/>
                <a:gd name="T16" fmla="*/ 57 w 524"/>
                <a:gd name="T17" fmla="*/ 479 h 698"/>
                <a:gd name="T18" fmla="*/ 80 w 524"/>
                <a:gd name="T19" fmla="*/ 532 h 698"/>
                <a:gd name="T20" fmla="*/ 95 w 524"/>
                <a:gd name="T21" fmla="*/ 578 h 698"/>
                <a:gd name="T22" fmla="*/ 108 w 524"/>
                <a:gd name="T23" fmla="*/ 608 h 698"/>
                <a:gd name="T24" fmla="*/ 133 w 524"/>
                <a:gd name="T25" fmla="*/ 657 h 698"/>
                <a:gd name="T26" fmla="*/ 178 w 524"/>
                <a:gd name="T27" fmla="*/ 665 h 698"/>
                <a:gd name="T28" fmla="*/ 206 w 524"/>
                <a:gd name="T29" fmla="*/ 662 h 698"/>
                <a:gd name="T30" fmla="*/ 245 w 524"/>
                <a:gd name="T31" fmla="*/ 675 h 698"/>
                <a:gd name="T32" fmla="*/ 288 w 524"/>
                <a:gd name="T33" fmla="*/ 698 h 698"/>
                <a:gd name="T34" fmla="*/ 386 w 524"/>
                <a:gd name="T35" fmla="*/ 657 h 698"/>
                <a:gd name="T36" fmla="*/ 472 w 524"/>
                <a:gd name="T37" fmla="*/ 542 h 698"/>
                <a:gd name="T38" fmla="*/ 509 w 524"/>
                <a:gd name="T39" fmla="*/ 474 h 698"/>
                <a:gd name="T40" fmla="*/ 516 w 524"/>
                <a:gd name="T41" fmla="*/ 439 h 698"/>
                <a:gd name="T42" fmla="*/ 496 w 524"/>
                <a:gd name="T43" fmla="*/ 389 h 698"/>
                <a:gd name="T44" fmla="*/ 519 w 524"/>
                <a:gd name="T45" fmla="*/ 337 h 698"/>
                <a:gd name="T46" fmla="*/ 524 w 524"/>
                <a:gd name="T47" fmla="*/ 276 h 698"/>
                <a:gd name="T48" fmla="*/ 506 w 524"/>
                <a:gd name="T49" fmla="*/ 211 h 698"/>
                <a:gd name="T50" fmla="*/ 472 w 524"/>
                <a:gd name="T51" fmla="*/ 199 h 698"/>
                <a:gd name="T52" fmla="*/ 444 w 524"/>
                <a:gd name="T53" fmla="*/ 216 h 698"/>
                <a:gd name="T54" fmla="*/ 429 w 524"/>
                <a:gd name="T55" fmla="*/ 258 h 698"/>
                <a:gd name="T56" fmla="*/ 426 w 524"/>
                <a:gd name="T57" fmla="*/ 301 h 698"/>
                <a:gd name="T58" fmla="*/ 411 w 524"/>
                <a:gd name="T59" fmla="*/ 352 h 698"/>
                <a:gd name="T60" fmla="*/ 368 w 524"/>
                <a:gd name="T61" fmla="*/ 337 h 698"/>
                <a:gd name="T62" fmla="*/ 363 w 524"/>
                <a:gd name="T63" fmla="*/ 266 h 698"/>
                <a:gd name="T64" fmla="*/ 321 w 524"/>
                <a:gd name="T65" fmla="*/ 189 h 698"/>
                <a:gd name="T66" fmla="*/ 279 w 524"/>
                <a:gd name="T67" fmla="*/ 130 h 698"/>
                <a:gd name="T68" fmla="*/ 265 w 524"/>
                <a:gd name="T69" fmla="*/ 50 h 698"/>
                <a:gd name="T70" fmla="*/ 241 w 524"/>
                <a:gd name="T71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4" h="698">
                  <a:moveTo>
                    <a:pt x="279" y="0"/>
                  </a:moveTo>
                  <a:lnTo>
                    <a:pt x="226" y="26"/>
                  </a:lnTo>
                  <a:lnTo>
                    <a:pt x="165" y="50"/>
                  </a:lnTo>
                  <a:lnTo>
                    <a:pt x="108" y="66"/>
                  </a:lnTo>
                  <a:lnTo>
                    <a:pt x="47" y="100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3" y="209"/>
                  </a:lnTo>
                  <a:lnTo>
                    <a:pt x="0" y="249"/>
                  </a:lnTo>
                  <a:lnTo>
                    <a:pt x="0" y="296"/>
                  </a:lnTo>
                  <a:lnTo>
                    <a:pt x="3" y="309"/>
                  </a:lnTo>
                  <a:lnTo>
                    <a:pt x="8" y="319"/>
                  </a:lnTo>
                  <a:lnTo>
                    <a:pt x="22" y="327"/>
                  </a:lnTo>
                  <a:lnTo>
                    <a:pt x="27" y="342"/>
                  </a:lnTo>
                  <a:lnTo>
                    <a:pt x="28" y="389"/>
                  </a:lnTo>
                  <a:lnTo>
                    <a:pt x="38" y="419"/>
                  </a:lnTo>
                  <a:lnTo>
                    <a:pt x="50" y="437"/>
                  </a:lnTo>
                  <a:lnTo>
                    <a:pt x="57" y="479"/>
                  </a:lnTo>
                  <a:lnTo>
                    <a:pt x="65" y="500"/>
                  </a:lnTo>
                  <a:lnTo>
                    <a:pt x="80" y="532"/>
                  </a:lnTo>
                  <a:lnTo>
                    <a:pt x="85" y="557"/>
                  </a:lnTo>
                  <a:lnTo>
                    <a:pt x="95" y="578"/>
                  </a:lnTo>
                  <a:lnTo>
                    <a:pt x="103" y="590"/>
                  </a:lnTo>
                  <a:lnTo>
                    <a:pt x="108" y="608"/>
                  </a:lnTo>
                  <a:lnTo>
                    <a:pt x="117" y="637"/>
                  </a:lnTo>
                  <a:lnTo>
                    <a:pt x="133" y="657"/>
                  </a:lnTo>
                  <a:lnTo>
                    <a:pt x="151" y="665"/>
                  </a:lnTo>
                  <a:lnTo>
                    <a:pt x="178" y="665"/>
                  </a:lnTo>
                  <a:lnTo>
                    <a:pt x="198" y="665"/>
                  </a:lnTo>
                  <a:lnTo>
                    <a:pt x="206" y="662"/>
                  </a:lnTo>
                  <a:lnTo>
                    <a:pt x="230" y="660"/>
                  </a:lnTo>
                  <a:lnTo>
                    <a:pt x="245" y="675"/>
                  </a:lnTo>
                  <a:lnTo>
                    <a:pt x="263" y="692"/>
                  </a:lnTo>
                  <a:lnTo>
                    <a:pt x="288" y="698"/>
                  </a:lnTo>
                  <a:lnTo>
                    <a:pt x="341" y="682"/>
                  </a:lnTo>
                  <a:lnTo>
                    <a:pt x="386" y="657"/>
                  </a:lnTo>
                  <a:lnTo>
                    <a:pt x="426" y="612"/>
                  </a:lnTo>
                  <a:lnTo>
                    <a:pt x="472" y="542"/>
                  </a:lnTo>
                  <a:lnTo>
                    <a:pt x="491" y="512"/>
                  </a:lnTo>
                  <a:lnTo>
                    <a:pt x="509" y="474"/>
                  </a:lnTo>
                  <a:lnTo>
                    <a:pt x="516" y="452"/>
                  </a:lnTo>
                  <a:lnTo>
                    <a:pt x="516" y="439"/>
                  </a:lnTo>
                  <a:lnTo>
                    <a:pt x="516" y="419"/>
                  </a:lnTo>
                  <a:lnTo>
                    <a:pt x="496" y="389"/>
                  </a:lnTo>
                  <a:lnTo>
                    <a:pt x="506" y="371"/>
                  </a:lnTo>
                  <a:lnTo>
                    <a:pt x="519" y="337"/>
                  </a:lnTo>
                  <a:lnTo>
                    <a:pt x="524" y="304"/>
                  </a:lnTo>
                  <a:lnTo>
                    <a:pt x="524" y="276"/>
                  </a:lnTo>
                  <a:lnTo>
                    <a:pt x="516" y="238"/>
                  </a:lnTo>
                  <a:lnTo>
                    <a:pt x="506" y="211"/>
                  </a:lnTo>
                  <a:lnTo>
                    <a:pt x="491" y="199"/>
                  </a:lnTo>
                  <a:lnTo>
                    <a:pt x="472" y="199"/>
                  </a:lnTo>
                  <a:lnTo>
                    <a:pt x="457" y="204"/>
                  </a:lnTo>
                  <a:lnTo>
                    <a:pt x="444" y="216"/>
                  </a:lnTo>
                  <a:lnTo>
                    <a:pt x="434" y="243"/>
                  </a:lnTo>
                  <a:lnTo>
                    <a:pt x="429" y="258"/>
                  </a:lnTo>
                  <a:lnTo>
                    <a:pt x="429" y="276"/>
                  </a:lnTo>
                  <a:lnTo>
                    <a:pt x="426" y="301"/>
                  </a:lnTo>
                  <a:lnTo>
                    <a:pt x="426" y="319"/>
                  </a:lnTo>
                  <a:lnTo>
                    <a:pt x="411" y="352"/>
                  </a:lnTo>
                  <a:lnTo>
                    <a:pt x="383" y="357"/>
                  </a:lnTo>
                  <a:lnTo>
                    <a:pt x="368" y="337"/>
                  </a:lnTo>
                  <a:lnTo>
                    <a:pt x="373" y="296"/>
                  </a:lnTo>
                  <a:lnTo>
                    <a:pt x="363" y="266"/>
                  </a:lnTo>
                  <a:lnTo>
                    <a:pt x="334" y="223"/>
                  </a:lnTo>
                  <a:lnTo>
                    <a:pt x="321" y="189"/>
                  </a:lnTo>
                  <a:lnTo>
                    <a:pt x="293" y="149"/>
                  </a:lnTo>
                  <a:lnTo>
                    <a:pt x="279" y="130"/>
                  </a:lnTo>
                  <a:lnTo>
                    <a:pt x="265" y="73"/>
                  </a:lnTo>
                  <a:lnTo>
                    <a:pt x="265" y="50"/>
                  </a:lnTo>
                  <a:lnTo>
                    <a:pt x="268" y="26"/>
                  </a:lnTo>
                  <a:lnTo>
                    <a:pt x="241" y="40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 w="8255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49" name="Freeform 57"/>
            <p:cNvSpPr>
              <a:spLocks/>
            </p:cNvSpPr>
            <p:nvPr/>
          </p:nvSpPr>
          <p:spPr bwMode="auto">
            <a:xfrm rot="20578156" flipH="1">
              <a:off x="1276" y="2665"/>
              <a:ext cx="28" cy="16"/>
            </a:xfrm>
            <a:custGeom>
              <a:avLst/>
              <a:gdLst>
                <a:gd name="T0" fmla="*/ 0 w 93"/>
                <a:gd name="T1" fmla="*/ 16 h 60"/>
                <a:gd name="T2" fmla="*/ 14 w 93"/>
                <a:gd name="T3" fmla="*/ 1 h 60"/>
                <a:gd name="T4" fmla="*/ 29 w 93"/>
                <a:gd name="T5" fmla="*/ 0 h 60"/>
                <a:gd name="T6" fmla="*/ 58 w 93"/>
                <a:gd name="T7" fmla="*/ 1 h 60"/>
                <a:gd name="T8" fmla="*/ 64 w 93"/>
                <a:gd name="T9" fmla="*/ 3 h 60"/>
                <a:gd name="T10" fmla="*/ 73 w 93"/>
                <a:gd name="T11" fmla="*/ 3 h 60"/>
                <a:gd name="T12" fmla="*/ 84 w 93"/>
                <a:gd name="T13" fmla="*/ 16 h 60"/>
                <a:gd name="T14" fmla="*/ 93 w 93"/>
                <a:gd name="T15" fmla="*/ 35 h 60"/>
                <a:gd name="T16" fmla="*/ 91 w 93"/>
                <a:gd name="T17" fmla="*/ 41 h 60"/>
                <a:gd name="T18" fmla="*/ 79 w 93"/>
                <a:gd name="T19" fmla="*/ 50 h 60"/>
                <a:gd name="T20" fmla="*/ 68 w 93"/>
                <a:gd name="T21" fmla="*/ 43 h 60"/>
                <a:gd name="T22" fmla="*/ 46 w 93"/>
                <a:gd name="T23" fmla="*/ 48 h 60"/>
                <a:gd name="T24" fmla="*/ 34 w 93"/>
                <a:gd name="T25" fmla="*/ 60 h 60"/>
                <a:gd name="T26" fmla="*/ 19 w 93"/>
                <a:gd name="T27" fmla="*/ 58 h 60"/>
                <a:gd name="T28" fmla="*/ 4 w 93"/>
                <a:gd name="T29" fmla="*/ 41 h 60"/>
                <a:gd name="T30" fmla="*/ 0 w 93"/>
                <a:gd name="T31" fmla="*/ 1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60">
                  <a:moveTo>
                    <a:pt x="0" y="16"/>
                  </a:moveTo>
                  <a:lnTo>
                    <a:pt x="14" y="1"/>
                  </a:lnTo>
                  <a:lnTo>
                    <a:pt x="29" y="0"/>
                  </a:lnTo>
                  <a:lnTo>
                    <a:pt x="58" y="1"/>
                  </a:lnTo>
                  <a:lnTo>
                    <a:pt x="64" y="3"/>
                  </a:lnTo>
                  <a:lnTo>
                    <a:pt x="73" y="3"/>
                  </a:lnTo>
                  <a:lnTo>
                    <a:pt x="84" y="16"/>
                  </a:lnTo>
                  <a:lnTo>
                    <a:pt x="93" y="35"/>
                  </a:lnTo>
                  <a:lnTo>
                    <a:pt x="91" y="41"/>
                  </a:lnTo>
                  <a:lnTo>
                    <a:pt x="79" y="50"/>
                  </a:lnTo>
                  <a:lnTo>
                    <a:pt x="68" y="43"/>
                  </a:lnTo>
                  <a:lnTo>
                    <a:pt x="46" y="48"/>
                  </a:lnTo>
                  <a:lnTo>
                    <a:pt x="34" y="60"/>
                  </a:lnTo>
                  <a:lnTo>
                    <a:pt x="19" y="58"/>
                  </a:lnTo>
                  <a:lnTo>
                    <a:pt x="4" y="4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50" name="Freeform 58"/>
            <p:cNvSpPr>
              <a:spLocks/>
            </p:cNvSpPr>
            <p:nvPr/>
          </p:nvSpPr>
          <p:spPr bwMode="auto">
            <a:xfrm rot="20578156" flipH="1">
              <a:off x="1274" y="2648"/>
              <a:ext cx="33" cy="14"/>
            </a:xfrm>
            <a:custGeom>
              <a:avLst/>
              <a:gdLst>
                <a:gd name="T0" fmla="*/ 16 w 109"/>
                <a:gd name="T1" fmla="*/ 53 h 53"/>
                <a:gd name="T2" fmla="*/ 26 w 109"/>
                <a:gd name="T3" fmla="*/ 49 h 53"/>
                <a:gd name="T4" fmla="*/ 15 w 109"/>
                <a:gd name="T5" fmla="*/ 30 h 53"/>
                <a:gd name="T6" fmla="*/ 25 w 109"/>
                <a:gd name="T7" fmla="*/ 26 h 53"/>
                <a:gd name="T8" fmla="*/ 43 w 109"/>
                <a:gd name="T9" fmla="*/ 28 h 53"/>
                <a:gd name="T10" fmla="*/ 54 w 109"/>
                <a:gd name="T11" fmla="*/ 25 h 53"/>
                <a:gd name="T12" fmla="*/ 64 w 109"/>
                <a:gd name="T13" fmla="*/ 20 h 53"/>
                <a:gd name="T14" fmla="*/ 84 w 109"/>
                <a:gd name="T15" fmla="*/ 13 h 53"/>
                <a:gd name="T16" fmla="*/ 93 w 109"/>
                <a:gd name="T17" fmla="*/ 5 h 53"/>
                <a:gd name="T18" fmla="*/ 109 w 109"/>
                <a:gd name="T19" fmla="*/ 0 h 53"/>
                <a:gd name="T20" fmla="*/ 89 w 109"/>
                <a:gd name="T21" fmla="*/ 0 h 53"/>
                <a:gd name="T22" fmla="*/ 73 w 109"/>
                <a:gd name="T23" fmla="*/ 0 h 53"/>
                <a:gd name="T24" fmla="*/ 64 w 109"/>
                <a:gd name="T25" fmla="*/ 3 h 53"/>
                <a:gd name="T26" fmla="*/ 41 w 109"/>
                <a:gd name="T27" fmla="*/ 5 h 53"/>
                <a:gd name="T28" fmla="*/ 31 w 109"/>
                <a:gd name="T29" fmla="*/ 16 h 53"/>
                <a:gd name="T30" fmla="*/ 23 w 109"/>
                <a:gd name="T31" fmla="*/ 5 h 53"/>
                <a:gd name="T32" fmla="*/ 13 w 109"/>
                <a:gd name="T33" fmla="*/ 0 h 53"/>
                <a:gd name="T34" fmla="*/ 3 w 109"/>
                <a:gd name="T35" fmla="*/ 5 h 53"/>
                <a:gd name="T36" fmla="*/ 0 w 109"/>
                <a:gd name="T37" fmla="*/ 13 h 53"/>
                <a:gd name="T38" fmla="*/ 3 w 109"/>
                <a:gd name="T39" fmla="*/ 26 h 53"/>
                <a:gd name="T40" fmla="*/ 5 w 109"/>
                <a:gd name="T41" fmla="*/ 36 h 53"/>
                <a:gd name="T42" fmla="*/ 16 w 109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" h="53">
                  <a:moveTo>
                    <a:pt x="16" y="53"/>
                  </a:moveTo>
                  <a:lnTo>
                    <a:pt x="26" y="49"/>
                  </a:lnTo>
                  <a:lnTo>
                    <a:pt x="15" y="30"/>
                  </a:lnTo>
                  <a:lnTo>
                    <a:pt x="25" y="26"/>
                  </a:lnTo>
                  <a:lnTo>
                    <a:pt x="43" y="28"/>
                  </a:lnTo>
                  <a:lnTo>
                    <a:pt x="54" y="25"/>
                  </a:lnTo>
                  <a:lnTo>
                    <a:pt x="64" y="20"/>
                  </a:lnTo>
                  <a:lnTo>
                    <a:pt x="84" y="13"/>
                  </a:lnTo>
                  <a:lnTo>
                    <a:pt x="93" y="5"/>
                  </a:lnTo>
                  <a:lnTo>
                    <a:pt x="109" y="0"/>
                  </a:lnTo>
                  <a:lnTo>
                    <a:pt x="89" y="0"/>
                  </a:lnTo>
                  <a:lnTo>
                    <a:pt x="73" y="0"/>
                  </a:lnTo>
                  <a:lnTo>
                    <a:pt x="64" y="3"/>
                  </a:lnTo>
                  <a:lnTo>
                    <a:pt x="41" y="5"/>
                  </a:lnTo>
                  <a:lnTo>
                    <a:pt x="31" y="16"/>
                  </a:lnTo>
                  <a:lnTo>
                    <a:pt x="23" y="5"/>
                  </a:lnTo>
                  <a:lnTo>
                    <a:pt x="13" y="0"/>
                  </a:lnTo>
                  <a:lnTo>
                    <a:pt x="3" y="5"/>
                  </a:lnTo>
                  <a:lnTo>
                    <a:pt x="0" y="13"/>
                  </a:lnTo>
                  <a:lnTo>
                    <a:pt x="3" y="26"/>
                  </a:lnTo>
                  <a:lnTo>
                    <a:pt x="5" y="36"/>
                  </a:lnTo>
                  <a:lnTo>
                    <a:pt x="16" y="53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51" name="Freeform 59"/>
            <p:cNvSpPr>
              <a:spLocks/>
            </p:cNvSpPr>
            <p:nvPr/>
          </p:nvSpPr>
          <p:spPr bwMode="auto">
            <a:xfrm rot="20578156" flipH="1">
              <a:off x="1221" y="2592"/>
              <a:ext cx="94" cy="61"/>
            </a:xfrm>
            <a:custGeom>
              <a:avLst/>
              <a:gdLst>
                <a:gd name="T0" fmla="*/ 43 w 314"/>
                <a:gd name="T1" fmla="*/ 128 h 220"/>
                <a:gd name="T2" fmla="*/ 85 w 314"/>
                <a:gd name="T3" fmla="*/ 118 h 220"/>
                <a:gd name="T4" fmla="*/ 82 w 314"/>
                <a:gd name="T5" fmla="*/ 88 h 220"/>
                <a:gd name="T6" fmla="*/ 87 w 314"/>
                <a:gd name="T7" fmla="*/ 57 h 220"/>
                <a:gd name="T8" fmla="*/ 58 w 314"/>
                <a:gd name="T9" fmla="*/ 0 h 220"/>
                <a:gd name="T10" fmla="*/ 48 w 314"/>
                <a:gd name="T11" fmla="*/ 45 h 220"/>
                <a:gd name="T12" fmla="*/ 47 w 314"/>
                <a:gd name="T13" fmla="*/ 75 h 220"/>
                <a:gd name="T14" fmla="*/ 45 w 314"/>
                <a:gd name="T15" fmla="*/ 65 h 220"/>
                <a:gd name="T16" fmla="*/ 22 w 314"/>
                <a:gd name="T17" fmla="*/ 50 h 220"/>
                <a:gd name="T18" fmla="*/ 8 w 314"/>
                <a:gd name="T19" fmla="*/ 22 h 220"/>
                <a:gd name="T20" fmla="*/ 2 w 314"/>
                <a:gd name="T21" fmla="*/ 62 h 220"/>
                <a:gd name="T22" fmla="*/ 18 w 314"/>
                <a:gd name="T23" fmla="*/ 112 h 220"/>
                <a:gd name="T24" fmla="*/ 28 w 314"/>
                <a:gd name="T25" fmla="*/ 156 h 220"/>
                <a:gd name="T26" fmla="*/ 53 w 314"/>
                <a:gd name="T27" fmla="*/ 215 h 220"/>
                <a:gd name="T28" fmla="*/ 77 w 314"/>
                <a:gd name="T29" fmla="*/ 213 h 220"/>
                <a:gd name="T30" fmla="*/ 123 w 314"/>
                <a:gd name="T31" fmla="*/ 213 h 220"/>
                <a:gd name="T32" fmla="*/ 158 w 314"/>
                <a:gd name="T33" fmla="*/ 215 h 220"/>
                <a:gd name="T34" fmla="*/ 163 w 314"/>
                <a:gd name="T35" fmla="*/ 180 h 220"/>
                <a:gd name="T36" fmla="*/ 196 w 314"/>
                <a:gd name="T37" fmla="*/ 161 h 220"/>
                <a:gd name="T38" fmla="*/ 163 w 314"/>
                <a:gd name="T39" fmla="*/ 145 h 220"/>
                <a:gd name="T40" fmla="*/ 206 w 314"/>
                <a:gd name="T41" fmla="*/ 151 h 220"/>
                <a:gd name="T42" fmla="*/ 195 w 314"/>
                <a:gd name="T43" fmla="*/ 130 h 220"/>
                <a:gd name="T44" fmla="*/ 215 w 314"/>
                <a:gd name="T45" fmla="*/ 108 h 220"/>
                <a:gd name="T46" fmla="*/ 188 w 314"/>
                <a:gd name="T47" fmla="*/ 93 h 220"/>
                <a:gd name="T48" fmla="*/ 221 w 314"/>
                <a:gd name="T49" fmla="*/ 85 h 220"/>
                <a:gd name="T50" fmla="*/ 314 w 314"/>
                <a:gd name="T51" fmla="*/ 5 h 220"/>
                <a:gd name="T52" fmla="*/ 241 w 314"/>
                <a:gd name="T53" fmla="*/ 0 h 220"/>
                <a:gd name="T54" fmla="*/ 188 w 314"/>
                <a:gd name="T55" fmla="*/ 52 h 220"/>
                <a:gd name="T56" fmla="*/ 156 w 314"/>
                <a:gd name="T57" fmla="*/ 55 h 220"/>
                <a:gd name="T58" fmla="*/ 141 w 314"/>
                <a:gd name="T59" fmla="*/ 27 h 220"/>
                <a:gd name="T60" fmla="*/ 111 w 314"/>
                <a:gd name="T61" fmla="*/ 25 h 220"/>
                <a:gd name="T62" fmla="*/ 106 w 314"/>
                <a:gd name="T63" fmla="*/ 50 h 220"/>
                <a:gd name="T64" fmla="*/ 116 w 314"/>
                <a:gd name="T65" fmla="*/ 75 h 220"/>
                <a:gd name="T66" fmla="*/ 143 w 314"/>
                <a:gd name="T67" fmla="*/ 102 h 220"/>
                <a:gd name="T68" fmla="*/ 148 w 314"/>
                <a:gd name="T69" fmla="*/ 136 h 220"/>
                <a:gd name="T70" fmla="*/ 90 w 314"/>
                <a:gd name="T71" fmla="*/ 150 h 220"/>
                <a:gd name="T72" fmla="*/ 43 w 314"/>
                <a:gd name="T73" fmla="*/ 13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4" h="220">
                  <a:moveTo>
                    <a:pt x="43" y="135"/>
                  </a:moveTo>
                  <a:lnTo>
                    <a:pt x="43" y="128"/>
                  </a:lnTo>
                  <a:lnTo>
                    <a:pt x="68" y="126"/>
                  </a:lnTo>
                  <a:lnTo>
                    <a:pt x="85" y="118"/>
                  </a:lnTo>
                  <a:lnTo>
                    <a:pt x="91" y="98"/>
                  </a:lnTo>
                  <a:lnTo>
                    <a:pt x="82" y="88"/>
                  </a:lnTo>
                  <a:lnTo>
                    <a:pt x="87" y="75"/>
                  </a:lnTo>
                  <a:lnTo>
                    <a:pt x="87" y="57"/>
                  </a:lnTo>
                  <a:lnTo>
                    <a:pt x="87" y="12"/>
                  </a:lnTo>
                  <a:lnTo>
                    <a:pt x="58" y="0"/>
                  </a:lnTo>
                  <a:lnTo>
                    <a:pt x="53" y="32"/>
                  </a:lnTo>
                  <a:lnTo>
                    <a:pt x="48" y="45"/>
                  </a:lnTo>
                  <a:lnTo>
                    <a:pt x="52" y="68"/>
                  </a:lnTo>
                  <a:lnTo>
                    <a:pt x="47" y="75"/>
                  </a:lnTo>
                  <a:lnTo>
                    <a:pt x="37" y="68"/>
                  </a:lnTo>
                  <a:lnTo>
                    <a:pt x="45" y="65"/>
                  </a:lnTo>
                  <a:lnTo>
                    <a:pt x="42" y="50"/>
                  </a:lnTo>
                  <a:lnTo>
                    <a:pt x="22" y="50"/>
                  </a:lnTo>
                  <a:lnTo>
                    <a:pt x="18" y="40"/>
                  </a:lnTo>
                  <a:lnTo>
                    <a:pt x="8" y="22"/>
                  </a:lnTo>
                  <a:lnTo>
                    <a:pt x="0" y="22"/>
                  </a:lnTo>
                  <a:lnTo>
                    <a:pt x="2" y="62"/>
                  </a:lnTo>
                  <a:lnTo>
                    <a:pt x="3" y="82"/>
                  </a:lnTo>
                  <a:lnTo>
                    <a:pt x="18" y="112"/>
                  </a:lnTo>
                  <a:lnTo>
                    <a:pt x="25" y="123"/>
                  </a:lnTo>
                  <a:lnTo>
                    <a:pt x="28" y="156"/>
                  </a:lnTo>
                  <a:lnTo>
                    <a:pt x="37" y="183"/>
                  </a:lnTo>
                  <a:lnTo>
                    <a:pt x="53" y="215"/>
                  </a:lnTo>
                  <a:lnTo>
                    <a:pt x="60" y="220"/>
                  </a:lnTo>
                  <a:lnTo>
                    <a:pt x="77" y="213"/>
                  </a:lnTo>
                  <a:lnTo>
                    <a:pt x="96" y="208"/>
                  </a:lnTo>
                  <a:lnTo>
                    <a:pt x="123" y="213"/>
                  </a:lnTo>
                  <a:lnTo>
                    <a:pt x="145" y="215"/>
                  </a:lnTo>
                  <a:lnTo>
                    <a:pt x="158" y="215"/>
                  </a:lnTo>
                  <a:lnTo>
                    <a:pt x="173" y="200"/>
                  </a:lnTo>
                  <a:lnTo>
                    <a:pt x="163" y="180"/>
                  </a:lnTo>
                  <a:lnTo>
                    <a:pt x="186" y="173"/>
                  </a:lnTo>
                  <a:lnTo>
                    <a:pt x="196" y="161"/>
                  </a:lnTo>
                  <a:lnTo>
                    <a:pt x="181" y="148"/>
                  </a:lnTo>
                  <a:lnTo>
                    <a:pt x="163" y="145"/>
                  </a:lnTo>
                  <a:lnTo>
                    <a:pt x="191" y="138"/>
                  </a:lnTo>
                  <a:lnTo>
                    <a:pt x="206" y="151"/>
                  </a:lnTo>
                  <a:lnTo>
                    <a:pt x="226" y="151"/>
                  </a:lnTo>
                  <a:lnTo>
                    <a:pt x="195" y="130"/>
                  </a:lnTo>
                  <a:lnTo>
                    <a:pt x="215" y="116"/>
                  </a:lnTo>
                  <a:lnTo>
                    <a:pt x="215" y="108"/>
                  </a:lnTo>
                  <a:lnTo>
                    <a:pt x="193" y="98"/>
                  </a:lnTo>
                  <a:lnTo>
                    <a:pt x="188" y="93"/>
                  </a:lnTo>
                  <a:lnTo>
                    <a:pt x="193" y="88"/>
                  </a:lnTo>
                  <a:lnTo>
                    <a:pt x="221" y="85"/>
                  </a:lnTo>
                  <a:lnTo>
                    <a:pt x="288" y="65"/>
                  </a:lnTo>
                  <a:lnTo>
                    <a:pt x="314" y="5"/>
                  </a:lnTo>
                  <a:lnTo>
                    <a:pt x="284" y="2"/>
                  </a:lnTo>
                  <a:lnTo>
                    <a:pt x="241" y="0"/>
                  </a:lnTo>
                  <a:lnTo>
                    <a:pt x="220" y="27"/>
                  </a:lnTo>
                  <a:lnTo>
                    <a:pt x="188" y="52"/>
                  </a:lnTo>
                  <a:lnTo>
                    <a:pt x="166" y="60"/>
                  </a:lnTo>
                  <a:lnTo>
                    <a:pt x="156" y="55"/>
                  </a:lnTo>
                  <a:lnTo>
                    <a:pt x="141" y="40"/>
                  </a:lnTo>
                  <a:lnTo>
                    <a:pt x="141" y="27"/>
                  </a:lnTo>
                  <a:lnTo>
                    <a:pt x="131" y="5"/>
                  </a:lnTo>
                  <a:lnTo>
                    <a:pt x="111" y="25"/>
                  </a:lnTo>
                  <a:lnTo>
                    <a:pt x="115" y="33"/>
                  </a:lnTo>
                  <a:lnTo>
                    <a:pt x="106" y="50"/>
                  </a:lnTo>
                  <a:lnTo>
                    <a:pt x="110" y="60"/>
                  </a:lnTo>
                  <a:lnTo>
                    <a:pt x="116" y="75"/>
                  </a:lnTo>
                  <a:lnTo>
                    <a:pt x="136" y="90"/>
                  </a:lnTo>
                  <a:lnTo>
                    <a:pt x="143" y="102"/>
                  </a:lnTo>
                  <a:lnTo>
                    <a:pt x="151" y="125"/>
                  </a:lnTo>
                  <a:lnTo>
                    <a:pt x="148" y="136"/>
                  </a:lnTo>
                  <a:lnTo>
                    <a:pt x="120" y="145"/>
                  </a:lnTo>
                  <a:lnTo>
                    <a:pt x="90" y="150"/>
                  </a:lnTo>
                  <a:lnTo>
                    <a:pt x="60" y="145"/>
                  </a:lnTo>
                  <a:lnTo>
                    <a:pt x="43" y="135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52" name="Freeform 60"/>
            <p:cNvSpPr>
              <a:spLocks/>
            </p:cNvSpPr>
            <p:nvPr/>
          </p:nvSpPr>
          <p:spPr bwMode="auto">
            <a:xfrm rot="20578156" flipH="1">
              <a:off x="1240" y="2600"/>
              <a:ext cx="26" cy="14"/>
            </a:xfrm>
            <a:custGeom>
              <a:avLst/>
              <a:gdLst>
                <a:gd name="T0" fmla="*/ 0 w 88"/>
                <a:gd name="T1" fmla="*/ 28 h 51"/>
                <a:gd name="T2" fmla="*/ 5 w 88"/>
                <a:gd name="T3" fmla="*/ 35 h 51"/>
                <a:gd name="T4" fmla="*/ 15 w 88"/>
                <a:gd name="T5" fmla="*/ 41 h 51"/>
                <a:gd name="T6" fmla="*/ 25 w 88"/>
                <a:gd name="T7" fmla="*/ 43 h 51"/>
                <a:gd name="T8" fmla="*/ 38 w 88"/>
                <a:gd name="T9" fmla="*/ 40 h 51"/>
                <a:gd name="T10" fmla="*/ 53 w 88"/>
                <a:gd name="T11" fmla="*/ 28 h 51"/>
                <a:gd name="T12" fmla="*/ 68 w 88"/>
                <a:gd name="T13" fmla="*/ 15 h 51"/>
                <a:gd name="T14" fmla="*/ 80 w 88"/>
                <a:gd name="T15" fmla="*/ 0 h 51"/>
                <a:gd name="T16" fmla="*/ 88 w 88"/>
                <a:gd name="T17" fmla="*/ 8 h 51"/>
                <a:gd name="T18" fmla="*/ 68 w 88"/>
                <a:gd name="T19" fmla="*/ 23 h 51"/>
                <a:gd name="T20" fmla="*/ 55 w 88"/>
                <a:gd name="T21" fmla="*/ 40 h 51"/>
                <a:gd name="T22" fmla="*/ 45 w 88"/>
                <a:gd name="T23" fmla="*/ 50 h 51"/>
                <a:gd name="T24" fmla="*/ 33 w 88"/>
                <a:gd name="T25" fmla="*/ 51 h 51"/>
                <a:gd name="T26" fmla="*/ 23 w 88"/>
                <a:gd name="T27" fmla="*/ 51 h 51"/>
                <a:gd name="T28" fmla="*/ 5 w 88"/>
                <a:gd name="T29" fmla="*/ 45 h 51"/>
                <a:gd name="T30" fmla="*/ 0 w 88"/>
                <a:gd name="T3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51">
                  <a:moveTo>
                    <a:pt x="0" y="28"/>
                  </a:moveTo>
                  <a:lnTo>
                    <a:pt x="5" y="35"/>
                  </a:lnTo>
                  <a:lnTo>
                    <a:pt x="15" y="41"/>
                  </a:lnTo>
                  <a:lnTo>
                    <a:pt x="25" y="43"/>
                  </a:lnTo>
                  <a:lnTo>
                    <a:pt x="38" y="40"/>
                  </a:lnTo>
                  <a:lnTo>
                    <a:pt x="53" y="28"/>
                  </a:lnTo>
                  <a:lnTo>
                    <a:pt x="68" y="15"/>
                  </a:lnTo>
                  <a:lnTo>
                    <a:pt x="80" y="0"/>
                  </a:lnTo>
                  <a:lnTo>
                    <a:pt x="88" y="8"/>
                  </a:lnTo>
                  <a:lnTo>
                    <a:pt x="68" y="23"/>
                  </a:lnTo>
                  <a:lnTo>
                    <a:pt x="55" y="40"/>
                  </a:lnTo>
                  <a:lnTo>
                    <a:pt x="45" y="50"/>
                  </a:lnTo>
                  <a:lnTo>
                    <a:pt x="33" y="51"/>
                  </a:lnTo>
                  <a:lnTo>
                    <a:pt x="23" y="51"/>
                  </a:lnTo>
                  <a:lnTo>
                    <a:pt x="5" y="4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53" name="Freeform 61"/>
            <p:cNvSpPr>
              <a:spLocks/>
            </p:cNvSpPr>
            <p:nvPr/>
          </p:nvSpPr>
          <p:spPr bwMode="auto">
            <a:xfrm rot="20578156" flipH="1">
              <a:off x="1252" y="2519"/>
              <a:ext cx="51" cy="64"/>
            </a:xfrm>
            <a:custGeom>
              <a:avLst/>
              <a:gdLst>
                <a:gd name="T0" fmla="*/ 6 w 169"/>
                <a:gd name="T1" fmla="*/ 231 h 231"/>
                <a:gd name="T2" fmla="*/ 25 w 169"/>
                <a:gd name="T3" fmla="*/ 226 h 231"/>
                <a:gd name="T4" fmla="*/ 40 w 169"/>
                <a:gd name="T5" fmla="*/ 226 h 231"/>
                <a:gd name="T6" fmla="*/ 60 w 169"/>
                <a:gd name="T7" fmla="*/ 222 h 231"/>
                <a:gd name="T8" fmla="*/ 70 w 169"/>
                <a:gd name="T9" fmla="*/ 208 h 231"/>
                <a:gd name="T10" fmla="*/ 81 w 169"/>
                <a:gd name="T11" fmla="*/ 214 h 231"/>
                <a:gd name="T12" fmla="*/ 91 w 169"/>
                <a:gd name="T13" fmla="*/ 189 h 231"/>
                <a:gd name="T14" fmla="*/ 93 w 169"/>
                <a:gd name="T15" fmla="*/ 179 h 231"/>
                <a:gd name="T16" fmla="*/ 108 w 169"/>
                <a:gd name="T17" fmla="*/ 181 h 231"/>
                <a:gd name="T18" fmla="*/ 110 w 169"/>
                <a:gd name="T19" fmla="*/ 199 h 231"/>
                <a:gd name="T20" fmla="*/ 128 w 169"/>
                <a:gd name="T21" fmla="*/ 199 h 231"/>
                <a:gd name="T22" fmla="*/ 129 w 169"/>
                <a:gd name="T23" fmla="*/ 209 h 231"/>
                <a:gd name="T24" fmla="*/ 151 w 169"/>
                <a:gd name="T25" fmla="*/ 206 h 231"/>
                <a:gd name="T26" fmla="*/ 154 w 169"/>
                <a:gd name="T27" fmla="*/ 196 h 231"/>
                <a:gd name="T28" fmla="*/ 169 w 169"/>
                <a:gd name="T29" fmla="*/ 206 h 231"/>
                <a:gd name="T30" fmla="*/ 164 w 169"/>
                <a:gd name="T31" fmla="*/ 184 h 231"/>
                <a:gd name="T32" fmla="*/ 156 w 169"/>
                <a:gd name="T33" fmla="*/ 168 h 231"/>
                <a:gd name="T34" fmla="*/ 156 w 169"/>
                <a:gd name="T35" fmla="*/ 146 h 231"/>
                <a:gd name="T36" fmla="*/ 163 w 169"/>
                <a:gd name="T37" fmla="*/ 118 h 231"/>
                <a:gd name="T38" fmla="*/ 168 w 169"/>
                <a:gd name="T39" fmla="*/ 101 h 231"/>
                <a:gd name="T40" fmla="*/ 168 w 169"/>
                <a:gd name="T41" fmla="*/ 71 h 231"/>
                <a:gd name="T42" fmla="*/ 159 w 169"/>
                <a:gd name="T43" fmla="*/ 51 h 231"/>
                <a:gd name="T44" fmla="*/ 139 w 169"/>
                <a:gd name="T45" fmla="*/ 46 h 231"/>
                <a:gd name="T46" fmla="*/ 116 w 169"/>
                <a:gd name="T47" fmla="*/ 31 h 231"/>
                <a:gd name="T48" fmla="*/ 108 w 169"/>
                <a:gd name="T49" fmla="*/ 23 h 231"/>
                <a:gd name="T50" fmla="*/ 111 w 169"/>
                <a:gd name="T51" fmla="*/ 0 h 231"/>
                <a:gd name="T52" fmla="*/ 78 w 169"/>
                <a:gd name="T53" fmla="*/ 11 h 231"/>
                <a:gd name="T54" fmla="*/ 33 w 169"/>
                <a:gd name="T55" fmla="*/ 36 h 231"/>
                <a:gd name="T56" fmla="*/ 11 w 169"/>
                <a:gd name="T57" fmla="*/ 55 h 231"/>
                <a:gd name="T58" fmla="*/ 0 w 169"/>
                <a:gd name="T59" fmla="*/ 58 h 231"/>
                <a:gd name="T60" fmla="*/ 5 w 169"/>
                <a:gd name="T61" fmla="*/ 84 h 231"/>
                <a:gd name="T62" fmla="*/ 5 w 169"/>
                <a:gd name="T63" fmla="*/ 109 h 231"/>
                <a:gd name="T64" fmla="*/ 6 w 169"/>
                <a:gd name="T65" fmla="*/ 134 h 231"/>
                <a:gd name="T66" fmla="*/ 6 w 169"/>
                <a:gd name="T67" fmla="*/ 156 h 231"/>
                <a:gd name="T68" fmla="*/ 5 w 169"/>
                <a:gd name="T69" fmla="*/ 179 h 231"/>
                <a:gd name="T70" fmla="*/ 5 w 169"/>
                <a:gd name="T71" fmla="*/ 206 h 231"/>
                <a:gd name="T72" fmla="*/ 6 w 169"/>
                <a:gd name="T73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9" h="231">
                  <a:moveTo>
                    <a:pt x="6" y="231"/>
                  </a:moveTo>
                  <a:lnTo>
                    <a:pt x="25" y="226"/>
                  </a:lnTo>
                  <a:lnTo>
                    <a:pt x="40" y="226"/>
                  </a:lnTo>
                  <a:lnTo>
                    <a:pt x="60" y="222"/>
                  </a:lnTo>
                  <a:lnTo>
                    <a:pt x="70" y="208"/>
                  </a:lnTo>
                  <a:lnTo>
                    <a:pt x="81" y="214"/>
                  </a:lnTo>
                  <a:lnTo>
                    <a:pt x="91" y="189"/>
                  </a:lnTo>
                  <a:lnTo>
                    <a:pt x="93" y="179"/>
                  </a:lnTo>
                  <a:lnTo>
                    <a:pt x="108" y="181"/>
                  </a:lnTo>
                  <a:lnTo>
                    <a:pt x="110" y="199"/>
                  </a:lnTo>
                  <a:lnTo>
                    <a:pt x="128" y="199"/>
                  </a:lnTo>
                  <a:lnTo>
                    <a:pt x="129" y="209"/>
                  </a:lnTo>
                  <a:lnTo>
                    <a:pt x="151" y="206"/>
                  </a:lnTo>
                  <a:lnTo>
                    <a:pt x="154" y="196"/>
                  </a:lnTo>
                  <a:lnTo>
                    <a:pt x="169" y="206"/>
                  </a:lnTo>
                  <a:lnTo>
                    <a:pt x="164" y="184"/>
                  </a:lnTo>
                  <a:lnTo>
                    <a:pt x="156" y="168"/>
                  </a:lnTo>
                  <a:lnTo>
                    <a:pt x="156" y="146"/>
                  </a:lnTo>
                  <a:lnTo>
                    <a:pt x="163" y="118"/>
                  </a:lnTo>
                  <a:lnTo>
                    <a:pt x="168" y="101"/>
                  </a:lnTo>
                  <a:lnTo>
                    <a:pt x="168" y="71"/>
                  </a:lnTo>
                  <a:lnTo>
                    <a:pt x="159" y="51"/>
                  </a:lnTo>
                  <a:lnTo>
                    <a:pt x="139" y="46"/>
                  </a:lnTo>
                  <a:lnTo>
                    <a:pt x="116" y="31"/>
                  </a:lnTo>
                  <a:lnTo>
                    <a:pt x="108" y="23"/>
                  </a:lnTo>
                  <a:lnTo>
                    <a:pt x="111" y="0"/>
                  </a:lnTo>
                  <a:lnTo>
                    <a:pt x="78" y="11"/>
                  </a:lnTo>
                  <a:lnTo>
                    <a:pt x="33" y="36"/>
                  </a:lnTo>
                  <a:lnTo>
                    <a:pt x="11" y="55"/>
                  </a:lnTo>
                  <a:lnTo>
                    <a:pt x="0" y="58"/>
                  </a:lnTo>
                  <a:lnTo>
                    <a:pt x="5" y="84"/>
                  </a:lnTo>
                  <a:lnTo>
                    <a:pt x="5" y="109"/>
                  </a:lnTo>
                  <a:lnTo>
                    <a:pt x="6" y="134"/>
                  </a:lnTo>
                  <a:lnTo>
                    <a:pt x="6" y="156"/>
                  </a:lnTo>
                  <a:lnTo>
                    <a:pt x="5" y="179"/>
                  </a:lnTo>
                  <a:lnTo>
                    <a:pt x="5" y="206"/>
                  </a:lnTo>
                  <a:lnTo>
                    <a:pt x="6" y="231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54" name="Freeform 62"/>
            <p:cNvSpPr>
              <a:spLocks/>
            </p:cNvSpPr>
            <p:nvPr/>
          </p:nvSpPr>
          <p:spPr bwMode="auto">
            <a:xfrm rot="20578156" flipH="1">
              <a:off x="1230" y="2588"/>
              <a:ext cx="52" cy="13"/>
            </a:xfrm>
            <a:custGeom>
              <a:avLst/>
              <a:gdLst>
                <a:gd name="T0" fmla="*/ 83 w 171"/>
                <a:gd name="T1" fmla="*/ 25 h 50"/>
                <a:gd name="T2" fmla="*/ 89 w 171"/>
                <a:gd name="T3" fmla="*/ 48 h 50"/>
                <a:gd name="T4" fmla="*/ 73 w 171"/>
                <a:gd name="T5" fmla="*/ 45 h 50"/>
                <a:gd name="T6" fmla="*/ 61 w 171"/>
                <a:gd name="T7" fmla="*/ 30 h 50"/>
                <a:gd name="T8" fmla="*/ 48 w 171"/>
                <a:gd name="T9" fmla="*/ 38 h 50"/>
                <a:gd name="T10" fmla="*/ 38 w 171"/>
                <a:gd name="T11" fmla="*/ 38 h 50"/>
                <a:gd name="T12" fmla="*/ 39 w 171"/>
                <a:gd name="T13" fmla="*/ 50 h 50"/>
                <a:gd name="T14" fmla="*/ 21 w 171"/>
                <a:gd name="T15" fmla="*/ 45 h 50"/>
                <a:gd name="T16" fmla="*/ 14 w 171"/>
                <a:gd name="T17" fmla="*/ 35 h 50"/>
                <a:gd name="T18" fmla="*/ 0 w 171"/>
                <a:gd name="T19" fmla="*/ 33 h 50"/>
                <a:gd name="T20" fmla="*/ 9 w 171"/>
                <a:gd name="T21" fmla="*/ 20 h 50"/>
                <a:gd name="T22" fmla="*/ 6 w 171"/>
                <a:gd name="T23" fmla="*/ 15 h 50"/>
                <a:gd name="T24" fmla="*/ 48 w 171"/>
                <a:gd name="T25" fmla="*/ 15 h 50"/>
                <a:gd name="T26" fmla="*/ 61 w 171"/>
                <a:gd name="T27" fmla="*/ 2 h 50"/>
                <a:gd name="T28" fmla="*/ 78 w 171"/>
                <a:gd name="T29" fmla="*/ 0 h 50"/>
                <a:gd name="T30" fmla="*/ 118 w 171"/>
                <a:gd name="T31" fmla="*/ 0 h 50"/>
                <a:gd name="T32" fmla="*/ 143 w 171"/>
                <a:gd name="T33" fmla="*/ 10 h 50"/>
                <a:gd name="T34" fmla="*/ 156 w 171"/>
                <a:gd name="T35" fmla="*/ 20 h 50"/>
                <a:gd name="T36" fmla="*/ 171 w 171"/>
                <a:gd name="T37" fmla="*/ 22 h 50"/>
                <a:gd name="T38" fmla="*/ 148 w 171"/>
                <a:gd name="T39" fmla="*/ 28 h 50"/>
                <a:gd name="T40" fmla="*/ 123 w 171"/>
                <a:gd name="T41" fmla="*/ 25 h 50"/>
                <a:gd name="T42" fmla="*/ 143 w 171"/>
                <a:gd name="T43" fmla="*/ 20 h 50"/>
                <a:gd name="T44" fmla="*/ 133 w 171"/>
                <a:gd name="T45" fmla="*/ 12 h 50"/>
                <a:gd name="T46" fmla="*/ 111 w 171"/>
                <a:gd name="T47" fmla="*/ 5 h 50"/>
                <a:gd name="T48" fmla="*/ 61 w 171"/>
                <a:gd name="T49" fmla="*/ 12 h 50"/>
                <a:gd name="T50" fmla="*/ 83 w 171"/>
                <a:gd name="T5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1" h="50">
                  <a:moveTo>
                    <a:pt x="83" y="25"/>
                  </a:moveTo>
                  <a:lnTo>
                    <a:pt x="89" y="48"/>
                  </a:lnTo>
                  <a:lnTo>
                    <a:pt x="73" y="45"/>
                  </a:lnTo>
                  <a:lnTo>
                    <a:pt x="61" y="30"/>
                  </a:lnTo>
                  <a:lnTo>
                    <a:pt x="48" y="38"/>
                  </a:lnTo>
                  <a:lnTo>
                    <a:pt x="38" y="38"/>
                  </a:lnTo>
                  <a:lnTo>
                    <a:pt x="39" y="50"/>
                  </a:lnTo>
                  <a:lnTo>
                    <a:pt x="21" y="45"/>
                  </a:lnTo>
                  <a:lnTo>
                    <a:pt x="14" y="35"/>
                  </a:lnTo>
                  <a:lnTo>
                    <a:pt x="0" y="33"/>
                  </a:lnTo>
                  <a:lnTo>
                    <a:pt x="9" y="20"/>
                  </a:lnTo>
                  <a:lnTo>
                    <a:pt x="6" y="15"/>
                  </a:lnTo>
                  <a:lnTo>
                    <a:pt x="48" y="15"/>
                  </a:lnTo>
                  <a:lnTo>
                    <a:pt x="61" y="2"/>
                  </a:lnTo>
                  <a:lnTo>
                    <a:pt x="78" y="0"/>
                  </a:lnTo>
                  <a:lnTo>
                    <a:pt x="118" y="0"/>
                  </a:lnTo>
                  <a:lnTo>
                    <a:pt x="143" y="10"/>
                  </a:lnTo>
                  <a:lnTo>
                    <a:pt x="156" y="20"/>
                  </a:lnTo>
                  <a:lnTo>
                    <a:pt x="171" y="22"/>
                  </a:lnTo>
                  <a:lnTo>
                    <a:pt x="148" y="28"/>
                  </a:lnTo>
                  <a:lnTo>
                    <a:pt x="123" y="25"/>
                  </a:lnTo>
                  <a:lnTo>
                    <a:pt x="143" y="20"/>
                  </a:lnTo>
                  <a:lnTo>
                    <a:pt x="133" y="12"/>
                  </a:lnTo>
                  <a:lnTo>
                    <a:pt x="111" y="5"/>
                  </a:lnTo>
                  <a:lnTo>
                    <a:pt x="61" y="12"/>
                  </a:lnTo>
                  <a:lnTo>
                    <a:pt x="83" y="25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55" name="Freeform 63"/>
            <p:cNvSpPr>
              <a:spLocks/>
            </p:cNvSpPr>
            <p:nvPr/>
          </p:nvSpPr>
          <p:spPr bwMode="auto">
            <a:xfrm rot="20578156" flipH="1">
              <a:off x="1288" y="2580"/>
              <a:ext cx="19" cy="10"/>
            </a:xfrm>
            <a:custGeom>
              <a:avLst/>
              <a:gdLst>
                <a:gd name="T0" fmla="*/ 5 w 65"/>
                <a:gd name="T1" fmla="*/ 23 h 38"/>
                <a:gd name="T2" fmla="*/ 15 w 65"/>
                <a:gd name="T3" fmla="*/ 38 h 38"/>
                <a:gd name="T4" fmla="*/ 29 w 65"/>
                <a:gd name="T5" fmla="*/ 38 h 38"/>
                <a:gd name="T6" fmla="*/ 37 w 65"/>
                <a:gd name="T7" fmla="*/ 30 h 38"/>
                <a:gd name="T8" fmla="*/ 49 w 65"/>
                <a:gd name="T9" fmla="*/ 28 h 38"/>
                <a:gd name="T10" fmla="*/ 57 w 65"/>
                <a:gd name="T11" fmla="*/ 38 h 38"/>
                <a:gd name="T12" fmla="*/ 65 w 65"/>
                <a:gd name="T13" fmla="*/ 38 h 38"/>
                <a:gd name="T14" fmla="*/ 65 w 65"/>
                <a:gd name="T15" fmla="*/ 23 h 38"/>
                <a:gd name="T16" fmla="*/ 60 w 65"/>
                <a:gd name="T17" fmla="*/ 7 h 38"/>
                <a:gd name="T18" fmla="*/ 37 w 65"/>
                <a:gd name="T19" fmla="*/ 0 h 38"/>
                <a:gd name="T20" fmla="*/ 0 w 65"/>
                <a:gd name="T21" fmla="*/ 0 h 38"/>
                <a:gd name="T22" fmla="*/ 29 w 65"/>
                <a:gd name="T23" fmla="*/ 13 h 38"/>
                <a:gd name="T24" fmla="*/ 5 w 65"/>
                <a:gd name="T25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38">
                  <a:moveTo>
                    <a:pt x="5" y="23"/>
                  </a:moveTo>
                  <a:lnTo>
                    <a:pt x="15" y="38"/>
                  </a:lnTo>
                  <a:lnTo>
                    <a:pt x="29" y="38"/>
                  </a:lnTo>
                  <a:lnTo>
                    <a:pt x="37" y="30"/>
                  </a:lnTo>
                  <a:lnTo>
                    <a:pt x="49" y="28"/>
                  </a:lnTo>
                  <a:lnTo>
                    <a:pt x="57" y="38"/>
                  </a:lnTo>
                  <a:lnTo>
                    <a:pt x="65" y="38"/>
                  </a:lnTo>
                  <a:lnTo>
                    <a:pt x="65" y="23"/>
                  </a:lnTo>
                  <a:lnTo>
                    <a:pt x="60" y="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29" y="13"/>
                  </a:lnTo>
                  <a:lnTo>
                    <a:pt x="5" y="23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56" name="Freeform 64"/>
            <p:cNvSpPr>
              <a:spLocks/>
            </p:cNvSpPr>
            <p:nvPr/>
          </p:nvSpPr>
          <p:spPr bwMode="auto">
            <a:xfrm rot="20578156" flipH="1">
              <a:off x="1265" y="2614"/>
              <a:ext cx="37" cy="18"/>
            </a:xfrm>
            <a:custGeom>
              <a:avLst/>
              <a:gdLst>
                <a:gd name="T0" fmla="*/ 0 w 123"/>
                <a:gd name="T1" fmla="*/ 41 h 68"/>
                <a:gd name="T2" fmla="*/ 13 w 123"/>
                <a:gd name="T3" fmla="*/ 48 h 68"/>
                <a:gd name="T4" fmla="*/ 42 w 123"/>
                <a:gd name="T5" fmla="*/ 46 h 68"/>
                <a:gd name="T6" fmla="*/ 48 w 123"/>
                <a:gd name="T7" fmla="*/ 38 h 68"/>
                <a:gd name="T8" fmla="*/ 66 w 123"/>
                <a:gd name="T9" fmla="*/ 35 h 68"/>
                <a:gd name="T10" fmla="*/ 80 w 123"/>
                <a:gd name="T11" fmla="*/ 38 h 68"/>
                <a:gd name="T12" fmla="*/ 81 w 123"/>
                <a:gd name="T13" fmla="*/ 41 h 68"/>
                <a:gd name="T14" fmla="*/ 96 w 123"/>
                <a:gd name="T15" fmla="*/ 40 h 68"/>
                <a:gd name="T16" fmla="*/ 103 w 123"/>
                <a:gd name="T17" fmla="*/ 33 h 68"/>
                <a:gd name="T18" fmla="*/ 101 w 123"/>
                <a:gd name="T19" fmla="*/ 18 h 68"/>
                <a:gd name="T20" fmla="*/ 96 w 123"/>
                <a:gd name="T21" fmla="*/ 3 h 68"/>
                <a:gd name="T22" fmla="*/ 95 w 123"/>
                <a:gd name="T23" fmla="*/ 0 h 68"/>
                <a:gd name="T24" fmla="*/ 106 w 123"/>
                <a:gd name="T25" fmla="*/ 10 h 68"/>
                <a:gd name="T26" fmla="*/ 110 w 123"/>
                <a:gd name="T27" fmla="*/ 18 h 68"/>
                <a:gd name="T28" fmla="*/ 111 w 123"/>
                <a:gd name="T29" fmla="*/ 30 h 68"/>
                <a:gd name="T30" fmla="*/ 123 w 123"/>
                <a:gd name="T31" fmla="*/ 41 h 68"/>
                <a:gd name="T32" fmla="*/ 111 w 123"/>
                <a:gd name="T33" fmla="*/ 41 h 68"/>
                <a:gd name="T34" fmla="*/ 91 w 123"/>
                <a:gd name="T35" fmla="*/ 50 h 68"/>
                <a:gd name="T36" fmla="*/ 73 w 123"/>
                <a:gd name="T37" fmla="*/ 63 h 68"/>
                <a:gd name="T38" fmla="*/ 51 w 123"/>
                <a:gd name="T39" fmla="*/ 65 h 68"/>
                <a:gd name="T40" fmla="*/ 45 w 123"/>
                <a:gd name="T41" fmla="*/ 68 h 68"/>
                <a:gd name="T42" fmla="*/ 33 w 123"/>
                <a:gd name="T43" fmla="*/ 58 h 68"/>
                <a:gd name="T44" fmla="*/ 20 w 123"/>
                <a:gd name="T45" fmla="*/ 56 h 68"/>
                <a:gd name="T46" fmla="*/ 0 w 123"/>
                <a:gd name="T47" fmla="*/ 4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3" h="68">
                  <a:moveTo>
                    <a:pt x="0" y="41"/>
                  </a:moveTo>
                  <a:lnTo>
                    <a:pt x="13" y="48"/>
                  </a:lnTo>
                  <a:lnTo>
                    <a:pt x="42" y="46"/>
                  </a:lnTo>
                  <a:lnTo>
                    <a:pt x="48" y="38"/>
                  </a:lnTo>
                  <a:lnTo>
                    <a:pt x="66" y="35"/>
                  </a:lnTo>
                  <a:lnTo>
                    <a:pt x="80" y="38"/>
                  </a:lnTo>
                  <a:lnTo>
                    <a:pt x="81" y="41"/>
                  </a:lnTo>
                  <a:lnTo>
                    <a:pt x="96" y="40"/>
                  </a:lnTo>
                  <a:lnTo>
                    <a:pt x="103" y="33"/>
                  </a:lnTo>
                  <a:lnTo>
                    <a:pt x="101" y="18"/>
                  </a:lnTo>
                  <a:lnTo>
                    <a:pt x="96" y="3"/>
                  </a:lnTo>
                  <a:lnTo>
                    <a:pt x="95" y="0"/>
                  </a:lnTo>
                  <a:lnTo>
                    <a:pt x="106" y="10"/>
                  </a:lnTo>
                  <a:lnTo>
                    <a:pt x="110" y="18"/>
                  </a:lnTo>
                  <a:lnTo>
                    <a:pt x="111" y="30"/>
                  </a:lnTo>
                  <a:lnTo>
                    <a:pt x="123" y="41"/>
                  </a:lnTo>
                  <a:lnTo>
                    <a:pt x="111" y="41"/>
                  </a:lnTo>
                  <a:lnTo>
                    <a:pt x="91" y="50"/>
                  </a:lnTo>
                  <a:lnTo>
                    <a:pt x="73" y="63"/>
                  </a:lnTo>
                  <a:lnTo>
                    <a:pt x="51" y="65"/>
                  </a:lnTo>
                  <a:lnTo>
                    <a:pt x="45" y="68"/>
                  </a:lnTo>
                  <a:lnTo>
                    <a:pt x="33" y="58"/>
                  </a:lnTo>
                  <a:lnTo>
                    <a:pt x="20" y="56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57" name="Freeform 65"/>
            <p:cNvSpPr>
              <a:spLocks/>
            </p:cNvSpPr>
            <p:nvPr/>
          </p:nvSpPr>
          <p:spPr bwMode="auto">
            <a:xfrm rot="20578156" flipH="1">
              <a:off x="1269" y="2643"/>
              <a:ext cx="38" cy="9"/>
            </a:xfrm>
            <a:custGeom>
              <a:avLst/>
              <a:gdLst>
                <a:gd name="T0" fmla="*/ 0 w 125"/>
                <a:gd name="T1" fmla="*/ 5 h 33"/>
                <a:gd name="T2" fmla="*/ 7 w 125"/>
                <a:gd name="T3" fmla="*/ 15 h 33"/>
                <a:gd name="T4" fmla="*/ 22 w 125"/>
                <a:gd name="T5" fmla="*/ 2 h 33"/>
                <a:gd name="T6" fmla="*/ 32 w 125"/>
                <a:gd name="T7" fmla="*/ 5 h 33"/>
                <a:gd name="T8" fmla="*/ 43 w 125"/>
                <a:gd name="T9" fmla="*/ 0 h 33"/>
                <a:gd name="T10" fmla="*/ 51 w 125"/>
                <a:gd name="T11" fmla="*/ 2 h 33"/>
                <a:gd name="T12" fmla="*/ 58 w 125"/>
                <a:gd name="T13" fmla="*/ 7 h 33"/>
                <a:gd name="T14" fmla="*/ 81 w 125"/>
                <a:gd name="T15" fmla="*/ 10 h 33"/>
                <a:gd name="T16" fmla="*/ 101 w 125"/>
                <a:gd name="T17" fmla="*/ 13 h 33"/>
                <a:gd name="T18" fmla="*/ 120 w 125"/>
                <a:gd name="T19" fmla="*/ 10 h 33"/>
                <a:gd name="T20" fmla="*/ 121 w 125"/>
                <a:gd name="T21" fmla="*/ 8 h 33"/>
                <a:gd name="T22" fmla="*/ 125 w 125"/>
                <a:gd name="T23" fmla="*/ 13 h 33"/>
                <a:gd name="T24" fmla="*/ 106 w 125"/>
                <a:gd name="T25" fmla="*/ 15 h 33"/>
                <a:gd name="T26" fmla="*/ 85 w 125"/>
                <a:gd name="T27" fmla="*/ 15 h 33"/>
                <a:gd name="T28" fmla="*/ 66 w 125"/>
                <a:gd name="T29" fmla="*/ 20 h 33"/>
                <a:gd name="T30" fmla="*/ 53 w 125"/>
                <a:gd name="T31" fmla="*/ 25 h 33"/>
                <a:gd name="T32" fmla="*/ 41 w 125"/>
                <a:gd name="T33" fmla="*/ 33 h 33"/>
                <a:gd name="T34" fmla="*/ 30 w 125"/>
                <a:gd name="T35" fmla="*/ 25 h 33"/>
                <a:gd name="T36" fmla="*/ 22 w 125"/>
                <a:gd name="T37" fmla="*/ 18 h 33"/>
                <a:gd name="T38" fmla="*/ 0 w 125"/>
                <a:gd name="T39" fmla="*/ 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5" h="33">
                  <a:moveTo>
                    <a:pt x="0" y="5"/>
                  </a:moveTo>
                  <a:lnTo>
                    <a:pt x="7" y="15"/>
                  </a:lnTo>
                  <a:lnTo>
                    <a:pt x="22" y="2"/>
                  </a:lnTo>
                  <a:lnTo>
                    <a:pt x="32" y="5"/>
                  </a:lnTo>
                  <a:lnTo>
                    <a:pt x="43" y="0"/>
                  </a:lnTo>
                  <a:lnTo>
                    <a:pt x="51" y="2"/>
                  </a:lnTo>
                  <a:lnTo>
                    <a:pt x="58" y="7"/>
                  </a:lnTo>
                  <a:lnTo>
                    <a:pt x="81" y="10"/>
                  </a:lnTo>
                  <a:lnTo>
                    <a:pt x="101" y="13"/>
                  </a:lnTo>
                  <a:lnTo>
                    <a:pt x="120" y="10"/>
                  </a:lnTo>
                  <a:lnTo>
                    <a:pt x="121" y="8"/>
                  </a:lnTo>
                  <a:lnTo>
                    <a:pt x="125" y="13"/>
                  </a:lnTo>
                  <a:lnTo>
                    <a:pt x="106" y="15"/>
                  </a:lnTo>
                  <a:lnTo>
                    <a:pt x="85" y="15"/>
                  </a:lnTo>
                  <a:lnTo>
                    <a:pt x="66" y="20"/>
                  </a:lnTo>
                  <a:lnTo>
                    <a:pt x="53" y="25"/>
                  </a:lnTo>
                  <a:lnTo>
                    <a:pt x="41" y="33"/>
                  </a:lnTo>
                  <a:lnTo>
                    <a:pt x="30" y="25"/>
                  </a:lnTo>
                  <a:lnTo>
                    <a:pt x="22" y="1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58" name="Freeform 66"/>
            <p:cNvSpPr>
              <a:spLocks/>
            </p:cNvSpPr>
            <p:nvPr/>
          </p:nvSpPr>
          <p:spPr bwMode="auto">
            <a:xfrm rot="20578156" flipH="1">
              <a:off x="1161" y="2531"/>
              <a:ext cx="108" cy="167"/>
            </a:xfrm>
            <a:custGeom>
              <a:avLst/>
              <a:gdLst>
                <a:gd name="T0" fmla="*/ 30 w 358"/>
                <a:gd name="T1" fmla="*/ 303 h 609"/>
                <a:gd name="T2" fmla="*/ 43 w 358"/>
                <a:gd name="T3" fmla="*/ 278 h 609"/>
                <a:gd name="T4" fmla="*/ 23 w 358"/>
                <a:gd name="T5" fmla="*/ 260 h 609"/>
                <a:gd name="T6" fmla="*/ 73 w 358"/>
                <a:gd name="T7" fmla="*/ 248 h 609"/>
                <a:gd name="T8" fmla="*/ 73 w 358"/>
                <a:gd name="T9" fmla="*/ 228 h 609"/>
                <a:gd name="T10" fmla="*/ 120 w 358"/>
                <a:gd name="T11" fmla="*/ 225 h 609"/>
                <a:gd name="T12" fmla="*/ 77 w 358"/>
                <a:gd name="T13" fmla="*/ 217 h 609"/>
                <a:gd name="T14" fmla="*/ 98 w 358"/>
                <a:gd name="T15" fmla="*/ 198 h 609"/>
                <a:gd name="T16" fmla="*/ 65 w 358"/>
                <a:gd name="T17" fmla="*/ 177 h 609"/>
                <a:gd name="T18" fmla="*/ 65 w 358"/>
                <a:gd name="T19" fmla="*/ 130 h 609"/>
                <a:gd name="T20" fmla="*/ 68 w 358"/>
                <a:gd name="T21" fmla="*/ 60 h 609"/>
                <a:gd name="T22" fmla="*/ 98 w 358"/>
                <a:gd name="T23" fmla="*/ 44 h 609"/>
                <a:gd name="T24" fmla="*/ 158 w 358"/>
                <a:gd name="T25" fmla="*/ 170 h 609"/>
                <a:gd name="T26" fmla="*/ 201 w 358"/>
                <a:gd name="T27" fmla="*/ 288 h 609"/>
                <a:gd name="T28" fmla="*/ 238 w 358"/>
                <a:gd name="T29" fmla="*/ 315 h 609"/>
                <a:gd name="T30" fmla="*/ 260 w 358"/>
                <a:gd name="T31" fmla="*/ 217 h 609"/>
                <a:gd name="T32" fmla="*/ 318 w 358"/>
                <a:gd name="T33" fmla="*/ 160 h 609"/>
                <a:gd name="T34" fmla="*/ 358 w 358"/>
                <a:gd name="T35" fmla="*/ 243 h 609"/>
                <a:gd name="T36" fmla="*/ 333 w 358"/>
                <a:gd name="T37" fmla="*/ 346 h 609"/>
                <a:gd name="T38" fmla="*/ 303 w 358"/>
                <a:gd name="T39" fmla="*/ 390 h 609"/>
                <a:gd name="T40" fmla="*/ 269 w 358"/>
                <a:gd name="T41" fmla="*/ 391 h 609"/>
                <a:gd name="T42" fmla="*/ 258 w 358"/>
                <a:gd name="T43" fmla="*/ 418 h 609"/>
                <a:gd name="T44" fmla="*/ 278 w 358"/>
                <a:gd name="T45" fmla="*/ 443 h 609"/>
                <a:gd name="T46" fmla="*/ 278 w 358"/>
                <a:gd name="T47" fmla="*/ 466 h 609"/>
                <a:gd name="T48" fmla="*/ 299 w 358"/>
                <a:gd name="T49" fmla="*/ 473 h 609"/>
                <a:gd name="T50" fmla="*/ 218 w 358"/>
                <a:gd name="T51" fmla="*/ 609 h 609"/>
                <a:gd name="T52" fmla="*/ 251 w 358"/>
                <a:gd name="T53" fmla="*/ 509 h 609"/>
                <a:gd name="T54" fmla="*/ 230 w 358"/>
                <a:gd name="T55" fmla="*/ 443 h 609"/>
                <a:gd name="T56" fmla="*/ 176 w 358"/>
                <a:gd name="T57" fmla="*/ 498 h 609"/>
                <a:gd name="T58" fmla="*/ 141 w 358"/>
                <a:gd name="T59" fmla="*/ 552 h 609"/>
                <a:gd name="T60" fmla="*/ 83 w 358"/>
                <a:gd name="T61" fmla="*/ 528 h 609"/>
                <a:gd name="T62" fmla="*/ 107 w 358"/>
                <a:gd name="T63" fmla="*/ 503 h 609"/>
                <a:gd name="T64" fmla="*/ 93 w 358"/>
                <a:gd name="T65" fmla="*/ 464 h 609"/>
                <a:gd name="T66" fmla="*/ 130 w 358"/>
                <a:gd name="T67" fmla="*/ 453 h 609"/>
                <a:gd name="T68" fmla="*/ 125 w 358"/>
                <a:gd name="T69" fmla="*/ 409 h 609"/>
                <a:gd name="T70" fmla="*/ 113 w 358"/>
                <a:gd name="T71" fmla="*/ 376 h 609"/>
                <a:gd name="T72" fmla="*/ 67 w 358"/>
                <a:gd name="T73" fmla="*/ 365 h 609"/>
                <a:gd name="T74" fmla="*/ 125 w 358"/>
                <a:gd name="T75" fmla="*/ 336 h 609"/>
                <a:gd name="T76" fmla="*/ 150 w 358"/>
                <a:gd name="T77" fmla="*/ 310 h 609"/>
                <a:gd name="T78" fmla="*/ 156 w 358"/>
                <a:gd name="T79" fmla="*/ 248 h 609"/>
                <a:gd name="T80" fmla="*/ 123 w 358"/>
                <a:gd name="T81" fmla="*/ 266 h 609"/>
                <a:gd name="T82" fmla="*/ 73 w 358"/>
                <a:gd name="T83" fmla="*/ 288 h 609"/>
                <a:gd name="T84" fmla="*/ 48 w 358"/>
                <a:gd name="T85" fmla="*/ 316 h 609"/>
                <a:gd name="T86" fmla="*/ 0 w 358"/>
                <a:gd name="T87" fmla="*/ 296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8" h="609">
                  <a:moveTo>
                    <a:pt x="0" y="296"/>
                  </a:moveTo>
                  <a:lnTo>
                    <a:pt x="13" y="303"/>
                  </a:lnTo>
                  <a:lnTo>
                    <a:pt x="30" y="303"/>
                  </a:lnTo>
                  <a:lnTo>
                    <a:pt x="48" y="295"/>
                  </a:lnTo>
                  <a:lnTo>
                    <a:pt x="53" y="285"/>
                  </a:lnTo>
                  <a:lnTo>
                    <a:pt x="43" y="278"/>
                  </a:lnTo>
                  <a:lnTo>
                    <a:pt x="23" y="275"/>
                  </a:lnTo>
                  <a:lnTo>
                    <a:pt x="23" y="266"/>
                  </a:lnTo>
                  <a:lnTo>
                    <a:pt x="23" y="260"/>
                  </a:lnTo>
                  <a:lnTo>
                    <a:pt x="53" y="253"/>
                  </a:lnTo>
                  <a:lnTo>
                    <a:pt x="53" y="250"/>
                  </a:lnTo>
                  <a:lnTo>
                    <a:pt x="73" y="248"/>
                  </a:lnTo>
                  <a:lnTo>
                    <a:pt x="67" y="242"/>
                  </a:lnTo>
                  <a:lnTo>
                    <a:pt x="63" y="233"/>
                  </a:lnTo>
                  <a:lnTo>
                    <a:pt x="73" y="228"/>
                  </a:lnTo>
                  <a:lnTo>
                    <a:pt x="95" y="232"/>
                  </a:lnTo>
                  <a:lnTo>
                    <a:pt x="98" y="227"/>
                  </a:lnTo>
                  <a:lnTo>
                    <a:pt x="120" y="225"/>
                  </a:lnTo>
                  <a:lnTo>
                    <a:pt x="103" y="218"/>
                  </a:lnTo>
                  <a:lnTo>
                    <a:pt x="83" y="218"/>
                  </a:lnTo>
                  <a:lnTo>
                    <a:pt x="77" y="217"/>
                  </a:lnTo>
                  <a:lnTo>
                    <a:pt x="85" y="207"/>
                  </a:lnTo>
                  <a:lnTo>
                    <a:pt x="97" y="202"/>
                  </a:lnTo>
                  <a:lnTo>
                    <a:pt x="98" y="198"/>
                  </a:lnTo>
                  <a:lnTo>
                    <a:pt x="78" y="180"/>
                  </a:lnTo>
                  <a:lnTo>
                    <a:pt x="63" y="180"/>
                  </a:lnTo>
                  <a:lnTo>
                    <a:pt x="65" y="177"/>
                  </a:lnTo>
                  <a:lnTo>
                    <a:pt x="78" y="170"/>
                  </a:lnTo>
                  <a:lnTo>
                    <a:pt x="62" y="153"/>
                  </a:lnTo>
                  <a:lnTo>
                    <a:pt x="65" y="130"/>
                  </a:lnTo>
                  <a:lnTo>
                    <a:pt x="95" y="123"/>
                  </a:lnTo>
                  <a:lnTo>
                    <a:pt x="70" y="102"/>
                  </a:lnTo>
                  <a:lnTo>
                    <a:pt x="68" y="60"/>
                  </a:lnTo>
                  <a:lnTo>
                    <a:pt x="70" y="9"/>
                  </a:lnTo>
                  <a:lnTo>
                    <a:pt x="95" y="0"/>
                  </a:lnTo>
                  <a:lnTo>
                    <a:pt x="98" y="44"/>
                  </a:lnTo>
                  <a:lnTo>
                    <a:pt x="113" y="94"/>
                  </a:lnTo>
                  <a:lnTo>
                    <a:pt x="148" y="140"/>
                  </a:lnTo>
                  <a:lnTo>
                    <a:pt x="158" y="170"/>
                  </a:lnTo>
                  <a:lnTo>
                    <a:pt x="193" y="225"/>
                  </a:lnTo>
                  <a:lnTo>
                    <a:pt x="203" y="253"/>
                  </a:lnTo>
                  <a:lnTo>
                    <a:pt x="201" y="288"/>
                  </a:lnTo>
                  <a:lnTo>
                    <a:pt x="198" y="300"/>
                  </a:lnTo>
                  <a:lnTo>
                    <a:pt x="213" y="320"/>
                  </a:lnTo>
                  <a:lnTo>
                    <a:pt x="238" y="315"/>
                  </a:lnTo>
                  <a:lnTo>
                    <a:pt x="258" y="280"/>
                  </a:lnTo>
                  <a:lnTo>
                    <a:pt x="260" y="242"/>
                  </a:lnTo>
                  <a:lnTo>
                    <a:pt x="260" y="217"/>
                  </a:lnTo>
                  <a:lnTo>
                    <a:pt x="274" y="178"/>
                  </a:lnTo>
                  <a:lnTo>
                    <a:pt x="298" y="163"/>
                  </a:lnTo>
                  <a:lnTo>
                    <a:pt x="318" y="160"/>
                  </a:lnTo>
                  <a:lnTo>
                    <a:pt x="339" y="173"/>
                  </a:lnTo>
                  <a:lnTo>
                    <a:pt x="346" y="198"/>
                  </a:lnTo>
                  <a:lnTo>
                    <a:pt x="358" y="243"/>
                  </a:lnTo>
                  <a:lnTo>
                    <a:pt x="354" y="285"/>
                  </a:lnTo>
                  <a:lnTo>
                    <a:pt x="343" y="331"/>
                  </a:lnTo>
                  <a:lnTo>
                    <a:pt x="333" y="346"/>
                  </a:lnTo>
                  <a:lnTo>
                    <a:pt x="328" y="360"/>
                  </a:lnTo>
                  <a:lnTo>
                    <a:pt x="319" y="368"/>
                  </a:lnTo>
                  <a:lnTo>
                    <a:pt x="303" y="390"/>
                  </a:lnTo>
                  <a:lnTo>
                    <a:pt x="294" y="398"/>
                  </a:lnTo>
                  <a:lnTo>
                    <a:pt x="276" y="398"/>
                  </a:lnTo>
                  <a:lnTo>
                    <a:pt x="269" y="391"/>
                  </a:lnTo>
                  <a:lnTo>
                    <a:pt x="261" y="388"/>
                  </a:lnTo>
                  <a:lnTo>
                    <a:pt x="261" y="408"/>
                  </a:lnTo>
                  <a:lnTo>
                    <a:pt x="258" y="418"/>
                  </a:lnTo>
                  <a:lnTo>
                    <a:pt x="263" y="428"/>
                  </a:lnTo>
                  <a:lnTo>
                    <a:pt x="278" y="424"/>
                  </a:lnTo>
                  <a:lnTo>
                    <a:pt x="278" y="443"/>
                  </a:lnTo>
                  <a:lnTo>
                    <a:pt x="279" y="443"/>
                  </a:lnTo>
                  <a:lnTo>
                    <a:pt x="278" y="456"/>
                  </a:lnTo>
                  <a:lnTo>
                    <a:pt x="278" y="466"/>
                  </a:lnTo>
                  <a:lnTo>
                    <a:pt x="293" y="468"/>
                  </a:lnTo>
                  <a:lnTo>
                    <a:pt x="299" y="451"/>
                  </a:lnTo>
                  <a:lnTo>
                    <a:pt x="299" y="473"/>
                  </a:lnTo>
                  <a:lnTo>
                    <a:pt x="303" y="491"/>
                  </a:lnTo>
                  <a:lnTo>
                    <a:pt x="251" y="571"/>
                  </a:lnTo>
                  <a:lnTo>
                    <a:pt x="218" y="609"/>
                  </a:lnTo>
                  <a:lnTo>
                    <a:pt x="183" y="606"/>
                  </a:lnTo>
                  <a:lnTo>
                    <a:pt x="231" y="547"/>
                  </a:lnTo>
                  <a:lnTo>
                    <a:pt x="251" y="509"/>
                  </a:lnTo>
                  <a:lnTo>
                    <a:pt x="253" y="479"/>
                  </a:lnTo>
                  <a:lnTo>
                    <a:pt x="248" y="448"/>
                  </a:lnTo>
                  <a:lnTo>
                    <a:pt x="230" y="443"/>
                  </a:lnTo>
                  <a:lnTo>
                    <a:pt x="205" y="449"/>
                  </a:lnTo>
                  <a:lnTo>
                    <a:pt x="188" y="466"/>
                  </a:lnTo>
                  <a:lnTo>
                    <a:pt x="176" y="498"/>
                  </a:lnTo>
                  <a:lnTo>
                    <a:pt x="158" y="533"/>
                  </a:lnTo>
                  <a:lnTo>
                    <a:pt x="153" y="546"/>
                  </a:lnTo>
                  <a:lnTo>
                    <a:pt x="141" y="552"/>
                  </a:lnTo>
                  <a:lnTo>
                    <a:pt x="103" y="557"/>
                  </a:lnTo>
                  <a:lnTo>
                    <a:pt x="97" y="541"/>
                  </a:lnTo>
                  <a:lnTo>
                    <a:pt x="83" y="528"/>
                  </a:lnTo>
                  <a:lnTo>
                    <a:pt x="83" y="509"/>
                  </a:lnTo>
                  <a:lnTo>
                    <a:pt x="87" y="504"/>
                  </a:lnTo>
                  <a:lnTo>
                    <a:pt x="107" y="503"/>
                  </a:lnTo>
                  <a:lnTo>
                    <a:pt x="93" y="493"/>
                  </a:lnTo>
                  <a:lnTo>
                    <a:pt x="98" y="478"/>
                  </a:lnTo>
                  <a:lnTo>
                    <a:pt x="93" y="464"/>
                  </a:lnTo>
                  <a:lnTo>
                    <a:pt x="107" y="451"/>
                  </a:lnTo>
                  <a:lnTo>
                    <a:pt x="118" y="449"/>
                  </a:lnTo>
                  <a:lnTo>
                    <a:pt x="130" y="453"/>
                  </a:lnTo>
                  <a:lnTo>
                    <a:pt x="123" y="438"/>
                  </a:lnTo>
                  <a:lnTo>
                    <a:pt x="125" y="424"/>
                  </a:lnTo>
                  <a:lnTo>
                    <a:pt x="125" y="409"/>
                  </a:lnTo>
                  <a:lnTo>
                    <a:pt x="143" y="403"/>
                  </a:lnTo>
                  <a:lnTo>
                    <a:pt x="118" y="393"/>
                  </a:lnTo>
                  <a:lnTo>
                    <a:pt x="113" y="376"/>
                  </a:lnTo>
                  <a:lnTo>
                    <a:pt x="103" y="363"/>
                  </a:lnTo>
                  <a:lnTo>
                    <a:pt x="87" y="368"/>
                  </a:lnTo>
                  <a:lnTo>
                    <a:pt x="67" y="365"/>
                  </a:lnTo>
                  <a:lnTo>
                    <a:pt x="88" y="358"/>
                  </a:lnTo>
                  <a:lnTo>
                    <a:pt x="107" y="341"/>
                  </a:lnTo>
                  <a:lnTo>
                    <a:pt x="125" y="336"/>
                  </a:lnTo>
                  <a:lnTo>
                    <a:pt x="143" y="336"/>
                  </a:lnTo>
                  <a:lnTo>
                    <a:pt x="133" y="318"/>
                  </a:lnTo>
                  <a:lnTo>
                    <a:pt x="150" y="310"/>
                  </a:lnTo>
                  <a:lnTo>
                    <a:pt x="145" y="291"/>
                  </a:lnTo>
                  <a:lnTo>
                    <a:pt x="161" y="280"/>
                  </a:lnTo>
                  <a:lnTo>
                    <a:pt x="156" y="248"/>
                  </a:lnTo>
                  <a:lnTo>
                    <a:pt x="150" y="227"/>
                  </a:lnTo>
                  <a:lnTo>
                    <a:pt x="135" y="242"/>
                  </a:lnTo>
                  <a:lnTo>
                    <a:pt x="123" y="266"/>
                  </a:lnTo>
                  <a:lnTo>
                    <a:pt x="108" y="283"/>
                  </a:lnTo>
                  <a:lnTo>
                    <a:pt x="93" y="298"/>
                  </a:lnTo>
                  <a:lnTo>
                    <a:pt x="73" y="288"/>
                  </a:lnTo>
                  <a:lnTo>
                    <a:pt x="68" y="283"/>
                  </a:lnTo>
                  <a:lnTo>
                    <a:pt x="60" y="301"/>
                  </a:lnTo>
                  <a:lnTo>
                    <a:pt x="48" y="316"/>
                  </a:lnTo>
                  <a:lnTo>
                    <a:pt x="20" y="320"/>
                  </a:lnTo>
                  <a:lnTo>
                    <a:pt x="0" y="318"/>
                  </a:lnTo>
                  <a:lnTo>
                    <a:pt x="0" y="296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59" name="Freeform 67"/>
            <p:cNvSpPr>
              <a:spLocks/>
            </p:cNvSpPr>
            <p:nvPr/>
          </p:nvSpPr>
          <p:spPr bwMode="auto">
            <a:xfrm rot="20578156" flipH="1">
              <a:off x="1291" y="2589"/>
              <a:ext cx="13" cy="15"/>
            </a:xfrm>
            <a:custGeom>
              <a:avLst/>
              <a:gdLst>
                <a:gd name="T0" fmla="*/ 0 w 45"/>
                <a:gd name="T1" fmla="*/ 13 h 53"/>
                <a:gd name="T2" fmla="*/ 10 w 45"/>
                <a:gd name="T3" fmla="*/ 15 h 53"/>
                <a:gd name="T4" fmla="*/ 24 w 45"/>
                <a:gd name="T5" fmla="*/ 13 h 53"/>
                <a:gd name="T6" fmla="*/ 30 w 45"/>
                <a:gd name="T7" fmla="*/ 8 h 53"/>
                <a:gd name="T8" fmla="*/ 34 w 45"/>
                <a:gd name="T9" fmla="*/ 0 h 53"/>
                <a:gd name="T10" fmla="*/ 45 w 45"/>
                <a:gd name="T11" fmla="*/ 2 h 53"/>
                <a:gd name="T12" fmla="*/ 39 w 45"/>
                <a:gd name="T13" fmla="*/ 20 h 53"/>
                <a:gd name="T14" fmla="*/ 39 w 45"/>
                <a:gd name="T15" fmla="*/ 28 h 53"/>
                <a:gd name="T16" fmla="*/ 39 w 45"/>
                <a:gd name="T17" fmla="*/ 45 h 53"/>
                <a:gd name="T18" fmla="*/ 34 w 45"/>
                <a:gd name="T19" fmla="*/ 53 h 53"/>
                <a:gd name="T20" fmla="*/ 29 w 45"/>
                <a:gd name="T21" fmla="*/ 53 h 53"/>
                <a:gd name="T22" fmla="*/ 24 w 45"/>
                <a:gd name="T23" fmla="*/ 47 h 53"/>
                <a:gd name="T24" fmla="*/ 17 w 45"/>
                <a:gd name="T25" fmla="*/ 42 h 53"/>
                <a:gd name="T26" fmla="*/ 29 w 45"/>
                <a:gd name="T27" fmla="*/ 37 h 53"/>
                <a:gd name="T28" fmla="*/ 25 w 45"/>
                <a:gd name="T29" fmla="*/ 28 h 53"/>
                <a:gd name="T30" fmla="*/ 7 w 45"/>
                <a:gd name="T31" fmla="*/ 28 h 53"/>
                <a:gd name="T32" fmla="*/ 0 w 45"/>
                <a:gd name="T33" fmla="*/ 1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53">
                  <a:moveTo>
                    <a:pt x="0" y="13"/>
                  </a:moveTo>
                  <a:lnTo>
                    <a:pt x="10" y="15"/>
                  </a:lnTo>
                  <a:lnTo>
                    <a:pt x="24" y="13"/>
                  </a:lnTo>
                  <a:lnTo>
                    <a:pt x="30" y="8"/>
                  </a:lnTo>
                  <a:lnTo>
                    <a:pt x="34" y="0"/>
                  </a:lnTo>
                  <a:lnTo>
                    <a:pt x="45" y="2"/>
                  </a:lnTo>
                  <a:lnTo>
                    <a:pt x="39" y="20"/>
                  </a:lnTo>
                  <a:lnTo>
                    <a:pt x="39" y="28"/>
                  </a:lnTo>
                  <a:lnTo>
                    <a:pt x="39" y="45"/>
                  </a:lnTo>
                  <a:lnTo>
                    <a:pt x="34" y="53"/>
                  </a:lnTo>
                  <a:lnTo>
                    <a:pt x="29" y="53"/>
                  </a:lnTo>
                  <a:lnTo>
                    <a:pt x="24" y="47"/>
                  </a:lnTo>
                  <a:lnTo>
                    <a:pt x="17" y="42"/>
                  </a:lnTo>
                  <a:lnTo>
                    <a:pt x="29" y="37"/>
                  </a:lnTo>
                  <a:lnTo>
                    <a:pt x="25" y="28"/>
                  </a:lnTo>
                  <a:lnTo>
                    <a:pt x="7" y="28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60" name="Freeform 68"/>
            <p:cNvSpPr>
              <a:spLocks/>
            </p:cNvSpPr>
            <p:nvPr/>
          </p:nvSpPr>
          <p:spPr bwMode="auto">
            <a:xfrm rot="20578156" flipH="1">
              <a:off x="1270" y="2649"/>
              <a:ext cx="32" cy="15"/>
            </a:xfrm>
            <a:custGeom>
              <a:avLst/>
              <a:gdLst>
                <a:gd name="T0" fmla="*/ 0 w 107"/>
                <a:gd name="T1" fmla="*/ 28 h 54"/>
                <a:gd name="T2" fmla="*/ 18 w 107"/>
                <a:gd name="T3" fmla="*/ 25 h 54"/>
                <a:gd name="T4" fmla="*/ 33 w 107"/>
                <a:gd name="T5" fmla="*/ 26 h 54"/>
                <a:gd name="T6" fmla="*/ 47 w 107"/>
                <a:gd name="T7" fmla="*/ 20 h 54"/>
                <a:gd name="T8" fmla="*/ 68 w 107"/>
                <a:gd name="T9" fmla="*/ 10 h 54"/>
                <a:gd name="T10" fmla="*/ 75 w 107"/>
                <a:gd name="T11" fmla="*/ 1 h 54"/>
                <a:gd name="T12" fmla="*/ 93 w 107"/>
                <a:gd name="T13" fmla="*/ 0 h 54"/>
                <a:gd name="T14" fmla="*/ 105 w 107"/>
                <a:gd name="T15" fmla="*/ 0 h 54"/>
                <a:gd name="T16" fmla="*/ 107 w 107"/>
                <a:gd name="T17" fmla="*/ 10 h 54"/>
                <a:gd name="T18" fmla="*/ 93 w 107"/>
                <a:gd name="T19" fmla="*/ 11 h 54"/>
                <a:gd name="T20" fmla="*/ 78 w 107"/>
                <a:gd name="T21" fmla="*/ 28 h 54"/>
                <a:gd name="T22" fmla="*/ 65 w 107"/>
                <a:gd name="T23" fmla="*/ 38 h 54"/>
                <a:gd name="T24" fmla="*/ 60 w 107"/>
                <a:gd name="T25" fmla="*/ 48 h 54"/>
                <a:gd name="T26" fmla="*/ 53 w 107"/>
                <a:gd name="T27" fmla="*/ 53 h 54"/>
                <a:gd name="T28" fmla="*/ 28 w 107"/>
                <a:gd name="T29" fmla="*/ 54 h 54"/>
                <a:gd name="T30" fmla="*/ 13 w 107"/>
                <a:gd name="T31" fmla="*/ 54 h 54"/>
                <a:gd name="T32" fmla="*/ 9 w 107"/>
                <a:gd name="T33" fmla="*/ 44 h 54"/>
                <a:gd name="T34" fmla="*/ 0 w 107"/>
                <a:gd name="T35" fmla="*/ 2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7" h="54">
                  <a:moveTo>
                    <a:pt x="0" y="28"/>
                  </a:moveTo>
                  <a:lnTo>
                    <a:pt x="18" y="25"/>
                  </a:lnTo>
                  <a:lnTo>
                    <a:pt x="33" y="26"/>
                  </a:lnTo>
                  <a:lnTo>
                    <a:pt x="47" y="20"/>
                  </a:lnTo>
                  <a:lnTo>
                    <a:pt x="68" y="10"/>
                  </a:lnTo>
                  <a:lnTo>
                    <a:pt x="75" y="1"/>
                  </a:lnTo>
                  <a:lnTo>
                    <a:pt x="93" y="0"/>
                  </a:lnTo>
                  <a:lnTo>
                    <a:pt x="105" y="0"/>
                  </a:lnTo>
                  <a:lnTo>
                    <a:pt x="107" y="10"/>
                  </a:lnTo>
                  <a:lnTo>
                    <a:pt x="93" y="11"/>
                  </a:lnTo>
                  <a:lnTo>
                    <a:pt x="78" y="28"/>
                  </a:lnTo>
                  <a:lnTo>
                    <a:pt x="65" y="38"/>
                  </a:lnTo>
                  <a:lnTo>
                    <a:pt x="60" y="48"/>
                  </a:lnTo>
                  <a:lnTo>
                    <a:pt x="53" y="53"/>
                  </a:lnTo>
                  <a:lnTo>
                    <a:pt x="28" y="54"/>
                  </a:lnTo>
                  <a:lnTo>
                    <a:pt x="13" y="54"/>
                  </a:lnTo>
                  <a:lnTo>
                    <a:pt x="9" y="44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61" name="Freeform 69"/>
            <p:cNvSpPr>
              <a:spLocks/>
            </p:cNvSpPr>
            <p:nvPr/>
          </p:nvSpPr>
          <p:spPr bwMode="auto">
            <a:xfrm rot="20578156" flipH="1">
              <a:off x="1171" y="2605"/>
              <a:ext cx="12" cy="24"/>
            </a:xfrm>
            <a:custGeom>
              <a:avLst/>
              <a:gdLst>
                <a:gd name="T0" fmla="*/ 5 w 40"/>
                <a:gd name="T1" fmla="*/ 0 h 86"/>
                <a:gd name="T2" fmla="*/ 0 w 40"/>
                <a:gd name="T3" fmla="*/ 18 h 86"/>
                <a:gd name="T4" fmla="*/ 2 w 40"/>
                <a:gd name="T5" fmla="*/ 36 h 86"/>
                <a:gd name="T6" fmla="*/ 13 w 40"/>
                <a:gd name="T7" fmla="*/ 50 h 86"/>
                <a:gd name="T8" fmla="*/ 23 w 40"/>
                <a:gd name="T9" fmla="*/ 50 h 86"/>
                <a:gd name="T10" fmla="*/ 27 w 40"/>
                <a:gd name="T11" fmla="*/ 65 h 86"/>
                <a:gd name="T12" fmla="*/ 22 w 40"/>
                <a:gd name="T13" fmla="*/ 86 h 86"/>
                <a:gd name="T14" fmla="*/ 37 w 40"/>
                <a:gd name="T15" fmla="*/ 85 h 86"/>
                <a:gd name="T16" fmla="*/ 40 w 40"/>
                <a:gd name="T17" fmla="*/ 66 h 86"/>
                <a:gd name="T18" fmla="*/ 38 w 40"/>
                <a:gd name="T19" fmla="*/ 45 h 86"/>
                <a:gd name="T20" fmla="*/ 27 w 40"/>
                <a:gd name="T21" fmla="*/ 33 h 86"/>
                <a:gd name="T22" fmla="*/ 18 w 40"/>
                <a:gd name="T23" fmla="*/ 33 h 86"/>
                <a:gd name="T24" fmla="*/ 10 w 40"/>
                <a:gd name="T25" fmla="*/ 26 h 86"/>
                <a:gd name="T26" fmla="*/ 5 w 40"/>
                <a:gd name="T2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86">
                  <a:moveTo>
                    <a:pt x="5" y="0"/>
                  </a:moveTo>
                  <a:lnTo>
                    <a:pt x="0" y="18"/>
                  </a:lnTo>
                  <a:lnTo>
                    <a:pt x="2" y="36"/>
                  </a:lnTo>
                  <a:lnTo>
                    <a:pt x="13" y="50"/>
                  </a:lnTo>
                  <a:lnTo>
                    <a:pt x="23" y="50"/>
                  </a:lnTo>
                  <a:lnTo>
                    <a:pt x="27" y="65"/>
                  </a:lnTo>
                  <a:lnTo>
                    <a:pt x="22" y="86"/>
                  </a:lnTo>
                  <a:lnTo>
                    <a:pt x="37" y="85"/>
                  </a:lnTo>
                  <a:lnTo>
                    <a:pt x="40" y="66"/>
                  </a:lnTo>
                  <a:lnTo>
                    <a:pt x="38" y="45"/>
                  </a:lnTo>
                  <a:lnTo>
                    <a:pt x="27" y="33"/>
                  </a:lnTo>
                  <a:lnTo>
                    <a:pt x="18" y="33"/>
                  </a:lnTo>
                  <a:lnTo>
                    <a:pt x="1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62" name="Freeform 70"/>
            <p:cNvSpPr>
              <a:spLocks/>
            </p:cNvSpPr>
            <p:nvPr/>
          </p:nvSpPr>
          <p:spPr bwMode="auto">
            <a:xfrm rot="20578156" flipH="1">
              <a:off x="1164" y="2597"/>
              <a:ext cx="13" cy="37"/>
            </a:xfrm>
            <a:custGeom>
              <a:avLst/>
              <a:gdLst>
                <a:gd name="T0" fmla="*/ 0 w 45"/>
                <a:gd name="T1" fmla="*/ 14 h 135"/>
                <a:gd name="T2" fmla="*/ 10 w 45"/>
                <a:gd name="T3" fmla="*/ 0 h 135"/>
                <a:gd name="T4" fmla="*/ 20 w 45"/>
                <a:gd name="T5" fmla="*/ 2 h 135"/>
                <a:gd name="T6" fmla="*/ 27 w 45"/>
                <a:gd name="T7" fmla="*/ 9 h 135"/>
                <a:gd name="T8" fmla="*/ 40 w 45"/>
                <a:gd name="T9" fmla="*/ 32 h 135"/>
                <a:gd name="T10" fmla="*/ 45 w 45"/>
                <a:gd name="T11" fmla="*/ 68 h 135"/>
                <a:gd name="T12" fmla="*/ 44 w 45"/>
                <a:gd name="T13" fmla="*/ 93 h 135"/>
                <a:gd name="T14" fmla="*/ 37 w 45"/>
                <a:gd name="T15" fmla="*/ 120 h 135"/>
                <a:gd name="T16" fmla="*/ 12 w 45"/>
                <a:gd name="T17" fmla="*/ 135 h 135"/>
                <a:gd name="T18" fmla="*/ 29 w 45"/>
                <a:gd name="T19" fmla="*/ 120 h 135"/>
                <a:gd name="T20" fmla="*/ 37 w 45"/>
                <a:gd name="T21" fmla="*/ 92 h 135"/>
                <a:gd name="T22" fmla="*/ 34 w 45"/>
                <a:gd name="T23" fmla="*/ 62 h 135"/>
                <a:gd name="T24" fmla="*/ 30 w 45"/>
                <a:gd name="T25" fmla="*/ 32 h 135"/>
                <a:gd name="T26" fmla="*/ 22 w 45"/>
                <a:gd name="T27" fmla="*/ 22 h 135"/>
                <a:gd name="T28" fmla="*/ 0 w 45"/>
                <a:gd name="T29" fmla="*/ 1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135">
                  <a:moveTo>
                    <a:pt x="0" y="14"/>
                  </a:moveTo>
                  <a:lnTo>
                    <a:pt x="10" y="0"/>
                  </a:lnTo>
                  <a:lnTo>
                    <a:pt x="20" y="2"/>
                  </a:lnTo>
                  <a:lnTo>
                    <a:pt x="27" y="9"/>
                  </a:lnTo>
                  <a:lnTo>
                    <a:pt x="40" y="32"/>
                  </a:lnTo>
                  <a:lnTo>
                    <a:pt x="45" y="68"/>
                  </a:lnTo>
                  <a:lnTo>
                    <a:pt x="44" y="93"/>
                  </a:lnTo>
                  <a:lnTo>
                    <a:pt x="37" y="120"/>
                  </a:lnTo>
                  <a:lnTo>
                    <a:pt x="12" y="135"/>
                  </a:lnTo>
                  <a:lnTo>
                    <a:pt x="29" y="120"/>
                  </a:lnTo>
                  <a:lnTo>
                    <a:pt x="37" y="92"/>
                  </a:lnTo>
                  <a:lnTo>
                    <a:pt x="34" y="62"/>
                  </a:lnTo>
                  <a:lnTo>
                    <a:pt x="30" y="32"/>
                  </a:lnTo>
                  <a:lnTo>
                    <a:pt x="22" y="2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63" name="Freeform 71"/>
            <p:cNvSpPr>
              <a:spLocks/>
            </p:cNvSpPr>
            <p:nvPr/>
          </p:nvSpPr>
          <p:spPr bwMode="auto">
            <a:xfrm rot="20578156" flipH="1">
              <a:off x="1141" y="2495"/>
              <a:ext cx="168" cy="141"/>
            </a:xfrm>
            <a:custGeom>
              <a:avLst/>
              <a:gdLst>
                <a:gd name="T0" fmla="*/ 11 w 560"/>
                <a:gd name="T1" fmla="*/ 220 h 512"/>
                <a:gd name="T2" fmla="*/ 45 w 560"/>
                <a:gd name="T3" fmla="*/ 190 h 512"/>
                <a:gd name="T4" fmla="*/ 111 w 560"/>
                <a:gd name="T5" fmla="*/ 158 h 512"/>
                <a:gd name="T6" fmla="*/ 146 w 560"/>
                <a:gd name="T7" fmla="*/ 140 h 512"/>
                <a:gd name="T8" fmla="*/ 209 w 560"/>
                <a:gd name="T9" fmla="*/ 120 h 512"/>
                <a:gd name="T10" fmla="*/ 259 w 560"/>
                <a:gd name="T11" fmla="*/ 98 h 512"/>
                <a:gd name="T12" fmla="*/ 291 w 560"/>
                <a:gd name="T13" fmla="*/ 78 h 512"/>
                <a:gd name="T14" fmla="*/ 246 w 560"/>
                <a:gd name="T15" fmla="*/ 118 h 512"/>
                <a:gd name="T16" fmla="*/ 274 w 560"/>
                <a:gd name="T17" fmla="*/ 118 h 512"/>
                <a:gd name="T18" fmla="*/ 271 w 560"/>
                <a:gd name="T19" fmla="*/ 153 h 512"/>
                <a:gd name="T20" fmla="*/ 286 w 560"/>
                <a:gd name="T21" fmla="*/ 195 h 512"/>
                <a:gd name="T22" fmla="*/ 302 w 560"/>
                <a:gd name="T23" fmla="*/ 230 h 512"/>
                <a:gd name="T24" fmla="*/ 327 w 560"/>
                <a:gd name="T25" fmla="*/ 258 h 512"/>
                <a:gd name="T26" fmla="*/ 331 w 560"/>
                <a:gd name="T27" fmla="*/ 280 h 512"/>
                <a:gd name="T28" fmla="*/ 344 w 560"/>
                <a:gd name="T29" fmla="*/ 300 h 512"/>
                <a:gd name="T30" fmla="*/ 366 w 560"/>
                <a:gd name="T31" fmla="*/ 331 h 512"/>
                <a:gd name="T32" fmla="*/ 376 w 560"/>
                <a:gd name="T33" fmla="*/ 356 h 512"/>
                <a:gd name="T34" fmla="*/ 379 w 560"/>
                <a:gd name="T35" fmla="*/ 381 h 512"/>
                <a:gd name="T36" fmla="*/ 379 w 560"/>
                <a:gd name="T37" fmla="*/ 408 h 512"/>
                <a:gd name="T38" fmla="*/ 376 w 560"/>
                <a:gd name="T39" fmla="*/ 416 h 512"/>
                <a:gd name="T40" fmla="*/ 396 w 560"/>
                <a:gd name="T41" fmla="*/ 436 h 512"/>
                <a:gd name="T42" fmla="*/ 424 w 560"/>
                <a:gd name="T43" fmla="*/ 429 h 512"/>
                <a:gd name="T44" fmla="*/ 439 w 560"/>
                <a:gd name="T45" fmla="*/ 396 h 512"/>
                <a:gd name="T46" fmla="*/ 442 w 560"/>
                <a:gd name="T47" fmla="*/ 356 h 512"/>
                <a:gd name="T48" fmla="*/ 447 w 560"/>
                <a:gd name="T49" fmla="*/ 320 h 512"/>
                <a:gd name="T50" fmla="*/ 465 w 560"/>
                <a:gd name="T51" fmla="*/ 290 h 512"/>
                <a:gd name="T52" fmla="*/ 492 w 560"/>
                <a:gd name="T53" fmla="*/ 278 h 512"/>
                <a:gd name="T54" fmla="*/ 517 w 560"/>
                <a:gd name="T55" fmla="*/ 288 h 512"/>
                <a:gd name="T56" fmla="*/ 525 w 560"/>
                <a:gd name="T57" fmla="*/ 311 h 512"/>
                <a:gd name="T58" fmla="*/ 530 w 560"/>
                <a:gd name="T59" fmla="*/ 338 h 512"/>
                <a:gd name="T60" fmla="*/ 535 w 560"/>
                <a:gd name="T61" fmla="*/ 359 h 512"/>
                <a:gd name="T62" fmla="*/ 535 w 560"/>
                <a:gd name="T63" fmla="*/ 389 h 512"/>
                <a:gd name="T64" fmla="*/ 530 w 560"/>
                <a:gd name="T65" fmla="*/ 418 h 512"/>
                <a:gd name="T66" fmla="*/ 522 w 560"/>
                <a:gd name="T67" fmla="*/ 444 h 512"/>
                <a:gd name="T68" fmla="*/ 509 w 560"/>
                <a:gd name="T69" fmla="*/ 469 h 512"/>
                <a:gd name="T70" fmla="*/ 525 w 560"/>
                <a:gd name="T71" fmla="*/ 512 h 512"/>
                <a:gd name="T72" fmla="*/ 550 w 560"/>
                <a:gd name="T73" fmla="*/ 468 h 512"/>
                <a:gd name="T74" fmla="*/ 554 w 560"/>
                <a:gd name="T75" fmla="*/ 428 h 512"/>
                <a:gd name="T76" fmla="*/ 550 w 560"/>
                <a:gd name="T77" fmla="*/ 358 h 512"/>
                <a:gd name="T78" fmla="*/ 560 w 560"/>
                <a:gd name="T79" fmla="*/ 315 h 512"/>
                <a:gd name="T80" fmla="*/ 560 w 560"/>
                <a:gd name="T81" fmla="*/ 243 h 512"/>
                <a:gd name="T82" fmla="*/ 550 w 560"/>
                <a:gd name="T83" fmla="*/ 173 h 512"/>
                <a:gd name="T84" fmla="*/ 540 w 560"/>
                <a:gd name="T85" fmla="*/ 118 h 512"/>
                <a:gd name="T86" fmla="*/ 514 w 560"/>
                <a:gd name="T87" fmla="*/ 78 h 512"/>
                <a:gd name="T88" fmla="*/ 480 w 560"/>
                <a:gd name="T89" fmla="*/ 49 h 512"/>
                <a:gd name="T90" fmla="*/ 429 w 560"/>
                <a:gd name="T91" fmla="*/ 25 h 512"/>
                <a:gd name="T92" fmla="*/ 391 w 560"/>
                <a:gd name="T93" fmla="*/ 19 h 512"/>
                <a:gd name="T94" fmla="*/ 364 w 560"/>
                <a:gd name="T95" fmla="*/ 20 h 512"/>
                <a:gd name="T96" fmla="*/ 329 w 560"/>
                <a:gd name="T97" fmla="*/ 4 h 512"/>
                <a:gd name="T98" fmla="*/ 279 w 560"/>
                <a:gd name="T99" fmla="*/ 0 h 512"/>
                <a:gd name="T100" fmla="*/ 191 w 560"/>
                <a:gd name="T101" fmla="*/ 20 h 512"/>
                <a:gd name="T102" fmla="*/ 130 w 560"/>
                <a:gd name="T103" fmla="*/ 39 h 512"/>
                <a:gd name="T104" fmla="*/ 80 w 560"/>
                <a:gd name="T105" fmla="*/ 59 h 512"/>
                <a:gd name="T106" fmla="*/ 45 w 560"/>
                <a:gd name="T107" fmla="*/ 90 h 512"/>
                <a:gd name="T108" fmla="*/ 15 w 560"/>
                <a:gd name="T109" fmla="*/ 128 h 512"/>
                <a:gd name="T110" fmla="*/ 0 w 560"/>
                <a:gd name="T111" fmla="*/ 180 h 512"/>
                <a:gd name="T112" fmla="*/ 11 w 560"/>
                <a:gd name="T113" fmla="*/ 22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60" h="512">
                  <a:moveTo>
                    <a:pt x="11" y="220"/>
                  </a:moveTo>
                  <a:lnTo>
                    <a:pt x="45" y="190"/>
                  </a:lnTo>
                  <a:lnTo>
                    <a:pt x="111" y="158"/>
                  </a:lnTo>
                  <a:lnTo>
                    <a:pt x="146" y="140"/>
                  </a:lnTo>
                  <a:lnTo>
                    <a:pt x="209" y="120"/>
                  </a:lnTo>
                  <a:lnTo>
                    <a:pt x="259" y="98"/>
                  </a:lnTo>
                  <a:lnTo>
                    <a:pt x="291" y="78"/>
                  </a:lnTo>
                  <a:lnTo>
                    <a:pt x="246" y="118"/>
                  </a:lnTo>
                  <a:lnTo>
                    <a:pt x="274" y="118"/>
                  </a:lnTo>
                  <a:lnTo>
                    <a:pt x="271" y="153"/>
                  </a:lnTo>
                  <a:lnTo>
                    <a:pt x="286" y="195"/>
                  </a:lnTo>
                  <a:lnTo>
                    <a:pt x="302" y="230"/>
                  </a:lnTo>
                  <a:lnTo>
                    <a:pt x="327" y="258"/>
                  </a:lnTo>
                  <a:lnTo>
                    <a:pt x="331" y="280"/>
                  </a:lnTo>
                  <a:lnTo>
                    <a:pt x="344" y="300"/>
                  </a:lnTo>
                  <a:lnTo>
                    <a:pt x="366" y="331"/>
                  </a:lnTo>
                  <a:lnTo>
                    <a:pt x="376" y="356"/>
                  </a:lnTo>
                  <a:lnTo>
                    <a:pt x="379" y="381"/>
                  </a:lnTo>
                  <a:lnTo>
                    <a:pt x="379" y="408"/>
                  </a:lnTo>
                  <a:lnTo>
                    <a:pt x="376" y="416"/>
                  </a:lnTo>
                  <a:lnTo>
                    <a:pt x="396" y="436"/>
                  </a:lnTo>
                  <a:lnTo>
                    <a:pt x="424" y="429"/>
                  </a:lnTo>
                  <a:lnTo>
                    <a:pt x="439" y="396"/>
                  </a:lnTo>
                  <a:lnTo>
                    <a:pt x="442" y="356"/>
                  </a:lnTo>
                  <a:lnTo>
                    <a:pt x="447" y="320"/>
                  </a:lnTo>
                  <a:lnTo>
                    <a:pt x="465" y="290"/>
                  </a:lnTo>
                  <a:lnTo>
                    <a:pt x="492" y="278"/>
                  </a:lnTo>
                  <a:lnTo>
                    <a:pt x="517" y="288"/>
                  </a:lnTo>
                  <a:lnTo>
                    <a:pt x="525" y="311"/>
                  </a:lnTo>
                  <a:lnTo>
                    <a:pt x="530" y="338"/>
                  </a:lnTo>
                  <a:lnTo>
                    <a:pt x="535" y="359"/>
                  </a:lnTo>
                  <a:lnTo>
                    <a:pt x="535" y="389"/>
                  </a:lnTo>
                  <a:lnTo>
                    <a:pt x="530" y="418"/>
                  </a:lnTo>
                  <a:lnTo>
                    <a:pt x="522" y="444"/>
                  </a:lnTo>
                  <a:lnTo>
                    <a:pt x="509" y="469"/>
                  </a:lnTo>
                  <a:lnTo>
                    <a:pt x="525" y="512"/>
                  </a:lnTo>
                  <a:lnTo>
                    <a:pt x="550" y="468"/>
                  </a:lnTo>
                  <a:lnTo>
                    <a:pt x="554" y="428"/>
                  </a:lnTo>
                  <a:lnTo>
                    <a:pt x="550" y="358"/>
                  </a:lnTo>
                  <a:lnTo>
                    <a:pt x="560" y="315"/>
                  </a:lnTo>
                  <a:lnTo>
                    <a:pt x="560" y="243"/>
                  </a:lnTo>
                  <a:lnTo>
                    <a:pt x="550" y="173"/>
                  </a:lnTo>
                  <a:lnTo>
                    <a:pt x="540" y="118"/>
                  </a:lnTo>
                  <a:lnTo>
                    <a:pt x="514" y="78"/>
                  </a:lnTo>
                  <a:lnTo>
                    <a:pt x="480" y="49"/>
                  </a:lnTo>
                  <a:lnTo>
                    <a:pt x="429" y="25"/>
                  </a:lnTo>
                  <a:lnTo>
                    <a:pt x="391" y="19"/>
                  </a:lnTo>
                  <a:lnTo>
                    <a:pt x="364" y="20"/>
                  </a:lnTo>
                  <a:lnTo>
                    <a:pt x="329" y="4"/>
                  </a:lnTo>
                  <a:lnTo>
                    <a:pt x="279" y="0"/>
                  </a:lnTo>
                  <a:lnTo>
                    <a:pt x="191" y="20"/>
                  </a:lnTo>
                  <a:lnTo>
                    <a:pt x="130" y="39"/>
                  </a:lnTo>
                  <a:lnTo>
                    <a:pt x="80" y="59"/>
                  </a:lnTo>
                  <a:lnTo>
                    <a:pt x="45" y="90"/>
                  </a:lnTo>
                  <a:lnTo>
                    <a:pt x="15" y="128"/>
                  </a:lnTo>
                  <a:lnTo>
                    <a:pt x="0" y="180"/>
                  </a:lnTo>
                  <a:lnTo>
                    <a:pt x="11" y="22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 w="825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264" name="Freeform 72"/>
            <p:cNvSpPr>
              <a:spLocks/>
            </p:cNvSpPr>
            <p:nvPr/>
          </p:nvSpPr>
          <p:spPr bwMode="auto">
            <a:xfrm rot="20578156" flipH="1">
              <a:off x="1196" y="2490"/>
              <a:ext cx="91" cy="41"/>
            </a:xfrm>
            <a:custGeom>
              <a:avLst/>
              <a:gdLst>
                <a:gd name="T0" fmla="*/ 304 w 304"/>
                <a:gd name="T1" fmla="*/ 11 h 146"/>
                <a:gd name="T2" fmla="*/ 269 w 304"/>
                <a:gd name="T3" fmla="*/ 45 h 146"/>
                <a:gd name="T4" fmla="*/ 231 w 304"/>
                <a:gd name="T5" fmla="*/ 76 h 146"/>
                <a:gd name="T6" fmla="*/ 154 w 304"/>
                <a:gd name="T7" fmla="*/ 101 h 146"/>
                <a:gd name="T8" fmla="*/ 75 w 304"/>
                <a:gd name="T9" fmla="*/ 109 h 146"/>
                <a:gd name="T10" fmla="*/ 20 w 304"/>
                <a:gd name="T11" fmla="*/ 129 h 146"/>
                <a:gd name="T12" fmla="*/ 0 w 304"/>
                <a:gd name="T13" fmla="*/ 146 h 146"/>
                <a:gd name="T14" fmla="*/ 35 w 304"/>
                <a:gd name="T15" fmla="*/ 111 h 146"/>
                <a:gd name="T16" fmla="*/ 75 w 304"/>
                <a:gd name="T17" fmla="*/ 89 h 146"/>
                <a:gd name="T18" fmla="*/ 121 w 304"/>
                <a:gd name="T19" fmla="*/ 69 h 146"/>
                <a:gd name="T20" fmla="*/ 101 w 304"/>
                <a:gd name="T21" fmla="*/ 69 h 146"/>
                <a:gd name="T22" fmla="*/ 56 w 304"/>
                <a:gd name="T23" fmla="*/ 79 h 146"/>
                <a:gd name="T24" fmla="*/ 31 w 304"/>
                <a:gd name="T25" fmla="*/ 91 h 146"/>
                <a:gd name="T26" fmla="*/ 81 w 304"/>
                <a:gd name="T27" fmla="*/ 61 h 146"/>
                <a:gd name="T28" fmla="*/ 121 w 304"/>
                <a:gd name="T29" fmla="*/ 45 h 146"/>
                <a:gd name="T30" fmla="*/ 176 w 304"/>
                <a:gd name="T31" fmla="*/ 30 h 146"/>
                <a:gd name="T32" fmla="*/ 174 w 304"/>
                <a:gd name="T33" fmla="*/ 21 h 146"/>
                <a:gd name="T34" fmla="*/ 221 w 304"/>
                <a:gd name="T35" fmla="*/ 16 h 146"/>
                <a:gd name="T36" fmla="*/ 216 w 304"/>
                <a:gd name="T37" fmla="*/ 10 h 146"/>
                <a:gd name="T38" fmla="*/ 244 w 304"/>
                <a:gd name="T39" fmla="*/ 1 h 146"/>
                <a:gd name="T40" fmla="*/ 269 w 304"/>
                <a:gd name="T41" fmla="*/ 0 h 146"/>
                <a:gd name="T42" fmla="*/ 304 w 304"/>
                <a:gd name="T43" fmla="*/ 1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4" h="146">
                  <a:moveTo>
                    <a:pt x="304" y="11"/>
                  </a:moveTo>
                  <a:lnTo>
                    <a:pt x="269" y="45"/>
                  </a:lnTo>
                  <a:lnTo>
                    <a:pt x="231" y="76"/>
                  </a:lnTo>
                  <a:lnTo>
                    <a:pt x="154" y="101"/>
                  </a:lnTo>
                  <a:lnTo>
                    <a:pt x="75" y="109"/>
                  </a:lnTo>
                  <a:lnTo>
                    <a:pt x="20" y="129"/>
                  </a:lnTo>
                  <a:lnTo>
                    <a:pt x="0" y="146"/>
                  </a:lnTo>
                  <a:lnTo>
                    <a:pt x="35" y="111"/>
                  </a:lnTo>
                  <a:lnTo>
                    <a:pt x="75" y="89"/>
                  </a:lnTo>
                  <a:lnTo>
                    <a:pt x="121" y="69"/>
                  </a:lnTo>
                  <a:lnTo>
                    <a:pt x="101" y="69"/>
                  </a:lnTo>
                  <a:lnTo>
                    <a:pt x="56" y="79"/>
                  </a:lnTo>
                  <a:lnTo>
                    <a:pt x="31" y="91"/>
                  </a:lnTo>
                  <a:lnTo>
                    <a:pt x="81" y="61"/>
                  </a:lnTo>
                  <a:lnTo>
                    <a:pt x="121" y="45"/>
                  </a:lnTo>
                  <a:lnTo>
                    <a:pt x="176" y="30"/>
                  </a:lnTo>
                  <a:lnTo>
                    <a:pt x="174" y="21"/>
                  </a:lnTo>
                  <a:lnTo>
                    <a:pt x="221" y="16"/>
                  </a:lnTo>
                  <a:lnTo>
                    <a:pt x="216" y="10"/>
                  </a:lnTo>
                  <a:lnTo>
                    <a:pt x="244" y="1"/>
                  </a:lnTo>
                  <a:lnTo>
                    <a:pt x="269" y="0"/>
                  </a:lnTo>
                  <a:lnTo>
                    <a:pt x="304" y="11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65" name="Freeform 73"/>
            <p:cNvSpPr>
              <a:spLocks/>
            </p:cNvSpPr>
            <p:nvPr/>
          </p:nvSpPr>
          <p:spPr bwMode="auto">
            <a:xfrm rot="20578156" flipH="1">
              <a:off x="1145" y="2515"/>
              <a:ext cx="75" cy="77"/>
            </a:xfrm>
            <a:custGeom>
              <a:avLst/>
              <a:gdLst>
                <a:gd name="T0" fmla="*/ 83 w 248"/>
                <a:gd name="T1" fmla="*/ 0 h 279"/>
                <a:gd name="T2" fmla="*/ 35 w 248"/>
                <a:gd name="T3" fmla="*/ 39 h 279"/>
                <a:gd name="T4" fmla="*/ 0 w 248"/>
                <a:gd name="T5" fmla="*/ 71 h 279"/>
                <a:gd name="T6" fmla="*/ 15 w 248"/>
                <a:gd name="T7" fmla="*/ 66 h 279"/>
                <a:gd name="T8" fmla="*/ 5 w 248"/>
                <a:gd name="T9" fmla="*/ 84 h 279"/>
                <a:gd name="T10" fmla="*/ 3 w 248"/>
                <a:gd name="T11" fmla="*/ 104 h 279"/>
                <a:gd name="T12" fmla="*/ 10 w 248"/>
                <a:gd name="T13" fmla="*/ 134 h 279"/>
                <a:gd name="T14" fmla="*/ 20 w 248"/>
                <a:gd name="T15" fmla="*/ 171 h 279"/>
                <a:gd name="T16" fmla="*/ 48 w 248"/>
                <a:gd name="T17" fmla="*/ 191 h 279"/>
                <a:gd name="T18" fmla="*/ 78 w 248"/>
                <a:gd name="T19" fmla="*/ 231 h 279"/>
                <a:gd name="T20" fmla="*/ 63 w 248"/>
                <a:gd name="T21" fmla="*/ 179 h 279"/>
                <a:gd name="T22" fmla="*/ 103 w 248"/>
                <a:gd name="T23" fmla="*/ 191 h 279"/>
                <a:gd name="T24" fmla="*/ 113 w 248"/>
                <a:gd name="T25" fmla="*/ 219 h 279"/>
                <a:gd name="T26" fmla="*/ 120 w 248"/>
                <a:gd name="T27" fmla="*/ 279 h 279"/>
                <a:gd name="T28" fmla="*/ 128 w 248"/>
                <a:gd name="T29" fmla="*/ 231 h 279"/>
                <a:gd name="T30" fmla="*/ 128 w 248"/>
                <a:gd name="T31" fmla="*/ 196 h 279"/>
                <a:gd name="T32" fmla="*/ 153 w 248"/>
                <a:gd name="T33" fmla="*/ 229 h 279"/>
                <a:gd name="T34" fmla="*/ 153 w 248"/>
                <a:gd name="T35" fmla="*/ 274 h 279"/>
                <a:gd name="T36" fmla="*/ 174 w 248"/>
                <a:gd name="T37" fmla="*/ 224 h 279"/>
                <a:gd name="T38" fmla="*/ 174 w 248"/>
                <a:gd name="T39" fmla="*/ 171 h 279"/>
                <a:gd name="T40" fmla="*/ 193 w 248"/>
                <a:gd name="T41" fmla="*/ 191 h 279"/>
                <a:gd name="T42" fmla="*/ 193 w 248"/>
                <a:gd name="T43" fmla="*/ 229 h 279"/>
                <a:gd name="T44" fmla="*/ 204 w 248"/>
                <a:gd name="T45" fmla="*/ 151 h 279"/>
                <a:gd name="T46" fmla="*/ 198 w 248"/>
                <a:gd name="T47" fmla="*/ 114 h 279"/>
                <a:gd name="T48" fmla="*/ 223 w 248"/>
                <a:gd name="T49" fmla="*/ 124 h 279"/>
                <a:gd name="T50" fmla="*/ 228 w 248"/>
                <a:gd name="T51" fmla="*/ 149 h 279"/>
                <a:gd name="T52" fmla="*/ 233 w 248"/>
                <a:gd name="T53" fmla="*/ 116 h 279"/>
                <a:gd name="T54" fmla="*/ 229 w 248"/>
                <a:gd name="T55" fmla="*/ 94 h 279"/>
                <a:gd name="T56" fmla="*/ 248 w 248"/>
                <a:gd name="T57" fmla="*/ 96 h 279"/>
                <a:gd name="T58" fmla="*/ 238 w 248"/>
                <a:gd name="T59" fmla="*/ 74 h 279"/>
                <a:gd name="T60" fmla="*/ 214 w 248"/>
                <a:gd name="T61" fmla="*/ 51 h 279"/>
                <a:gd name="T62" fmla="*/ 188 w 248"/>
                <a:gd name="T63" fmla="*/ 30 h 279"/>
                <a:gd name="T64" fmla="*/ 148 w 248"/>
                <a:gd name="T65" fmla="*/ 11 h 279"/>
                <a:gd name="T66" fmla="*/ 115 w 248"/>
                <a:gd name="T67" fmla="*/ 1 h 279"/>
                <a:gd name="T68" fmla="*/ 83 w 248"/>
                <a:gd name="T6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8" h="279">
                  <a:moveTo>
                    <a:pt x="83" y="0"/>
                  </a:moveTo>
                  <a:lnTo>
                    <a:pt x="35" y="39"/>
                  </a:lnTo>
                  <a:lnTo>
                    <a:pt x="0" y="71"/>
                  </a:lnTo>
                  <a:lnTo>
                    <a:pt x="15" y="66"/>
                  </a:lnTo>
                  <a:lnTo>
                    <a:pt x="5" y="84"/>
                  </a:lnTo>
                  <a:lnTo>
                    <a:pt x="3" y="104"/>
                  </a:lnTo>
                  <a:lnTo>
                    <a:pt x="10" y="134"/>
                  </a:lnTo>
                  <a:lnTo>
                    <a:pt x="20" y="171"/>
                  </a:lnTo>
                  <a:lnTo>
                    <a:pt x="48" y="191"/>
                  </a:lnTo>
                  <a:lnTo>
                    <a:pt x="78" y="231"/>
                  </a:lnTo>
                  <a:lnTo>
                    <a:pt x="63" y="179"/>
                  </a:lnTo>
                  <a:lnTo>
                    <a:pt x="103" y="191"/>
                  </a:lnTo>
                  <a:lnTo>
                    <a:pt x="113" y="219"/>
                  </a:lnTo>
                  <a:lnTo>
                    <a:pt x="120" y="279"/>
                  </a:lnTo>
                  <a:lnTo>
                    <a:pt x="128" y="231"/>
                  </a:lnTo>
                  <a:lnTo>
                    <a:pt x="128" y="196"/>
                  </a:lnTo>
                  <a:lnTo>
                    <a:pt x="153" y="229"/>
                  </a:lnTo>
                  <a:lnTo>
                    <a:pt x="153" y="274"/>
                  </a:lnTo>
                  <a:lnTo>
                    <a:pt x="174" y="224"/>
                  </a:lnTo>
                  <a:lnTo>
                    <a:pt x="174" y="171"/>
                  </a:lnTo>
                  <a:lnTo>
                    <a:pt x="193" y="191"/>
                  </a:lnTo>
                  <a:lnTo>
                    <a:pt x="193" y="229"/>
                  </a:lnTo>
                  <a:lnTo>
                    <a:pt x="204" y="151"/>
                  </a:lnTo>
                  <a:lnTo>
                    <a:pt x="198" y="114"/>
                  </a:lnTo>
                  <a:lnTo>
                    <a:pt x="223" y="124"/>
                  </a:lnTo>
                  <a:lnTo>
                    <a:pt x="228" y="149"/>
                  </a:lnTo>
                  <a:lnTo>
                    <a:pt x="233" y="116"/>
                  </a:lnTo>
                  <a:lnTo>
                    <a:pt x="229" y="94"/>
                  </a:lnTo>
                  <a:lnTo>
                    <a:pt x="248" y="96"/>
                  </a:lnTo>
                  <a:lnTo>
                    <a:pt x="238" y="74"/>
                  </a:lnTo>
                  <a:lnTo>
                    <a:pt x="214" y="51"/>
                  </a:lnTo>
                  <a:lnTo>
                    <a:pt x="188" y="30"/>
                  </a:lnTo>
                  <a:lnTo>
                    <a:pt x="148" y="11"/>
                  </a:lnTo>
                  <a:lnTo>
                    <a:pt x="115" y="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66" name="Freeform 74"/>
            <p:cNvSpPr>
              <a:spLocks/>
            </p:cNvSpPr>
            <p:nvPr/>
          </p:nvSpPr>
          <p:spPr bwMode="auto">
            <a:xfrm rot="20578156" flipH="1">
              <a:off x="1178" y="2633"/>
              <a:ext cx="15" cy="12"/>
            </a:xfrm>
            <a:custGeom>
              <a:avLst/>
              <a:gdLst>
                <a:gd name="T0" fmla="*/ 7 w 47"/>
                <a:gd name="T1" fmla="*/ 18 h 45"/>
                <a:gd name="T2" fmla="*/ 25 w 47"/>
                <a:gd name="T3" fmla="*/ 15 h 45"/>
                <a:gd name="T4" fmla="*/ 47 w 47"/>
                <a:gd name="T5" fmla="*/ 0 h 45"/>
                <a:gd name="T6" fmla="*/ 39 w 47"/>
                <a:gd name="T7" fmla="*/ 30 h 45"/>
                <a:gd name="T8" fmla="*/ 20 w 47"/>
                <a:gd name="T9" fmla="*/ 45 h 45"/>
                <a:gd name="T10" fmla="*/ 0 w 47"/>
                <a:gd name="T11" fmla="*/ 42 h 45"/>
                <a:gd name="T12" fmla="*/ 0 w 47"/>
                <a:gd name="T13" fmla="*/ 27 h 45"/>
                <a:gd name="T14" fmla="*/ 7 w 47"/>
                <a:gd name="T15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5">
                  <a:moveTo>
                    <a:pt x="7" y="18"/>
                  </a:moveTo>
                  <a:lnTo>
                    <a:pt x="25" y="15"/>
                  </a:lnTo>
                  <a:lnTo>
                    <a:pt x="47" y="0"/>
                  </a:lnTo>
                  <a:lnTo>
                    <a:pt x="39" y="30"/>
                  </a:lnTo>
                  <a:lnTo>
                    <a:pt x="20" y="45"/>
                  </a:lnTo>
                  <a:lnTo>
                    <a:pt x="0" y="42"/>
                  </a:lnTo>
                  <a:lnTo>
                    <a:pt x="0" y="27"/>
                  </a:lnTo>
                  <a:lnTo>
                    <a:pt x="7" y="18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8267" name="Group 75"/>
            <p:cNvGrpSpPr>
              <a:grpSpLocks/>
            </p:cNvGrpSpPr>
            <p:nvPr/>
          </p:nvGrpSpPr>
          <p:grpSpPr bwMode="auto">
            <a:xfrm rot="1162269">
              <a:off x="1271" y="3149"/>
              <a:ext cx="130" cy="115"/>
              <a:chOff x="4813" y="6685"/>
              <a:chExt cx="278" cy="478"/>
            </a:xfrm>
          </p:grpSpPr>
          <p:sp>
            <p:nvSpPr>
              <p:cNvPr id="8268" name="Freeform 76"/>
              <p:cNvSpPr>
                <a:spLocks/>
              </p:cNvSpPr>
              <p:nvPr/>
            </p:nvSpPr>
            <p:spPr bwMode="auto">
              <a:xfrm>
                <a:off x="4813" y="6685"/>
                <a:ext cx="278" cy="478"/>
              </a:xfrm>
              <a:custGeom>
                <a:avLst/>
                <a:gdLst>
                  <a:gd name="T0" fmla="*/ 151 w 278"/>
                  <a:gd name="T1" fmla="*/ 0 h 478"/>
                  <a:gd name="T2" fmla="*/ 108 w 278"/>
                  <a:gd name="T3" fmla="*/ 79 h 478"/>
                  <a:gd name="T4" fmla="*/ 73 w 278"/>
                  <a:gd name="T5" fmla="*/ 118 h 478"/>
                  <a:gd name="T6" fmla="*/ 55 w 278"/>
                  <a:gd name="T7" fmla="*/ 150 h 478"/>
                  <a:gd name="T8" fmla="*/ 35 w 278"/>
                  <a:gd name="T9" fmla="*/ 175 h 478"/>
                  <a:gd name="T10" fmla="*/ 22 w 278"/>
                  <a:gd name="T11" fmla="*/ 208 h 478"/>
                  <a:gd name="T12" fmla="*/ 15 w 278"/>
                  <a:gd name="T13" fmla="*/ 240 h 478"/>
                  <a:gd name="T14" fmla="*/ 0 w 278"/>
                  <a:gd name="T15" fmla="*/ 281 h 478"/>
                  <a:gd name="T16" fmla="*/ 12 w 278"/>
                  <a:gd name="T17" fmla="*/ 318 h 478"/>
                  <a:gd name="T18" fmla="*/ 12 w 278"/>
                  <a:gd name="T19" fmla="*/ 368 h 478"/>
                  <a:gd name="T20" fmla="*/ 28 w 278"/>
                  <a:gd name="T21" fmla="*/ 370 h 478"/>
                  <a:gd name="T22" fmla="*/ 48 w 278"/>
                  <a:gd name="T23" fmla="*/ 356 h 478"/>
                  <a:gd name="T24" fmla="*/ 62 w 278"/>
                  <a:gd name="T25" fmla="*/ 331 h 478"/>
                  <a:gd name="T26" fmla="*/ 62 w 278"/>
                  <a:gd name="T27" fmla="*/ 300 h 478"/>
                  <a:gd name="T28" fmla="*/ 72 w 278"/>
                  <a:gd name="T29" fmla="*/ 266 h 478"/>
                  <a:gd name="T30" fmla="*/ 87 w 278"/>
                  <a:gd name="T31" fmla="*/ 293 h 478"/>
                  <a:gd name="T32" fmla="*/ 90 w 278"/>
                  <a:gd name="T33" fmla="*/ 333 h 478"/>
                  <a:gd name="T34" fmla="*/ 73 w 278"/>
                  <a:gd name="T35" fmla="*/ 370 h 478"/>
                  <a:gd name="T36" fmla="*/ 55 w 278"/>
                  <a:gd name="T37" fmla="*/ 398 h 478"/>
                  <a:gd name="T38" fmla="*/ 38 w 278"/>
                  <a:gd name="T39" fmla="*/ 418 h 478"/>
                  <a:gd name="T40" fmla="*/ 33 w 278"/>
                  <a:gd name="T41" fmla="*/ 439 h 478"/>
                  <a:gd name="T42" fmla="*/ 43 w 278"/>
                  <a:gd name="T43" fmla="*/ 453 h 478"/>
                  <a:gd name="T44" fmla="*/ 53 w 278"/>
                  <a:gd name="T45" fmla="*/ 451 h 478"/>
                  <a:gd name="T46" fmla="*/ 48 w 278"/>
                  <a:gd name="T47" fmla="*/ 466 h 478"/>
                  <a:gd name="T48" fmla="*/ 57 w 278"/>
                  <a:gd name="T49" fmla="*/ 478 h 478"/>
                  <a:gd name="T50" fmla="*/ 73 w 278"/>
                  <a:gd name="T51" fmla="*/ 478 h 478"/>
                  <a:gd name="T52" fmla="*/ 96 w 278"/>
                  <a:gd name="T53" fmla="*/ 468 h 478"/>
                  <a:gd name="T54" fmla="*/ 118 w 278"/>
                  <a:gd name="T55" fmla="*/ 466 h 478"/>
                  <a:gd name="T56" fmla="*/ 146 w 278"/>
                  <a:gd name="T57" fmla="*/ 451 h 478"/>
                  <a:gd name="T58" fmla="*/ 173 w 278"/>
                  <a:gd name="T59" fmla="*/ 443 h 478"/>
                  <a:gd name="T60" fmla="*/ 188 w 278"/>
                  <a:gd name="T61" fmla="*/ 426 h 478"/>
                  <a:gd name="T62" fmla="*/ 216 w 278"/>
                  <a:gd name="T63" fmla="*/ 389 h 478"/>
                  <a:gd name="T64" fmla="*/ 261 w 278"/>
                  <a:gd name="T65" fmla="*/ 338 h 478"/>
                  <a:gd name="T66" fmla="*/ 266 w 278"/>
                  <a:gd name="T67" fmla="*/ 273 h 478"/>
                  <a:gd name="T68" fmla="*/ 276 w 278"/>
                  <a:gd name="T69" fmla="*/ 213 h 478"/>
                  <a:gd name="T70" fmla="*/ 271 w 278"/>
                  <a:gd name="T71" fmla="*/ 160 h 478"/>
                  <a:gd name="T72" fmla="*/ 268 w 278"/>
                  <a:gd name="T73" fmla="*/ 120 h 478"/>
                  <a:gd name="T74" fmla="*/ 278 w 278"/>
                  <a:gd name="T75" fmla="*/ 25 h 478"/>
                  <a:gd name="T76" fmla="*/ 236 w 278"/>
                  <a:gd name="T77" fmla="*/ 4 h 478"/>
                  <a:gd name="T78" fmla="*/ 151 w 278"/>
                  <a:gd name="T79" fmla="*/ 0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78" h="478">
                    <a:moveTo>
                      <a:pt x="151" y="0"/>
                    </a:moveTo>
                    <a:lnTo>
                      <a:pt x="108" y="79"/>
                    </a:lnTo>
                    <a:lnTo>
                      <a:pt x="73" y="118"/>
                    </a:lnTo>
                    <a:lnTo>
                      <a:pt x="55" y="150"/>
                    </a:lnTo>
                    <a:lnTo>
                      <a:pt x="35" y="175"/>
                    </a:lnTo>
                    <a:lnTo>
                      <a:pt x="22" y="208"/>
                    </a:lnTo>
                    <a:lnTo>
                      <a:pt x="15" y="240"/>
                    </a:lnTo>
                    <a:lnTo>
                      <a:pt x="0" y="281"/>
                    </a:lnTo>
                    <a:lnTo>
                      <a:pt x="12" y="318"/>
                    </a:lnTo>
                    <a:lnTo>
                      <a:pt x="12" y="368"/>
                    </a:lnTo>
                    <a:lnTo>
                      <a:pt x="28" y="370"/>
                    </a:lnTo>
                    <a:lnTo>
                      <a:pt x="48" y="356"/>
                    </a:lnTo>
                    <a:lnTo>
                      <a:pt x="62" y="331"/>
                    </a:lnTo>
                    <a:lnTo>
                      <a:pt x="62" y="300"/>
                    </a:lnTo>
                    <a:lnTo>
                      <a:pt x="72" y="266"/>
                    </a:lnTo>
                    <a:lnTo>
                      <a:pt x="87" y="293"/>
                    </a:lnTo>
                    <a:lnTo>
                      <a:pt x="90" y="333"/>
                    </a:lnTo>
                    <a:lnTo>
                      <a:pt x="73" y="370"/>
                    </a:lnTo>
                    <a:lnTo>
                      <a:pt x="55" y="398"/>
                    </a:lnTo>
                    <a:lnTo>
                      <a:pt x="38" y="418"/>
                    </a:lnTo>
                    <a:lnTo>
                      <a:pt x="33" y="439"/>
                    </a:lnTo>
                    <a:lnTo>
                      <a:pt x="43" y="453"/>
                    </a:lnTo>
                    <a:lnTo>
                      <a:pt x="53" y="451"/>
                    </a:lnTo>
                    <a:lnTo>
                      <a:pt x="48" y="466"/>
                    </a:lnTo>
                    <a:lnTo>
                      <a:pt x="57" y="478"/>
                    </a:lnTo>
                    <a:lnTo>
                      <a:pt x="73" y="478"/>
                    </a:lnTo>
                    <a:lnTo>
                      <a:pt x="96" y="468"/>
                    </a:lnTo>
                    <a:lnTo>
                      <a:pt x="118" y="466"/>
                    </a:lnTo>
                    <a:lnTo>
                      <a:pt x="146" y="451"/>
                    </a:lnTo>
                    <a:lnTo>
                      <a:pt x="173" y="443"/>
                    </a:lnTo>
                    <a:lnTo>
                      <a:pt x="188" y="426"/>
                    </a:lnTo>
                    <a:lnTo>
                      <a:pt x="216" y="389"/>
                    </a:lnTo>
                    <a:lnTo>
                      <a:pt x="261" y="338"/>
                    </a:lnTo>
                    <a:lnTo>
                      <a:pt x="266" y="273"/>
                    </a:lnTo>
                    <a:lnTo>
                      <a:pt x="276" y="213"/>
                    </a:lnTo>
                    <a:lnTo>
                      <a:pt x="271" y="160"/>
                    </a:lnTo>
                    <a:lnTo>
                      <a:pt x="268" y="120"/>
                    </a:lnTo>
                    <a:lnTo>
                      <a:pt x="278" y="25"/>
                    </a:lnTo>
                    <a:lnTo>
                      <a:pt x="236" y="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 w="8255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69" name="Freeform 77"/>
              <p:cNvSpPr>
                <a:spLocks/>
              </p:cNvSpPr>
              <p:nvPr/>
            </p:nvSpPr>
            <p:spPr bwMode="auto">
              <a:xfrm>
                <a:off x="4891" y="7013"/>
                <a:ext cx="80" cy="106"/>
              </a:xfrm>
              <a:custGeom>
                <a:avLst/>
                <a:gdLst>
                  <a:gd name="T0" fmla="*/ 80 w 80"/>
                  <a:gd name="T1" fmla="*/ 0 h 106"/>
                  <a:gd name="T2" fmla="*/ 63 w 80"/>
                  <a:gd name="T3" fmla="*/ 43 h 106"/>
                  <a:gd name="T4" fmla="*/ 48 w 80"/>
                  <a:gd name="T5" fmla="*/ 63 h 106"/>
                  <a:gd name="T6" fmla="*/ 33 w 80"/>
                  <a:gd name="T7" fmla="*/ 83 h 106"/>
                  <a:gd name="T8" fmla="*/ 0 w 80"/>
                  <a:gd name="T9" fmla="*/ 106 h 106"/>
                  <a:gd name="T10" fmla="*/ 43 w 80"/>
                  <a:gd name="T11" fmla="*/ 85 h 106"/>
                  <a:gd name="T12" fmla="*/ 68 w 80"/>
                  <a:gd name="T13" fmla="*/ 48 h 106"/>
                  <a:gd name="T14" fmla="*/ 80 w 80"/>
                  <a:gd name="T1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" h="106">
                    <a:moveTo>
                      <a:pt x="80" y="0"/>
                    </a:moveTo>
                    <a:lnTo>
                      <a:pt x="63" y="43"/>
                    </a:lnTo>
                    <a:lnTo>
                      <a:pt x="48" y="63"/>
                    </a:lnTo>
                    <a:lnTo>
                      <a:pt x="33" y="83"/>
                    </a:lnTo>
                    <a:lnTo>
                      <a:pt x="0" y="106"/>
                    </a:lnTo>
                    <a:lnTo>
                      <a:pt x="43" y="85"/>
                    </a:lnTo>
                    <a:lnTo>
                      <a:pt x="68" y="48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70" name="Freeform 78"/>
              <p:cNvSpPr>
                <a:spLocks/>
              </p:cNvSpPr>
              <p:nvPr/>
            </p:nvSpPr>
            <p:spPr bwMode="auto">
              <a:xfrm>
                <a:off x="4979" y="7015"/>
                <a:ext cx="52" cy="96"/>
              </a:xfrm>
              <a:custGeom>
                <a:avLst/>
                <a:gdLst>
                  <a:gd name="T0" fmla="*/ 52 w 52"/>
                  <a:gd name="T1" fmla="*/ 0 h 96"/>
                  <a:gd name="T2" fmla="*/ 32 w 52"/>
                  <a:gd name="T3" fmla="*/ 38 h 96"/>
                  <a:gd name="T4" fmla="*/ 17 w 52"/>
                  <a:gd name="T5" fmla="*/ 61 h 96"/>
                  <a:gd name="T6" fmla="*/ 0 w 52"/>
                  <a:gd name="T7" fmla="*/ 96 h 96"/>
                  <a:gd name="T8" fmla="*/ 39 w 52"/>
                  <a:gd name="T9" fmla="*/ 41 h 96"/>
                  <a:gd name="T10" fmla="*/ 52 w 52"/>
                  <a:gd name="T11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6">
                    <a:moveTo>
                      <a:pt x="52" y="0"/>
                    </a:moveTo>
                    <a:lnTo>
                      <a:pt x="32" y="38"/>
                    </a:lnTo>
                    <a:lnTo>
                      <a:pt x="17" y="61"/>
                    </a:lnTo>
                    <a:lnTo>
                      <a:pt x="0" y="96"/>
                    </a:lnTo>
                    <a:lnTo>
                      <a:pt x="39" y="41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71" name="Freeform 79"/>
              <p:cNvSpPr>
                <a:spLocks/>
              </p:cNvSpPr>
              <p:nvPr/>
            </p:nvSpPr>
            <p:spPr bwMode="auto">
              <a:xfrm>
                <a:off x="4876" y="6893"/>
                <a:ext cx="14" cy="60"/>
              </a:xfrm>
              <a:custGeom>
                <a:avLst/>
                <a:gdLst>
                  <a:gd name="T0" fmla="*/ 0 w 14"/>
                  <a:gd name="T1" fmla="*/ 0 h 60"/>
                  <a:gd name="T2" fmla="*/ 2 w 14"/>
                  <a:gd name="T3" fmla="*/ 28 h 60"/>
                  <a:gd name="T4" fmla="*/ 0 w 14"/>
                  <a:gd name="T5" fmla="*/ 60 h 60"/>
                  <a:gd name="T6" fmla="*/ 14 w 14"/>
                  <a:gd name="T7" fmla="*/ 58 h 60"/>
                  <a:gd name="T8" fmla="*/ 5 w 14"/>
                  <a:gd name="T9" fmla="*/ 35 h 60"/>
                  <a:gd name="T10" fmla="*/ 0 w 14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60">
                    <a:moveTo>
                      <a:pt x="0" y="0"/>
                    </a:moveTo>
                    <a:lnTo>
                      <a:pt x="2" y="28"/>
                    </a:lnTo>
                    <a:lnTo>
                      <a:pt x="0" y="60"/>
                    </a:lnTo>
                    <a:lnTo>
                      <a:pt x="14" y="58"/>
                    </a:lnTo>
                    <a:lnTo>
                      <a:pt x="5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72" name="Freeform 80"/>
              <p:cNvSpPr>
                <a:spLocks/>
              </p:cNvSpPr>
              <p:nvPr/>
            </p:nvSpPr>
            <p:spPr bwMode="auto">
              <a:xfrm>
                <a:off x="4971" y="6953"/>
                <a:ext cx="20" cy="67"/>
              </a:xfrm>
              <a:custGeom>
                <a:avLst/>
                <a:gdLst>
                  <a:gd name="T0" fmla="*/ 5 w 20"/>
                  <a:gd name="T1" fmla="*/ 3 h 67"/>
                  <a:gd name="T2" fmla="*/ 0 w 20"/>
                  <a:gd name="T3" fmla="*/ 23 h 67"/>
                  <a:gd name="T4" fmla="*/ 0 w 20"/>
                  <a:gd name="T5" fmla="*/ 67 h 67"/>
                  <a:gd name="T6" fmla="*/ 7 w 20"/>
                  <a:gd name="T7" fmla="*/ 48 h 67"/>
                  <a:gd name="T8" fmla="*/ 20 w 20"/>
                  <a:gd name="T9" fmla="*/ 0 h 67"/>
                  <a:gd name="T10" fmla="*/ 5 w 20"/>
                  <a:gd name="T11" fmla="*/ 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67">
                    <a:moveTo>
                      <a:pt x="5" y="3"/>
                    </a:moveTo>
                    <a:lnTo>
                      <a:pt x="0" y="23"/>
                    </a:lnTo>
                    <a:lnTo>
                      <a:pt x="0" y="67"/>
                    </a:lnTo>
                    <a:lnTo>
                      <a:pt x="7" y="48"/>
                    </a:lnTo>
                    <a:lnTo>
                      <a:pt x="20" y="0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73" name="Freeform 81"/>
              <p:cNvSpPr>
                <a:spLocks/>
              </p:cNvSpPr>
              <p:nvPr/>
            </p:nvSpPr>
            <p:spPr bwMode="auto">
              <a:xfrm>
                <a:off x="5029" y="6960"/>
                <a:ext cx="14" cy="58"/>
              </a:xfrm>
              <a:custGeom>
                <a:avLst/>
                <a:gdLst>
                  <a:gd name="T0" fmla="*/ 14 w 14"/>
                  <a:gd name="T1" fmla="*/ 0 h 58"/>
                  <a:gd name="T2" fmla="*/ 2 w 14"/>
                  <a:gd name="T3" fmla="*/ 11 h 58"/>
                  <a:gd name="T4" fmla="*/ 0 w 14"/>
                  <a:gd name="T5" fmla="*/ 58 h 58"/>
                  <a:gd name="T6" fmla="*/ 14 w 14"/>
                  <a:gd name="T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58">
                    <a:moveTo>
                      <a:pt x="14" y="0"/>
                    </a:moveTo>
                    <a:lnTo>
                      <a:pt x="2" y="11"/>
                    </a:lnTo>
                    <a:lnTo>
                      <a:pt x="0" y="58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8274" name="Freeform 82"/>
              <p:cNvSpPr>
                <a:spLocks/>
              </p:cNvSpPr>
              <p:nvPr/>
            </p:nvSpPr>
            <p:spPr bwMode="auto">
              <a:xfrm>
                <a:off x="4838" y="7003"/>
                <a:ext cx="17" cy="25"/>
              </a:xfrm>
              <a:custGeom>
                <a:avLst/>
                <a:gdLst>
                  <a:gd name="T0" fmla="*/ 0 w 17"/>
                  <a:gd name="T1" fmla="*/ 2 h 25"/>
                  <a:gd name="T2" fmla="*/ 8 w 17"/>
                  <a:gd name="T3" fmla="*/ 7 h 25"/>
                  <a:gd name="T4" fmla="*/ 10 w 17"/>
                  <a:gd name="T5" fmla="*/ 25 h 25"/>
                  <a:gd name="T6" fmla="*/ 17 w 17"/>
                  <a:gd name="T7" fmla="*/ 0 h 25"/>
                  <a:gd name="T8" fmla="*/ 0 w 17"/>
                  <a:gd name="T9" fmla="*/ 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5">
                    <a:moveTo>
                      <a:pt x="0" y="2"/>
                    </a:moveTo>
                    <a:lnTo>
                      <a:pt x="8" y="7"/>
                    </a:lnTo>
                    <a:lnTo>
                      <a:pt x="10" y="25"/>
                    </a:lnTo>
                    <a:lnTo>
                      <a:pt x="17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33FF">
                  <a:alpha val="350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8275" name="Freeform 83"/>
            <p:cNvSpPr>
              <a:spLocks/>
            </p:cNvSpPr>
            <p:nvPr/>
          </p:nvSpPr>
          <p:spPr bwMode="auto">
            <a:xfrm rot="1162269">
              <a:off x="1337" y="3151"/>
              <a:ext cx="95" cy="32"/>
            </a:xfrm>
            <a:custGeom>
              <a:avLst/>
              <a:gdLst>
                <a:gd name="T0" fmla="*/ 0 w 203"/>
                <a:gd name="T1" fmla="*/ 92 h 133"/>
                <a:gd name="T2" fmla="*/ 27 w 203"/>
                <a:gd name="T3" fmla="*/ 87 h 133"/>
                <a:gd name="T4" fmla="*/ 63 w 203"/>
                <a:gd name="T5" fmla="*/ 89 h 133"/>
                <a:gd name="T6" fmla="*/ 93 w 203"/>
                <a:gd name="T7" fmla="*/ 94 h 133"/>
                <a:gd name="T8" fmla="*/ 143 w 203"/>
                <a:gd name="T9" fmla="*/ 109 h 133"/>
                <a:gd name="T10" fmla="*/ 176 w 203"/>
                <a:gd name="T11" fmla="*/ 127 h 133"/>
                <a:gd name="T12" fmla="*/ 186 w 203"/>
                <a:gd name="T13" fmla="*/ 133 h 133"/>
                <a:gd name="T14" fmla="*/ 203 w 203"/>
                <a:gd name="T15" fmla="*/ 60 h 133"/>
                <a:gd name="T16" fmla="*/ 173 w 203"/>
                <a:gd name="T17" fmla="*/ 32 h 133"/>
                <a:gd name="T18" fmla="*/ 133 w 203"/>
                <a:gd name="T19" fmla="*/ 12 h 133"/>
                <a:gd name="T20" fmla="*/ 93 w 203"/>
                <a:gd name="T21" fmla="*/ 0 h 133"/>
                <a:gd name="T22" fmla="*/ 58 w 203"/>
                <a:gd name="T23" fmla="*/ 0 h 133"/>
                <a:gd name="T24" fmla="*/ 23 w 203"/>
                <a:gd name="T25" fmla="*/ 4 h 133"/>
                <a:gd name="T26" fmla="*/ 0 w 203"/>
                <a:gd name="T27" fmla="*/ 9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3" h="133">
                  <a:moveTo>
                    <a:pt x="0" y="92"/>
                  </a:moveTo>
                  <a:lnTo>
                    <a:pt x="27" y="87"/>
                  </a:lnTo>
                  <a:lnTo>
                    <a:pt x="63" y="89"/>
                  </a:lnTo>
                  <a:lnTo>
                    <a:pt x="93" y="94"/>
                  </a:lnTo>
                  <a:lnTo>
                    <a:pt x="143" y="109"/>
                  </a:lnTo>
                  <a:lnTo>
                    <a:pt x="176" y="127"/>
                  </a:lnTo>
                  <a:lnTo>
                    <a:pt x="186" y="133"/>
                  </a:lnTo>
                  <a:lnTo>
                    <a:pt x="203" y="60"/>
                  </a:lnTo>
                  <a:lnTo>
                    <a:pt x="173" y="32"/>
                  </a:lnTo>
                  <a:lnTo>
                    <a:pt x="133" y="12"/>
                  </a:lnTo>
                  <a:lnTo>
                    <a:pt x="93" y="0"/>
                  </a:lnTo>
                  <a:lnTo>
                    <a:pt x="58" y="0"/>
                  </a:lnTo>
                  <a:lnTo>
                    <a:pt x="23" y="4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3333FF">
                <a:alpha val="35001"/>
              </a:srgbClr>
            </a:solidFill>
            <a:ln w="825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8276" name="WordArt 84"/>
          <p:cNvSpPr>
            <a:spLocks noChangeArrowheads="1" noChangeShapeType="1" noTextEdit="1"/>
          </p:cNvSpPr>
          <p:nvPr/>
        </p:nvSpPr>
        <p:spPr bwMode="auto">
          <a:xfrm>
            <a:off x="2851150" y="4237038"/>
            <a:ext cx="349250" cy="3810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A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8277" name="Freeform 85"/>
          <p:cNvSpPr>
            <a:spLocks/>
          </p:cNvSpPr>
          <p:nvPr/>
        </p:nvSpPr>
        <p:spPr bwMode="auto">
          <a:xfrm>
            <a:off x="4522788" y="3722688"/>
            <a:ext cx="593725" cy="1014412"/>
          </a:xfrm>
          <a:custGeom>
            <a:avLst/>
            <a:gdLst>
              <a:gd name="T0" fmla="*/ 288 w 610"/>
              <a:gd name="T1" fmla="*/ 0 h 1165"/>
              <a:gd name="T2" fmla="*/ 78 w 610"/>
              <a:gd name="T3" fmla="*/ 150 h 1165"/>
              <a:gd name="T4" fmla="*/ 108 w 610"/>
              <a:gd name="T5" fmla="*/ 405 h 1165"/>
              <a:gd name="T6" fmla="*/ 3 w 610"/>
              <a:gd name="T7" fmla="*/ 555 h 1165"/>
              <a:gd name="T8" fmla="*/ 123 w 610"/>
              <a:gd name="T9" fmla="*/ 735 h 1165"/>
              <a:gd name="T10" fmla="*/ 93 w 610"/>
              <a:gd name="T11" fmla="*/ 1005 h 1165"/>
              <a:gd name="T12" fmla="*/ 438 w 610"/>
              <a:gd name="T13" fmla="*/ 855 h 1165"/>
              <a:gd name="T14" fmla="*/ 78 w 610"/>
              <a:gd name="T15" fmla="*/ 1035 h 1165"/>
              <a:gd name="T16" fmla="*/ 243 w 610"/>
              <a:gd name="T17" fmla="*/ 1050 h 1165"/>
              <a:gd name="T18" fmla="*/ 333 w 610"/>
              <a:gd name="T19" fmla="*/ 1155 h 1165"/>
              <a:gd name="T20" fmla="*/ 588 w 610"/>
              <a:gd name="T21" fmla="*/ 990 h 1165"/>
              <a:gd name="T22" fmla="*/ 468 w 610"/>
              <a:gd name="T23" fmla="*/ 810 h 1165"/>
              <a:gd name="T24" fmla="*/ 378 w 610"/>
              <a:gd name="T25" fmla="*/ 915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10" h="1165">
                <a:moveTo>
                  <a:pt x="288" y="0"/>
                </a:moveTo>
                <a:cubicBezTo>
                  <a:pt x="198" y="41"/>
                  <a:pt x="108" y="83"/>
                  <a:pt x="78" y="150"/>
                </a:cubicBezTo>
                <a:cubicBezTo>
                  <a:pt x="48" y="217"/>
                  <a:pt x="120" y="338"/>
                  <a:pt x="108" y="405"/>
                </a:cubicBezTo>
                <a:cubicBezTo>
                  <a:pt x="96" y="472"/>
                  <a:pt x="0" y="500"/>
                  <a:pt x="3" y="555"/>
                </a:cubicBezTo>
                <a:cubicBezTo>
                  <a:pt x="6" y="610"/>
                  <a:pt x="108" y="660"/>
                  <a:pt x="123" y="735"/>
                </a:cubicBezTo>
                <a:cubicBezTo>
                  <a:pt x="138" y="810"/>
                  <a:pt x="41" y="985"/>
                  <a:pt x="93" y="1005"/>
                </a:cubicBezTo>
                <a:cubicBezTo>
                  <a:pt x="145" y="1025"/>
                  <a:pt x="440" y="850"/>
                  <a:pt x="438" y="855"/>
                </a:cubicBezTo>
                <a:cubicBezTo>
                  <a:pt x="436" y="860"/>
                  <a:pt x="110" y="1003"/>
                  <a:pt x="78" y="1035"/>
                </a:cubicBezTo>
                <a:cubicBezTo>
                  <a:pt x="46" y="1067"/>
                  <a:pt x="201" y="1030"/>
                  <a:pt x="243" y="1050"/>
                </a:cubicBezTo>
                <a:cubicBezTo>
                  <a:pt x="285" y="1070"/>
                  <a:pt x="276" y="1165"/>
                  <a:pt x="333" y="1155"/>
                </a:cubicBezTo>
                <a:cubicBezTo>
                  <a:pt x="390" y="1145"/>
                  <a:pt x="566" y="1047"/>
                  <a:pt x="588" y="990"/>
                </a:cubicBezTo>
                <a:cubicBezTo>
                  <a:pt x="610" y="933"/>
                  <a:pt x="503" y="822"/>
                  <a:pt x="468" y="810"/>
                </a:cubicBezTo>
                <a:cubicBezTo>
                  <a:pt x="433" y="798"/>
                  <a:pt x="393" y="900"/>
                  <a:pt x="378" y="91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grpSp>
        <p:nvGrpSpPr>
          <p:cNvPr id="8278" name="Group 86"/>
          <p:cNvGrpSpPr>
            <a:grpSpLocks/>
          </p:cNvGrpSpPr>
          <p:nvPr/>
        </p:nvGrpSpPr>
        <p:grpSpPr bwMode="auto">
          <a:xfrm rot="49989368" flipH="1" flipV="1">
            <a:off x="4568826" y="3748087"/>
            <a:ext cx="754062" cy="735013"/>
            <a:chOff x="4643" y="7488"/>
            <a:chExt cx="2125" cy="1954"/>
          </a:xfrm>
        </p:grpSpPr>
        <p:sp>
          <p:nvSpPr>
            <p:cNvPr id="8279" name="Freeform 87"/>
            <p:cNvSpPr>
              <a:spLocks/>
            </p:cNvSpPr>
            <p:nvPr/>
          </p:nvSpPr>
          <p:spPr bwMode="auto">
            <a:xfrm>
              <a:off x="4702" y="7848"/>
              <a:ext cx="1922" cy="1436"/>
            </a:xfrm>
            <a:custGeom>
              <a:avLst/>
              <a:gdLst>
                <a:gd name="T0" fmla="*/ 1908 w 1922"/>
                <a:gd name="T1" fmla="*/ 0 h 1436"/>
                <a:gd name="T2" fmla="*/ 1170 w 1922"/>
                <a:gd name="T3" fmla="*/ 198 h 1436"/>
                <a:gd name="T4" fmla="*/ 762 w 1922"/>
                <a:gd name="T5" fmla="*/ 278 h 1436"/>
                <a:gd name="T6" fmla="*/ 584 w 1922"/>
                <a:gd name="T7" fmla="*/ 590 h 1436"/>
                <a:gd name="T8" fmla="*/ 122 w 1922"/>
                <a:gd name="T9" fmla="*/ 899 h 1436"/>
                <a:gd name="T10" fmla="*/ 339 w 1922"/>
                <a:gd name="T11" fmla="*/ 1075 h 1436"/>
                <a:gd name="T12" fmla="*/ 0 w 1922"/>
                <a:gd name="T13" fmla="*/ 1404 h 1436"/>
                <a:gd name="T14" fmla="*/ 257 w 1922"/>
                <a:gd name="T15" fmla="*/ 1436 h 1436"/>
                <a:gd name="T16" fmla="*/ 525 w 1922"/>
                <a:gd name="T17" fmla="*/ 1408 h 1436"/>
                <a:gd name="T18" fmla="*/ 743 w 1922"/>
                <a:gd name="T19" fmla="*/ 1326 h 1436"/>
                <a:gd name="T20" fmla="*/ 704 w 1922"/>
                <a:gd name="T21" fmla="*/ 1044 h 1436"/>
                <a:gd name="T22" fmla="*/ 980 w 1922"/>
                <a:gd name="T23" fmla="*/ 1017 h 1436"/>
                <a:gd name="T24" fmla="*/ 1395 w 1922"/>
                <a:gd name="T25" fmla="*/ 985 h 1436"/>
                <a:gd name="T26" fmla="*/ 1922 w 1922"/>
                <a:gd name="T27" fmla="*/ 831 h 1436"/>
                <a:gd name="T28" fmla="*/ 1908 w 1922"/>
                <a:gd name="T29" fmla="*/ 0 h 1436"/>
                <a:gd name="T30" fmla="*/ 1908 w 1922"/>
                <a:gd name="T31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2" h="1436">
                  <a:moveTo>
                    <a:pt x="1908" y="0"/>
                  </a:moveTo>
                  <a:lnTo>
                    <a:pt x="1170" y="198"/>
                  </a:lnTo>
                  <a:lnTo>
                    <a:pt x="762" y="278"/>
                  </a:lnTo>
                  <a:lnTo>
                    <a:pt x="584" y="590"/>
                  </a:lnTo>
                  <a:lnTo>
                    <a:pt x="122" y="899"/>
                  </a:lnTo>
                  <a:lnTo>
                    <a:pt x="339" y="1075"/>
                  </a:lnTo>
                  <a:lnTo>
                    <a:pt x="0" y="1404"/>
                  </a:lnTo>
                  <a:lnTo>
                    <a:pt x="257" y="1436"/>
                  </a:lnTo>
                  <a:lnTo>
                    <a:pt x="525" y="1408"/>
                  </a:lnTo>
                  <a:lnTo>
                    <a:pt x="743" y="1326"/>
                  </a:lnTo>
                  <a:lnTo>
                    <a:pt x="704" y="1044"/>
                  </a:lnTo>
                  <a:lnTo>
                    <a:pt x="980" y="1017"/>
                  </a:lnTo>
                  <a:lnTo>
                    <a:pt x="1395" y="985"/>
                  </a:lnTo>
                  <a:lnTo>
                    <a:pt x="1922" y="831"/>
                  </a:lnTo>
                  <a:lnTo>
                    <a:pt x="1908" y="0"/>
                  </a:lnTo>
                  <a:lnTo>
                    <a:pt x="1908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CB8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80" name="Freeform 88"/>
            <p:cNvSpPr>
              <a:spLocks/>
            </p:cNvSpPr>
            <p:nvPr/>
          </p:nvSpPr>
          <p:spPr bwMode="auto">
            <a:xfrm>
              <a:off x="6104" y="7824"/>
              <a:ext cx="376" cy="96"/>
            </a:xfrm>
            <a:custGeom>
              <a:avLst/>
              <a:gdLst>
                <a:gd name="T0" fmla="*/ 376 w 376"/>
                <a:gd name="T1" fmla="*/ 32 h 96"/>
                <a:gd name="T2" fmla="*/ 357 w 376"/>
                <a:gd name="T3" fmla="*/ 35 h 96"/>
                <a:gd name="T4" fmla="*/ 341 w 376"/>
                <a:gd name="T5" fmla="*/ 39 h 96"/>
                <a:gd name="T6" fmla="*/ 324 w 376"/>
                <a:gd name="T7" fmla="*/ 41 h 96"/>
                <a:gd name="T8" fmla="*/ 306 w 376"/>
                <a:gd name="T9" fmla="*/ 47 h 96"/>
                <a:gd name="T10" fmla="*/ 288 w 376"/>
                <a:gd name="T11" fmla="*/ 49 h 96"/>
                <a:gd name="T12" fmla="*/ 271 w 376"/>
                <a:gd name="T13" fmla="*/ 55 h 96"/>
                <a:gd name="T14" fmla="*/ 253 w 376"/>
                <a:gd name="T15" fmla="*/ 59 h 96"/>
                <a:gd name="T16" fmla="*/ 235 w 376"/>
                <a:gd name="T17" fmla="*/ 65 h 96"/>
                <a:gd name="T18" fmla="*/ 218 w 376"/>
                <a:gd name="T19" fmla="*/ 67 h 96"/>
                <a:gd name="T20" fmla="*/ 200 w 376"/>
                <a:gd name="T21" fmla="*/ 71 h 96"/>
                <a:gd name="T22" fmla="*/ 182 w 376"/>
                <a:gd name="T23" fmla="*/ 73 h 96"/>
                <a:gd name="T24" fmla="*/ 165 w 376"/>
                <a:gd name="T25" fmla="*/ 79 h 96"/>
                <a:gd name="T26" fmla="*/ 147 w 376"/>
                <a:gd name="T27" fmla="*/ 81 h 96"/>
                <a:gd name="T28" fmla="*/ 130 w 376"/>
                <a:gd name="T29" fmla="*/ 84 h 96"/>
                <a:gd name="T30" fmla="*/ 112 w 376"/>
                <a:gd name="T31" fmla="*/ 88 h 96"/>
                <a:gd name="T32" fmla="*/ 96 w 376"/>
                <a:gd name="T33" fmla="*/ 90 h 96"/>
                <a:gd name="T34" fmla="*/ 87 w 376"/>
                <a:gd name="T35" fmla="*/ 90 h 96"/>
                <a:gd name="T36" fmla="*/ 75 w 376"/>
                <a:gd name="T37" fmla="*/ 88 h 96"/>
                <a:gd name="T38" fmla="*/ 61 w 376"/>
                <a:gd name="T39" fmla="*/ 86 h 96"/>
                <a:gd name="T40" fmla="*/ 47 w 376"/>
                <a:gd name="T41" fmla="*/ 86 h 96"/>
                <a:gd name="T42" fmla="*/ 32 w 376"/>
                <a:gd name="T43" fmla="*/ 86 h 96"/>
                <a:gd name="T44" fmla="*/ 20 w 376"/>
                <a:gd name="T45" fmla="*/ 88 h 96"/>
                <a:gd name="T46" fmla="*/ 6 w 376"/>
                <a:gd name="T47" fmla="*/ 90 h 96"/>
                <a:gd name="T48" fmla="*/ 0 w 376"/>
                <a:gd name="T49" fmla="*/ 96 h 96"/>
                <a:gd name="T50" fmla="*/ 12 w 376"/>
                <a:gd name="T51" fmla="*/ 84 h 96"/>
                <a:gd name="T52" fmla="*/ 28 w 376"/>
                <a:gd name="T53" fmla="*/ 75 h 96"/>
                <a:gd name="T54" fmla="*/ 41 w 376"/>
                <a:gd name="T55" fmla="*/ 65 h 96"/>
                <a:gd name="T56" fmla="*/ 61 w 376"/>
                <a:gd name="T57" fmla="*/ 57 h 96"/>
                <a:gd name="T58" fmla="*/ 79 w 376"/>
                <a:gd name="T59" fmla="*/ 47 h 96"/>
                <a:gd name="T60" fmla="*/ 96 w 376"/>
                <a:gd name="T61" fmla="*/ 37 h 96"/>
                <a:gd name="T62" fmla="*/ 118 w 376"/>
                <a:gd name="T63" fmla="*/ 30 h 96"/>
                <a:gd name="T64" fmla="*/ 139 w 376"/>
                <a:gd name="T65" fmla="*/ 24 h 96"/>
                <a:gd name="T66" fmla="*/ 159 w 376"/>
                <a:gd name="T67" fmla="*/ 16 h 96"/>
                <a:gd name="T68" fmla="*/ 179 w 376"/>
                <a:gd name="T69" fmla="*/ 10 h 96"/>
                <a:gd name="T70" fmla="*/ 198 w 376"/>
                <a:gd name="T71" fmla="*/ 4 h 96"/>
                <a:gd name="T72" fmla="*/ 218 w 376"/>
                <a:gd name="T73" fmla="*/ 2 h 96"/>
                <a:gd name="T74" fmla="*/ 235 w 376"/>
                <a:gd name="T75" fmla="*/ 0 h 96"/>
                <a:gd name="T76" fmla="*/ 253 w 376"/>
                <a:gd name="T77" fmla="*/ 0 h 96"/>
                <a:gd name="T78" fmla="*/ 269 w 376"/>
                <a:gd name="T79" fmla="*/ 2 h 96"/>
                <a:gd name="T80" fmla="*/ 284 w 376"/>
                <a:gd name="T81" fmla="*/ 8 h 96"/>
                <a:gd name="T82" fmla="*/ 296 w 376"/>
                <a:gd name="T83" fmla="*/ 12 h 96"/>
                <a:gd name="T84" fmla="*/ 308 w 376"/>
                <a:gd name="T85" fmla="*/ 16 h 96"/>
                <a:gd name="T86" fmla="*/ 318 w 376"/>
                <a:gd name="T87" fmla="*/ 18 h 96"/>
                <a:gd name="T88" fmla="*/ 331 w 376"/>
                <a:gd name="T89" fmla="*/ 24 h 96"/>
                <a:gd name="T90" fmla="*/ 341 w 376"/>
                <a:gd name="T91" fmla="*/ 24 h 96"/>
                <a:gd name="T92" fmla="*/ 353 w 376"/>
                <a:gd name="T93" fmla="*/ 28 h 96"/>
                <a:gd name="T94" fmla="*/ 365 w 376"/>
                <a:gd name="T95" fmla="*/ 30 h 96"/>
                <a:gd name="T96" fmla="*/ 376 w 376"/>
                <a:gd name="T97" fmla="*/ 32 h 96"/>
                <a:gd name="T98" fmla="*/ 376 w 376"/>
                <a:gd name="T99" fmla="*/ 3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6" h="96">
                  <a:moveTo>
                    <a:pt x="376" y="32"/>
                  </a:moveTo>
                  <a:lnTo>
                    <a:pt x="357" y="35"/>
                  </a:lnTo>
                  <a:lnTo>
                    <a:pt x="341" y="39"/>
                  </a:lnTo>
                  <a:lnTo>
                    <a:pt x="324" y="41"/>
                  </a:lnTo>
                  <a:lnTo>
                    <a:pt x="306" y="47"/>
                  </a:lnTo>
                  <a:lnTo>
                    <a:pt x="288" y="49"/>
                  </a:lnTo>
                  <a:lnTo>
                    <a:pt x="271" y="55"/>
                  </a:lnTo>
                  <a:lnTo>
                    <a:pt x="253" y="59"/>
                  </a:lnTo>
                  <a:lnTo>
                    <a:pt x="235" y="65"/>
                  </a:lnTo>
                  <a:lnTo>
                    <a:pt x="218" y="67"/>
                  </a:lnTo>
                  <a:lnTo>
                    <a:pt x="200" y="71"/>
                  </a:lnTo>
                  <a:lnTo>
                    <a:pt x="182" y="73"/>
                  </a:lnTo>
                  <a:lnTo>
                    <a:pt x="165" y="79"/>
                  </a:lnTo>
                  <a:lnTo>
                    <a:pt x="147" y="81"/>
                  </a:lnTo>
                  <a:lnTo>
                    <a:pt x="130" y="84"/>
                  </a:lnTo>
                  <a:lnTo>
                    <a:pt x="112" y="88"/>
                  </a:lnTo>
                  <a:lnTo>
                    <a:pt x="96" y="90"/>
                  </a:lnTo>
                  <a:lnTo>
                    <a:pt x="87" y="90"/>
                  </a:lnTo>
                  <a:lnTo>
                    <a:pt x="75" y="88"/>
                  </a:lnTo>
                  <a:lnTo>
                    <a:pt x="61" y="86"/>
                  </a:lnTo>
                  <a:lnTo>
                    <a:pt x="47" y="86"/>
                  </a:lnTo>
                  <a:lnTo>
                    <a:pt x="32" y="86"/>
                  </a:lnTo>
                  <a:lnTo>
                    <a:pt x="20" y="88"/>
                  </a:lnTo>
                  <a:lnTo>
                    <a:pt x="6" y="90"/>
                  </a:lnTo>
                  <a:lnTo>
                    <a:pt x="0" y="96"/>
                  </a:lnTo>
                  <a:lnTo>
                    <a:pt x="12" y="84"/>
                  </a:lnTo>
                  <a:lnTo>
                    <a:pt x="28" y="75"/>
                  </a:lnTo>
                  <a:lnTo>
                    <a:pt x="41" y="65"/>
                  </a:lnTo>
                  <a:lnTo>
                    <a:pt x="61" y="57"/>
                  </a:lnTo>
                  <a:lnTo>
                    <a:pt x="79" y="47"/>
                  </a:lnTo>
                  <a:lnTo>
                    <a:pt x="96" y="37"/>
                  </a:lnTo>
                  <a:lnTo>
                    <a:pt x="118" y="30"/>
                  </a:lnTo>
                  <a:lnTo>
                    <a:pt x="139" y="24"/>
                  </a:lnTo>
                  <a:lnTo>
                    <a:pt x="159" y="16"/>
                  </a:lnTo>
                  <a:lnTo>
                    <a:pt x="179" y="10"/>
                  </a:lnTo>
                  <a:lnTo>
                    <a:pt x="198" y="4"/>
                  </a:lnTo>
                  <a:lnTo>
                    <a:pt x="218" y="2"/>
                  </a:lnTo>
                  <a:lnTo>
                    <a:pt x="235" y="0"/>
                  </a:lnTo>
                  <a:lnTo>
                    <a:pt x="253" y="0"/>
                  </a:lnTo>
                  <a:lnTo>
                    <a:pt x="269" y="2"/>
                  </a:lnTo>
                  <a:lnTo>
                    <a:pt x="284" y="8"/>
                  </a:lnTo>
                  <a:lnTo>
                    <a:pt x="296" y="12"/>
                  </a:lnTo>
                  <a:lnTo>
                    <a:pt x="308" y="16"/>
                  </a:lnTo>
                  <a:lnTo>
                    <a:pt x="318" y="18"/>
                  </a:lnTo>
                  <a:lnTo>
                    <a:pt x="331" y="24"/>
                  </a:lnTo>
                  <a:lnTo>
                    <a:pt x="341" y="24"/>
                  </a:lnTo>
                  <a:lnTo>
                    <a:pt x="353" y="28"/>
                  </a:lnTo>
                  <a:lnTo>
                    <a:pt x="365" y="30"/>
                  </a:lnTo>
                  <a:lnTo>
                    <a:pt x="376" y="32"/>
                  </a:lnTo>
                  <a:lnTo>
                    <a:pt x="376" y="32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81" name="Freeform 89"/>
            <p:cNvSpPr>
              <a:spLocks/>
            </p:cNvSpPr>
            <p:nvPr/>
          </p:nvSpPr>
          <p:spPr bwMode="auto">
            <a:xfrm>
              <a:off x="6331" y="7768"/>
              <a:ext cx="437" cy="72"/>
            </a:xfrm>
            <a:custGeom>
              <a:avLst/>
              <a:gdLst>
                <a:gd name="T0" fmla="*/ 437 w 437"/>
                <a:gd name="T1" fmla="*/ 14 h 72"/>
                <a:gd name="T2" fmla="*/ 394 w 437"/>
                <a:gd name="T3" fmla="*/ 25 h 72"/>
                <a:gd name="T4" fmla="*/ 357 w 437"/>
                <a:gd name="T5" fmla="*/ 35 h 72"/>
                <a:gd name="T6" fmla="*/ 324 w 437"/>
                <a:gd name="T7" fmla="*/ 43 h 72"/>
                <a:gd name="T8" fmla="*/ 296 w 437"/>
                <a:gd name="T9" fmla="*/ 53 h 72"/>
                <a:gd name="T10" fmla="*/ 271 w 437"/>
                <a:gd name="T11" fmla="*/ 59 h 72"/>
                <a:gd name="T12" fmla="*/ 249 w 437"/>
                <a:gd name="T13" fmla="*/ 65 h 72"/>
                <a:gd name="T14" fmla="*/ 230 w 437"/>
                <a:gd name="T15" fmla="*/ 67 h 72"/>
                <a:gd name="T16" fmla="*/ 210 w 437"/>
                <a:gd name="T17" fmla="*/ 72 h 72"/>
                <a:gd name="T18" fmla="*/ 190 w 437"/>
                <a:gd name="T19" fmla="*/ 71 h 72"/>
                <a:gd name="T20" fmla="*/ 171 w 437"/>
                <a:gd name="T21" fmla="*/ 71 h 72"/>
                <a:gd name="T22" fmla="*/ 151 w 437"/>
                <a:gd name="T23" fmla="*/ 69 h 72"/>
                <a:gd name="T24" fmla="*/ 128 w 437"/>
                <a:gd name="T25" fmla="*/ 67 h 72"/>
                <a:gd name="T26" fmla="*/ 102 w 437"/>
                <a:gd name="T27" fmla="*/ 59 h 72"/>
                <a:gd name="T28" fmla="*/ 71 w 437"/>
                <a:gd name="T29" fmla="*/ 55 h 72"/>
                <a:gd name="T30" fmla="*/ 40 w 437"/>
                <a:gd name="T31" fmla="*/ 45 h 72"/>
                <a:gd name="T32" fmla="*/ 0 w 437"/>
                <a:gd name="T33" fmla="*/ 37 h 72"/>
                <a:gd name="T34" fmla="*/ 8 w 437"/>
                <a:gd name="T35" fmla="*/ 29 h 72"/>
                <a:gd name="T36" fmla="*/ 26 w 437"/>
                <a:gd name="T37" fmla="*/ 24 h 72"/>
                <a:gd name="T38" fmla="*/ 47 w 437"/>
                <a:gd name="T39" fmla="*/ 18 h 72"/>
                <a:gd name="T40" fmla="*/ 79 w 437"/>
                <a:gd name="T41" fmla="*/ 14 h 72"/>
                <a:gd name="T42" fmla="*/ 110 w 437"/>
                <a:gd name="T43" fmla="*/ 10 h 72"/>
                <a:gd name="T44" fmla="*/ 147 w 437"/>
                <a:gd name="T45" fmla="*/ 6 h 72"/>
                <a:gd name="T46" fmla="*/ 187 w 437"/>
                <a:gd name="T47" fmla="*/ 2 h 72"/>
                <a:gd name="T48" fmla="*/ 228 w 437"/>
                <a:gd name="T49" fmla="*/ 2 h 72"/>
                <a:gd name="T50" fmla="*/ 267 w 437"/>
                <a:gd name="T51" fmla="*/ 0 h 72"/>
                <a:gd name="T52" fmla="*/ 306 w 437"/>
                <a:gd name="T53" fmla="*/ 0 h 72"/>
                <a:gd name="T54" fmla="*/ 339 w 437"/>
                <a:gd name="T55" fmla="*/ 0 h 72"/>
                <a:gd name="T56" fmla="*/ 373 w 437"/>
                <a:gd name="T57" fmla="*/ 2 h 72"/>
                <a:gd name="T58" fmla="*/ 398 w 437"/>
                <a:gd name="T59" fmla="*/ 2 h 72"/>
                <a:gd name="T60" fmla="*/ 420 w 437"/>
                <a:gd name="T61" fmla="*/ 4 h 72"/>
                <a:gd name="T62" fmla="*/ 431 w 437"/>
                <a:gd name="T63" fmla="*/ 10 h 72"/>
                <a:gd name="T64" fmla="*/ 437 w 437"/>
                <a:gd name="T65" fmla="*/ 14 h 72"/>
                <a:gd name="T66" fmla="*/ 437 w 437"/>
                <a:gd name="T67" fmla="*/ 1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7" h="72">
                  <a:moveTo>
                    <a:pt x="437" y="14"/>
                  </a:moveTo>
                  <a:lnTo>
                    <a:pt x="394" y="25"/>
                  </a:lnTo>
                  <a:lnTo>
                    <a:pt x="357" y="35"/>
                  </a:lnTo>
                  <a:lnTo>
                    <a:pt x="324" y="43"/>
                  </a:lnTo>
                  <a:lnTo>
                    <a:pt x="296" y="53"/>
                  </a:lnTo>
                  <a:lnTo>
                    <a:pt x="271" y="59"/>
                  </a:lnTo>
                  <a:lnTo>
                    <a:pt x="249" y="65"/>
                  </a:lnTo>
                  <a:lnTo>
                    <a:pt x="230" y="67"/>
                  </a:lnTo>
                  <a:lnTo>
                    <a:pt x="210" y="72"/>
                  </a:lnTo>
                  <a:lnTo>
                    <a:pt x="190" y="71"/>
                  </a:lnTo>
                  <a:lnTo>
                    <a:pt x="171" y="71"/>
                  </a:lnTo>
                  <a:lnTo>
                    <a:pt x="151" y="69"/>
                  </a:lnTo>
                  <a:lnTo>
                    <a:pt x="128" y="67"/>
                  </a:lnTo>
                  <a:lnTo>
                    <a:pt x="102" y="59"/>
                  </a:lnTo>
                  <a:lnTo>
                    <a:pt x="71" y="55"/>
                  </a:lnTo>
                  <a:lnTo>
                    <a:pt x="40" y="45"/>
                  </a:lnTo>
                  <a:lnTo>
                    <a:pt x="0" y="37"/>
                  </a:lnTo>
                  <a:lnTo>
                    <a:pt x="8" y="29"/>
                  </a:lnTo>
                  <a:lnTo>
                    <a:pt x="26" y="24"/>
                  </a:lnTo>
                  <a:lnTo>
                    <a:pt x="47" y="18"/>
                  </a:lnTo>
                  <a:lnTo>
                    <a:pt x="79" y="14"/>
                  </a:lnTo>
                  <a:lnTo>
                    <a:pt x="110" y="10"/>
                  </a:lnTo>
                  <a:lnTo>
                    <a:pt x="147" y="6"/>
                  </a:lnTo>
                  <a:lnTo>
                    <a:pt x="187" y="2"/>
                  </a:lnTo>
                  <a:lnTo>
                    <a:pt x="228" y="2"/>
                  </a:lnTo>
                  <a:lnTo>
                    <a:pt x="267" y="0"/>
                  </a:lnTo>
                  <a:lnTo>
                    <a:pt x="306" y="0"/>
                  </a:lnTo>
                  <a:lnTo>
                    <a:pt x="339" y="0"/>
                  </a:lnTo>
                  <a:lnTo>
                    <a:pt x="373" y="2"/>
                  </a:lnTo>
                  <a:lnTo>
                    <a:pt x="398" y="2"/>
                  </a:lnTo>
                  <a:lnTo>
                    <a:pt x="420" y="4"/>
                  </a:lnTo>
                  <a:lnTo>
                    <a:pt x="431" y="10"/>
                  </a:lnTo>
                  <a:lnTo>
                    <a:pt x="437" y="14"/>
                  </a:lnTo>
                  <a:lnTo>
                    <a:pt x="437" y="1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82" name="Freeform 90"/>
            <p:cNvSpPr>
              <a:spLocks/>
            </p:cNvSpPr>
            <p:nvPr/>
          </p:nvSpPr>
          <p:spPr bwMode="auto">
            <a:xfrm>
              <a:off x="5238" y="7999"/>
              <a:ext cx="810" cy="1226"/>
            </a:xfrm>
            <a:custGeom>
              <a:avLst/>
              <a:gdLst>
                <a:gd name="T0" fmla="*/ 297 w 810"/>
                <a:gd name="T1" fmla="*/ 67 h 1226"/>
                <a:gd name="T2" fmla="*/ 382 w 810"/>
                <a:gd name="T3" fmla="*/ 41 h 1226"/>
                <a:gd name="T4" fmla="*/ 470 w 810"/>
                <a:gd name="T5" fmla="*/ 26 h 1226"/>
                <a:gd name="T6" fmla="*/ 554 w 810"/>
                <a:gd name="T7" fmla="*/ 12 h 1226"/>
                <a:gd name="T8" fmla="*/ 640 w 810"/>
                <a:gd name="T9" fmla="*/ 4 h 1226"/>
                <a:gd name="T10" fmla="*/ 707 w 810"/>
                <a:gd name="T11" fmla="*/ 88 h 1226"/>
                <a:gd name="T12" fmla="*/ 252 w 810"/>
                <a:gd name="T13" fmla="*/ 272 h 1226"/>
                <a:gd name="T14" fmla="*/ 311 w 810"/>
                <a:gd name="T15" fmla="*/ 415 h 1226"/>
                <a:gd name="T16" fmla="*/ 280 w 810"/>
                <a:gd name="T17" fmla="*/ 435 h 1226"/>
                <a:gd name="T18" fmla="*/ 250 w 810"/>
                <a:gd name="T19" fmla="*/ 458 h 1226"/>
                <a:gd name="T20" fmla="*/ 217 w 810"/>
                <a:gd name="T21" fmla="*/ 476 h 1226"/>
                <a:gd name="T22" fmla="*/ 186 w 810"/>
                <a:gd name="T23" fmla="*/ 496 h 1226"/>
                <a:gd name="T24" fmla="*/ 152 w 810"/>
                <a:gd name="T25" fmla="*/ 511 h 1226"/>
                <a:gd name="T26" fmla="*/ 131 w 810"/>
                <a:gd name="T27" fmla="*/ 638 h 1226"/>
                <a:gd name="T28" fmla="*/ 113 w 810"/>
                <a:gd name="T29" fmla="*/ 811 h 1226"/>
                <a:gd name="T30" fmla="*/ 109 w 810"/>
                <a:gd name="T31" fmla="*/ 824 h 1226"/>
                <a:gd name="T32" fmla="*/ 133 w 810"/>
                <a:gd name="T33" fmla="*/ 826 h 1226"/>
                <a:gd name="T34" fmla="*/ 170 w 810"/>
                <a:gd name="T35" fmla="*/ 823 h 1226"/>
                <a:gd name="T36" fmla="*/ 219 w 810"/>
                <a:gd name="T37" fmla="*/ 813 h 1226"/>
                <a:gd name="T38" fmla="*/ 250 w 810"/>
                <a:gd name="T39" fmla="*/ 811 h 1226"/>
                <a:gd name="T40" fmla="*/ 207 w 810"/>
                <a:gd name="T41" fmla="*/ 846 h 1226"/>
                <a:gd name="T42" fmla="*/ 176 w 810"/>
                <a:gd name="T43" fmla="*/ 887 h 1226"/>
                <a:gd name="T44" fmla="*/ 248 w 810"/>
                <a:gd name="T45" fmla="*/ 871 h 1226"/>
                <a:gd name="T46" fmla="*/ 362 w 810"/>
                <a:gd name="T47" fmla="*/ 844 h 1226"/>
                <a:gd name="T48" fmla="*/ 483 w 810"/>
                <a:gd name="T49" fmla="*/ 834 h 1226"/>
                <a:gd name="T50" fmla="*/ 601 w 810"/>
                <a:gd name="T51" fmla="*/ 826 h 1226"/>
                <a:gd name="T52" fmla="*/ 715 w 810"/>
                <a:gd name="T53" fmla="*/ 817 h 1226"/>
                <a:gd name="T54" fmla="*/ 810 w 810"/>
                <a:gd name="T55" fmla="*/ 883 h 1226"/>
                <a:gd name="T56" fmla="*/ 705 w 810"/>
                <a:gd name="T57" fmla="*/ 899 h 1226"/>
                <a:gd name="T58" fmla="*/ 593 w 810"/>
                <a:gd name="T59" fmla="*/ 907 h 1226"/>
                <a:gd name="T60" fmla="*/ 479 w 810"/>
                <a:gd name="T61" fmla="*/ 909 h 1226"/>
                <a:gd name="T62" fmla="*/ 368 w 810"/>
                <a:gd name="T63" fmla="*/ 917 h 1226"/>
                <a:gd name="T64" fmla="*/ 262 w 810"/>
                <a:gd name="T65" fmla="*/ 940 h 1226"/>
                <a:gd name="T66" fmla="*/ 376 w 810"/>
                <a:gd name="T67" fmla="*/ 962 h 1226"/>
                <a:gd name="T68" fmla="*/ 362 w 810"/>
                <a:gd name="T69" fmla="*/ 1009 h 1226"/>
                <a:gd name="T70" fmla="*/ 342 w 810"/>
                <a:gd name="T71" fmla="*/ 1058 h 1226"/>
                <a:gd name="T72" fmla="*/ 319 w 810"/>
                <a:gd name="T73" fmla="*/ 1103 h 1226"/>
                <a:gd name="T74" fmla="*/ 293 w 810"/>
                <a:gd name="T75" fmla="*/ 1146 h 1226"/>
                <a:gd name="T76" fmla="*/ 262 w 810"/>
                <a:gd name="T77" fmla="*/ 1189 h 1226"/>
                <a:gd name="T78" fmla="*/ 121 w 810"/>
                <a:gd name="T79" fmla="*/ 1163 h 1226"/>
                <a:gd name="T80" fmla="*/ 86 w 810"/>
                <a:gd name="T81" fmla="*/ 1075 h 1226"/>
                <a:gd name="T82" fmla="*/ 45 w 810"/>
                <a:gd name="T83" fmla="*/ 942 h 1226"/>
                <a:gd name="T84" fmla="*/ 27 w 810"/>
                <a:gd name="T85" fmla="*/ 805 h 1226"/>
                <a:gd name="T86" fmla="*/ 17 w 810"/>
                <a:gd name="T87" fmla="*/ 662 h 1226"/>
                <a:gd name="T88" fmla="*/ 9 w 810"/>
                <a:gd name="T89" fmla="*/ 521 h 1226"/>
                <a:gd name="T90" fmla="*/ 19 w 810"/>
                <a:gd name="T91" fmla="*/ 415 h 1226"/>
                <a:gd name="T92" fmla="*/ 74 w 810"/>
                <a:gd name="T93" fmla="*/ 360 h 1226"/>
                <a:gd name="T94" fmla="*/ 115 w 810"/>
                <a:gd name="T95" fmla="*/ 294 h 1226"/>
                <a:gd name="T96" fmla="*/ 156 w 810"/>
                <a:gd name="T97" fmla="*/ 221 h 1226"/>
                <a:gd name="T98" fmla="*/ 199 w 810"/>
                <a:gd name="T99" fmla="*/ 151 h 1226"/>
                <a:gd name="T100" fmla="*/ 248 w 810"/>
                <a:gd name="T101" fmla="*/ 88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10" h="1226">
                  <a:moveTo>
                    <a:pt x="248" y="88"/>
                  </a:moveTo>
                  <a:lnTo>
                    <a:pt x="272" y="76"/>
                  </a:lnTo>
                  <a:lnTo>
                    <a:pt x="297" y="67"/>
                  </a:lnTo>
                  <a:lnTo>
                    <a:pt x="325" y="57"/>
                  </a:lnTo>
                  <a:lnTo>
                    <a:pt x="352" y="51"/>
                  </a:lnTo>
                  <a:lnTo>
                    <a:pt x="382" y="41"/>
                  </a:lnTo>
                  <a:lnTo>
                    <a:pt x="409" y="35"/>
                  </a:lnTo>
                  <a:lnTo>
                    <a:pt x="438" y="31"/>
                  </a:lnTo>
                  <a:lnTo>
                    <a:pt x="470" y="26"/>
                  </a:lnTo>
                  <a:lnTo>
                    <a:pt x="497" y="22"/>
                  </a:lnTo>
                  <a:lnTo>
                    <a:pt x="526" y="16"/>
                  </a:lnTo>
                  <a:lnTo>
                    <a:pt x="554" y="12"/>
                  </a:lnTo>
                  <a:lnTo>
                    <a:pt x="585" y="10"/>
                  </a:lnTo>
                  <a:lnTo>
                    <a:pt x="611" y="6"/>
                  </a:lnTo>
                  <a:lnTo>
                    <a:pt x="640" y="4"/>
                  </a:lnTo>
                  <a:lnTo>
                    <a:pt x="666" y="0"/>
                  </a:lnTo>
                  <a:lnTo>
                    <a:pt x="695" y="0"/>
                  </a:lnTo>
                  <a:lnTo>
                    <a:pt x="707" y="88"/>
                  </a:lnTo>
                  <a:lnTo>
                    <a:pt x="380" y="127"/>
                  </a:lnTo>
                  <a:lnTo>
                    <a:pt x="474" y="139"/>
                  </a:lnTo>
                  <a:lnTo>
                    <a:pt x="252" y="272"/>
                  </a:lnTo>
                  <a:lnTo>
                    <a:pt x="407" y="253"/>
                  </a:lnTo>
                  <a:lnTo>
                    <a:pt x="170" y="411"/>
                  </a:lnTo>
                  <a:lnTo>
                    <a:pt x="311" y="415"/>
                  </a:lnTo>
                  <a:lnTo>
                    <a:pt x="299" y="421"/>
                  </a:lnTo>
                  <a:lnTo>
                    <a:pt x="291" y="429"/>
                  </a:lnTo>
                  <a:lnTo>
                    <a:pt x="280" y="435"/>
                  </a:lnTo>
                  <a:lnTo>
                    <a:pt x="270" y="443"/>
                  </a:lnTo>
                  <a:lnTo>
                    <a:pt x="260" y="449"/>
                  </a:lnTo>
                  <a:lnTo>
                    <a:pt x="250" y="458"/>
                  </a:lnTo>
                  <a:lnTo>
                    <a:pt x="239" y="464"/>
                  </a:lnTo>
                  <a:lnTo>
                    <a:pt x="229" y="472"/>
                  </a:lnTo>
                  <a:lnTo>
                    <a:pt x="217" y="476"/>
                  </a:lnTo>
                  <a:lnTo>
                    <a:pt x="207" y="482"/>
                  </a:lnTo>
                  <a:lnTo>
                    <a:pt x="193" y="490"/>
                  </a:lnTo>
                  <a:lnTo>
                    <a:pt x="186" y="496"/>
                  </a:lnTo>
                  <a:lnTo>
                    <a:pt x="174" y="499"/>
                  </a:lnTo>
                  <a:lnTo>
                    <a:pt x="162" y="507"/>
                  </a:lnTo>
                  <a:lnTo>
                    <a:pt x="152" y="511"/>
                  </a:lnTo>
                  <a:lnTo>
                    <a:pt x="143" y="517"/>
                  </a:lnTo>
                  <a:lnTo>
                    <a:pt x="260" y="539"/>
                  </a:lnTo>
                  <a:lnTo>
                    <a:pt x="131" y="638"/>
                  </a:lnTo>
                  <a:lnTo>
                    <a:pt x="111" y="727"/>
                  </a:lnTo>
                  <a:lnTo>
                    <a:pt x="244" y="709"/>
                  </a:lnTo>
                  <a:lnTo>
                    <a:pt x="113" y="811"/>
                  </a:lnTo>
                  <a:lnTo>
                    <a:pt x="105" y="817"/>
                  </a:lnTo>
                  <a:lnTo>
                    <a:pt x="105" y="824"/>
                  </a:lnTo>
                  <a:lnTo>
                    <a:pt x="109" y="824"/>
                  </a:lnTo>
                  <a:lnTo>
                    <a:pt x="115" y="824"/>
                  </a:lnTo>
                  <a:lnTo>
                    <a:pt x="121" y="824"/>
                  </a:lnTo>
                  <a:lnTo>
                    <a:pt x="133" y="826"/>
                  </a:lnTo>
                  <a:lnTo>
                    <a:pt x="143" y="824"/>
                  </a:lnTo>
                  <a:lnTo>
                    <a:pt x="154" y="824"/>
                  </a:lnTo>
                  <a:lnTo>
                    <a:pt x="170" y="823"/>
                  </a:lnTo>
                  <a:lnTo>
                    <a:pt x="186" y="821"/>
                  </a:lnTo>
                  <a:lnTo>
                    <a:pt x="201" y="817"/>
                  </a:lnTo>
                  <a:lnTo>
                    <a:pt x="219" y="813"/>
                  </a:lnTo>
                  <a:lnTo>
                    <a:pt x="239" y="809"/>
                  </a:lnTo>
                  <a:lnTo>
                    <a:pt x="260" y="803"/>
                  </a:lnTo>
                  <a:lnTo>
                    <a:pt x="250" y="811"/>
                  </a:lnTo>
                  <a:lnTo>
                    <a:pt x="237" y="821"/>
                  </a:lnTo>
                  <a:lnTo>
                    <a:pt x="221" y="832"/>
                  </a:lnTo>
                  <a:lnTo>
                    <a:pt x="207" y="846"/>
                  </a:lnTo>
                  <a:lnTo>
                    <a:pt x="193" y="858"/>
                  </a:lnTo>
                  <a:lnTo>
                    <a:pt x="182" y="873"/>
                  </a:lnTo>
                  <a:lnTo>
                    <a:pt x="176" y="887"/>
                  </a:lnTo>
                  <a:lnTo>
                    <a:pt x="178" y="901"/>
                  </a:lnTo>
                  <a:lnTo>
                    <a:pt x="211" y="883"/>
                  </a:lnTo>
                  <a:lnTo>
                    <a:pt x="248" y="871"/>
                  </a:lnTo>
                  <a:lnTo>
                    <a:pt x="284" y="860"/>
                  </a:lnTo>
                  <a:lnTo>
                    <a:pt x="325" y="852"/>
                  </a:lnTo>
                  <a:lnTo>
                    <a:pt x="362" y="844"/>
                  </a:lnTo>
                  <a:lnTo>
                    <a:pt x="403" y="842"/>
                  </a:lnTo>
                  <a:lnTo>
                    <a:pt x="442" y="836"/>
                  </a:lnTo>
                  <a:lnTo>
                    <a:pt x="483" y="834"/>
                  </a:lnTo>
                  <a:lnTo>
                    <a:pt x="523" y="832"/>
                  </a:lnTo>
                  <a:lnTo>
                    <a:pt x="562" y="830"/>
                  </a:lnTo>
                  <a:lnTo>
                    <a:pt x="601" y="826"/>
                  </a:lnTo>
                  <a:lnTo>
                    <a:pt x="642" y="824"/>
                  </a:lnTo>
                  <a:lnTo>
                    <a:pt x="677" y="821"/>
                  </a:lnTo>
                  <a:lnTo>
                    <a:pt x="715" y="817"/>
                  </a:lnTo>
                  <a:lnTo>
                    <a:pt x="750" y="811"/>
                  </a:lnTo>
                  <a:lnTo>
                    <a:pt x="787" y="803"/>
                  </a:lnTo>
                  <a:lnTo>
                    <a:pt x="810" y="883"/>
                  </a:lnTo>
                  <a:lnTo>
                    <a:pt x="775" y="891"/>
                  </a:lnTo>
                  <a:lnTo>
                    <a:pt x="740" y="897"/>
                  </a:lnTo>
                  <a:lnTo>
                    <a:pt x="705" y="899"/>
                  </a:lnTo>
                  <a:lnTo>
                    <a:pt x="669" y="905"/>
                  </a:lnTo>
                  <a:lnTo>
                    <a:pt x="632" y="905"/>
                  </a:lnTo>
                  <a:lnTo>
                    <a:pt x="593" y="907"/>
                  </a:lnTo>
                  <a:lnTo>
                    <a:pt x="556" y="907"/>
                  </a:lnTo>
                  <a:lnTo>
                    <a:pt x="519" y="909"/>
                  </a:lnTo>
                  <a:lnTo>
                    <a:pt x="479" y="909"/>
                  </a:lnTo>
                  <a:lnTo>
                    <a:pt x="442" y="911"/>
                  </a:lnTo>
                  <a:lnTo>
                    <a:pt x="405" y="913"/>
                  </a:lnTo>
                  <a:lnTo>
                    <a:pt x="368" y="917"/>
                  </a:lnTo>
                  <a:lnTo>
                    <a:pt x="331" y="922"/>
                  </a:lnTo>
                  <a:lnTo>
                    <a:pt x="297" y="932"/>
                  </a:lnTo>
                  <a:lnTo>
                    <a:pt x="262" y="940"/>
                  </a:lnTo>
                  <a:lnTo>
                    <a:pt x="233" y="956"/>
                  </a:lnTo>
                  <a:lnTo>
                    <a:pt x="240" y="989"/>
                  </a:lnTo>
                  <a:lnTo>
                    <a:pt x="376" y="962"/>
                  </a:lnTo>
                  <a:lnTo>
                    <a:pt x="372" y="977"/>
                  </a:lnTo>
                  <a:lnTo>
                    <a:pt x="366" y="993"/>
                  </a:lnTo>
                  <a:lnTo>
                    <a:pt x="362" y="1009"/>
                  </a:lnTo>
                  <a:lnTo>
                    <a:pt x="356" y="1026"/>
                  </a:lnTo>
                  <a:lnTo>
                    <a:pt x="348" y="1040"/>
                  </a:lnTo>
                  <a:lnTo>
                    <a:pt x="342" y="1058"/>
                  </a:lnTo>
                  <a:lnTo>
                    <a:pt x="335" y="1071"/>
                  </a:lnTo>
                  <a:lnTo>
                    <a:pt x="329" y="1089"/>
                  </a:lnTo>
                  <a:lnTo>
                    <a:pt x="319" y="1103"/>
                  </a:lnTo>
                  <a:lnTo>
                    <a:pt x="309" y="1118"/>
                  </a:lnTo>
                  <a:lnTo>
                    <a:pt x="299" y="1132"/>
                  </a:lnTo>
                  <a:lnTo>
                    <a:pt x="293" y="1146"/>
                  </a:lnTo>
                  <a:lnTo>
                    <a:pt x="282" y="1159"/>
                  </a:lnTo>
                  <a:lnTo>
                    <a:pt x="272" y="1175"/>
                  </a:lnTo>
                  <a:lnTo>
                    <a:pt x="262" y="1189"/>
                  </a:lnTo>
                  <a:lnTo>
                    <a:pt x="252" y="1202"/>
                  </a:lnTo>
                  <a:lnTo>
                    <a:pt x="190" y="1226"/>
                  </a:lnTo>
                  <a:lnTo>
                    <a:pt x="121" y="1163"/>
                  </a:lnTo>
                  <a:lnTo>
                    <a:pt x="131" y="1159"/>
                  </a:lnTo>
                  <a:lnTo>
                    <a:pt x="105" y="1116"/>
                  </a:lnTo>
                  <a:lnTo>
                    <a:pt x="86" y="1075"/>
                  </a:lnTo>
                  <a:lnTo>
                    <a:pt x="68" y="1030"/>
                  </a:lnTo>
                  <a:lnTo>
                    <a:pt x="56" y="989"/>
                  </a:lnTo>
                  <a:lnTo>
                    <a:pt x="45" y="942"/>
                  </a:lnTo>
                  <a:lnTo>
                    <a:pt x="37" y="897"/>
                  </a:lnTo>
                  <a:lnTo>
                    <a:pt x="31" y="850"/>
                  </a:lnTo>
                  <a:lnTo>
                    <a:pt x="27" y="805"/>
                  </a:lnTo>
                  <a:lnTo>
                    <a:pt x="23" y="758"/>
                  </a:lnTo>
                  <a:lnTo>
                    <a:pt x="21" y="711"/>
                  </a:lnTo>
                  <a:lnTo>
                    <a:pt x="17" y="662"/>
                  </a:lnTo>
                  <a:lnTo>
                    <a:pt x="15" y="615"/>
                  </a:lnTo>
                  <a:lnTo>
                    <a:pt x="13" y="568"/>
                  </a:lnTo>
                  <a:lnTo>
                    <a:pt x="9" y="521"/>
                  </a:lnTo>
                  <a:lnTo>
                    <a:pt x="5" y="474"/>
                  </a:lnTo>
                  <a:lnTo>
                    <a:pt x="0" y="431"/>
                  </a:lnTo>
                  <a:lnTo>
                    <a:pt x="19" y="415"/>
                  </a:lnTo>
                  <a:lnTo>
                    <a:pt x="39" y="398"/>
                  </a:lnTo>
                  <a:lnTo>
                    <a:pt x="56" y="378"/>
                  </a:lnTo>
                  <a:lnTo>
                    <a:pt x="74" y="360"/>
                  </a:lnTo>
                  <a:lnTo>
                    <a:pt x="88" y="339"/>
                  </a:lnTo>
                  <a:lnTo>
                    <a:pt x="101" y="317"/>
                  </a:lnTo>
                  <a:lnTo>
                    <a:pt x="115" y="294"/>
                  </a:lnTo>
                  <a:lnTo>
                    <a:pt x="131" y="270"/>
                  </a:lnTo>
                  <a:lnTo>
                    <a:pt x="145" y="245"/>
                  </a:lnTo>
                  <a:lnTo>
                    <a:pt x="156" y="221"/>
                  </a:lnTo>
                  <a:lnTo>
                    <a:pt x="170" y="198"/>
                  </a:lnTo>
                  <a:lnTo>
                    <a:pt x="186" y="174"/>
                  </a:lnTo>
                  <a:lnTo>
                    <a:pt x="199" y="151"/>
                  </a:lnTo>
                  <a:lnTo>
                    <a:pt x="213" y="129"/>
                  </a:lnTo>
                  <a:lnTo>
                    <a:pt x="229" y="106"/>
                  </a:lnTo>
                  <a:lnTo>
                    <a:pt x="248" y="88"/>
                  </a:lnTo>
                  <a:lnTo>
                    <a:pt x="248" y="8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83" name="Freeform 91"/>
            <p:cNvSpPr>
              <a:spLocks/>
            </p:cNvSpPr>
            <p:nvPr/>
          </p:nvSpPr>
          <p:spPr bwMode="auto">
            <a:xfrm>
              <a:off x="5904" y="7488"/>
              <a:ext cx="862" cy="1954"/>
            </a:xfrm>
            <a:custGeom>
              <a:avLst/>
              <a:gdLst>
                <a:gd name="T0" fmla="*/ 860 w 862"/>
                <a:gd name="T1" fmla="*/ 449 h 1954"/>
                <a:gd name="T2" fmla="*/ 848 w 862"/>
                <a:gd name="T3" fmla="*/ 1093 h 1954"/>
                <a:gd name="T4" fmla="*/ 819 w 862"/>
                <a:gd name="T5" fmla="*/ 1725 h 1954"/>
                <a:gd name="T6" fmla="*/ 732 w 862"/>
                <a:gd name="T7" fmla="*/ 1857 h 1954"/>
                <a:gd name="T8" fmla="*/ 740 w 862"/>
                <a:gd name="T9" fmla="*/ 1622 h 1954"/>
                <a:gd name="T10" fmla="*/ 742 w 862"/>
                <a:gd name="T11" fmla="*/ 1385 h 1954"/>
                <a:gd name="T12" fmla="*/ 707 w 862"/>
                <a:gd name="T13" fmla="*/ 1220 h 1954"/>
                <a:gd name="T14" fmla="*/ 519 w 862"/>
                <a:gd name="T15" fmla="*/ 1287 h 1954"/>
                <a:gd name="T16" fmla="*/ 325 w 862"/>
                <a:gd name="T17" fmla="*/ 1328 h 1954"/>
                <a:gd name="T18" fmla="*/ 131 w 862"/>
                <a:gd name="T19" fmla="*/ 1363 h 1954"/>
                <a:gd name="T20" fmla="*/ 237 w 862"/>
                <a:gd name="T21" fmla="*/ 1263 h 1954"/>
                <a:gd name="T22" fmla="*/ 399 w 862"/>
                <a:gd name="T23" fmla="*/ 1230 h 1954"/>
                <a:gd name="T24" fmla="*/ 554 w 862"/>
                <a:gd name="T25" fmla="*/ 1179 h 1954"/>
                <a:gd name="T26" fmla="*/ 562 w 862"/>
                <a:gd name="T27" fmla="*/ 1140 h 1954"/>
                <a:gd name="T28" fmla="*/ 425 w 862"/>
                <a:gd name="T29" fmla="*/ 1163 h 1954"/>
                <a:gd name="T30" fmla="*/ 286 w 862"/>
                <a:gd name="T31" fmla="*/ 1171 h 1954"/>
                <a:gd name="T32" fmla="*/ 206 w 862"/>
                <a:gd name="T33" fmla="*/ 1163 h 1954"/>
                <a:gd name="T34" fmla="*/ 351 w 862"/>
                <a:gd name="T35" fmla="*/ 1116 h 1954"/>
                <a:gd name="T36" fmla="*/ 497 w 862"/>
                <a:gd name="T37" fmla="*/ 1063 h 1954"/>
                <a:gd name="T38" fmla="*/ 640 w 862"/>
                <a:gd name="T39" fmla="*/ 1003 h 1954"/>
                <a:gd name="T40" fmla="*/ 595 w 862"/>
                <a:gd name="T41" fmla="*/ 969 h 1954"/>
                <a:gd name="T42" fmla="*/ 407 w 862"/>
                <a:gd name="T43" fmla="*/ 1022 h 1954"/>
                <a:gd name="T44" fmla="*/ 221 w 862"/>
                <a:gd name="T45" fmla="*/ 1060 h 1954"/>
                <a:gd name="T46" fmla="*/ 270 w 862"/>
                <a:gd name="T47" fmla="*/ 1022 h 1954"/>
                <a:gd name="T48" fmla="*/ 433 w 862"/>
                <a:gd name="T49" fmla="*/ 962 h 1954"/>
                <a:gd name="T50" fmla="*/ 586 w 862"/>
                <a:gd name="T51" fmla="*/ 883 h 1954"/>
                <a:gd name="T52" fmla="*/ 652 w 862"/>
                <a:gd name="T53" fmla="*/ 809 h 1954"/>
                <a:gd name="T54" fmla="*/ 531 w 862"/>
                <a:gd name="T55" fmla="*/ 856 h 1954"/>
                <a:gd name="T56" fmla="*/ 407 w 862"/>
                <a:gd name="T57" fmla="*/ 891 h 1954"/>
                <a:gd name="T58" fmla="*/ 286 w 862"/>
                <a:gd name="T59" fmla="*/ 915 h 1954"/>
                <a:gd name="T60" fmla="*/ 580 w 862"/>
                <a:gd name="T61" fmla="*/ 709 h 1954"/>
                <a:gd name="T62" fmla="*/ 423 w 862"/>
                <a:gd name="T63" fmla="*/ 750 h 1954"/>
                <a:gd name="T64" fmla="*/ 262 w 862"/>
                <a:gd name="T65" fmla="*/ 781 h 1954"/>
                <a:gd name="T66" fmla="*/ 225 w 862"/>
                <a:gd name="T67" fmla="*/ 766 h 1954"/>
                <a:gd name="T68" fmla="*/ 382 w 862"/>
                <a:gd name="T69" fmla="*/ 703 h 1954"/>
                <a:gd name="T70" fmla="*/ 539 w 862"/>
                <a:gd name="T71" fmla="*/ 642 h 1954"/>
                <a:gd name="T72" fmla="*/ 656 w 862"/>
                <a:gd name="T73" fmla="*/ 554 h 1954"/>
                <a:gd name="T74" fmla="*/ 511 w 862"/>
                <a:gd name="T75" fmla="*/ 601 h 1954"/>
                <a:gd name="T76" fmla="*/ 360 w 862"/>
                <a:gd name="T77" fmla="*/ 640 h 1954"/>
                <a:gd name="T78" fmla="*/ 209 w 862"/>
                <a:gd name="T79" fmla="*/ 666 h 1954"/>
                <a:gd name="T80" fmla="*/ 429 w 862"/>
                <a:gd name="T81" fmla="*/ 517 h 1954"/>
                <a:gd name="T82" fmla="*/ 315 w 862"/>
                <a:gd name="T83" fmla="*/ 554 h 1954"/>
                <a:gd name="T84" fmla="*/ 200 w 862"/>
                <a:gd name="T85" fmla="*/ 586 h 1954"/>
                <a:gd name="T86" fmla="*/ 178 w 862"/>
                <a:gd name="T87" fmla="*/ 523 h 1954"/>
                <a:gd name="T88" fmla="*/ 131 w 862"/>
                <a:gd name="T89" fmla="*/ 539 h 1954"/>
                <a:gd name="T90" fmla="*/ 86 w 862"/>
                <a:gd name="T91" fmla="*/ 552 h 1954"/>
                <a:gd name="T92" fmla="*/ 39 w 862"/>
                <a:gd name="T93" fmla="*/ 558 h 1954"/>
                <a:gd name="T94" fmla="*/ 67 w 862"/>
                <a:gd name="T95" fmla="*/ 464 h 1954"/>
                <a:gd name="T96" fmla="*/ 343 w 862"/>
                <a:gd name="T97" fmla="*/ 394 h 1954"/>
                <a:gd name="T98" fmla="*/ 638 w 862"/>
                <a:gd name="T99" fmla="*/ 298 h 1954"/>
                <a:gd name="T100" fmla="*/ 748 w 862"/>
                <a:gd name="T101" fmla="*/ 237 h 1954"/>
                <a:gd name="T102" fmla="*/ 766 w 862"/>
                <a:gd name="T103" fmla="*/ 143 h 1954"/>
                <a:gd name="T104" fmla="*/ 787 w 862"/>
                <a:gd name="T105" fmla="*/ 39 h 1954"/>
                <a:gd name="T106" fmla="*/ 803 w 862"/>
                <a:gd name="T107" fmla="*/ 0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62" h="1954">
                  <a:moveTo>
                    <a:pt x="803" y="0"/>
                  </a:moveTo>
                  <a:lnTo>
                    <a:pt x="823" y="104"/>
                  </a:lnTo>
                  <a:lnTo>
                    <a:pt x="840" y="212"/>
                  </a:lnTo>
                  <a:lnTo>
                    <a:pt x="852" y="327"/>
                  </a:lnTo>
                  <a:lnTo>
                    <a:pt x="860" y="449"/>
                  </a:lnTo>
                  <a:lnTo>
                    <a:pt x="862" y="572"/>
                  </a:lnTo>
                  <a:lnTo>
                    <a:pt x="862" y="701"/>
                  </a:lnTo>
                  <a:lnTo>
                    <a:pt x="858" y="828"/>
                  </a:lnTo>
                  <a:lnTo>
                    <a:pt x="854" y="962"/>
                  </a:lnTo>
                  <a:lnTo>
                    <a:pt x="848" y="1093"/>
                  </a:lnTo>
                  <a:lnTo>
                    <a:pt x="840" y="1224"/>
                  </a:lnTo>
                  <a:lnTo>
                    <a:pt x="830" y="1351"/>
                  </a:lnTo>
                  <a:lnTo>
                    <a:pt x="827" y="1481"/>
                  </a:lnTo>
                  <a:lnTo>
                    <a:pt x="821" y="1604"/>
                  </a:lnTo>
                  <a:lnTo>
                    <a:pt x="819" y="1725"/>
                  </a:lnTo>
                  <a:lnTo>
                    <a:pt x="817" y="1843"/>
                  </a:lnTo>
                  <a:lnTo>
                    <a:pt x="823" y="1954"/>
                  </a:lnTo>
                  <a:lnTo>
                    <a:pt x="732" y="1947"/>
                  </a:lnTo>
                  <a:lnTo>
                    <a:pt x="732" y="1902"/>
                  </a:lnTo>
                  <a:lnTo>
                    <a:pt x="732" y="1857"/>
                  </a:lnTo>
                  <a:lnTo>
                    <a:pt x="734" y="1810"/>
                  </a:lnTo>
                  <a:lnTo>
                    <a:pt x="736" y="1763"/>
                  </a:lnTo>
                  <a:lnTo>
                    <a:pt x="736" y="1716"/>
                  </a:lnTo>
                  <a:lnTo>
                    <a:pt x="738" y="1669"/>
                  </a:lnTo>
                  <a:lnTo>
                    <a:pt x="740" y="1622"/>
                  </a:lnTo>
                  <a:lnTo>
                    <a:pt x="742" y="1575"/>
                  </a:lnTo>
                  <a:lnTo>
                    <a:pt x="742" y="1526"/>
                  </a:lnTo>
                  <a:lnTo>
                    <a:pt x="742" y="1479"/>
                  </a:lnTo>
                  <a:lnTo>
                    <a:pt x="742" y="1432"/>
                  </a:lnTo>
                  <a:lnTo>
                    <a:pt x="742" y="1385"/>
                  </a:lnTo>
                  <a:lnTo>
                    <a:pt x="742" y="1338"/>
                  </a:lnTo>
                  <a:lnTo>
                    <a:pt x="742" y="1291"/>
                  </a:lnTo>
                  <a:lnTo>
                    <a:pt x="742" y="1248"/>
                  </a:lnTo>
                  <a:lnTo>
                    <a:pt x="742" y="1204"/>
                  </a:lnTo>
                  <a:lnTo>
                    <a:pt x="707" y="1220"/>
                  </a:lnTo>
                  <a:lnTo>
                    <a:pt x="670" y="1236"/>
                  </a:lnTo>
                  <a:lnTo>
                    <a:pt x="633" y="1249"/>
                  </a:lnTo>
                  <a:lnTo>
                    <a:pt x="595" y="1265"/>
                  </a:lnTo>
                  <a:lnTo>
                    <a:pt x="556" y="1275"/>
                  </a:lnTo>
                  <a:lnTo>
                    <a:pt x="519" y="1287"/>
                  </a:lnTo>
                  <a:lnTo>
                    <a:pt x="480" y="1296"/>
                  </a:lnTo>
                  <a:lnTo>
                    <a:pt x="443" y="1304"/>
                  </a:lnTo>
                  <a:lnTo>
                    <a:pt x="403" y="1312"/>
                  </a:lnTo>
                  <a:lnTo>
                    <a:pt x="364" y="1320"/>
                  </a:lnTo>
                  <a:lnTo>
                    <a:pt x="325" y="1328"/>
                  </a:lnTo>
                  <a:lnTo>
                    <a:pt x="286" y="1336"/>
                  </a:lnTo>
                  <a:lnTo>
                    <a:pt x="247" y="1340"/>
                  </a:lnTo>
                  <a:lnTo>
                    <a:pt x="208" y="1347"/>
                  </a:lnTo>
                  <a:lnTo>
                    <a:pt x="168" y="1355"/>
                  </a:lnTo>
                  <a:lnTo>
                    <a:pt x="131" y="1363"/>
                  </a:lnTo>
                  <a:lnTo>
                    <a:pt x="110" y="1283"/>
                  </a:lnTo>
                  <a:lnTo>
                    <a:pt x="141" y="1277"/>
                  </a:lnTo>
                  <a:lnTo>
                    <a:pt x="172" y="1273"/>
                  </a:lnTo>
                  <a:lnTo>
                    <a:pt x="206" y="1267"/>
                  </a:lnTo>
                  <a:lnTo>
                    <a:pt x="237" y="1263"/>
                  </a:lnTo>
                  <a:lnTo>
                    <a:pt x="270" y="1257"/>
                  </a:lnTo>
                  <a:lnTo>
                    <a:pt x="302" y="1251"/>
                  </a:lnTo>
                  <a:lnTo>
                    <a:pt x="335" y="1246"/>
                  </a:lnTo>
                  <a:lnTo>
                    <a:pt x="368" y="1240"/>
                  </a:lnTo>
                  <a:lnTo>
                    <a:pt x="399" y="1230"/>
                  </a:lnTo>
                  <a:lnTo>
                    <a:pt x="431" y="1222"/>
                  </a:lnTo>
                  <a:lnTo>
                    <a:pt x="462" y="1212"/>
                  </a:lnTo>
                  <a:lnTo>
                    <a:pt x="494" y="1202"/>
                  </a:lnTo>
                  <a:lnTo>
                    <a:pt x="523" y="1191"/>
                  </a:lnTo>
                  <a:lnTo>
                    <a:pt x="554" y="1179"/>
                  </a:lnTo>
                  <a:lnTo>
                    <a:pt x="586" y="1165"/>
                  </a:lnTo>
                  <a:lnTo>
                    <a:pt x="617" y="1152"/>
                  </a:lnTo>
                  <a:lnTo>
                    <a:pt x="617" y="1126"/>
                  </a:lnTo>
                  <a:lnTo>
                    <a:pt x="590" y="1132"/>
                  </a:lnTo>
                  <a:lnTo>
                    <a:pt x="562" y="1140"/>
                  </a:lnTo>
                  <a:lnTo>
                    <a:pt x="537" y="1146"/>
                  </a:lnTo>
                  <a:lnTo>
                    <a:pt x="509" y="1152"/>
                  </a:lnTo>
                  <a:lnTo>
                    <a:pt x="480" y="1155"/>
                  </a:lnTo>
                  <a:lnTo>
                    <a:pt x="452" y="1159"/>
                  </a:lnTo>
                  <a:lnTo>
                    <a:pt x="425" y="1163"/>
                  </a:lnTo>
                  <a:lnTo>
                    <a:pt x="398" y="1167"/>
                  </a:lnTo>
                  <a:lnTo>
                    <a:pt x="368" y="1167"/>
                  </a:lnTo>
                  <a:lnTo>
                    <a:pt x="341" y="1169"/>
                  </a:lnTo>
                  <a:lnTo>
                    <a:pt x="311" y="1169"/>
                  </a:lnTo>
                  <a:lnTo>
                    <a:pt x="286" y="1171"/>
                  </a:lnTo>
                  <a:lnTo>
                    <a:pt x="257" y="1171"/>
                  </a:lnTo>
                  <a:lnTo>
                    <a:pt x="229" y="1171"/>
                  </a:lnTo>
                  <a:lnTo>
                    <a:pt x="204" y="1171"/>
                  </a:lnTo>
                  <a:lnTo>
                    <a:pt x="178" y="1173"/>
                  </a:lnTo>
                  <a:lnTo>
                    <a:pt x="206" y="1163"/>
                  </a:lnTo>
                  <a:lnTo>
                    <a:pt x="235" y="1154"/>
                  </a:lnTo>
                  <a:lnTo>
                    <a:pt x="264" y="1144"/>
                  </a:lnTo>
                  <a:lnTo>
                    <a:pt x="294" y="1136"/>
                  </a:lnTo>
                  <a:lnTo>
                    <a:pt x="323" y="1126"/>
                  </a:lnTo>
                  <a:lnTo>
                    <a:pt x="351" y="1116"/>
                  </a:lnTo>
                  <a:lnTo>
                    <a:pt x="382" y="1107"/>
                  </a:lnTo>
                  <a:lnTo>
                    <a:pt x="411" y="1097"/>
                  </a:lnTo>
                  <a:lnTo>
                    <a:pt x="441" y="1085"/>
                  </a:lnTo>
                  <a:lnTo>
                    <a:pt x="468" y="1075"/>
                  </a:lnTo>
                  <a:lnTo>
                    <a:pt x="497" y="1063"/>
                  </a:lnTo>
                  <a:lnTo>
                    <a:pt x="527" y="1052"/>
                  </a:lnTo>
                  <a:lnTo>
                    <a:pt x="554" y="1040"/>
                  </a:lnTo>
                  <a:lnTo>
                    <a:pt x="584" y="1026"/>
                  </a:lnTo>
                  <a:lnTo>
                    <a:pt x="611" y="1015"/>
                  </a:lnTo>
                  <a:lnTo>
                    <a:pt x="640" y="1003"/>
                  </a:lnTo>
                  <a:lnTo>
                    <a:pt x="660" y="950"/>
                  </a:lnTo>
                  <a:lnTo>
                    <a:pt x="654" y="950"/>
                  </a:lnTo>
                  <a:lnTo>
                    <a:pt x="642" y="954"/>
                  </a:lnTo>
                  <a:lnTo>
                    <a:pt x="621" y="960"/>
                  </a:lnTo>
                  <a:lnTo>
                    <a:pt x="595" y="969"/>
                  </a:lnTo>
                  <a:lnTo>
                    <a:pt x="564" y="979"/>
                  </a:lnTo>
                  <a:lnTo>
                    <a:pt x="531" y="989"/>
                  </a:lnTo>
                  <a:lnTo>
                    <a:pt x="490" y="1001"/>
                  </a:lnTo>
                  <a:lnTo>
                    <a:pt x="450" y="1013"/>
                  </a:lnTo>
                  <a:lnTo>
                    <a:pt x="407" y="1022"/>
                  </a:lnTo>
                  <a:lnTo>
                    <a:pt x="368" y="1034"/>
                  </a:lnTo>
                  <a:lnTo>
                    <a:pt x="327" y="1044"/>
                  </a:lnTo>
                  <a:lnTo>
                    <a:pt x="288" y="1052"/>
                  </a:lnTo>
                  <a:lnTo>
                    <a:pt x="253" y="1056"/>
                  </a:lnTo>
                  <a:lnTo>
                    <a:pt x="221" y="1060"/>
                  </a:lnTo>
                  <a:lnTo>
                    <a:pt x="192" y="1060"/>
                  </a:lnTo>
                  <a:lnTo>
                    <a:pt x="172" y="1058"/>
                  </a:lnTo>
                  <a:lnTo>
                    <a:pt x="206" y="1044"/>
                  </a:lnTo>
                  <a:lnTo>
                    <a:pt x="237" y="1034"/>
                  </a:lnTo>
                  <a:lnTo>
                    <a:pt x="270" y="1022"/>
                  </a:lnTo>
                  <a:lnTo>
                    <a:pt x="304" y="1011"/>
                  </a:lnTo>
                  <a:lnTo>
                    <a:pt x="335" y="999"/>
                  </a:lnTo>
                  <a:lnTo>
                    <a:pt x="368" y="987"/>
                  </a:lnTo>
                  <a:lnTo>
                    <a:pt x="399" y="973"/>
                  </a:lnTo>
                  <a:lnTo>
                    <a:pt x="433" y="962"/>
                  </a:lnTo>
                  <a:lnTo>
                    <a:pt x="464" y="946"/>
                  </a:lnTo>
                  <a:lnTo>
                    <a:pt x="495" y="930"/>
                  </a:lnTo>
                  <a:lnTo>
                    <a:pt x="525" y="915"/>
                  </a:lnTo>
                  <a:lnTo>
                    <a:pt x="556" y="901"/>
                  </a:lnTo>
                  <a:lnTo>
                    <a:pt x="586" y="883"/>
                  </a:lnTo>
                  <a:lnTo>
                    <a:pt x="615" y="866"/>
                  </a:lnTo>
                  <a:lnTo>
                    <a:pt x="644" y="848"/>
                  </a:lnTo>
                  <a:lnTo>
                    <a:pt x="676" y="832"/>
                  </a:lnTo>
                  <a:lnTo>
                    <a:pt x="676" y="799"/>
                  </a:lnTo>
                  <a:lnTo>
                    <a:pt x="652" y="809"/>
                  </a:lnTo>
                  <a:lnTo>
                    <a:pt x="627" y="821"/>
                  </a:lnTo>
                  <a:lnTo>
                    <a:pt x="603" y="830"/>
                  </a:lnTo>
                  <a:lnTo>
                    <a:pt x="580" y="840"/>
                  </a:lnTo>
                  <a:lnTo>
                    <a:pt x="554" y="848"/>
                  </a:lnTo>
                  <a:lnTo>
                    <a:pt x="531" y="856"/>
                  </a:lnTo>
                  <a:lnTo>
                    <a:pt x="507" y="864"/>
                  </a:lnTo>
                  <a:lnTo>
                    <a:pt x="484" y="874"/>
                  </a:lnTo>
                  <a:lnTo>
                    <a:pt x="458" y="879"/>
                  </a:lnTo>
                  <a:lnTo>
                    <a:pt x="433" y="887"/>
                  </a:lnTo>
                  <a:lnTo>
                    <a:pt x="407" y="891"/>
                  </a:lnTo>
                  <a:lnTo>
                    <a:pt x="384" y="897"/>
                  </a:lnTo>
                  <a:lnTo>
                    <a:pt x="360" y="903"/>
                  </a:lnTo>
                  <a:lnTo>
                    <a:pt x="335" y="907"/>
                  </a:lnTo>
                  <a:lnTo>
                    <a:pt x="309" y="911"/>
                  </a:lnTo>
                  <a:lnTo>
                    <a:pt x="286" y="915"/>
                  </a:lnTo>
                  <a:lnTo>
                    <a:pt x="672" y="709"/>
                  </a:lnTo>
                  <a:lnTo>
                    <a:pt x="676" y="686"/>
                  </a:lnTo>
                  <a:lnTo>
                    <a:pt x="642" y="693"/>
                  </a:lnTo>
                  <a:lnTo>
                    <a:pt x="611" y="701"/>
                  </a:lnTo>
                  <a:lnTo>
                    <a:pt x="580" y="709"/>
                  </a:lnTo>
                  <a:lnTo>
                    <a:pt x="548" y="719"/>
                  </a:lnTo>
                  <a:lnTo>
                    <a:pt x="515" y="727"/>
                  </a:lnTo>
                  <a:lnTo>
                    <a:pt x="486" y="734"/>
                  </a:lnTo>
                  <a:lnTo>
                    <a:pt x="452" y="742"/>
                  </a:lnTo>
                  <a:lnTo>
                    <a:pt x="423" y="750"/>
                  </a:lnTo>
                  <a:lnTo>
                    <a:pt x="390" y="758"/>
                  </a:lnTo>
                  <a:lnTo>
                    <a:pt x="358" y="764"/>
                  </a:lnTo>
                  <a:lnTo>
                    <a:pt x="327" y="770"/>
                  </a:lnTo>
                  <a:lnTo>
                    <a:pt x="294" y="776"/>
                  </a:lnTo>
                  <a:lnTo>
                    <a:pt x="262" y="781"/>
                  </a:lnTo>
                  <a:lnTo>
                    <a:pt x="229" y="785"/>
                  </a:lnTo>
                  <a:lnTo>
                    <a:pt x="196" y="789"/>
                  </a:lnTo>
                  <a:lnTo>
                    <a:pt x="164" y="797"/>
                  </a:lnTo>
                  <a:lnTo>
                    <a:pt x="194" y="780"/>
                  </a:lnTo>
                  <a:lnTo>
                    <a:pt x="225" y="766"/>
                  </a:lnTo>
                  <a:lnTo>
                    <a:pt x="255" y="752"/>
                  </a:lnTo>
                  <a:lnTo>
                    <a:pt x="288" y="740"/>
                  </a:lnTo>
                  <a:lnTo>
                    <a:pt x="319" y="725"/>
                  </a:lnTo>
                  <a:lnTo>
                    <a:pt x="351" y="715"/>
                  </a:lnTo>
                  <a:lnTo>
                    <a:pt x="382" y="703"/>
                  </a:lnTo>
                  <a:lnTo>
                    <a:pt x="415" y="691"/>
                  </a:lnTo>
                  <a:lnTo>
                    <a:pt x="445" y="680"/>
                  </a:lnTo>
                  <a:lnTo>
                    <a:pt x="476" y="668"/>
                  </a:lnTo>
                  <a:lnTo>
                    <a:pt x="507" y="654"/>
                  </a:lnTo>
                  <a:lnTo>
                    <a:pt x="539" y="642"/>
                  </a:lnTo>
                  <a:lnTo>
                    <a:pt x="570" y="627"/>
                  </a:lnTo>
                  <a:lnTo>
                    <a:pt x="599" y="611"/>
                  </a:lnTo>
                  <a:lnTo>
                    <a:pt x="629" y="595"/>
                  </a:lnTo>
                  <a:lnTo>
                    <a:pt x="660" y="578"/>
                  </a:lnTo>
                  <a:lnTo>
                    <a:pt x="656" y="554"/>
                  </a:lnTo>
                  <a:lnTo>
                    <a:pt x="627" y="564"/>
                  </a:lnTo>
                  <a:lnTo>
                    <a:pt x="597" y="574"/>
                  </a:lnTo>
                  <a:lnTo>
                    <a:pt x="570" y="584"/>
                  </a:lnTo>
                  <a:lnTo>
                    <a:pt x="541" y="593"/>
                  </a:lnTo>
                  <a:lnTo>
                    <a:pt x="511" y="601"/>
                  </a:lnTo>
                  <a:lnTo>
                    <a:pt x="480" y="611"/>
                  </a:lnTo>
                  <a:lnTo>
                    <a:pt x="450" y="619"/>
                  </a:lnTo>
                  <a:lnTo>
                    <a:pt x="423" y="627"/>
                  </a:lnTo>
                  <a:lnTo>
                    <a:pt x="392" y="635"/>
                  </a:lnTo>
                  <a:lnTo>
                    <a:pt x="360" y="640"/>
                  </a:lnTo>
                  <a:lnTo>
                    <a:pt x="329" y="646"/>
                  </a:lnTo>
                  <a:lnTo>
                    <a:pt x="302" y="652"/>
                  </a:lnTo>
                  <a:lnTo>
                    <a:pt x="270" y="658"/>
                  </a:lnTo>
                  <a:lnTo>
                    <a:pt x="239" y="662"/>
                  </a:lnTo>
                  <a:lnTo>
                    <a:pt x="209" y="666"/>
                  </a:lnTo>
                  <a:lnTo>
                    <a:pt x="180" y="670"/>
                  </a:lnTo>
                  <a:lnTo>
                    <a:pt x="482" y="529"/>
                  </a:lnTo>
                  <a:lnTo>
                    <a:pt x="474" y="503"/>
                  </a:lnTo>
                  <a:lnTo>
                    <a:pt x="450" y="509"/>
                  </a:lnTo>
                  <a:lnTo>
                    <a:pt x="429" y="517"/>
                  </a:lnTo>
                  <a:lnTo>
                    <a:pt x="407" y="525"/>
                  </a:lnTo>
                  <a:lnTo>
                    <a:pt x="384" y="533"/>
                  </a:lnTo>
                  <a:lnTo>
                    <a:pt x="360" y="539"/>
                  </a:lnTo>
                  <a:lnTo>
                    <a:pt x="339" y="546"/>
                  </a:lnTo>
                  <a:lnTo>
                    <a:pt x="315" y="554"/>
                  </a:lnTo>
                  <a:lnTo>
                    <a:pt x="294" y="562"/>
                  </a:lnTo>
                  <a:lnTo>
                    <a:pt x="270" y="570"/>
                  </a:lnTo>
                  <a:lnTo>
                    <a:pt x="245" y="576"/>
                  </a:lnTo>
                  <a:lnTo>
                    <a:pt x="221" y="580"/>
                  </a:lnTo>
                  <a:lnTo>
                    <a:pt x="200" y="586"/>
                  </a:lnTo>
                  <a:lnTo>
                    <a:pt x="176" y="590"/>
                  </a:lnTo>
                  <a:lnTo>
                    <a:pt x="155" y="595"/>
                  </a:lnTo>
                  <a:lnTo>
                    <a:pt x="131" y="597"/>
                  </a:lnTo>
                  <a:lnTo>
                    <a:pt x="110" y="601"/>
                  </a:lnTo>
                  <a:lnTo>
                    <a:pt x="178" y="523"/>
                  </a:lnTo>
                  <a:lnTo>
                    <a:pt x="168" y="527"/>
                  </a:lnTo>
                  <a:lnTo>
                    <a:pt x="159" y="529"/>
                  </a:lnTo>
                  <a:lnTo>
                    <a:pt x="149" y="533"/>
                  </a:lnTo>
                  <a:lnTo>
                    <a:pt x="141" y="537"/>
                  </a:lnTo>
                  <a:lnTo>
                    <a:pt x="131" y="539"/>
                  </a:lnTo>
                  <a:lnTo>
                    <a:pt x="123" y="543"/>
                  </a:lnTo>
                  <a:lnTo>
                    <a:pt x="114" y="545"/>
                  </a:lnTo>
                  <a:lnTo>
                    <a:pt x="106" y="548"/>
                  </a:lnTo>
                  <a:lnTo>
                    <a:pt x="96" y="550"/>
                  </a:lnTo>
                  <a:lnTo>
                    <a:pt x="86" y="552"/>
                  </a:lnTo>
                  <a:lnTo>
                    <a:pt x="76" y="552"/>
                  </a:lnTo>
                  <a:lnTo>
                    <a:pt x="67" y="556"/>
                  </a:lnTo>
                  <a:lnTo>
                    <a:pt x="59" y="556"/>
                  </a:lnTo>
                  <a:lnTo>
                    <a:pt x="49" y="558"/>
                  </a:lnTo>
                  <a:lnTo>
                    <a:pt x="39" y="558"/>
                  </a:lnTo>
                  <a:lnTo>
                    <a:pt x="31" y="560"/>
                  </a:lnTo>
                  <a:lnTo>
                    <a:pt x="0" y="472"/>
                  </a:lnTo>
                  <a:lnTo>
                    <a:pt x="10" y="472"/>
                  </a:lnTo>
                  <a:lnTo>
                    <a:pt x="33" y="470"/>
                  </a:lnTo>
                  <a:lnTo>
                    <a:pt x="67" y="464"/>
                  </a:lnTo>
                  <a:lnTo>
                    <a:pt x="112" y="454"/>
                  </a:lnTo>
                  <a:lnTo>
                    <a:pt x="162" y="439"/>
                  </a:lnTo>
                  <a:lnTo>
                    <a:pt x="219" y="427"/>
                  </a:lnTo>
                  <a:lnTo>
                    <a:pt x="278" y="409"/>
                  </a:lnTo>
                  <a:lnTo>
                    <a:pt x="343" y="394"/>
                  </a:lnTo>
                  <a:lnTo>
                    <a:pt x="407" y="374"/>
                  </a:lnTo>
                  <a:lnTo>
                    <a:pt x="470" y="355"/>
                  </a:lnTo>
                  <a:lnTo>
                    <a:pt x="531" y="335"/>
                  </a:lnTo>
                  <a:lnTo>
                    <a:pt x="588" y="317"/>
                  </a:lnTo>
                  <a:lnTo>
                    <a:pt x="638" y="298"/>
                  </a:lnTo>
                  <a:lnTo>
                    <a:pt x="685" y="282"/>
                  </a:lnTo>
                  <a:lnTo>
                    <a:pt x="721" y="266"/>
                  </a:lnTo>
                  <a:lnTo>
                    <a:pt x="748" y="259"/>
                  </a:lnTo>
                  <a:lnTo>
                    <a:pt x="748" y="249"/>
                  </a:lnTo>
                  <a:lnTo>
                    <a:pt x="748" y="237"/>
                  </a:lnTo>
                  <a:lnTo>
                    <a:pt x="750" y="223"/>
                  </a:lnTo>
                  <a:lnTo>
                    <a:pt x="754" y="206"/>
                  </a:lnTo>
                  <a:lnTo>
                    <a:pt x="758" y="186"/>
                  </a:lnTo>
                  <a:lnTo>
                    <a:pt x="760" y="165"/>
                  </a:lnTo>
                  <a:lnTo>
                    <a:pt x="766" y="143"/>
                  </a:lnTo>
                  <a:lnTo>
                    <a:pt x="770" y="120"/>
                  </a:lnTo>
                  <a:lnTo>
                    <a:pt x="774" y="96"/>
                  </a:lnTo>
                  <a:lnTo>
                    <a:pt x="778" y="77"/>
                  </a:lnTo>
                  <a:lnTo>
                    <a:pt x="781" y="55"/>
                  </a:lnTo>
                  <a:lnTo>
                    <a:pt x="787" y="39"/>
                  </a:lnTo>
                  <a:lnTo>
                    <a:pt x="789" y="22"/>
                  </a:lnTo>
                  <a:lnTo>
                    <a:pt x="795" y="10"/>
                  </a:lnTo>
                  <a:lnTo>
                    <a:pt x="797" y="2"/>
                  </a:lnTo>
                  <a:lnTo>
                    <a:pt x="803" y="0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84" name="Freeform 92"/>
            <p:cNvSpPr>
              <a:spLocks/>
            </p:cNvSpPr>
            <p:nvPr/>
          </p:nvSpPr>
          <p:spPr bwMode="auto">
            <a:xfrm>
              <a:off x="4643" y="8402"/>
              <a:ext cx="829" cy="905"/>
            </a:xfrm>
            <a:custGeom>
              <a:avLst/>
              <a:gdLst>
                <a:gd name="T0" fmla="*/ 398 w 829"/>
                <a:gd name="T1" fmla="*/ 267 h 905"/>
                <a:gd name="T2" fmla="*/ 274 w 829"/>
                <a:gd name="T3" fmla="*/ 371 h 905"/>
                <a:gd name="T4" fmla="*/ 311 w 829"/>
                <a:gd name="T5" fmla="*/ 367 h 905"/>
                <a:gd name="T6" fmla="*/ 349 w 829"/>
                <a:gd name="T7" fmla="*/ 357 h 905"/>
                <a:gd name="T8" fmla="*/ 384 w 829"/>
                <a:gd name="T9" fmla="*/ 349 h 905"/>
                <a:gd name="T10" fmla="*/ 419 w 829"/>
                <a:gd name="T11" fmla="*/ 343 h 905"/>
                <a:gd name="T12" fmla="*/ 458 w 829"/>
                <a:gd name="T13" fmla="*/ 345 h 905"/>
                <a:gd name="T14" fmla="*/ 437 w 829"/>
                <a:gd name="T15" fmla="*/ 353 h 905"/>
                <a:gd name="T16" fmla="*/ 404 w 829"/>
                <a:gd name="T17" fmla="*/ 369 h 905"/>
                <a:gd name="T18" fmla="*/ 364 w 829"/>
                <a:gd name="T19" fmla="*/ 388 h 905"/>
                <a:gd name="T20" fmla="*/ 341 w 829"/>
                <a:gd name="T21" fmla="*/ 410 h 905"/>
                <a:gd name="T22" fmla="*/ 541 w 829"/>
                <a:gd name="T23" fmla="*/ 396 h 905"/>
                <a:gd name="T24" fmla="*/ 429 w 829"/>
                <a:gd name="T25" fmla="*/ 574 h 905"/>
                <a:gd name="T26" fmla="*/ 413 w 829"/>
                <a:gd name="T27" fmla="*/ 608 h 905"/>
                <a:gd name="T28" fmla="*/ 499 w 829"/>
                <a:gd name="T29" fmla="*/ 641 h 905"/>
                <a:gd name="T30" fmla="*/ 437 w 829"/>
                <a:gd name="T31" fmla="*/ 666 h 905"/>
                <a:gd name="T32" fmla="*/ 368 w 829"/>
                <a:gd name="T33" fmla="*/ 684 h 905"/>
                <a:gd name="T34" fmla="*/ 300 w 829"/>
                <a:gd name="T35" fmla="*/ 705 h 905"/>
                <a:gd name="T36" fmla="*/ 235 w 829"/>
                <a:gd name="T37" fmla="*/ 733 h 905"/>
                <a:gd name="T38" fmla="*/ 180 w 829"/>
                <a:gd name="T39" fmla="*/ 776 h 905"/>
                <a:gd name="T40" fmla="*/ 210 w 829"/>
                <a:gd name="T41" fmla="*/ 772 h 905"/>
                <a:gd name="T42" fmla="*/ 272 w 829"/>
                <a:gd name="T43" fmla="*/ 758 h 905"/>
                <a:gd name="T44" fmla="*/ 349 w 829"/>
                <a:gd name="T45" fmla="*/ 741 h 905"/>
                <a:gd name="T46" fmla="*/ 419 w 829"/>
                <a:gd name="T47" fmla="*/ 725 h 905"/>
                <a:gd name="T48" fmla="*/ 460 w 829"/>
                <a:gd name="T49" fmla="*/ 717 h 905"/>
                <a:gd name="T50" fmla="*/ 429 w 829"/>
                <a:gd name="T51" fmla="*/ 731 h 905"/>
                <a:gd name="T52" fmla="*/ 372 w 829"/>
                <a:gd name="T53" fmla="*/ 752 h 905"/>
                <a:gd name="T54" fmla="*/ 315 w 829"/>
                <a:gd name="T55" fmla="*/ 778 h 905"/>
                <a:gd name="T56" fmla="*/ 257 w 829"/>
                <a:gd name="T57" fmla="*/ 797 h 905"/>
                <a:gd name="T58" fmla="*/ 200 w 829"/>
                <a:gd name="T59" fmla="*/ 819 h 905"/>
                <a:gd name="T60" fmla="*/ 161 w 829"/>
                <a:gd name="T61" fmla="*/ 833 h 905"/>
                <a:gd name="T62" fmla="*/ 202 w 829"/>
                <a:gd name="T63" fmla="*/ 829 h 905"/>
                <a:gd name="T64" fmla="*/ 288 w 829"/>
                <a:gd name="T65" fmla="*/ 809 h 905"/>
                <a:gd name="T66" fmla="*/ 388 w 829"/>
                <a:gd name="T67" fmla="*/ 788 h 905"/>
                <a:gd name="T68" fmla="*/ 476 w 829"/>
                <a:gd name="T69" fmla="*/ 772 h 905"/>
                <a:gd name="T70" fmla="*/ 521 w 829"/>
                <a:gd name="T71" fmla="*/ 772 h 905"/>
                <a:gd name="T72" fmla="*/ 460 w 829"/>
                <a:gd name="T73" fmla="*/ 839 h 905"/>
                <a:gd name="T74" fmla="*/ 517 w 829"/>
                <a:gd name="T75" fmla="*/ 823 h 905"/>
                <a:gd name="T76" fmla="*/ 586 w 829"/>
                <a:gd name="T77" fmla="*/ 803 h 905"/>
                <a:gd name="T78" fmla="*/ 650 w 829"/>
                <a:gd name="T79" fmla="*/ 778 h 905"/>
                <a:gd name="T80" fmla="*/ 707 w 829"/>
                <a:gd name="T81" fmla="*/ 756 h 905"/>
                <a:gd name="T82" fmla="*/ 742 w 829"/>
                <a:gd name="T83" fmla="*/ 750 h 905"/>
                <a:gd name="T84" fmla="*/ 778 w 829"/>
                <a:gd name="T85" fmla="*/ 778 h 905"/>
                <a:gd name="T86" fmla="*/ 817 w 829"/>
                <a:gd name="T87" fmla="*/ 797 h 905"/>
                <a:gd name="T88" fmla="*/ 731 w 829"/>
                <a:gd name="T89" fmla="*/ 835 h 905"/>
                <a:gd name="T90" fmla="*/ 574 w 829"/>
                <a:gd name="T91" fmla="*/ 874 h 905"/>
                <a:gd name="T92" fmla="*/ 409 w 829"/>
                <a:gd name="T93" fmla="*/ 901 h 905"/>
                <a:gd name="T94" fmla="*/ 241 w 829"/>
                <a:gd name="T95" fmla="*/ 905 h 905"/>
                <a:gd name="T96" fmla="*/ 84 w 829"/>
                <a:gd name="T97" fmla="*/ 884 h 905"/>
                <a:gd name="T98" fmla="*/ 4 w 829"/>
                <a:gd name="T99" fmla="*/ 831 h 905"/>
                <a:gd name="T100" fmla="*/ 63 w 829"/>
                <a:gd name="T101" fmla="*/ 772 h 905"/>
                <a:gd name="T102" fmla="*/ 129 w 829"/>
                <a:gd name="T103" fmla="*/ 717 h 905"/>
                <a:gd name="T104" fmla="*/ 200 w 829"/>
                <a:gd name="T105" fmla="*/ 660 h 905"/>
                <a:gd name="T106" fmla="*/ 268 w 829"/>
                <a:gd name="T107" fmla="*/ 604 h 905"/>
                <a:gd name="T108" fmla="*/ 335 w 829"/>
                <a:gd name="T109" fmla="*/ 545 h 905"/>
                <a:gd name="T110" fmla="*/ 292 w 829"/>
                <a:gd name="T111" fmla="*/ 508 h 905"/>
                <a:gd name="T112" fmla="*/ 235 w 829"/>
                <a:gd name="T113" fmla="*/ 470 h 905"/>
                <a:gd name="T114" fmla="*/ 168 w 829"/>
                <a:gd name="T115" fmla="*/ 439 h 905"/>
                <a:gd name="T116" fmla="*/ 104 w 829"/>
                <a:gd name="T117" fmla="*/ 414 h 905"/>
                <a:gd name="T118" fmla="*/ 43 w 829"/>
                <a:gd name="T119" fmla="*/ 402 h 905"/>
                <a:gd name="T120" fmla="*/ 633 w 829"/>
                <a:gd name="T121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29" h="905">
                  <a:moveTo>
                    <a:pt x="633" y="0"/>
                  </a:moveTo>
                  <a:lnTo>
                    <a:pt x="642" y="106"/>
                  </a:lnTo>
                  <a:lnTo>
                    <a:pt x="398" y="267"/>
                  </a:lnTo>
                  <a:lnTo>
                    <a:pt x="458" y="259"/>
                  </a:lnTo>
                  <a:lnTo>
                    <a:pt x="264" y="373"/>
                  </a:lnTo>
                  <a:lnTo>
                    <a:pt x="274" y="371"/>
                  </a:lnTo>
                  <a:lnTo>
                    <a:pt x="288" y="371"/>
                  </a:lnTo>
                  <a:lnTo>
                    <a:pt x="300" y="369"/>
                  </a:lnTo>
                  <a:lnTo>
                    <a:pt x="311" y="367"/>
                  </a:lnTo>
                  <a:lnTo>
                    <a:pt x="323" y="365"/>
                  </a:lnTo>
                  <a:lnTo>
                    <a:pt x="335" y="361"/>
                  </a:lnTo>
                  <a:lnTo>
                    <a:pt x="349" y="357"/>
                  </a:lnTo>
                  <a:lnTo>
                    <a:pt x="360" y="357"/>
                  </a:lnTo>
                  <a:lnTo>
                    <a:pt x="372" y="351"/>
                  </a:lnTo>
                  <a:lnTo>
                    <a:pt x="384" y="349"/>
                  </a:lnTo>
                  <a:lnTo>
                    <a:pt x="396" y="347"/>
                  </a:lnTo>
                  <a:lnTo>
                    <a:pt x="407" y="345"/>
                  </a:lnTo>
                  <a:lnTo>
                    <a:pt x="419" y="343"/>
                  </a:lnTo>
                  <a:lnTo>
                    <a:pt x="431" y="341"/>
                  </a:lnTo>
                  <a:lnTo>
                    <a:pt x="445" y="341"/>
                  </a:lnTo>
                  <a:lnTo>
                    <a:pt x="458" y="345"/>
                  </a:lnTo>
                  <a:lnTo>
                    <a:pt x="452" y="345"/>
                  </a:lnTo>
                  <a:lnTo>
                    <a:pt x="445" y="349"/>
                  </a:lnTo>
                  <a:lnTo>
                    <a:pt x="437" y="353"/>
                  </a:lnTo>
                  <a:lnTo>
                    <a:pt x="427" y="357"/>
                  </a:lnTo>
                  <a:lnTo>
                    <a:pt x="413" y="363"/>
                  </a:lnTo>
                  <a:lnTo>
                    <a:pt x="404" y="369"/>
                  </a:lnTo>
                  <a:lnTo>
                    <a:pt x="390" y="374"/>
                  </a:lnTo>
                  <a:lnTo>
                    <a:pt x="380" y="382"/>
                  </a:lnTo>
                  <a:lnTo>
                    <a:pt x="364" y="388"/>
                  </a:lnTo>
                  <a:lnTo>
                    <a:pt x="356" y="396"/>
                  </a:lnTo>
                  <a:lnTo>
                    <a:pt x="347" y="402"/>
                  </a:lnTo>
                  <a:lnTo>
                    <a:pt x="341" y="410"/>
                  </a:lnTo>
                  <a:lnTo>
                    <a:pt x="331" y="421"/>
                  </a:lnTo>
                  <a:lnTo>
                    <a:pt x="339" y="435"/>
                  </a:lnTo>
                  <a:lnTo>
                    <a:pt x="541" y="396"/>
                  </a:lnTo>
                  <a:lnTo>
                    <a:pt x="429" y="490"/>
                  </a:lnTo>
                  <a:lnTo>
                    <a:pt x="556" y="496"/>
                  </a:lnTo>
                  <a:lnTo>
                    <a:pt x="429" y="574"/>
                  </a:lnTo>
                  <a:lnTo>
                    <a:pt x="423" y="582"/>
                  </a:lnTo>
                  <a:lnTo>
                    <a:pt x="417" y="594"/>
                  </a:lnTo>
                  <a:lnTo>
                    <a:pt x="413" y="608"/>
                  </a:lnTo>
                  <a:lnTo>
                    <a:pt x="413" y="621"/>
                  </a:lnTo>
                  <a:lnTo>
                    <a:pt x="521" y="633"/>
                  </a:lnTo>
                  <a:lnTo>
                    <a:pt x="499" y="641"/>
                  </a:lnTo>
                  <a:lnTo>
                    <a:pt x="478" y="651"/>
                  </a:lnTo>
                  <a:lnTo>
                    <a:pt x="456" y="658"/>
                  </a:lnTo>
                  <a:lnTo>
                    <a:pt x="437" y="666"/>
                  </a:lnTo>
                  <a:lnTo>
                    <a:pt x="413" y="672"/>
                  </a:lnTo>
                  <a:lnTo>
                    <a:pt x="390" y="678"/>
                  </a:lnTo>
                  <a:lnTo>
                    <a:pt x="368" y="684"/>
                  </a:lnTo>
                  <a:lnTo>
                    <a:pt x="347" y="692"/>
                  </a:lnTo>
                  <a:lnTo>
                    <a:pt x="323" y="698"/>
                  </a:lnTo>
                  <a:lnTo>
                    <a:pt x="300" y="705"/>
                  </a:lnTo>
                  <a:lnTo>
                    <a:pt x="278" y="713"/>
                  </a:lnTo>
                  <a:lnTo>
                    <a:pt x="259" y="725"/>
                  </a:lnTo>
                  <a:lnTo>
                    <a:pt x="235" y="733"/>
                  </a:lnTo>
                  <a:lnTo>
                    <a:pt x="217" y="747"/>
                  </a:lnTo>
                  <a:lnTo>
                    <a:pt x="198" y="758"/>
                  </a:lnTo>
                  <a:lnTo>
                    <a:pt x="180" y="776"/>
                  </a:lnTo>
                  <a:lnTo>
                    <a:pt x="186" y="774"/>
                  </a:lnTo>
                  <a:lnTo>
                    <a:pt x="194" y="774"/>
                  </a:lnTo>
                  <a:lnTo>
                    <a:pt x="210" y="772"/>
                  </a:lnTo>
                  <a:lnTo>
                    <a:pt x="227" y="768"/>
                  </a:lnTo>
                  <a:lnTo>
                    <a:pt x="249" y="764"/>
                  </a:lnTo>
                  <a:lnTo>
                    <a:pt x="272" y="758"/>
                  </a:lnTo>
                  <a:lnTo>
                    <a:pt x="298" y="752"/>
                  </a:lnTo>
                  <a:lnTo>
                    <a:pt x="323" y="749"/>
                  </a:lnTo>
                  <a:lnTo>
                    <a:pt x="349" y="741"/>
                  </a:lnTo>
                  <a:lnTo>
                    <a:pt x="372" y="735"/>
                  </a:lnTo>
                  <a:lnTo>
                    <a:pt x="398" y="731"/>
                  </a:lnTo>
                  <a:lnTo>
                    <a:pt x="419" y="725"/>
                  </a:lnTo>
                  <a:lnTo>
                    <a:pt x="437" y="721"/>
                  </a:lnTo>
                  <a:lnTo>
                    <a:pt x="451" y="717"/>
                  </a:lnTo>
                  <a:lnTo>
                    <a:pt x="460" y="717"/>
                  </a:lnTo>
                  <a:lnTo>
                    <a:pt x="466" y="717"/>
                  </a:lnTo>
                  <a:lnTo>
                    <a:pt x="447" y="723"/>
                  </a:lnTo>
                  <a:lnTo>
                    <a:pt x="429" y="731"/>
                  </a:lnTo>
                  <a:lnTo>
                    <a:pt x="409" y="737"/>
                  </a:lnTo>
                  <a:lnTo>
                    <a:pt x="390" y="747"/>
                  </a:lnTo>
                  <a:lnTo>
                    <a:pt x="372" y="752"/>
                  </a:lnTo>
                  <a:lnTo>
                    <a:pt x="353" y="760"/>
                  </a:lnTo>
                  <a:lnTo>
                    <a:pt x="333" y="768"/>
                  </a:lnTo>
                  <a:lnTo>
                    <a:pt x="315" y="778"/>
                  </a:lnTo>
                  <a:lnTo>
                    <a:pt x="294" y="784"/>
                  </a:lnTo>
                  <a:lnTo>
                    <a:pt x="274" y="792"/>
                  </a:lnTo>
                  <a:lnTo>
                    <a:pt x="257" y="797"/>
                  </a:lnTo>
                  <a:lnTo>
                    <a:pt x="237" y="807"/>
                  </a:lnTo>
                  <a:lnTo>
                    <a:pt x="217" y="813"/>
                  </a:lnTo>
                  <a:lnTo>
                    <a:pt x="200" y="819"/>
                  </a:lnTo>
                  <a:lnTo>
                    <a:pt x="182" y="825"/>
                  </a:lnTo>
                  <a:lnTo>
                    <a:pt x="165" y="831"/>
                  </a:lnTo>
                  <a:lnTo>
                    <a:pt x="161" y="833"/>
                  </a:lnTo>
                  <a:lnTo>
                    <a:pt x="168" y="833"/>
                  </a:lnTo>
                  <a:lnTo>
                    <a:pt x="182" y="831"/>
                  </a:lnTo>
                  <a:lnTo>
                    <a:pt x="202" y="829"/>
                  </a:lnTo>
                  <a:lnTo>
                    <a:pt x="225" y="823"/>
                  </a:lnTo>
                  <a:lnTo>
                    <a:pt x="257" y="815"/>
                  </a:lnTo>
                  <a:lnTo>
                    <a:pt x="288" y="809"/>
                  </a:lnTo>
                  <a:lnTo>
                    <a:pt x="323" y="803"/>
                  </a:lnTo>
                  <a:lnTo>
                    <a:pt x="356" y="795"/>
                  </a:lnTo>
                  <a:lnTo>
                    <a:pt x="388" y="788"/>
                  </a:lnTo>
                  <a:lnTo>
                    <a:pt x="421" y="782"/>
                  </a:lnTo>
                  <a:lnTo>
                    <a:pt x="452" y="776"/>
                  </a:lnTo>
                  <a:lnTo>
                    <a:pt x="476" y="772"/>
                  </a:lnTo>
                  <a:lnTo>
                    <a:pt x="498" y="768"/>
                  </a:lnTo>
                  <a:lnTo>
                    <a:pt x="511" y="768"/>
                  </a:lnTo>
                  <a:lnTo>
                    <a:pt x="521" y="772"/>
                  </a:lnTo>
                  <a:lnTo>
                    <a:pt x="429" y="846"/>
                  </a:lnTo>
                  <a:lnTo>
                    <a:pt x="443" y="842"/>
                  </a:lnTo>
                  <a:lnTo>
                    <a:pt x="460" y="839"/>
                  </a:lnTo>
                  <a:lnTo>
                    <a:pt x="478" y="833"/>
                  </a:lnTo>
                  <a:lnTo>
                    <a:pt x="498" y="829"/>
                  </a:lnTo>
                  <a:lnTo>
                    <a:pt x="517" y="823"/>
                  </a:lnTo>
                  <a:lnTo>
                    <a:pt x="541" y="815"/>
                  </a:lnTo>
                  <a:lnTo>
                    <a:pt x="562" y="809"/>
                  </a:lnTo>
                  <a:lnTo>
                    <a:pt x="586" y="803"/>
                  </a:lnTo>
                  <a:lnTo>
                    <a:pt x="607" y="794"/>
                  </a:lnTo>
                  <a:lnTo>
                    <a:pt x="631" y="788"/>
                  </a:lnTo>
                  <a:lnTo>
                    <a:pt x="650" y="778"/>
                  </a:lnTo>
                  <a:lnTo>
                    <a:pt x="672" y="772"/>
                  </a:lnTo>
                  <a:lnTo>
                    <a:pt x="689" y="764"/>
                  </a:lnTo>
                  <a:lnTo>
                    <a:pt x="707" y="756"/>
                  </a:lnTo>
                  <a:lnTo>
                    <a:pt x="723" y="750"/>
                  </a:lnTo>
                  <a:lnTo>
                    <a:pt x="738" y="745"/>
                  </a:lnTo>
                  <a:lnTo>
                    <a:pt x="742" y="750"/>
                  </a:lnTo>
                  <a:lnTo>
                    <a:pt x="752" y="760"/>
                  </a:lnTo>
                  <a:lnTo>
                    <a:pt x="762" y="768"/>
                  </a:lnTo>
                  <a:lnTo>
                    <a:pt x="778" y="778"/>
                  </a:lnTo>
                  <a:lnTo>
                    <a:pt x="789" y="784"/>
                  </a:lnTo>
                  <a:lnTo>
                    <a:pt x="803" y="792"/>
                  </a:lnTo>
                  <a:lnTo>
                    <a:pt x="817" y="797"/>
                  </a:lnTo>
                  <a:lnTo>
                    <a:pt x="829" y="803"/>
                  </a:lnTo>
                  <a:lnTo>
                    <a:pt x="780" y="819"/>
                  </a:lnTo>
                  <a:lnTo>
                    <a:pt x="731" y="835"/>
                  </a:lnTo>
                  <a:lnTo>
                    <a:pt x="680" y="848"/>
                  </a:lnTo>
                  <a:lnTo>
                    <a:pt x="629" y="864"/>
                  </a:lnTo>
                  <a:lnTo>
                    <a:pt x="574" y="874"/>
                  </a:lnTo>
                  <a:lnTo>
                    <a:pt x="519" y="886"/>
                  </a:lnTo>
                  <a:lnTo>
                    <a:pt x="464" y="893"/>
                  </a:lnTo>
                  <a:lnTo>
                    <a:pt x="409" y="901"/>
                  </a:lnTo>
                  <a:lnTo>
                    <a:pt x="353" y="905"/>
                  </a:lnTo>
                  <a:lnTo>
                    <a:pt x="298" y="905"/>
                  </a:lnTo>
                  <a:lnTo>
                    <a:pt x="241" y="905"/>
                  </a:lnTo>
                  <a:lnTo>
                    <a:pt x="188" y="901"/>
                  </a:lnTo>
                  <a:lnTo>
                    <a:pt x="135" y="893"/>
                  </a:lnTo>
                  <a:lnTo>
                    <a:pt x="84" y="884"/>
                  </a:lnTo>
                  <a:lnTo>
                    <a:pt x="33" y="870"/>
                  </a:lnTo>
                  <a:lnTo>
                    <a:pt x="0" y="854"/>
                  </a:lnTo>
                  <a:lnTo>
                    <a:pt x="4" y="831"/>
                  </a:lnTo>
                  <a:lnTo>
                    <a:pt x="24" y="811"/>
                  </a:lnTo>
                  <a:lnTo>
                    <a:pt x="41" y="790"/>
                  </a:lnTo>
                  <a:lnTo>
                    <a:pt x="63" y="772"/>
                  </a:lnTo>
                  <a:lnTo>
                    <a:pt x="84" y="752"/>
                  </a:lnTo>
                  <a:lnTo>
                    <a:pt x="106" y="733"/>
                  </a:lnTo>
                  <a:lnTo>
                    <a:pt x="129" y="717"/>
                  </a:lnTo>
                  <a:lnTo>
                    <a:pt x="153" y="700"/>
                  </a:lnTo>
                  <a:lnTo>
                    <a:pt x="176" y="680"/>
                  </a:lnTo>
                  <a:lnTo>
                    <a:pt x="200" y="660"/>
                  </a:lnTo>
                  <a:lnTo>
                    <a:pt x="223" y="643"/>
                  </a:lnTo>
                  <a:lnTo>
                    <a:pt x="247" y="625"/>
                  </a:lnTo>
                  <a:lnTo>
                    <a:pt x="268" y="604"/>
                  </a:lnTo>
                  <a:lnTo>
                    <a:pt x="292" y="586"/>
                  </a:lnTo>
                  <a:lnTo>
                    <a:pt x="313" y="564"/>
                  </a:lnTo>
                  <a:lnTo>
                    <a:pt x="335" y="545"/>
                  </a:lnTo>
                  <a:lnTo>
                    <a:pt x="321" y="533"/>
                  </a:lnTo>
                  <a:lnTo>
                    <a:pt x="308" y="519"/>
                  </a:lnTo>
                  <a:lnTo>
                    <a:pt x="292" y="508"/>
                  </a:lnTo>
                  <a:lnTo>
                    <a:pt x="274" y="496"/>
                  </a:lnTo>
                  <a:lnTo>
                    <a:pt x="255" y="482"/>
                  </a:lnTo>
                  <a:lnTo>
                    <a:pt x="235" y="470"/>
                  </a:lnTo>
                  <a:lnTo>
                    <a:pt x="214" y="459"/>
                  </a:lnTo>
                  <a:lnTo>
                    <a:pt x="194" y="449"/>
                  </a:lnTo>
                  <a:lnTo>
                    <a:pt x="168" y="439"/>
                  </a:lnTo>
                  <a:lnTo>
                    <a:pt x="147" y="429"/>
                  </a:lnTo>
                  <a:lnTo>
                    <a:pt x="123" y="420"/>
                  </a:lnTo>
                  <a:lnTo>
                    <a:pt x="104" y="414"/>
                  </a:lnTo>
                  <a:lnTo>
                    <a:pt x="80" y="408"/>
                  </a:lnTo>
                  <a:lnTo>
                    <a:pt x="63" y="406"/>
                  </a:lnTo>
                  <a:lnTo>
                    <a:pt x="43" y="402"/>
                  </a:lnTo>
                  <a:lnTo>
                    <a:pt x="27" y="404"/>
                  </a:lnTo>
                  <a:lnTo>
                    <a:pt x="633" y="0"/>
                  </a:lnTo>
                  <a:lnTo>
                    <a:pt x="633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85" name="Freeform 93"/>
            <p:cNvSpPr>
              <a:spLocks/>
            </p:cNvSpPr>
            <p:nvPr/>
          </p:nvSpPr>
          <p:spPr bwMode="auto">
            <a:xfrm>
              <a:off x="5509" y="8111"/>
              <a:ext cx="827" cy="707"/>
            </a:xfrm>
            <a:custGeom>
              <a:avLst/>
              <a:gdLst>
                <a:gd name="T0" fmla="*/ 672 w 827"/>
                <a:gd name="T1" fmla="*/ 23 h 707"/>
                <a:gd name="T2" fmla="*/ 470 w 827"/>
                <a:gd name="T3" fmla="*/ 39 h 707"/>
                <a:gd name="T4" fmla="*/ 543 w 827"/>
                <a:gd name="T5" fmla="*/ 0 h 707"/>
                <a:gd name="T6" fmla="*/ 275 w 827"/>
                <a:gd name="T7" fmla="*/ 15 h 707"/>
                <a:gd name="T8" fmla="*/ 376 w 827"/>
                <a:gd name="T9" fmla="*/ 51 h 707"/>
                <a:gd name="T10" fmla="*/ 175 w 827"/>
                <a:gd name="T11" fmla="*/ 125 h 707"/>
                <a:gd name="T12" fmla="*/ 316 w 827"/>
                <a:gd name="T13" fmla="*/ 121 h 707"/>
                <a:gd name="T14" fmla="*/ 106 w 827"/>
                <a:gd name="T15" fmla="*/ 239 h 707"/>
                <a:gd name="T16" fmla="*/ 292 w 827"/>
                <a:gd name="T17" fmla="*/ 248 h 707"/>
                <a:gd name="T18" fmla="*/ 83 w 827"/>
                <a:gd name="T19" fmla="*/ 385 h 707"/>
                <a:gd name="T20" fmla="*/ 245 w 827"/>
                <a:gd name="T21" fmla="*/ 382 h 707"/>
                <a:gd name="T22" fmla="*/ 0 w 827"/>
                <a:gd name="T23" fmla="*/ 532 h 707"/>
                <a:gd name="T24" fmla="*/ 202 w 827"/>
                <a:gd name="T25" fmla="*/ 528 h 707"/>
                <a:gd name="T26" fmla="*/ 47 w 827"/>
                <a:gd name="T27" fmla="*/ 652 h 707"/>
                <a:gd name="T28" fmla="*/ 233 w 827"/>
                <a:gd name="T29" fmla="*/ 628 h 707"/>
                <a:gd name="T30" fmla="*/ 136 w 827"/>
                <a:gd name="T31" fmla="*/ 707 h 707"/>
                <a:gd name="T32" fmla="*/ 615 w 827"/>
                <a:gd name="T33" fmla="*/ 660 h 707"/>
                <a:gd name="T34" fmla="*/ 819 w 827"/>
                <a:gd name="T35" fmla="*/ 622 h 707"/>
                <a:gd name="T36" fmla="*/ 521 w 827"/>
                <a:gd name="T37" fmla="*/ 615 h 707"/>
                <a:gd name="T38" fmla="*/ 729 w 827"/>
                <a:gd name="T39" fmla="*/ 513 h 707"/>
                <a:gd name="T40" fmla="*/ 470 w 827"/>
                <a:gd name="T41" fmla="*/ 509 h 707"/>
                <a:gd name="T42" fmla="*/ 786 w 827"/>
                <a:gd name="T43" fmla="*/ 374 h 707"/>
                <a:gd name="T44" fmla="*/ 621 w 827"/>
                <a:gd name="T45" fmla="*/ 366 h 707"/>
                <a:gd name="T46" fmla="*/ 827 w 827"/>
                <a:gd name="T47" fmla="*/ 223 h 707"/>
                <a:gd name="T48" fmla="*/ 521 w 827"/>
                <a:gd name="T49" fmla="*/ 288 h 707"/>
                <a:gd name="T50" fmla="*/ 566 w 827"/>
                <a:gd name="T51" fmla="*/ 207 h 707"/>
                <a:gd name="T52" fmla="*/ 737 w 827"/>
                <a:gd name="T53" fmla="*/ 117 h 707"/>
                <a:gd name="T54" fmla="*/ 514 w 827"/>
                <a:gd name="T55" fmla="*/ 125 h 707"/>
                <a:gd name="T56" fmla="*/ 672 w 827"/>
                <a:gd name="T57" fmla="*/ 23 h 707"/>
                <a:gd name="T58" fmla="*/ 672 w 827"/>
                <a:gd name="T59" fmla="*/ 2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7" h="707">
                  <a:moveTo>
                    <a:pt x="672" y="23"/>
                  </a:moveTo>
                  <a:lnTo>
                    <a:pt x="470" y="39"/>
                  </a:lnTo>
                  <a:lnTo>
                    <a:pt x="543" y="0"/>
                  </a:lnTo>
                  <a:lnTo>
                    <a:pt x="275" y="15"/>
                  </a:lnTo>
                  <a:lnTo>
                    <a:pt x="376" y="51"/>
                  </a:lnTo>
                  <a:lnTo>
                    <a:pt x="175" y="125"/>
                  </a:lnTo>
                  <a:lnTo>
                    <a:pt x="316" y="121"/>
                  </a:lnTo>
                  <a:lnTo>
                    <a:pt x="106" y="239"/>
                  </a:lnTo>
                  <a:lnTo>
                    <a:pt x="292" y="248"/>
                  </a:lnTo>
                  <a:lnTo>
                    <a:pt x="83" y="385"/>
                  </a:lnTo>
                  <a:lnTo>
                    <a:pt x="245" y="382"/>
                  </a:lnTo>
                  <a:lnTo>
                    <a:pt x="0" y="532"/>
                  </a:lnTo>
                  <a:lnTo>
                    <a:pt x="202" y="528"/>
                  </a:lnTo>
                  <a:lnTo>
                    <a:pt x="47" y="652"/>
                  </a:lnTo>
                  <a:lnTo>
                    <a:pt x="233" y="628"/>
                  </a:lnTo>
                  <a:lnTo>
                    <a:pt x="136" y="707"/>
                  </a:lnTo>
                  <a:lnTo>
                    <a:pt x="615" y="660"/>
                  </a:lnTo>
                  <a:lnTo>
                    <a:pt x="819" y="622"/>
                  </a:lnTo>
                  <a:lnTo>
                    <a:pt x="521" y="615"/>
                  </a:lnTo>
                  <a:lnTo>
                    <a:pt x="729" y="513"/>
                  </a:lnTo>
                  <a:lnTo>
                    <a:pt x="470" y="509"/>
                  </a:lnTo>
                  <a:lnTo>
                    <a:pt x="786" y="374"/>
                  </a:lnTo>
                  <a:lnTo>
                    <a:pt x="621" y="366"/>
                  </a:lnTo>
                  <a:lnTo>
                    <a:pt x="827" y="223"/>
                  </a:lnTo>
                  <a:lnTo>
                    <a:pt x="521" y="288"/>
                  </a:lnTo>
                  <a:lnTo>
                    <a:pt x="566" y="207"/>
                  </a:lnTo>
                  <a:lnTo>
                    <a:pt x="737" y="117"/>
                  </a:lnTo>
                  <a:lnTo>
                    <a:pt x="514" y="125"/>
                  </a:lnTo>
                  <a:lnTo>
                    <a:pt x="672" y="23"/>
                  </a:lnTo>
                  <a:lnTo>
                    <a:pt x="672" y="23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3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8286" name="Freeform 94"/>
            <p:cNvSpPr>
              <a:spLocks/>
            </p:cNvSpPr>
            <p:nvPr/>
          </p:nvSpPr>
          <p:spPr bwMode="auto">
            <a:xfrm>
              <a:off x="5079" y="8589"/>
              <a:ext cx="249" cy="624"/>
            </a:xfrm>
            <a:custGeom>
              <a:avLst/>
              <a:gdLst>
                <a:gd name="T0" fmla="*/ 147 w 249"/>
                <a:gd name="T1" fmla="*/ 0 h 624"/>
                <a:gd name="T2" fmla="*/ 167 w 249"/>
                <a:gd name="T3" fmla="*/ 178 h 624"/>
                <a:gd name="T4" fmla="*/ 194 w 249"/>
                <a:gd name="T5" fmla="*/ 364 h 624"/>
                <a:gd name="T6" fmla="*/ 249 w 249"/>
                <a:gd name="T7" fmla="*/ 546 h 624"/>
                <a:gd name="T8" fmla="*/ 128 w 249"/>
                <a:gd name="T9" fmla="*/ 624 h 624"/>
                <a:gd name="T10" fmla="*/ 167 w 249"/>
                <a:gd name="T11" fmla="*/ 526 h 624"/>
                <a:gd name="T12" fmla="*/ 34 w 249"/>
                <a:gd name="T13" fmla="*/ 577 h 624"/>
                <a:gd name="T14" fmla="*/ 81 w 249"/>
                <a:gd name="T15" fmla="*/ 513 h 624"/>
                <a:gd name="T16" fmla="*/ 8 w 249"/>
                <a:gd name="T17" fmla="*/ 526 h 624"/>
                <a:gd name="T18" fmla="*/ 167 w 249"/>
                <a:gd name="T19" fmla="*/ 407 h 624"/>
                <a:gd name="T20" fmla="*/ 57 w 249"/>
                <a:gd name="T21" fmla="*/ 407 h 624"/>
                <a:gd name="T22" fmla="*/ 163 w 249"/>
                <a:gd name="T23" fmla="*/ 280 h 624"/>
                <a:gd name="T24" fmla="*/ 84 w 249"/>
                <a:gd name="T25" fmla="*/ 283 h 624"/>
                <a:gd name="T26" fmla="*/ 139 w 249"/>
                <a:gd name="T27" fmla="*/ 158 h 624"/>
                <a:gd name="T28" fmla="*/ 34 w 249"/>
                <a:gd name="T29" fmla="*/ 197 h 624"/>
                <a:gd name="T30" fmla="*/ 120 w 249"/>
                <a:gd name="T31" fmla="*/ 119 h 624"/>
                <a:gd name="T32" fmla="*/ 0 w 249"/>
                <a:gd name="T33" fmla="*/ 135 h 624"/>
                <a:gd name="T34" fmla="*/ 147 w 249"/>
                <a:gd name="T35" fmla="*/ 0 h 624"/>
                <a:gd name="T36" fmla="*/ 147 w 249"/>
                <a:gd name="T3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9" h="624">
                  <a:moveTo>
                    <a:pt x="147" y="0"/>
                  </a:moveTo>
                  <a:lnTo>
                    <a:pt x="167" y="178"/>
                  </a:lnTo>
                  <a:lnTo>
                    <a:pt x="194" y="364"/>
                  </a:lnTo>
                  <a:lnTo>
                    <a:pt x="249" y="546"/>
                  </a:lnTo>
                  <a:lnTo>
                    <a:pt x="128" y="624"/>
                  </a:lnTo>
                  <a:lnTo>
                    <a:pt x="167" y="526"/>
                  </a:lnTo>
                  <a:lnTo>
                    <a:pt x="34" y="577"/>
                  </a:lnTo>
                  <a:lnTo>
                    <a:pt x="81" y="513"/>
                  </a:lnTo>
                  <a:lnTo>
                    <a:pt x="8" y="526"/>
                  </a:lnTo>
                  <a:lnTo>
                    <a:pt x="167" y="407"/>
                  </a:lnTo>
                  <a:lnTo>
                    <a:pt x="57" y="407"/>
                  </a:lnTo>
                  <a:lnTo>
                    <a:pt x="163" y="280"/>
                  </a:lnTo>
                  <a:lnTo>
                    <a:pt x="84" y="283"/>
                  </a:lnTo>
                  <a:lnTo>
                    <a:pt x="139" y="158"/>
                  </a:lnTo>
                  <a:lnTo>
                    <a:pt x="34" y="197"/>
                  </a:lnTo>
                  <a:lnTo>
                    <a:pt x="120" y="119"/>
                  </a:lnTo>
                  <a:lnTo>
                    <a:pt x="0" y="135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3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8287" name="Oval 95"/>
          <p:cNvSpPr>
            <a:spLocks noChangeArrowheads="1"/>
          </p:cNvSpPr>
          <p:nvPr/>
        </p:nvSpPr>
        <p:spPr bwMode="auto">
          <a:xfrm>
            <a:off x="4830763" y="3892550"/>
            <a:ext cx="496887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288" name="WordArt 96"/>
          <p:cNvSpPr>
            <a:spLocks noChangeArrowheads="1" noChangeShapeType="1" noTextEdit="1"/>
          </p:cNvSpPr>
          <p:nvPr/>
        </p:nvSpPr>
        <p:spPr bwMode="auto">
          <a:xfrm>
            <a:off x="5008563" y="3952875"/>
            <a:ext cx="147637" cy="2619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4</a:t>
            </a:r>
          </a:p>
        </p:txBody>
      </p:sp>
      <p:sp>
        <p:nvSpPr>
          <p:cNvPr id="8289" name="WordArt 97"/>
          <p:cNvSpPr>
            <a:spLocks noChangeArrowheads="1" noChangeShapeType="1" noTextEdit="1"/>
          </p:cNvSpPr>
          <p:nvPr/>
        </p:nvSpPr>
        <p:spPr bwMode="auto">
          <a:xfrm rot="-5873369">
            <a:off x="4431507" y="4080669"/>
            <a:ext cx="565150" cy="2428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Wave2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Flag</a:t>
            </a:r>
            <a:endParaRPr lang="bg-BG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8290" name="Freeform 98"/>
          <p:cNvSpPr>
            <a:spLocks/>
          </p:cNvSpPr>
          <p:nvPr/>
        </p:nvSpPr>
        <p:spPr bwMode="auto">
          <a:xfrm>
            <a:off x="5392738" y="3929063"/>
            <a:ext cx="258762" cy="125412"/>
          </a:xfrm>
          <a:custGeom>
            <a:avLst/>
            <a:gdLst>
              <a:gd name="T0" fmla="*/ 24 w 309"/>
              <a:gd name="T1" fmla="*/ 0 h 144"/>
              <a:gd name="T2" fmla="*/ 303 w 309"/>
              <a:gd name="T3" fmla="*/ 90 h 144"/>
              <a:gd name="T4" fmla="*/ 309 w 309"/>
              <a:gd name="T5" fmla="*/ 114 h 144"/>
              <a:gd name="T6" fmla="*/ 297 w 309"/>
              <a:gd name="T7" fmla="*/ 132 h 144"/>
              <a:gd name="T8" fmla="*/ 282 w 309"/>
              <a:gd name="T9" fmla="*/ 144 h 144"/>
              <a:gd name="T10" fmla="*/ 0 w 309"/>
              <a:gd name="T11" fmla="*/ 33 h 144"/>
              <a:gd name="T12" fmla="*/ 24 w 309"/>
              <a:gd name="T13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9" h="144">
                <a:moveTo>
                  <a:pt x="24" y="0"/>
                </a:moveTo>
                <a:lnTo>
                  <a:pt x="303" y="90"/>
                </a:lnTo>
                <a:lnTo>
                  <a:pt x="309" y="114"/>
                </a:lnTo>
                <a:lnTo>
                  <a:pt x="297" y="132"/>
                </a:lnTo>
                <a:lnTo>
                  <a:pt x="282" y="144"/>
                </a:lnTo>
                <a:lnTo>
                  <a:pt x="0" y="33"/>
                </a:lnTo>
                <a:lnTo>
                  <a:pt x="24" y="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8291" name="Freeform 99"/>
          <p:cNvSpPr>
            <a:spLocks/>
          </p:cNvSpPr>
          <p:nvPr/>
        </p:nvSpPr>
        <p:spPr bwMode="auto">
          <a:xfrm rot="-705486">
            <a:off x="5772150" y="4041775"/>
            <a:ext cx="155575" cy="125413"/>
          </a:xfrm>
          <a:custGeom>
            <a:avLst/>
            <a:gdLst>
              <a:gd name="T0" fmla="*/ 24 w 309"/>
              <a:gd name="T1" fmla="*/ 0 h 144"/>
              <a:gd name="T2" fmla="*/ 303 w 309"/>
              <a:gd name="T3" fmla="*/ 90 h 144"/>
              <a:gd name="T4" fmla="*/ 309 w 309"/>
              <a:gd name="T5" fmla="*/ 114 h 144"/>
              <a:gd name="T6" fmla="*/ 297 w 309"/>
              <a:gd name="T7" fmla="*/ 132 h 144"/>
              <a:gd name="T8" fmla="*/ 282 w 309"/>
              <a:gd name="T9" fmla="*/ 144 h 144"/>
              <a:gd name="T10" fmla="*/ 0 w 309"/>
              <a:gd name="T11" fmla="*/ 33 h 144"/>
              <a:gd name="T12" fmla="*/ 24 w 309"/>
              <a:gd name="T13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9" h="144">
                <a:moveTo>
                  <a:pt x="24" y="0"/>
                </a:moveTo>
                <a:lnTo>
                  <a:pt x="303" y="90"/>
                </a:lnTo>
                <a:lnTo>
                  <a:pt x="309" y="114"/>
                </a:lnTo>
                <a:lnTo>
                  <a:pt x="297" y="132"/>
                </a:lnTo>
                <a:lnTo>
                  <a:pt x="282" y="144"/>
                </a:lnTo>
                <a:lnTo>
                  <a:pt x="0" y="33"/>
                </a:lnTo>
                <a:lnTo>
                  <a:pt x="24" y="0"/>
                </a:lnTo>
                <a:close/>
              </a:path>
            </a:pathLst>
          </a:cu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" name="Rectangle 1"/>
          <p:cNvSpPr/>
          <p:nvPr/>
        </p:nvSpPr>
        <p:spPr>
          <a:xfrm>
            <a:off x="755576" y="923330"/>
            <a:ext cx="123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n-1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-218232" y="260648"/>
            <a:ext cx="717703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1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Брой сравнения?</a:t>
            </a:r>
            <a:endParaRPr lang="en-US" sz="1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586368" y="1816921"/>
            <a:ext cx="32280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2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При какви данни?</a:t>
            </a:r>
            <a:endParaRPr lang="en-US" sz="2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73812" y="5373216"/>
            <a:ext cx="321075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При всякакви.</a:t>
            </a:r>
            <a:endParaRPr lang="en-US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665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3" grpId="0"/>
      <p:bldP spid="104" grpId="0"/>
      <p:bldP spid="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5775" y="808038"/>
            <a:ext cx="7189788" cy="718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1095" y="5193604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bg-BG" b="0" dirty="0" smtClean="0"/>
              <a:t>2</a:t>
            </a:r>
            <a:r>
              <a:rPr lang="fr-FR" altLang="bg-BG" baseline="30000" dirty="0" smtClean="0"/>
              <a:t>n</a:t>
            </a:r>
            <a:endParaRPr lang="fr-FR" altLang="bg-BG" baseline="30000" dirty="0"/>
          </a:p>
        </p:txBody>
      </p:sp>
      <p:sp>
        <p:nvSpPr>
          <p:cNvPr id="3" name="Rectangle 2"/>
          <p:cNvSpPr/>
          <p:nvPr/>
        </p:nvSpPr>
        <p:spPr>
          <a:xfrm>
            <a:off x="1009066" y="1711276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bg-BG" b="0" dirty="0" smtClean="0"/>
              <a:t>n</a:t>
            </a:r>
            <a:r>
              <a:rPr lang="fr-FR" altLang="bg-BG" baseline="30000" dirty="0" smtClean="0"/>
              <a:t>3</a:t>
            </a:r>
            <a:endParaRPr lang="fr-FR" altLang="bg-BG" baseline="30000" dirty="0"/>
          </a:p>
        </p:txBody>
      </p:sp>
      <p:sp>
        <p:nvSpPr>
          <p:cNvPr id="4" name="Rectangle 3"/>
          <p:cNvSpPr/>
          <p:nvPr/>
        </p:nvSpPr>
        <p:spPr>
          <a:xfrm>
            <a:off x="1574340" y="2181243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bg-BG" b="0" dirty="0" smtClean="0"/>
              <a:t>n</a:t>
            </a:r>
            <a:r>
              <a:rPr lang="fr-FR" altLang="bg-BG" baseline="30000" dirty="0" smtClean="0"/>
              <a:t>2</a:t>
            </a:r>
            <a:endParaRPr lang="fr-FR" altLang="bg-BG" baseline="30000" dirty="0"/>
          </a:p>
        </p:txBody>
      </p:sp>
      <p:sp>
        <p:nvSpPr>
          <p:cNvPr id="5" name="Rectangle 4"/>
          <p:cNvSpPr/>
          <p:nvPr/>
        </p:nvSpPr>
        <p:spPr>
          <a:xfrm>
            <a:off x="5270339" y="4818059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bg-BG" b="0" dirty="0" smtClean="0"/>
              <a:t>log(n)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4545021" y="218124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bg-BG" b="0" dirty="0" smtClean="0"/>
              <a:t>n</a:t>
            </a:r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5699943" y="553613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bg-BG" b="0" dirty="0" smtClean="0"/>
              <a:t>1</a:t>
            </a:r>
            <a:endParaRPr lang="bg-BG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389821" y="22578"/>
            <a:ext cx="2619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T(n) = </a:t>
            </a:r>
            <a:r>
              <a:rPr lang="bg-BG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?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35984" y="70093"/>
            <a:ext cx="33105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T(n) = n-1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50786" y="3027697"/>
            <a:ext cx="3204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T(n)=</a:t>
            </a:r>
            <a:r>
              <a:rPr lang="el-GR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θ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(n)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921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  <p:bldP spid="13" grpId="0"/>
      <p:bldP spid="14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Line 2"/>
          <p:cNvSpPr>
            <a:spLocks noChangeShapeType="1"/>
          </p:cNvSpPr>
          <p:nvPr/>
        </p:nvSpPr>
        <p:spPr bwMode="auto">
          <a:xfrm flipV="1">
            <a:off x="2046288" y="6013450"/>
            <a:ext cx="5262562" cy="2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2268538" y="3132138"/>
            <a:ext cx="0" cy="3025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36900" name="Line 4"/>
          <p:cNvSpPr>
            <a:spLocks noChangeShapeType="1"/>
          </p:cNvSpPr>
          <p:nvPr/>
        </p:nvSpPr>
        <p:spPr bwMode="auto">
          <a:xfrm flipV="1">
            <a:off x="3708400" y="4365625"/>
            <a:ext cx="0" cy="170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36901" name="Freeform 5"/>
          <p:cNvSpPr>
            <a:spLocks/>
          </p:cNvSpPr>
          <p:nvPr/>
        </p:nvSpPr>
        <p:spPr bwMode="auto">
          <a:xfrm>
            <a:off x="2268538" y="3205163"/>
            <a:ext cx="3455987" cy="2833687"/>
          </a:xfrm>
          <a:custGeom>
            <a:avLst/>
            <a:gdLst>
              <a:gd name="T0" fmla="*/ 0 w 1080"/>
              <a:gd name="T1" fmla="*/ 2833687 h 2340"/>
              <a:gd name="T2" fmla="*/ 2358391 w 1080"/>
              <a:gd name="T3" fmla="*/ 1454384 h 2340"/>
              <a:gd name="T4" fmla="*/ 3455987 w 1080"/>
              <a:gd name="T5" fmla="*/ 0 h 2340"/>
              <a:gd name="T6" fmla="*/ 0 60000 65536"/>
              <a:gd name="T7" fmla="*/ 0 60000 65536"/>
              <a:gd name="T8" fmla="*/ 0 60000 65536"/>
              <a:gd name="T9" fmla="*/ 0 w 1080"/>
              <a:gd name="T10" fmla="*/ 0 h 2340"/>
              <a:gd name="T11" fmla="*/ 1080 w 1080"/>
              <a:gd name="T12" fmla="*/ 2340 h 23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80" h="2340">
                <a:moveTo>
                  <a:pt x="0" y="2340"/>
                </a:moveTo>
                <a:cubicBezTo>
                  <a:pt x="123" y="2150"/>
                  <a:pt x="557" y="1591"/>
                  <a:pt x="737" y="1201"/>
                </a:cubicBezTo>
                <a:cubicBezTo>
                  <a:pt x="917" y="811"/>
                  <a:pt x="1009" y="250"/>
                  <a:pt x="1080" y="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fr-FR" altLang="bg-BG"/>
          </a:p>
        </p:txBody>
      </p:sp>
      <p:sp>
        <p:nvSpPr>
          <p:cNvPr id="336902" name="Rectangle 6"/>
          <p:cNvSpPr>
            <a:spLocks noChangeArrowheads="1"/>
          </p:cNvSpPr>
          <p:nvPr/>
        </p:nvSpPr>
        <p:spPr bwMode="auto">
          <a:xfrm>
            <a:off x="586579" y="2374452"/>
            <a:ext cx="83312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bg-BG" altLang="bg-BG" b="0" dirty="0" smtClean="0"/>
              <a:t>Припомняме </a:t>
            </a:r>
            <a:r>
              <a:rPr lang="el-GR" altLang="bg-BG" b="0" i="1" dirty="0" smtClean="0">
                <a:latin typeface="Microsoft Sans Serif" pitchFamily="34" charset="0"/>
                <a:cs typeface="Microsoft Sans Serif" pitchFamily="34" charset="0"/>
                <a:sym typeface="Math1" pitchFamily="2" charset="2"/>
              </a:rPr>
              <a:t>θ</a:t>
            </a:r>
            <a:r>
              <a:rPr lang="fr-FR" altLang="bg-BG" b="0" i="1" dirty="0" smtClean="0">
                <a:sym typeface="Math1" pitchFamily="2" charset="2"/>
              </a:rPr>
              <a:t> </a:t>
            </a:r>
            <a:endParaRPr lang="fr-FR" altLang="bg-BG" b="0" dirty="0"/>
          </a:p>
        </p:txBody>
      </p:sp>
      <p:sp>
        <p:nvSpPr>
          <p:cNvPr id="336904" name="Text Box 8"/>
          <p:cNvSpPr txBox="1">
            <a:spLocks noChangeArrowheads="1"/>
          </p:cNvSpPr>
          <p:nvPr/>
        </p:nvSpPr>
        <p:spPr bwMode="auto">
          <a:xfrm>
            <a:off x="3276600" y="6084888"/>
            <a:ext cx="35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fr-FR" altLang="bg-BG" sz="1400" dirty="0"/>
              <a:t>n</a:t>
            </a:r>
            <a:r>
              <a:rPr lang="fr-FR" altLang="bg-BG" sz="1400" baseline="-25000" dirty="0"/>
              <a:t>0</a:t>
            </a:r>
            <a:endParaRPr lang="en-US" altLang="bg-BG" sz="1400" baseline="-25000" dirty="0"/>
          </a:p>
        </p:txBody>
      </p:sp>
      <p:sp>
        <p:nvSpPr>
          <p:cNvPr id="336906" name="Rectangle 10"/>
          <p:cNvSpPr>
            <a:spLocks noChangeArrowheads="1"/>
          </p:cNvSpPr>
          <p:nvPr/>
        </p:nvSpPr>
        <p:spPr bwMode="auto">
          <a:xfrm>
            <a:off x="4495922" y="3507380"/>
            <a:ext cx="1017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bg-BG" i="1" dirty="0">
                <a:solidFill>
                  <a:srgbClr val="FF3300"/>
                </a:solidFill>
                <a:sym typeface="Math1" pitchFamily="2" charset="2"/>
              </a:rPr>
              <a:t>c</a:t>
            </a:r>
            <a:r>
              <a:rPr lang="en-US" altLang="bg-BG" i="1" baseline="-25000" dirty="0">
                <a:solidFill>
                  <a:srgbClr val="FF3300"/>
                </a:solidFill>
                <a:sym typeface="Math1" pitchFamily="2" charset="2"/>
              </a:rPr>
              <a:t>2</a:t>
            </a:r>
            <a:r>
              <a:rPr lang="en-US" altLang="bg-BG" i="1" dirty="0">
                <a:solidFill>
                  <a:srgbClr val="FF3300"/>
                </a:solidFill>
                <a:sym typeface="Math1" pitchFamily="2" charset="2"/>
              </a:rPr>
              <a:t>. g </a:t>
            </a:r>
            <a:r>
              <a:rPr lang="en-US" altLang="bg-BG" i="1" dirty="0">
                <a:solidFill>
                  <a:srgbClr val="FF3300"/>
                </a:solidFill>
              </a:rPr>
              <a:t>(</a:t>
            </a:r>
            <a:r>
              <a:rPr lang="fr-FR" altLang="bg-BG" i="1" dirty="0">
                <a:solidFill>
                  <a:srgbClr val="FF3300"/>
                </a:solidFill>
              </a:rPr>
              <a:t>n)</a:t>
            </a:r>
            <a:endParaRPr lang="en-US" altLang="bg-BG" i="1" dirty="0">
              <a:solidFill>
                <a:srgbClr val="FF3300"/>
              </a:solidFill>
            </a:endParaRPr>
          </a:p>
        </p:txBody>
      </p:sp>
      <p:sp>
        <p:nvSpPr>
          <p:cNvPr id="336907" name="Freeform 11"/>
          <p:cNvSpPr>
            <a:spLocks/>
          </p:cNvSpPr>
          <p:nvPr/>
        </p:nvSpPr>
        <p:spPr bwMode="auto">
          <a:xfrm>
            <a:off x="2268538" y="3357563"/>
            <a:ext cx="4248150" cy="2655887"/>
          </a:xfrm>
          <a:custGeom>
            <a:avLst/>
            <a:gdLst>
              <a:gd name="T0" fmla="*/ 0 w 2888"/>
              <a:gd name="T1" fmla="*/ 2655887 h 1845"/>
              <a:gd name="T2" fmla="*/ 200051 w 2888"/>
              <a:gd name="T3" fmla="*/ 2393897 h 1845"/>
              <a:gd name="T4" fmla="*/ 400103 w 2888"/>
              <a:gd name="T5" fmla="*/ 2198124 h 1845"/>
              <a:gd name="T6" fmla="*/ 800206 w 2888"/>
              <a:gd name="T7" fmla="*/ 1937574 h 1845"/>
              <a:gd name="T8" fmla="*/ 1668076 w 2888"/>
              <a:gd name="T9" fmla="*/ 1871357 h 1845"/>
              <a:gd name="T10" fmla="*/ 2334423 w 2888"/>
              <a:gd name="T11" fmla="*/ 1546029 h 1845"/>
              <a:gd name="T12" fmla="*/ 3136100 w 2888"/>
              <a:gd name="T13" fmla="*/ 1088266 h 1845"/>
              <a:gd name="T14" fmla="*/ 4070163 w 2888"/>
              <a:gd name="T15" fmla="*/ 174180 h 1845"/>
              <a:gd name="T16" fmla="*/ 4202550 w 2888"/>
              <a:gd name="T17" fmla="*/ 43185 h 184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8"/>
              <a:gd name="T28" fmla="*/ 0 h 1845"/>
              <a:gd name="T29" fmla="*/ 2888 w 2888"/>
              <a:gd name="T30" fmla="*/ 1845 h 184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8" h="1845">
                <a:moveTo>
                  <a:pt x="0" y="1845"/>
                </a:moveTo>
                <a:cubicBezTo>
                  <a:pt x="45" y="1780"/>
                  <a:pt x="91" y="1716"/>
                  <a:pt x="136" y="1663"/>
                </a:cubicBezTo>
                <a:cubicBezTo>
                  <a:pt x="181" y="1610"/>
                  <a:pt x="204" y="1580"/>
                  <a:pt x="272" y="1527"/>
                </a:cubicBezTo>
                <a:cubicBezTo>
                  <a:pt x="340" y="1474"/>
                  <a:pt x="400" y="1384"/>
                  <a:pt x="544" y="1346"/>
                </a:cubicBezTo>
                <a:cubicBezTo>
                  <a:pt x="688" y="1308"/>
                  <a:pt x="960" y="1345"/>
                  <a:pt x="1134" y="1300"/>
                </a:cubicBezTo>
                <a:cubicBezTo>
                  <a:pt x="1308" y="1255"/>
                  <a:pt x="1421" y="1165"/>
                  <a:pt x="1587" y="1074"/>
                </a:cubicBezTo>
                <a:cubicBezTo>
                  <a:pt x="1753" y="983"/>
                  <a:pt x="1935" y="915"/>
                  <a:pt x="2132" y="756"/>
                </a:cubicBezTo>
                <a:cubicBezTo>
                  <a:pt x="2329" y="597"/>
                  <a:pt x="2646" y="242"/>
                  <a:pt x="2767" y="121"/>
                </a:cubicBezTo>
                <a:cubicBezTo>
                  <a:pt x="2888" y="0"/>
                  <a:pt x="2872" y="15"/>
                  <a:pt x="2857" y="3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fr-FR" altLang="bg-BG"/>
          </a:p>
        </p:txBody>
      </p:sp>
      <p:sp>
        <p:nvSpPr>
          <p:cNvPr id="336908" name="Rectangle 12"/>
          <p:cNvSpPr>
            <a:spLocks noChangeArrowheads="1"/>
          </p:cNvSpPr>
          <p:nvPr/>
        </p:nvSpPr>
        <p:spPr bwMode="auto">
          <a:xfrm>
            <a:off x="6443663" y="3141663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altLang="bg-BG" i="1" dirty="0"/>
              <a:t>f(n)</a:t>
            </a:r>
            <a:endParaRPr lang="en-US" altLang="bg-BG" i="1" dirty="0"/>
          </a:p>
        </p:txBody>
      </p:sp>
      <p:sp>
        <p:nvSpPr>
          <p:cNvPr id="62478" name="Rectangle 13"/>
          <p:cNvSpPr>
            <a:spLocks noChangeArrowheads="1"/>
          </p:cNvSpPr>
          <p:nvPr/>
        </p:nvSpPr>
        <p:spPr bwMode="auto">
          <a:xfrm>
            <a:off x="6948488" y="61579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altLang="bg-BG" i="1"/>
              <a:t>n</a:t>
            </a:r>
            <a:endParaRPr lang="en-US" altLang="bg-BG" i="1"/>
          </a:p>
        </p:txBody>
      </p:sp>
      <p:sp>
        <p:nvSpPr>
          <p:cNvPr id="62479" name="Rectangle 14"/>
          <p:cNvSpPr>
            <a:spLocks noChangeArrowheads="1"/>
          </p:cNvSpPr>
          <p:nvPr/>
        </p:nvSpPr>
        <p:spPr bwMode="auto">
          <a:xfrm>
            <a:off x="1763713" y="334803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altLang="bg-BG" i="1"/>
              <a:t>f,g</a:t>
            </a:r>
            <a:endParaRPr lang="en-US" altLang="bg-BG" i="1"/>
          </a:p>
        </p:txBody>
      </p:sp>
      <p:sp>
        <p:nvSpPr>
          <p:cNvPr id="62480" name="Rectangle 15"/>
          <p:cNvSpPr>
            <a:spLocks noChangeArrowheads="1"/>
          </p:cNvSpPr>
          <p:nvPr/>
        </p:nvSpPr>
        <p:spPr bwMode="auto">
          <a:xfrm>
            <a:off x="1928462" y="1218818"/>
            <a:ext cx="622805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bg-BG" altLang="bg-BG" b="0" i="1" dirty="0" smtClean="0"/>
              <a:t>Асимптотично, </a:t>
            </a:r>
            <a:r>
              <a:rPr lang="fr-FR" altLang="bg-BG" b="0" i="1" dirty="0"/>
              <a:t>T</a:t>
            </a:r>
            <a:r>
              <a:rPr lang="fr-FR" altLang="bg-BG" b="0" i="1" dirty="0" smtClean="0"/>
              <a:t>(n) </a:t>
            </a:r>
            <a:r>
              <a:rPr lang="bg-BG" altLang="bg-BG" b="0" i="1" dirty="0" smtClean="0"/>
              <a:t>е </a:t>
            </a:r>
            <a:r>
              <a:rPr lang="el-GR" altLang="bg-BG" sz="2400" b="0" i="1" dirty="0" smtClean="0">
                <a:latin typeface="Microsoft Sans Serif" pitchFamily="34" charset="0"/>
                <a:cs typeface="Microsoft Sans Serif" pitchFamily="34" charset="0"/>
                <a:sym typeface="Math1" pitchFamily="2" charset="2"/>
              </a:rPr>
              <a:t>θ</a:t>
            </a:r>
            <a:r>
              <a:rPr lang="fr-FR" altLang="bg-BG" sz="2400" b="0" i="1" dirty="0" smtClean="0">
                <a:sym typeface="Math1" pitchFamily="2" charset="2"/>
              </a:rPr>
              <a:t> </a:t>
            </a:r>
            <a:r>
              <a:rPr lang="bg-BG" altLang="bg-BG" b="0" i="1" dirty="0" smtClean="0"/>
              <a:t>по отношение на</a:t>
            </a:r>
            <a:r>
              <a:rPr lang="en-US" altLang="bg-BG" b="0" i="1" dirty="0"/>
              <a:t> </a:t>
            </a:r>
            <a:r>
              <a:rPr lang="bg-BG" altLang="bg-BG" b="0" i="1" dirty="0" smtClean="0"/>
              <a:t>функцията </a:t>
            </a:r>
            <a:endParaRPr lang="en-US" altLang="bg-BG" b="0" i="1" dirty="0" smtClean="0"/>
          </a:p>
          <a:p>
            <a:pPr algn="ctr" eaLnBrk="1" hangingPunct="1"/>
            <a:r>
              <a:rPr lang="fr-FR" altLang="bg-BG" i="1" dirty="0" smtClean="0">
                <a:sym typeface="Math1" pitchFamily="2" charset="2"/>
              </a:rPr>
              <a:t>g(n) = n</a:t>
            </a:r>
            <a:endParaRPr lang="fr-FR" altLang="bg-BG" i="1" dirty="0">
              <a:sym typeface="Math1" pitchFamily="2" charset="2"/>
            </a:endParaRPr>
          </a:p>
        </p:txBody>
      </p:sp>
      <p:sp>
        <p:nvSpPr>
          <p:cNvPr id="336912" name="Freeform 16"/>
          <p:cNvSpPr>
            <a:spLocks/>
          </p:cNvSpPr>
          <p:nvPr/>
        </p:nvSpPr>
        <p:spPr bwMode="auto">
          <a:xfrm>
            <a:off x="2268538" y="3213100"/>
            <a:ext cx="4967287" cy="2833688"/>
          </a:xfrm>
          <a:custGeom>
            <a:avLst/>
            <a:gdLst>
              <a:gd name="T0" fmla="*/ 0 w 1080"/>
              <a:gd name="T1" fmla="*/ 2833688 h 2340"/>
              <a:gd name="T2" fmla="*/ 3389713 w 1080"/>
              <a:gd name="T3" fmla="*/ 1454384 h 2340"/>
              <a:gd name="T4" fmla="*/ 4967287 w 1080"/>
              <a:gd name="T5" fmla="*/ 0 h 2340"/>
              <a:gd name="T6" fmla="*/ 0 60000 65536"/>
              <a:gd name="T7" fmla="*/ 0 60000 65536"/>
              <a:gd name="T8" fmla="*/ 0 60000 65536"/>
              <a:gd name="T9" fmla="*/ 0 w 1080"/>
              <a:gd name="T10" fmla="*/ 0 h 2340"/>
              <a:gd name="T11" fmla="*/ 1080 w 1080"/>
              <a:gd name="T12" fmla="*/ 2340 h 23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80" h="2340">
                <a:moveTo>
                  <a:pt x="0" y="2340"/>
                </a:moveTo>
                <a:cubicBezTo>
                  <a:pt x="123" y="2150"/>
                  <a:pt x="557" y="1591"/>
                  <a:pt x="737" y="1201"/>
                </a:cubicBezTo>
                <a:cubicBezTo>
                  <a:pt x="917" y="811"/>
                  <a:pt x="1009" y="250"/>
                  <a:pt x="1080" y="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fr-FR" altLang="bg-BG"/>
          </a:p>
        </p:txBody>
      </p:sp>
      <p:sp>
        <p:nvSpPr>
          <p:cNvPr id="336913" name="Rectangle 17"/>
          <p:cNvSpPr>
            <a:spLocks noChangeArrowheads="1"/>
          </p:cNvSpPr>
          <p:nvPr/>
        </p:nvSpPr>
        <p:spPr bwMode="auto">
          <a:xfrm>
            <a:off x="6032635" y="4224810"/>
            <a:ext cx="1017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bg-BG" i="1" dirty="0">
                <a:solidFill>
                  <a:srgbClr val="FF3300"/>
                </a:solidFill>
                <a:sym typeface="Math1" pitchFamily="2" charset="2"/>
              </a:rPr>
              <a:t>c</a:t>
            </a:r>
            <a:r>
              <a:rPr lang="en-US" altLang="bg-BG" i="1" baseline="-25000" dirty="0">
                <a:solidFill>
                  <a:srgbClr val="FF3300"/>
                </a:solidFill>
                <a:sym typeface="Math1" pitchFamily="2" charset="2"/>
              </a:rPr>
              <a:t>1</a:t>
            </a:r>
            <a:r>
              <a:rPr lang="en-US" altLang="bg-BG" i="1" dirty="0">
                <a:solidFill>
                  <a:srgbClr val="FF3300"/>
                </a:solidFill>
                <a:sym typeface="Math1" pitchFamily="2" charset="2"/>
              </a:rPr>
              <a:t>. g </a:t>
            </a:r>
            <a:r>
              <a:rPr lang="en-US" altLang="bg-BG" i="1" dirty="0">
                <a:solidFill>
                  <a:srgbClr val="FF3300"/>
                </a:solidFill>
              </a:rPr>
              <a:t>(</a:t>
            </a:r>
            <a:r>
              <a:rPr lang="fr-FR" altLang="bg-BG" i="1" dirty="0">
                <a:solidFill>
                  <a:srgbClr val="FF3300"/>
                </a:solidFill>
              </a:rPr>
              <a:t>n)</a:t>
            </a:r>
            <a:endParaRPr lang="en-US" altLang="bg-BG" i="1" dirty="0">
              <a:solidFill>
                <a:srgbClr val="FF3300"/>
              </a:solidFill>
            </a:endParaRPr>
          </a:p>
        </p:txBody>
      </p:sp>
      <p:sp>
        <p:nvSpPr>
          <p:cNvPr id="336914" name="Rectangle 18"/>
          <p:cNvSpPr>
            <a:spLocks noChangeArrowheads="1"/>
          </p:cNvSpPr>
          <p:nvPr/>
        </p:nvSpPr>
        <p:spPr bwMode="auto">
          <a:xfrm>
            <a:off x="4781548" y="5497906"/>
            <a:ext cx="42420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bg-BG" altLang="bg-BG" i="1" dirty="0" smtClean="0"/>
              <a:t>Казваме, че </a:t>
            </a:r>
            <a:r>
              <a:rPr lang="fr-FR" altLang="bg-BG" i="1" dirty="0" smtClean="0"/>
              <a:t>f(n</a:t>
            </a:r>
            <a:r>
              <a:rPr lang="fr-FR" altLang="bg-BG" i="1" dirty="0"/>
              <a:t>) </a:t>
            </a:r>
            <a:r>
              <a:rPr lang="bg-BG" altLang="bg-BG" i="1" dirty="0" smtClean="0"/>
              <a:t>е от порядък </a:t>
            </a:r>
            <a:r>
              <a:rPr lang="en-US" altLang="bg-BG" i="1" dirty="0" smtClean="0">
                <a:sym typeface="Math1" pitchFamily="2" charset="2"/>
              </a:rPr>
              <a:t>g </a:t>
            </a:r>
            <a:r>
              <a:rPr lang="en-US" altLang="bg-BG" i="1" dirty="0"/>
              <a:t>(</a:t>
            </a:r>
            <a:r>
              <a:rPr lang="fr-FR" altLang="bg-BG" i="1" dirty="0"/>
              <a:t>n) </a:t>
            </a:r>
            <a:endParaRPr lang="en-US" altLang="bg-BG" i="1" dirty="0"/>
          </a:p>
        </p:txBody>
      </p:sp>
      <p:sp>
        <p:nvSpPr>
          <p:cNvPr id="336915" name="Rectangle 19"/>
          <p:cNvSpPr>
            <a:spLocks noChangeArrowheads="1"/>
          </p:cNvSpPr>
          <p:nvPr/>
        </p:nvSpPr>
        <p:spPr bwMode="auto">
          <a:xfrm>
            <a:off x="7050222" y="4776243"/>
            <a:ext cx="1281112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l-GR" altLang="bg-BG" i="1" dirty="0">
                <a:sym typeface="Math1" pitchFamily="2" charset="2"/>
              </a:rPr>
              <a:t>Θ</a:t>
            </a:r>
            <a:r>
              <a:rPr lang="en-US" altLang="bg-BG" i="1" dirty="0">
                <a:sym typeface="Math1" pitchFamily="2" charset="2"/>
              </a:rPr>
              <a:t> = </a:t>
            </a:r>
            <a:r>
              <a:rPr lang="fr-FR" altLang="bg-BG" i="1" dirty="0">
                <a:sym typeface="Math1" pitchFamily="2" charset="2"/>
              </a:rPr>
              <a:t>O </a:t>
            </a:r>
            <a:r>
              <a:rPr lang="fr-FR" altLang="bg-BG" i="1" dirty="0">
                <a:cs typeface="Arial" pitchFamily="34" charset="0"/>
                <a:sym typeface="Math1" pitchFamily="2" charset="2"/>
              </a:rPr>
              <a:t>∩ </a:t>
            </a:r>
            <a:r>
              <a:rPr lang="fr-FR" altLang="bg-BG" i="1" dirty="0">
                <a:latin typeface="Maiandra GD" pitchFamily="34" charset="0"/>
                <a:cs typeface="Arial" pitchFamily="34" charset="0"/>
                <a:sym typeface="Math1" pitchFamily="2" charset="2"/>
              </a:rPr>
              <a:t>Ω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7050222" y="3393965"/>
            <a:ext cx="23767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l-GR" altLang="bg-BG" i="1" dirty="0" smtClean="0">
                <a:sym typeface="Math1" pitchFamily="2" charset="2"/>
              </a:rPr>
              <a:t>Θ</a:t>
            </a:r>
            <a:r>
              <a:rPr lang="bg-BG" altLang="bg-BG" i="1" dirty="0" smtClean="0">
                <a:sym typeface="Math1" pitchFamily="2" charset="2"/>
              </a:rPr>
              <a:t> е като... еквивалентност</a:t>
            </a:r>
            <a:endParaRPr lang="en-US" altLang="bg-BG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mtClean="0"/>
              <a:t>Велина Славова</a:t>
            </a:r>
            <a:endParaRPr lang="bg-BG"/>
          </a:p>
        </p:txBody>
      </p:sp>
      <p:sp>
        <p:nvSpPr>
          <p:cNvPr id="3" name="Freeform 2"/>
          <p:cNvSpPr/>
          <p:nvPr/>
        </p:nvSpPr>
        <p:spPr>
          <a:xfrm>
            <a:off x="2770496" y="3070627"/>
            <a:ext cx="4468440" cy="2675080"/>
          </a:xfrm>
          <a:custGeom>
            <a:avLst/>
            <a:gdLst>
              <a:gd name="connsiteX0" fmla="*/ 955343 w 4468440"/>
              <a:gd name="connsiteY0" fmla="*/ 2170113 h 2675080"/>
              <a:gd name="connsiteX1" fmla="*/ 968991 w 4468440"/>
              <a:gd name="connsiteY1" fmla="*/ 2402125 h 2675080"/>
              <a:gd name="connsiteX2" fmla="*/ 1651379 w 4468440"/>
              <a:gd name="connsiteY2" fmla="*/ 2170113 h 2675080"/>
              <a:gd name="connsiteX3" fmla="*/ 2825086 w 4468440"/>
              <a:gd name="connsiteY3" fmla="*/ 1610555 h 2675080"/>
              <a:gd name="connsiteX4" fmla="*/ 3848668 w 4468440"/>
              <a:gd name="connsiteY4" fmla="*/ 873576 h 2675080"/>
              <a:gd name="connsiteX5" fmla="*/ 4462817 w 4468440"/>
              <a:gd name="connsiteY5" fmla="*/ 163892 h 2675080"/>
              <a:gd name="connsiteX6" fmla="*/ 4121623 w 4468440"/>
              <a:gd name="connsiteY6" fmla="*/ 27415 h 2675080"/>
              <a:gd name="connsiteX7" fmla="*/ 3589361 w 4468440"/>
              <a:gd name="connsiteY7" fmla="*/ 150245 h 2675080"/>
              <a:gd name="connsiteX8" fmla="*/ 3575713 w 4468440"/>
              <a:gd name="connsiteY8" fmla="*/ 119 h 2675080"/>
              <a:gd name="connsiteX9" fmla="*/ 3384644 w 4468440"/>
              <a:gd name="connsiteY9" fmla="*/ 122949 h 2675080"/>
              <a:gd name="connsiteX10" fmla="*/ 3261814 w 4468440"/>
              <a:gd name="connsiteY10" fmla="*/ 119 h 2675080"/>
              <a:gd name="connsiteX11" fmla="*/ 3084394 w 4468440"/>
              <a:gd name="connsiteY11" fmla="*/ 122949 h 2675080"/>
              <a:gd name="connsiteX12" fmla="*/ 3029803 w 4468440"/>
              <a:gd name="connsiteY12" fmla="*/ 82006 h 2675080"/>
              <a:gd name="connsiteX13" fmla="*/ 2975211 w 4468440"/>
              <a:gd name="connsiteY13" fmla="*/ 204836 h 2675080"/>
              <a:gd name="connsiteX14" fmla="*/ 2402005 w 4468440"/>
              <a:gd name="connsiteY14" fmla="*/ 1064645 h 2675080"/>
              <a:gd name="connsiteX15" fmla="*/ 1746913 w 4468440"/>
              <a:gd name="connsiteY15" fmla="*/ 1706089 h 2675080"/>
              <a:gd name="connsiteX16" fmla="*/ 832513 w 4468440"/>
              <a:gd name="connsiteY16" fmla="*/ 2252000 h 2675080"/>
              <a:gd name="connsiteX17" fmla="*/ 0 w 4468440"/>
              <a:gd name="connsiteY17" fmla="*/ 2675080 h 2675080"/>
              <a:gd name="connsiteX18" fmla="*/ 955343 w 4468440"/>
              <a:gd name="connsiteY18" fmla="*/ 2170113 h 26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68440" h="2675080">
                <a:moveTo>
                  <a:pt x="955343" y="2170113"/>
                </a:moveTo>
                <a:cubicBezTo>
                  <a:pt x="904164" y="2286119"/>
                  <a:pt x="852985" y="2402125"/>
                  <a:pt x="968991" y="2402125"/>
                </a:cubicBezTo>
                <a:cubicBezTo>
                  <a:pt x="1084997" y="2402125"/>
                  <a:pt x="1342030" y="2302041"/>
                  <a:pt x="1651379" y="2170113"/>
                </a:cubicBezTo>
                <a:cubicBezTo>
                  <a:pt x="1960728" y="2038185"/>
                  <a:pt x="2458871" y="1826644"/>
                  <a:pt x="2825086" y="1610555"/>
                </a:cubicBezTo>
                <a:cubicBezTo>
                  <a:pt x="3191301" y="1394466"/>
                  <a:pt x="3575713" y="1114686"/>
                  <a:pt x="3848668" y="873576"/>
                </a:cubicBezTo>
                <a:cubicBezTo>
                  <a:pt x="4121623" y="632466"/>
                  <a:pt x="4417325" y="304919"/>
                  <a:pt x="4462817" y="163892"/>
                </a:cubicBezTo>
                <a:cubicBezTo>
                  <a:pt x="4508309" y="22865"/>
                  <a:pt x="4267199" y="29689"/>
                  <a:pt x="4121623" y="27415"/>
                </a:cubicBezTo>
                <a:cubicBezTo>
                  <a:pt x="3976047" y="25140"/>
                  <a:pt x="3680346" y="154794"/>
                  <a:pt x="3589361" y="150245"/>
                </a:cubicBezTo>
                <a:cubicBezTo>
                  <a:pt x="3498376" y="145696"/>
                  <a:pt x="3609833" y="4668"/>
                  <a:pt x="3575713" y="119"/>
                </a:cubicBezTo>
                <a:cubicBezTo>
                  <a:pt x="3541594" y="-4430"/>
                  <a:pt x="3436960" y="122949"/>
                  <a:pt x="3384644" y="122949"/>
                </a:cubicBezTo>
                <a:cubicBezTo>
                  <a:pt x="3332328" y="122949"/>
                  <a:pt x="3311856" y="119"/>
                  <a:pt x="3261814" y="119"/>
                </a:cubicBezTo>
                <a:cubicBezTo>
                  <a:pt x="3211772" y="119"/>
                  <a:pt x="3123062" y="109301"/>
                  <a:pt x="3084394" y="122949"/>
                </a:cubicBezTo>
                <a:cubicBezTo>
                  <a:pt x="3045726" y="136597"/>
                  <a:pt x="3048000" y="68358"/>
                  <a:pt x="3029803" y="82006"/>
                </a:cubicBezTo>
                <a:cubicBezTo>
                  <a:pt x="3011606" y="95654"/>
                  <a:pt x="3079844" y="41063"/>
                  <a:pt x="2975211" y="204836"/>
                </a:cubicBezTo>
                <a:cubicBezTo>
                  <a:pt x="2870578" y="368609"/>
                  <a:pt x="2606721" y="814436"/>
                  <a:pt x="2402005" y="1064645"/>
                </a:cubicBezTo>
                <a:cubicBezTo>
                  <a:pt x="2197289" y="1314854"/>
                  <a:pt x="2008495" y="1508197"/>
                  <a:pt x="1746913" y="1706089"/>
                </a:cubicBezTo>
                <a:cubicBezTo>
                  <a:pt x="1485331" y="1903981"/>
                  <a:pt x="1123665" y="2090501"/>
                  <a:pt x="832513" y="2252000"/>
                </a:cubicBezTo>
                <a:cubicBezTo>
                  <a:pt x="541361" y="2413499"/>
                  <a:pt x="0" y="2675080"/>
                  <a:pt x="0" y="2675080"/>
                </a:cubicBezTo>
                <a:lnTo>
                  <a:pt x="955343" y="2170113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22"/>
          <p:cNvSpPr/>
          <p:nvPr/>
        </p:nvSpPr>
        <p:spPr>
          <a:xfrm>
            <a:off x="2893560" y="22578"/>
            <a:ext cx="3204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T(n)=</a:t>
            </a:r>
            <a:r>
              <a:rPr lang="el-GR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θ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(n)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661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nimBg="1"/>
      <p:bldP spid="62468" grpId="0" animBg="1"/>
      <p:bldP spid="336900" grpId="0" animBg="1"/>
      <p:bldP spid="336901" grpId="0" animBg="1"/>
      <p:bldP spid="336902" grpId="0"/>
      <p:bldP spid="336904" grpId="0"/>
      <p:bldP spid="336906" grpId="0"/>
      <p:bldP spid="336907" grpId="0" animBg="1"/>
      <p:bldP spid="336908" grpId="0"/>
      <p:bldP spid="62478" grpId="0"/>
      <p:bldP spid="62479" grpId="0"/>
      <p:bldP spid="336912" grpId="0" animBg="1"/>
      <p:bldP spid="336913" grpId="0"/>
      <p:bldP spid="336914" grpId="0"/>
      <p:bldP spid="336915" grpId="0" animBg="1"/>
      <p:bldP spid="22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268538" y="492125"/>
            <a:ext cx="3678237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056" tIns="152352" bIns="38088" anchor="ctr">
            <a:spAutoFit/>
          </a:bodyPr>
          <a:lstStyle/>
          <a:p>
            <a:pPr lvl="2">
              <a:buFontTx/>
              <a:buChar char="•"/>
            </a:pPr>
            <a:r>
              <a:rPr lang="bg-BG" altLang="bg-BG" sz="1400" b="1"/>
              <a:t>Сортиране в друг масив</a:t>
            </a:r>
          </a:p>
          <a:p>
            <a:pPr eaLnBrk="0" hangingPunct="0"/>
            <a:endParaRPr lang="bg-BG" altLang="bg-BG"/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1238250" y="2278063"/>
            <a:ext cx="2433638" cy="1890712"/>
            <a:chOff x="4200" y="1485"/>
            <a:chExt cx="1695" cy="1560"/>
          </a:xfrm>
        </p:grpSpPr>
        <p:grpSp>
          <p:nvGrpSpPr>
            <p:cNvPr id="3076" name="Group 4"/>
            <p:cNvGrpSpPr>
              <a:grpSpLocks/>
            </p:cNvGrpSpPr>
            <p:nvPr/>
          </p:nvGrpSpPr>
          <p:grpSpPr bwMode="auto">
            <a:xfrm>
              <a:off x="4200" y="1485"/>
              <a:ext cx="1680" cy="1560"/>
              <a:chOff x="4200" y="1485"/>
              <a:chExt cx="1680" cy="1560"/>
            </a:xfrm>
          </p:grpSpPr>
          <p:grpSp>
            <p:nvGrpSpPr>
              <p:cNvPr id="3077" name="Group 5"/>
              <p:cNvGrpSpPr>
                <a:grpSpLocks/>
              </p:cNvGrpSpPr>
              <p:nvPr/>
            </p:nvGrpSpPr>
            <p:grpSpPr bwMode="auto">
              <a:xfrm>
                <a:off x="4200" y="1485"/>
                <a:ext cx="1680" cy="1560"/>
                <a:chOff x="4200" y="1485"/>
                <a:chExt cx="1680" cy="1560"/>
              </a:xfrm>
            </p:grpSpPr>
            <p:sp>
              <p:nvSpPr>
                <p:cNvPr id="3078" name="Freeform 6"/>
                <p:cNvSpPr>
                  <a:spLocks/>
                </p:cNvSpPr>
                <p:nvPr/>
              </p:nvSpPr>
              <p:spPr bwMode="auto">
                <a:xfrm>
                  <a:off x="4935" y="1500"/>
                  <a:ext cx="945" cy="1545"/>
                </a:xfrm>
                <a:custGeom>
                  <a:avLst/>
                  <a:gdLst>
                    <a:gd name="T0" fmla="*/ 30 w 945"/>
                    <a:gd name="T1" fmla="*/ 870 h 1545"/>
                    <a:gd name="T2" fmla="*/ 945 w 945"/>
                    <a:gd name="T3" fmla="*/ 0 h 1545"/>
                    <a:gd name="T4" fmla="*/ 945 w 945"/>
                    <a:gd name="T5" fmla="*/ 600 h 1545"/>
                    <a:gd name="T6" fmla="*/ 0 w 945"/>
                    <a:gd name="T7" fmla="*/ 1545 h 1545"/>
                    <a:gd name="T8" fmla="*/ 30 w 945"/>
                    <a:gd name="T9" fmla="*/ 870 h 15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5" h="1545">
                      <a:moveTo>
                        <a:pt x="30" y="870"/>
                      </a:moveTo>
                      <a:lnTo>
                        <a:pt x="945" y="0"/>
                      </a:lnTo>
                      <a:lnTo>
                        <a:pt x="945" y="600"/>
                      </a:lnTo>
                      <a:lnTo>
                        <a:pt x="0" y="1545"/>
                      </a:lnTo>
                      <a:lnTo>
                        <a:pt x="30" y="87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189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079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5261" y="2081"/>
                  <a:ext cx="61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080" name="Freeform 8"/>
                <p:cNvSpPr>
                  <a:spLocks/>
                </p:cNvSpPr>
                <p:nvPr/>
              </p:nvSpPr>
              <p:spPr bwMode="auto">
                <a:xfrm>
                  <a:off x="4200" y="2355"/>
                  <a:ext cx="765" cy="675"/>
                </a:xfrm>
                <a:custGeom>
                  <a:avLst/>
                  <a:gdLst>
                    <a:gd name="T0" fmla="*/ 0 w 765"/>
                    <a:gd name="T1" fmla="*/ 0 h 675"/>
                    <a:gd name="T2" fmla="*/ 0 w 765"/>
                    <a:gd name="T3" fmla="*/ 675 h 675"/>
                    <a:gd name="T4" fmla="*/ 750 w 765"/>
                    <a:gd name="T5" fmla="*/ 675 h 675"/>
                    <a:gd name="T6" fmla="*/ 765 w 765"/>
                    <a:gd name="T7" fmla="*/ 15 h 675"/>
                    <a:gd name="T8" fmla="*/ 0 w 765"/>
                    <a:gd name="T9" fmla="*/ 0 h 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5" h="675">
                      <a:moveTo>
                        <a:pt x="0" y="0"/>
                      </a:moveTo>
                      <a:lnTo>
                        <a:pt x="0" y="675"/>
                      </a:lnTo>
                      <a:lnTo>
                        <a:pt x="750" y="675"/>
                      </a:lnTo>
                      <a:lnTo>
                        <a:pt x="765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081" name="Freeform 9"/>
                <p:cNvSpPr>
                  <a:spLocks/>
                </p:cNvSpPr>
                <p:nvPr/>
              </p:nvSpPr>
              <p:spPr bwMode="auto">
                <a:xfrm>
                  <a:off x="4200" y="1485"/>
                  <a:ext cx="1665" cy="885"/>
                </a:xfrm>
                <a:custGeom>
                  <a:avLst/>
                  <a:gdLst>
                    <a:gd name="T0" fmla="*/ 750 w 1665"/>
                    <a:gd name="T1" fmla="*/ 885 h 885"/>
                    <a:gd name="T2" fmla="*/ 0 w 1665"/>
                    <a:gd name="T3" fmla="*/ 885 h 885"/>
                    <a:gd name="T4" fmla="*/ 1095 w 1665"/>
                    <a:gd name="T5" fmla="*/ 0 h 885"/>
                    <a:gd name="T6" fmla="*/ 1665 w 1665"/>
                    <a:gd name="T7" fmla="*/ 30 h 885"/>
                    <a:gd name="T8" fmla="*/ 750 w 1665"/>
                    <a:gd name="T9" fmla="*/ 885 h 8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65" h="885">
                      <a:moveTo>
                        <a:pt x="750" y="885"/>
                      </a:moveTo>
                      <a:lnTo>
                        <a:pt x="0" y="885"/>
                      </a:lnTo>
                      <a:lnTo>
                        <a:pt x="1095" y="0"/>
                      </a:lnTo>
                      <a:lnTo>
                        <a:pt x="1665" y="30"/>
                      </a:lnTo>
                      <a:lnTo>
                        <a:pt x="750" y="8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pic>
            <p:nvPicPr>
              <p:cNvPr id="3082" name="Picture 1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6" y="1875"/>
                <a:ext cx="204" cy="4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3" name="Picture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9" y="2184"/>
                <a:ext cx="153" cy="3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84" name="Group 12"/>
              <p:cNvGrpSpPr>
                <a:grpSpLocks/>
              </p:cNvGrpSpPr>
              <p:nvPr/>
            </p:nvGrpSpPr>
            <p:grpSpPr bwMode="auto">
              <a:xfrm>
                <a:off x="5057" y="2286"/>
                <a:ext cx="204" cy="309"/>
                <a:chOff x="7101" y="7024"/>
                <a:chExt cx="680" cy="1341"/>
              </a:xfrm>
            </p:grpSpPr>
            <p:sp>
              <p:nvSpPr>
                <p:cNvPr id="3085" name="Freeform 13"/>
                <p:cNvSpPr>
                  <a:spLocks/>
                </p:cNvSpPr>
                <p:nvPr/>
              </p:nvSpPr>
              <p:spPr bwMode="auto">
                <a:xfrm>
                  <a:off x="7101" y="7151"/>
                  <a:ext cx="680" cy="1214"/>
                </a:xfrm>
                <a:custGeom>
                  <a:avLst/>
                  <a:gdLst>
                    <a:gd name="T0" fmla="*/ 392 w 680"/>
                    <a:gd name="T1" fmla="*/ 1212 h 1214"/>
                    <a:gd name="T2" fmla="*/ 458 w 680"/>
                    <a:gd name="T3" fmla="*/ 1204 h 1214"/>
                    <a:gd name="T4" fmla="*/ 516 w 680"/>
                    <a:gd name="T5" fmla="*/ 1188 h 1214"/>
                    <a:gd name="T6" fmla="*/ 562 w 680"/>
                    <a:gd name="T7" fmla="*/ 1166 h 1214"/>
                    <a:gd name="T8" fmla="*/ 599 w 680"/>
                    <a:gd name="T9" fmla="*/ 1139 h 1214"/>
                    <a:gd name="T10" fmla="*/ 619 w 680"/>
                    <a:gd name="T11" fmla="*/ 1109 h 1214"/>
                    <a:gd name="T12" fmla="*/ 619 w 680"/>
                    <a:gd name="T13" fmla="*/ 1070 h 1214"/>
                    <a:gd name="T14" fmla="*/ 609 w 680"/>
                    <a:gd name="T15" fmla="*/ 1041 h 1214"/>
                    <a:gd name="T16" fmla="*/ 580 w 680"/>
                    <a:gd name="T17" fmla="*/ 1014 h 1214"/>
                    <a:gd name="T18" fmla="*/ 537 w 680"/>
                    <a:gd name="T19" fmla="*/ 988 h 1214"/>
                    <a:gd name="T20" fmla="*/ 480 w 680"/>
                    <a:gd name="T21" fmla="*/ 968 h 1214"/>
                    <a:gd name="T22" fmla="*/ 413 w 680"/>
                    <a:gd name="T23" fmla="*/ 956 h 1214"/>
                    <a:gd name="T24" fmla="*/ 372 w 680"/>
                    <a:gd name="T25" fmla="*/ 737 h 1214"/>
                    <a:gd name="T26" fmla="*/ 396 w 680"/>
                    <a:gd name="T27" fmla="*/ 485 h 1214"/>
                    <a:gd name="T28" fmla="*/ 444 w 680"/>
                    <a:gd name="T29" fmla="*/ 426 h 1214"/>
                    <a:gd name="T30" fmla="*/ 516 w 680"/>
                    <a:gd name="T31" fmla="*/ 391 h 1214"/>
                    <a:gd name="T32" fmla="*/ 593 w 680"/>
                    <a:gd name="T33" fmla="*/ 342 h 1214"/>
                    <a:gd name="T34" fmla="*/ 655 w 680"/>
                    <a:gd name="T35" fmla="*/ 242 h 1214"/>
                    <a:gd name="T36" fmla="*/ 680 w 680"/>
                    <a:gd name="T37" fmla="*/ 50 h 1214"/>
                    <a:gd name="T38" fmla="*/ 664 w 680"/>
                    <a:gd name="T39" fmla="*/ 33 h 1214"/>
                    <a:gd name="T40" fmla="*/ 622 w 680"/>
                    <a:gd name="T41" fmla="*/ 20 h 1214"/>
                    <a:gd name="T42" fmla="*/ 556 w 680"/>
                    <a:gd name="T43" fmla="*/ 10 h 1214"/>
                    <a:gd name="T44" fmla="*/ 472 w 680"/>
                    <a:gd name="T45" fmla="*/ 3 h 1214"/>
                    <a:gd name="T46" fmla="*/ 376 w 680"/>
                    <a:gd name="T47" fmla="*/ 0 h 1214"/>
                    <a:gd name="T48" fmla="*/ 274 w 680"/>
                    <a:gd name="T49" fmla="*/ 1 h 1214"/>
                    <a:gd name="T50" fmla="*/ 180 w 680"/>
                    <a:gd name="T51" fmla="*/ 4 h 1214"/>
                    <a:gd name="T52" fmla="*/ 101 w 680"/>
                    <a:gd name="T53" fmla="*/ 13 h 1214"/>
                    <a:gd name="T54" fmla="*/ 42 w 680"/>
                    <a:gd name="T55" fmla="*/ 24 h 1214"/>
                    <a:gd name="T56" fmla="*/ 7 w 680"/>
                    <a:gd name="T57" fmla="*/ 39 h 1214"/>
                    <a:gd name="T58" fmla="*/ 3 w 680"/>
                    <a:gd name="T59" fmla="*/ 128 h 1214"/>
                    <a:gd name="T60" fmla="*/ 43 w 680"/>
                    <a:gd name="T61" fmla="*/ 288 h 1214"/>
                    <a:gd name="T62" fmla="*/ 112 w 680"/>
                    <a:gd name="T63" fmla="*/ 366 h 1214"/>
                    <a:gd name="T64" fmla="*/ 192 w 680"/>
                    <a:gd name="T65" fmla="*/ 404 h 1214"/>
                    <a:gd name="T66" fmla="*/ 258 w 680"/>
                    <a:gd name="T67" fmla="*/ 442 h 1214"/>
                    <a:gd name="T68" fmla="*/ 292 w 680"/>
                    <a:gd name="T69" fmla="*/ 518 h 1214"/>
                    <a:gd name="T70" fmla="*/ 308 w 680"/>
                    <a:gd name="T71" fmla="*/ 847 h 1214"/>
                    <a:gd name="T72" fmla="*/ 245 w 680"/>
                    <a:gd name="T73" fmla="*/ 959 h 1214"/>
                    <a:gd name="T74" fmla="*/ 181 w 680"/>
                    <a:gd name="T75" fmla="*/ 975 h 1214"/>
                    <a:gd name="T76" fmla="*/ 128 w 680"/>
                    <a:gd name="T77" fmla="*/ 996 h 1214"/>
                    <a:gd name="T78" fmla="*/ 89 w 680"/>
                    <a:gd name="T79" fmla="*/ 1022 h 1214"/>
                    <a:gd name="T80" fmla="*/ 66 w 680"/>
                    <a:gd name="T81" fmla="*/ 1051 h 1214"/>
                    <a:gd name="T82" fmla="*/ 62 w 680"/>
                    <a:gd name="T83" fmla="*/ 1087 h 1214"/>
                    <a:gd name="T84" fmla="*/ 66 w 680"/>
                    <a:gd name="T85" fmla="*/ 1119 h 1214"/>
                    <a:gd name="T86" fmla="*/ 92 w 680"/>
                    <a:gd name="T87" fmla="*/ 1145 h 1214"/>
                    <a:gd name="T88" fmla="*/ 131 w 680"/>
                    <a:gd name="T89" fmla="*/ 1169 h 1214"/>
                    <a:gd name="T90" fmla="*/ 184 w 680"/>
                    <a:gd name="T91" fmla="*/ 1189 h 1214"/>
                    <a:gd name="T92" fmla="*/ 248 w 680"/>
                    <a:gd name="T93" fmla="*/ 1205 h 1214"/>
                    <a:gd name="T94" fmla="*/ 318 w 680"/>
                    <a:gd name="T95" fmla="*/ 1214 h 1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680" h="1214">
                      <a:moveTo>
                        <a:pt x="343" y="1214"/>
                      </a:moveTo>
                      <a:lnTo>
                        <a:pt x="367" y="1214"/>
                      </a:lnTo>
                      <a:lnTo>
                        <a:pt x="392" y="1212"/>
                      </a:lnTo>
                      <a:lnTo>
                        <a:pt x="415" y="1209"/>
                      </a:lnTo>
                      <a:lnTo>
                        <a:pt x="436" y="1207"/>
                      </a:lnTo>
                      <a:lnTo>
                        <a:pt x="458" y="1204"/>
                      </a:lnTo>
                      <a:lnTo>
                        <a:pt x="478" y="1198"/>
                      </a:lnTo>
                      <a:lnTo>
                        <a:pt x="497" y="1194"/>
                      </a:lnTo>
                      <a:lnTo>
                        <a:pt x="516" y="1188"/>
                      </a:lnTo>
                      <a:lnTo>
                        <a:pt x="531" y="1181"/>
                      </a:lnTo>
                      <a:lnTo>
                        <a:pt x="547" y="1173"/>
                      </a:lnTo>
                      <a:lnTo>
                        <a:pt x="562" y="1166"/>
                      </a:lnTo>
                      <a:lnTo>
                        <a:pt x="576" y="1158"/>
                      </a:lnTo>
                      <a:lnTo>
                        <a:pt x="588" y="1149"/>
                      </a:lnTo>
                      <a:lnTo>
                        <a:pt x="599" y="1139"/>
                      </a:lnTo>
                      <a:lnTo>
                        <a:pt x="608" y="1129"/>
                      </a:lnTo>
                      <a:lnTo>
                        <a:pt x="616" y="1119"/>
                      </a:lnTo>
                      <a:lnTo>
                        <a:pt x="619" y="1109"/>
                      </a:lnTo>
                      <a:lnTo>
                        <a:pt x="621" y="1096"/>
                      </a:lnTo>
                      <a:lnTo>
                        <a:pt x="619" y="1083"/>
                      </a:lnTo>
                      <a:lnTo>
                        <a:pt x="619" y="1070"/>
                      </a:lnTo>
                      <a:lnTo>
                        <a:pt x="618" y="1061"/>
                      </a:lnTo>
                      <a:lnTo>
                        <a:pt x="615" y="1051"/>
                      </a:lnTo>
                      <a:lnTo>
                        <a:pt x="609" y="1041"/>
                      </a:lnTo>
                      <a:lnTo>
                        <a:pt x="602" y="1032"/>
                      </a:lnTo>
                      <a:lnTo>
                        <a:pt x="592" y="1022"/>
                      </a:lnTo>
                      <a:lnTo>
                        <a:pt x="580" y="1014"/>
                      </a:lnTo>
                      <a:lnTo>
                        <a:pt x="567" y="1005"/>
                      </a:lnTo>
                      <a:lnTo>
                        <a:pt x="553" y="996"/>
                      </a:lnTo>
                      <a:lnTo>
                        <a:pt x="537" y="988"/>
                      </a:lnTo>
                      <a:lnTo>
                        <a:pt x="520" y="981"/>
                      </a:lnTo>
                      <a:lnTo>
                        <a:pt x="500" y="975"/>
                      </a:lnTo>
                      <a:lnTo>
                        <a:pt x="480" y="968"/>
                      </a:lnTo>
                      <a:lnTo>
                        <a:pt x="459" y="963"/>
                      </a:lnTo>
                      <a:lnTo>
                        <a:pt x="436" y="959"/>
                      </a:lnTo>
                      <a:lnTo>
                        <a:pt x="413" y="956"/>
                      </a:lnTo>
                      <a:lnTo>
                        <a:pt x="389" y="953"/>
                      </a:lnTo>
                      <a:lnTo>
                        <a:pt x="373" y="847"/>
                      </a:lnTo>
                      <a:lnTo>
                        <a:pt x="372" y="737"/>
                      </a:lnTo>
                      <a:lnTo>
                        <a:pt x="379" y="626"/>
                      </a:lnTo>
                      <a:lnTo>
                        <a:pt x="389" y="518"/>
                      </a:lnTo>
                      <a:lnTo>
                        <a:pt x="396" y="485"/>
                      </a:lnTo>
                      <a:lnTo>
                        <a:pt x="408" y="461"/>
                      </a:lnTo>
                      <a:lnTo>
                        <a:pt x="423" y="440"/>
                      </a:lnTo>
                      <a:lnTo>
                        <a:pt x="444" y="426"/>
                      </a:lnTo>
                      <a:lnTo>
                        <a:pt x="465" y="413"/>
                      </a:lnTo>
                      <a:lnTo>
                        <a:pt x="490" y="402"/>
                      </a:lnTo>
                      <a:lnTo>
                        <a:pt x="516" y="391"/>
                      </a:lnTo>
                      <a:lnTo>
                        <a:pt x="543" y="379"/>
                      </a:lnTo>
                      <a:lnTo>
                        <a:pt x="569" y="363"/>
                      </a:lnTo>
                      <a:lnTo>
                        <a:pt x="593" y="342"/>
                      </a:lnTo>
                      <a:lnTo>
                        <a:pt x="616" y="317"/>
                      </a:lnTo>
                      <a:lnTo>
                        <a:pt x="638" y="283"/>
                      </a:lnTo>
                      <a:lnTo>
                        <a:pt x="655" y="242"/>
                      </a:lnTo>
                      <a:lnTo>
                        <a:pt x="668" y="190"/>
                      </a:lnTo>
                      <a:lnTo>
                        <a:pt x="677" y="126"/>
                      </a:lnTo>
                      <a:lnTo>
                        <a:pt x="680" y="50"/>
                      </a:lnTo>
                      <a:lnTo>
                        <a:pt x="678" y="44"/>
                      </a:lnTo>
                      <a:lnTo>
                        <a:pt x="673" y="39"/>
                      </a:lnTo>
                      <a:lnTo>
                        <a:pt x="664" y="33"/>
                      </a:lnTo>
                      <a:lnTo>
                        <a:pt x="652" y="29"/>
                      </a:lnTo>
                      <a:lnTo>
                        <a:pt x="638" y="24"/>
                      </a:lnTo>
                      <a:lnTo>
                        <a:pt x="622" y="20"/>
                      </a:lnTo>
                      <a:lnTo>
                        <a:pt x="602" y="16"/>
                      </a:lnTo>
                      <a:lnTo>
                        <a:pt x="580" y="13"/>
                      </a:lnTo>
                      <a:lnTo>
                        <a:pt x="556" y="10"/>
                      </a:lnTo>
                      <a:lnTo>
                        <a:pt x="530" y="7"/>
                      </a:lnTo>
                      <a:lnTo>
                        <a:pt x="503" y="4"/>
                      </a:lnTo>
                      <a:lnTo>
                        <a:pt x="472" y="3"/>
                      </a:lnTo>
                      <a:lnTo>
                        <a:pt x="442" y="1"/>
                      </a:lnTo>
                      <a:lnTo>
                        <a:pt x="409" y="1"/>
                      </a:lnTo>
                      <a:lnTo>
                        <a:pt x="376" y="0"/>
                      </a:lnTo>
                      <a:lnTo>
                        <a:pt x="341" y="0"/>
                      </a:lnTo>
                      <a:lnTo>
                        <a:pt x="307" y="0"/>
                      </a:lnTo>
                      <a:lnTo>
                        <a:pt x="274" y="1"/>
                      </a:lnTo>
                      <a:lnTo>
                        <a:pt x="241" y="1"/>
                      </a:lnTo>
                      <a:lnTo>
                        <a:pt x="210" y="3"/>
                      </a:lnTo>
                      <a:lnTo>
                        <a:pt x="180" y="4"/>
                      </a:lnTo>
                      <a:lnTo>
                        <a:pt x="151" y="7"/>
                      </a:lnTo>
                      <a:lnTo>
                        <a:pt x="125" y="10"/>
                      </a:lnTo>
                      <a:lnTo>
                        <a:pt x="101" y="13"/>
                      </a:lnTo>
                      <a:lnTo>
                        <a:pt x="79" y="16"/>
                      </a:lnTo>
                      <a:lnTo>
                        <a:pt x="59" y="20"/>
                      </a:lnTo>
                      <a:lnTo>
                        <a:pt x="42" y="24"/>
                      </a:lnTo>
                      <a:lnTo>
                        <a:pt x="27" y="29"/>
                      </a:lnTo>
                      <a:lnTo>
                        <a:pt x="16" y="33"/>
                      </a:lnTo>
                      <a:lnTo>
                        <a:pt x="7" y="39"/>
                      </a:lnTo>
                      <a:lnTo>
                        <a:pt x="1" y="44"/>
                      </a:lnTo>
                      <a:lnTo>
                        <a:pt x="0" y="50"/>
                      </a:lnTo>
                      <a:lnTo>
                        <a:pt x="3" y="128"/>
                      </a:lnTo>
                      <a:lnTo>
                        <a:pt x="12" y="193"/>
                      </a:lnTo>
                      <a:lnTo>
                        <a:pt x="26" y="245"/>
                      </a:lnTo>
                      <a:lnTo>
                        <a:pt x="43" y="288"/>
                      </a:lnTo>
                      <a:lnTo>
                        <a:pt x="63" y="321"/>
                      </a:lnTo>
                      <a:lnTo>
                        <a:pt x="88" y="347"/>
                      </a:lnTo>
                      <a:lnTo>
                        <a:pt x="112" y="366"/>
                      </a:lnTo>
                      <a:lnTo>
                        <a:pt x="140" y="381"/>
                      </a:lnTo>
                      <a:lnTo>
                        <a:pt x="166" y="393"/>
                      </a:lnTo>
                      <a:lnTo>
                        <a:pt x="192" y="404"/>
                      </a:lnTo>
                      <a:lnTo>
                        <a:pt x="216" y="415"/>
                      </a:lnTo>
                      <a:lnTo>
                        <a:pt x="239" y="427"/>
                      </a:lnTo>
                      <a:lnTo>
                        <a:pt x="258" y="442"/>
                      </a:lnTo>
                      <a:lnTo>
                        <a:pt x="275" y="461"/>
                      </a:lnTo>
                      <a:lnTo>
                        <a:pt x="287" y="487"/>
                      </a:lnTo>
                      <a:lnTo>
                        <a:pt x="292" y="518"/>
                      </a:lnTo>
                      <a:lnTo>
                        <a:pt x="302" y="626"/>
                      </a:lnTo>
                      <a:lnTo>
                        <a:pt x="310" y="737"/>
                      </a:lnTo>
                      <a:lnTo>
                        <a:pt x="308" y="847"/>
                      </a:lnTo>
                      <a:lnTo>
                        <a:pt x="292" y="953"/>
                      </a:lnTo>
                      <a:lnTo>
                        <a:pt x="268" y="956"/>
                      </a:lnTo>
                      <a:lnTo>
                        <a:pt x="245" y="959"/>
                      </a:lnTo>
                      <a:lnTo>
                        <a:pt x="222" y="963"/>
                      </a:lnTo>
                      <a:lnTo>
                        <a:pt x="202" y="968"/>
                      </a:lnTo>
                      <a:lnTo>
                        <a:pt x="181" y="975"/>
                      </a:lnTo>
                      <a:lnTo>
                        <a:pt x="161" y="981"/>
                      </a:lnTo>
                      <a:lnTo>
                        <a:pt x="144" y="988"/>
                      </a:lnTo>
                      <a:lnTo>
                        <a:pt x="128" y="996"/>
                      </a:lnTo>
                      <a:lnTo>
                        <a:pt x="114" y="1005"/>
                      </a:lnTo>
                      <a:lnTo>
                        <a:pt x="101" y="1014"/>
                      </a:lnTo>
                      <a:lnTo>
                        <a:pt x="89" y="1022"/>
                      </a:lnTo>
                      <a:lnTo>
                        <a:pt x="79" y="1032"/>
                      </a:lnTo>
                      <a:lnTo>
                        <a:pt x="72" y="1041"/>
                      </a:lnTo>
                      <a:lnTo>
                        <a:pt x="66" y="1051"/>
                      </a:lnTo>
                      <a:lnTo>
                        <a:pt x="63" y="1061"/>
                      </a:lnTo>
                      <a:lnTo>
                        <a:pt x="62" y="1070"/>
                      </a:lnTo>
                      <a:lnTo>
                        <a:pt x="62" y="1087"/>
                      </a:lnTo>
                      <a:lnTo>
                        <a:pt x="62" y="1100"/>
                      </a:lnTo>
                      <a:lnTo>
                        <a:pt x="62" y="1110"/>
                      </a:lnTo>
                      <a:lnTo>
                        <a:pt x="66" y="1119"/>
                      </a:lnTo>
                      <a:lnTo>
                        <a:pt x="73" y="1127"/>
                      </a:lnTo>
                      <a:lnTo>
                        <a:pt x="81" y="1136"/>
                      </a:lnTo>
                      <a:lnTo>
                        <a:pt x="92" y="1145"/>
                      </a:lnTo>
                      <a:lnTo>
                        <a:pt x="104" y="1153"/>
                      </a:lnTo>
                      <a:lnTo>
                        <a:pt x="117" y="1161"/>
                      </a:lnTo>
                      <a:lnTo>
                        <a:pt x="131" y="1169"/>
                      </a:lnTo>
                      <a:lnTo>
                        <a:pt x="148" y="1176"/>
                      </a:lnTo>
                      <a:lnTo>
                        <a:pt x="166" y="1184"/>
                      </a:lnTo>
                      <a:lnTo>
                        <a:pt x="184" y="1189"/>
                      </a:lnTo>
                      <a:lnTo>
                        <a:pt x="205" y="1197"/>
                      </a:lnTo>
                      <a:lnTo>
                        <a:pt x="225" y="1201"/>
                      </a:lnTo>
                      <a:lnTo>
                        <a:pt x="248" y="1205"/>
                      </a:lnTo>
                      <a:lnTo>
                        <a:pt x="271" y="1209"/>
                      </a:lnTo>
                      <a:lnTo>
                        <a:pt x="294" y="1211"/>
                      </a:lnTo>
                      <a:lnTo>
                        <a:pt x="318" y="1214"/>
                      </a:lnTo>
                      <a:lnTo>
                        <a:pt x="343" y="12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086" name="Freeform 14"/>
                <p:cNvSpPr>
                  <a:spLocks/>
                </p:cNvSpPr>
                <p:nvPr/>
              </p:nvSpPr>
              <p:spPr bwMode="auto">
                <a:xfrm>
                  <a:off x="7124" y="7164"/>
                  <a:ext cx="637" cy="69"/>
                </a:xfrm>
                <a:custGeom>
                  <a:avLst/>
                  <a:gdLst>
                    <a:gd name="T0" fmla="*/ 351 w 637"/>
                    <a:gd name="T1" fmla="*/ 69 h 69"/>
                    <a:gd name="T2" fmla="*/ 413 w 637"/>
                    <a:gd name="T3" fmla="*/ 67 h 69"/>
                    <a:gd name="T4" fmla="*/ 470 w 637"/>
                    <a:gd name="T5" fmla="*/ 66 h 69"/>
                    <a:gd name="T6" fmla="*/ 521 w 637"/>
                    <a:gd name="T7" fmla="*/ 63 h 69"/>
                    <a:gd name="T8" fmla="*/ 565 w 637"/>
                    <a:gd name="T9" fmla="*/ 59 h 69"/>
                    <a:gd name="T10" fmla="*/ 598 w 637"/>
                    <a:gd name="T11" fmla="*/ 54 h 69"/>
                    <a:gd name="T12" fmla="*/ 622 w 637"/>
                    <a:gd name="T13" fmla="*/ 49 h 69"/>
                    <a:gd name="T14" fmla="*/ 635 w 637"/>
                    <a:gd name="T15" fmla="*/ 41 h 69"/>
                    <a:gd name="T16" fmla="*/ 635 w 637"/>
                    <a:gd name="T17" fmla="*/ 36 h 69"/>
                    <a:gd name="T18" fmla="*/ 622 w 637"/>
                    <a:gd name="T19" fmla="*/ 29 h 69"/>
                    <a:gd name="T20" fmla="*/ 598 w 637"/>
                    <a:gd name="T21" fmla="*/ 21 h 69"/>
                    <a:gd name="T22" fmla="*/ 565 w 637"/>
                    <a:gd name="T23" fmla="*/ 16 h 69"/>
                    <a:gd name="T24" fmla="*/ 521 w 637"/>
                    <a:gd name="T25" fmla="*/ 10 h 69"/>
                    <a:gd name="T26" fmla="*/ 470 w 637"/>
                    <a:gd name="T27" fmla="*/ 5 h 69"/>
                    <a:gd name="T28" fmla="*/ 413 w 637"/>
                    <a:gd name="T29" fmla="*/ 1 h 69"/>
                    <a:gd name="T30" fmla="*/ 351 w 637"/>
                    <a:gd name="T31" fmla="*/ 0 h 69"/>
                    <a:gd name="T32" fmla="*/ 285 w 637"/>
                    <a:gd name="T33" fmla="*/ 0 h 69"/>
                    <a:gd name="T34" fmla="*/ 223 w 637"/>
                    <a:gd name="T35" fmla="*/ 1 h 69"/>
                    <a:gd name="T36" fmla="*/ 167 w 637"/>
                    <a:gd name="T37" fmla="*/ 5 h 69"/>
                    <a:gd name="T38" fmla="*/ 115 w 637"/>
                    <a:gd name="T39" fmla="*/ 10 h 69"/>
                    <a:gd name="T40" fmla="*/ 72 w 637"/>
                    <a:gd name="T41" fmla="*/ 16 h 69"/>
                    <a:gd name="T42" fmla="*/ 39 w 637"/>
                    <a:gd name="T43" fmla="*/ 21 h 69"/>
                    <a:gd name="T44" fmla="*/ 14 w 637"/>
                    <a:gd name="T45" fmla="*/ 29 h 69"/>
                    <a:gd name="T46" fmla="*/ 1 w 637"/>
                    <a:gd name="T47" fmla="*/ 36 h 69"/>
                    <a:gd name="T48" fmla="*/ 1 w 637"/>
                    <a:gd name="T49" fmla="*/ 41 h 69"/>
                    <a:gd name="T50" fmla="*/ 14 w 637"/>
                    <a:gd name="T51" fmla="*/ 49 h 69"/>
                    <a:gd name="T52" fmla="*/ 39 w 637"/>
                    <a:gd name="T53" fmla="*/ 54 h 69"/>
                    <a:gd name="T54" fmla="*/ 72 w 637"/>
                    <a:gd name="T55" fmla="*/ 59 h 69"/>
                    <a:gd name="T56" fmla="*/ 115 w 637"/>
                    <a:gd name="T57" fmla="*/ 63 h 69"/>
                    <a:gd name="T58" fmla="*/ 167 w 637"/>
                    <a:gd name="T59" fmla="*/ 66 h 69"/>
                    <a:gd name="T60" fmla="*/ 223 w 637"/>
                    <a:gd name="T61" fmla="*/ 67 h 69"/>
                    <a:gd name="T62" fmla="*/ 285 w 637"/>
                    <a:gd name="T63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637" h="69">
                      <a:moveTo>
                        <a:pt x="318" y="69"/>
                      </a:moveTo>
                      <a:lnTo>
                        <a:pt x="351" y="69"/>
                      </a:lnTo>
                      <a:lnTo>
                        <a:pt x="383" y="69"/>
                      </a:lnTo>
                      <a:lnTo>
                        <a:pt x="413" y="67"/>
                      </a:lnTo>
                      <a:lnTo>
                        <a:pt x="442" y="67"/>
                      </a:lnTo>
                      <a:lnTo>
                        <a:pt x="470" y="66"/>
                      </a:lnTo>
                      <a:lnTo>
                        <a:pt x="497" y="65"/>
                      </a:lnTo>
                      <a:lnTo>
                        <a:pt x="521" y="63"/>
                      </a:lnTo>
                      <a:lnTo>
                        <a:pt x="543" y="60"/>
                      </a:lnTo>
                      <a:lnTo>
                        <a:pt x="565" y="59"/>
                      </a:lnTo>
                      <a:lnTo>
                        <a:pt x="582" y="56"/>
                      </a:lnTo>
                      <a:lnTo>
                        <a:pt x="598" y="54"/>
                      </a:lnTo>
                      <a:lnTo>
                        <a:pt x="612" y="52"/>
                      </a:lnTo>
                      <a:lnTo>
                        <a:pt x="622" y="49"/>
                      </a:lnTo>
                      <a:lnTo>
                        <a:pt x="631" y="46"/>
                      </a:lnTo>
                      <a:lnTo>
                        <a:pt x="635" y="41"/>
                      </a:lnTo>
                      <a:lnTo>
                        <a:pt x="637" y="39"/>
                      </a:lnTo>
                      <a:lnTo>
                        <a:pt x="635" y="36"/>
                      </a:lnTo>
                      <a:lnTo>
                        <a:pt x="631" y="31"/>
                      </a:lnTo>
                      <a:lnTo>
                        <a:pt x="622" y="29"/>
                      </a:lnTo>
                      <a:lnTo>
                        <a:pt x="612" y="24"/>
                      </a:lnTo>
                      <a:lnTo>
                        <a:pt x="598" y="21"/>
                      </a:lnTo>
                      <a:lnTo>
                        <a:pt x="582" y="18"/>
                      </a:lnTo>
                      <a:lnTo>
                        <a:pt x="565" y="16"/>
                      </a:lnTo>
                      <a:lnTo>
                        <a:pt x="543" y="13"/>
                      </a:lnTo>
                      <a:lnTo>
                        <a:pt x="521" y="10"/>
                      </a:lnTo>
                      <a:lnTo>
                        <a:pt x="497" y="7"/>
                      </a:lnTo>
                      <a:lnTo>
                        <a:pt x="470" y="5"/>
                      </a:lnTo>
                      <a:lnTo>
                        <a:pt x="442" y="3"/>
                      </a:lnTo>
                      <a:lnTo>
                        <a:pt x="413" y="1"/>
                      </a:lnTo>
                      <a:lnTo>
                        <a:pt x="383" y="1"/>
                      </a:lnTo>
                      <a:lnTo>
                        <a:pt x="351" y="0"/>
                      </a:lnTo>
                      <a:lnTo>
                        <a:pt x="318" y="0"/>
                      </a:lnTo>
                      <a:lnTo>
                        <a:pt x="285" y="0"/>
                      </a:lnTo>
                      <a:lnTo>
                        <a:pt x="254" y="1"/>
                      </a:lnTo>
                      <a:lnTo>
                        <a:pt x="223" y="1"/>
                      </a:lnTo>
                      <a:lnTo>
                        <a:pt x="194" y="3"/>
                      </a:lnTo>
                      <a:lnTo>
                        <a:pt x="167" y="5"/>
                      </a:lnTo>
                      <a:lnTo>
                        <a:pt x="140" y="7"/>
                      </a:lnTo>
                      <a:lnTo>
                        <a:pt x="115" y="10"/>
                      </a:lnTo>
                      <a:lnTo>
                        <a:pt x="94" y="13"/>
                      </a:lnTo>
                      <a:lnTo>
                        <a:pt x="72" y="16"/>
                      </a:lnTo>
                      <a:lnTo>
                        <a:pt x="55" y="18"/>
                      </a:lnTo>
                      <a:lnTo>
                        <a:pt x="39" y="21"/>
                      </a:lnTo>
                      <a:lnTo>
                        <a:pt x="25" y="24"/>
                      </a:lnTo>
                      <a:lnTo>
                        <a:pt x="14" y="29"/>
                      </a:lnTo>
                      <a:lnTo>
                        <a:pt x="6" y="31"/>
                      </a:lnTo>
                      <a:lnTo>
                        <a:pt x="1" y="36"/>
                      </a:lnTo>
                      <a:lnTo>
                        <a:pt x="0" y="39"/>
                      </a:lnTo>
                      <a:lnTo>
                        <a:pt x="1" y="41"/>
                      </a:lnTo>
                      <a:lnTo>
                        <a:pt x="6" y="46"/>
                      </a:lnTo>
                      <a:lnTo>
                        <a:pt x="14" y="49"/>
                      </a:lnTo>
                      <a:lnTo>
                        <a:pt x="25" y="52"/>
                      </a:lnTo>
                      <a:lnTo>
                        <a:pt x="39" y="54"/>
                      </a:lnTo>
                      <a:lnTo>
                        <a:pt x="55" y="56"/>
                      </a:lnTo>
                      <a:lnTo>
                        <a:pt x="72" y="59"/>
                      </a:lnTo>
                      <a:lnTo>
                        <a:pt x="94" y="60"/>
                      </a:lnTo>
                      <a:lnTo>
                        <a:pt x="115" y="63"/>
                      </a:lnTo>
                      <a:lnTo>
                        <a:pt x="140" y="65"/>
                      </a:lnTo>
                      <a:lnTo>
                        <a:pt x="167" y="66"/>
                      </a:lnTo>
                      <a:lnTo>
                        <a:pt x="194" y="67"/>
                      </a:lnTo>
                      <a:lnTo>
                        <a:pt x="223" y="67"/>
                      </a:lnTo>
                      <a:lnTo>
                        <a:pt x="254" y="69"/>
                      </a:lnTo>
                      <a:lnTo>
                        <a:pt x="285" y="69"/>
                      </a:lnTo>
                      <a:lnTo>
                        <a:pt x="318" y="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087" name="Freeform 15"/>
                <p:cNvSpPr>
                  <a:spLocks/>
                </p:cNvSpPr>
                <p:nvPr/>
              </p:nvSpPr>
              <p:spPr bwMode="auto">
                <a:xfrm>
                  <a:off x="7118" y="7221"/>
                  <a:ext cx="647" cy="1092"/>
                </a:xfrm>
                <a:custGeom>
                  <a:avLst/>
                  <a:gdLst>
                    <a:gd name="T0" fmla="*/ 368 w 647"/>
                    <a:gd name="T1" fmla="*/ 1013 h 1092"/>
                    <a:gd name="T2" fmla="*/ 406 w 647"/>
                    <a:gd name="T3" fmla="*/ 993 h 1092"/>
                    <a:gd name="T4" fmla="*/ 412 w 647"/>
                    <a:gd name="T5" fmla="*/ 955 h 1092"/>
                    <a:gd name="T6" fmla="*/ 393 w 647"/>
                    <a:gd name="T7" fmla="*/ 926 h 1092"/>
                    <a:gd name="T8" fmla="*/ 368 w 647"/>
                    <a:gd name="T9" fmla="*/ 899 h 1092"/>
                    <a:gd name="T10" fmla="*/ 342 w 647"/>
                    <a:gd name="T11" fmla="*/ 716 h 1092"/>
                    <a:gd name="T12" fmla="*/ 366 w 647"/>
                    <a:gd name="T13" fmla="*/ 408 h 1092"/>
                    <a:gd name="T14" fmla="*/ 406 w 647"/>
                    <a:gd name="T15" fmla="*/ 345 h 1092"/>
                    <a:gd name="T16" fmla="*/ 473 w 647"/>
                    <a:gd name="T17" fmla="*/ 309 h 1092"/>
                    <a:gd name="T18" fmla="*/ 548 w 647"/>
                    <a:gd name="T19" fmla="*/ 271 h 1092"/>
                    <a:gd name="T20" fmla="*/ 611 w 647"/>
                    <a:gd name="T21" fmla="*/ 200 h 1092"/>
                    <a:gd name="T22" fmla="*/ 646 w 647"/>
                    <a:gd name="T23" fmla="*/ 65 h 1092"/>
                    <a:gd name="T24" fmla="*/ 633 w 647"/>
                    <a:gd name="T25" fmla="*/ 8 h 1092"/>
                    <a:gd name="T26" fmla="*/ 597 w 647"/>
                    <a:gd name="T27" fmla="*/ 18 h 1092"/>
                    <a:gd name="T28" fmla="*/ 542 w 647"/>
                    <a:gd name="T29" fmla="*/ 25 h 1092"/>
                    <a:gd name="T30" fmla="*/ 471 w 647"/>
                    <a:gd name="T31" fmla="*/ 29 h 1092"/>
                    <a:gd name="T32" fmla="*/ 388 w 647"/>
                    <a:gd name="T33" fmla="*/ 32 h 1092"/>
                    <a:gd name="T34" fmla="*/ 293 w 647"/>
                    <a:gd name="T35" fmla="*/ 32 h 1092"/>
                    <a:gd name="T36" fmla="*/ 202 w 647"/>
                    <a:gd name="T37" fmla="*/ 31 h 1092"/>
                    <a:gd name="T38" fmla="*/ 126 w 647"/>
                    <a:gd name="T39" fmla="*/ 26 h 1092"/>
                    <a:gd name="T40" fmla="*/ 64 w 647"/>
                    <a:gd name="T41" fmla="*/ 20 h 1092"/>
                    <a:gd name="T42" fmla="*/ 22 w 647"/>
                    <a:gd name="T43" fmla="*/ 12 h 1092"/>
                    <a:gd name="T44" fmla="*/ 0 w 647"/>
                    <a:gd name="T45" fmla="*/ 0 h 1092"/>
                    <a:gd name="T46" fmla="*/ 22 w 647"/>
                    <a:gd name="T47" fmla="*/ 163 h 1092"/>
                    <a:gd name="T48" fmla="*/ 78 w 647"/>
                    <a:gd name="T49" fmla="*/ 252 h 1092"/>
                    <a:gd name="T50" fmla="*/ 152 w 647"/>
                    <a:gd name="T51" fmla="*/ 298 h 1092"/>
                    <a:gd name="T52" fmla="*/ 222 w 647"/>
                    <a:gd name="T53" fmla="*/ 330 h 1092"/>
                    <a:gd name="T54" fmla="*/ 273 w 647"/>
                    <a:gd name="T55" fmla="*/ 382 h 1092"/>
                    <a:gd name="T56" fmla="*/ 306 w 647"/>
                    <a:gd name="T57" fmla="*/ 582 h 1092"/>
                    <a:gd name="T58" fmla="*/ 288 w 647"/>
                    <a:gd name="T59" fmla="*/ 887 h 1092"/>
                    <a:gd name="T60" fmla="*/ 264 w 647"/>
                    <a:gd name="T61" fmla="*/ 918 h 1092"/>
                    <a:gd name="T62" fmla="*/ 241 w 647"/>
                    <a:gd name="T63" fmla="*/ 944 h 1092"/>
                    <a:gd name="T64" fmla="*/ 239 w 647"/>
                    <a:gd name="T65" fmla="*/ 990 h 1092"/>
                    <a:gd name="T66" fmla="*/ 238 w 647"/>
                    <a:gd name="T67" fmla="*/ 1003 h 1092"/>
                    <a:gd name="T68" fmla="*/ 166 w 647"/>
                    <a:gd name="T69" fmla="*/ 1006 h 1092"/>
                    <a:gd name="T70" fmla="*/ 123 w 647"/>
                    <a:gd name="T71" fmla="*/ 1008 h 1092"/>
                    <a:gd name="T72" fmla="*/ 121 w 647"/>
                    <a:gd name="T73" fmla="*/ 977 h 1092"/>
                    <a:gd name="T74" fmla="*/ 189 w 647"/>
                    <a:gd name="T75" fmla="*/ 948 h 1092"/>
                    <a:gd name="T76" fmla="*/ 261 w 647"/>
                    <a:gd name="T77" fmla="*/ 899 h 1092"/>
                    <a:gd name="T78" fmla="*/ 147 w 647"/>
                    <a:gd name="T79" fmla="*/ 923 h 1092"/>
                    <a:gd name="T80" fmla="*/ 74 w 647"/>
                    <a:gd name="T81" fmla="*/ 975 h 1092"/>
                    <a:gd name="T82" fmla="*/ 80 w 647"/>
                    <a:gd name="T83" fmla="*/ 1027 h 1092"/>
                    <a:gd name="T84" fmla="*/ 156 w 647"/>
                    <a:gd name="T85" fmla="*/ 1066 h 1092"/>
                    <a:gd name="T86" fmla="*/ 270 w 647"/>
                    <a:gd name="T87" fmla="*/ 1089 h 1092"/>
                    <a:gd name="T88" fmla="*/ 395 w 647"/>
                    <a:gd name="T89" fmla="*/ 1091 h 1092"/>
                    <a:gd name="T90" fmla="*/ 507 w 647"/>
                    <a:gd name="T91" fmla="*/ 1066 h 1092"/>
                    <a:gd name="T92" fmla="*/ 581 w 647"/>
                    <a:gd name="T93" fmla="*/ 1011 h 1092"/>
                    <a:gd name="T94" fmla="*/ 558 w 647"/>
                    <a:gd name="T95" fmla="*/ 957 h 1092"/>
                    <a:gd name="T96" fmla="*/ 464 w 647"/>
                    <a:gd name="T97" fmla="*/ 911 h 1092"/>
                    <a:gd name="T98" fmla="*/ 405 w 647"/>
                    <a:gd name="T99" fmla="*/ 921 h 1092"/>
                    <a:gd name="T100" fmla="*/ 463 w 647"/>
                    <a:gd name="T101" fmla="*/ 955 h 1092"/>
                    <a:gd name="T102" fmla="*/ 503 w 647"/>
                    <a:gd name="T103" fmla="*/ 970 h 1092"/>
                    <a:gd name="T104" fmla="*/ 494 w 647"/>
                    <a:gd name="T105" fmla="*/ 1006 h 1092"/>
                    <a:gd name="T106" fmla="*/ 419 w 647"/>
                    <a:gd name="T107" fmla="*/ 1024 h 1092"/>
                    <a:gd name="T108" fmla="*/ 324 w 647"/>
                    <a:gd name="T109" fmla="*/ 1017 h 10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47" h="1092">
                      <a:moveTo>
                        <a:pt x="324" y="1017"/>
                      </a:moveTo>
                      <a:lnTo>
                        <a:pt x="347" y="1016"/>
                      </a:lnTo>
                      <a:lnTo>
                        <a:pt x="368" y="1013"/>
                      </a:lnTo>
                      <a:lnTo>
                        <a:pt x="385" y="1008"/>
                      </a:lnTo>
                      <a:lnTo>
                        <a:pt x="396" y="1001"/>
                      </a:lnTo>
                      <a:lnTo>
                        <a:pt x="406" y="993"/>
                      </a:lnTo>
                      <a:lnTo>
                        <a:pt x="412" y="983"/>
                      </a:lnTo>
                      <a:lnTo>
                        <a:pt x="414" y="970"/>
                      </a:lnTo>
                      <a:lnTo>
                        <a:pt x="412" y="955"/>
                      </a:lnTo>
                      <a:lnTo>
                        <a:pt x="408" y="944"/>
                      </a:lnTo>
                      <a:lnTo>
                        <a:pt x="402" y="935"/>
                      </a:lnTo>
                      <a:lnTo>
                        <a:pt x="393" y="926"/>
                      </a:lnTo>
                      <a:lnTo>
                        <a:pt x="385" y="918"/>
                      </a:lnTo>
                      <a:lnTo>
                        <a:pt x="376" y="909"/>
                      </a:lnTo>
                      <a:lnTo>
                        <a:pt x="368" y="899"/>
                      </a:lnTo>
                      <a:lnTo>
                        <a:pt x="360" y="887"/>
                      </a:lnTo>
                      <a:lnTo>
                        <a:pt x="355" y="874"/>
                      </a:lnTo>
                      <a:lnTo>
                        <a:pt x="342" y="716"/>
                      </a:lnTo>
                      <a:lnTo>
                        <a:pt x="343" y="582"/>
                      </a:lnTo>
                      <a:lnTo>
                        <a:pt x="353" y="477"/>
                      </a:lnTo>
                      <a:lnTo>
                        <a:pt x="366" y="408"/>
                      </a:lnTo>
                      <a:lnTo>
                        <a:pt x="376" y="382"/>
                      </a:lnTo>
                      <a:lnTo>
                        <a:pt x="389" y="360"/>
                      </a:lnTo>
                      <a:lnTo>
                        <a:pt x="406" y="345"/>
                      </a:lnTo>
                      <a:lnTo>
                        <a:pt x="427" y="330"/>
                      </a:lnTo>
                      <a:lnTo>
                        <a:pt x="450" y="319"/>
                      </a:lnTo>
                      <a:lnTo>
                        <a:pt x="473" y="309"/>
                      </a:lnTo>
                      <a:lnTo>
                        <a:pt x="497" y="298"/>
                      </a:lnTo>
                      <a:lnTo>
                        <a:pt x="523" y="285"/>
                      </a:lnTo>
                      <a:lnTo>
                        <a:pt x="548" y="271"/>
                      </a:lnTo>
                      <a:lnTo>
                        <a:pt x="571" y="252"/>
                      </a:lnTo>
                      <a:lnTo>
                        <a:pt x="592" y="229"/>
                      </a:lnTo>
                      <a:lnTo>
                        <a:pt x="611" y="200"/>
                      </a:lnTo>
                      <a:lnTo>
                        <a:pt x="627" y="163"/>
                      </a:lnTo>
                      <a:lnTo>
                        <a:pt x="638" y="118"/>
                      </a:lnTo>
                      <a:lnTo>
                        <a:pt x="646" y="65"/>
                      </a:lnTo>
                      <a:lnTo>
                        <a:pt x="647" y="0"/>
                      </a:lnTo>
                      <a:lnTo>
                        <a:pt x="641" y="5"/>
                      </a:lnTo>
                      <a:lnTo>
                        <a:pt x="633" y="8"/>
                      </a:lnTo>
                      <a:lnTo>
                        <a:pt x="623" y="12"/>
                      </a:lnTo>
                      <a:lnTo>
                        <a:pt x="611" y="15"/>
                      </a:lnTo>
                      <a:lnTo>
                        <a:pt x="597" y="18"/>
                      </a:lnTo>
                      <a:lnTo>
                        <a:pt x="579" y="20"/>
                      </a:lnTo>
                      <a:lnTo>
                        <a:pt x="562" y="22"/>
                      </a:lnTo>
                      <a:lnTo>
                        <a:pt x="542" y="25"/>
                      </a:lnTo>
                      <a:lnTo>
                        <a:pt x="520" y="26"/>
                      </a:lnTo>
                      <a:lnTo>
                        <a:pt x="497" y="28"/>
                      </a:lnTo>
                      <a:lnTo>
                        <a:pt x="471" y="29"/>
                      </a:lnTo>
                      <a:lnTo>
                        <a:pt x="445" y="31"/>
                      </a:lnTo>
                      <a:lnTo>
                        <a:pt x="417" y="31"/>
                      </a:lnTo>
                      <a:lnTo>
                        <a:pt x="388" y="32"/>
                      </a:lnTo>
                      <a:lnTo>
                        <a:pt x="356" y="32"/>
                      </a:lnTo>
                      <a:lnTo>
                        <a:pt x="324" y="32"/>
                      </a:lnTo>
                      <a:lnTo>
                        <a:pt x="293" y="32"/>
                      </a:lnTo>
                      <a:lnTo>
                        <a:pt x="261" y="32"/>
                      </a:lnTo>
                      <a:lnTo>
                        <a:pt x="231" y="31"/>
                      </a:lnTo>
                      <a:lnTo>
                        <a:pt x="202" y="31"/>
                      </a:lnTo>
                      <a:lnTo>
                        <a:pt x="175" y="29"/>
                      </a:lnTo>
                      <a:lnTo>
                        <a:pt x="149" y="28"/>
                      </a:lnTo>
                      <a:lnTo>
                        <a:pt x="126" y="26"/>
                      </a:lnTo>
                      <a:lnTo>
                        <a:pt x="103" y="25"/>
                      </a:lnTo>
                      <a:lnTo>
                        <a:pt x="82" y="22"/>
                      </a:lnTo>
                      <a:lnTo>
                        <a:pt x="64" y="20"/>
                      </a:lnTo>
                      <a:lnTo>
                        <a:pt x="48" y="18"/>
                      </a:lnTo>
                      <a:lnTo>
                        <a:pt x="33" y="15"/>
                      </a:lnTo>
                      <a:lnTo>
                        <a:pt x="22" y="12"/>
                      </a:lnTo>
                      <a:lnTo>
                        <a:pt x="12" y="8"/>
                      </a:lnTo>
                      <a:lnTo>
                        <a:pt x="5" y="5"/>
                      </a:lnTo>
                      <a:lnTo>
                        <a:pt x="0" y="0"/>
                      </a:lnTo>
                      <a:lnTo>
                        <a:pt x="2" y="65"/>
                      </a:lnTo>
                      <a:lnTo>
                        <a:pt x="9" y="118"/>
                      </a:lnTo>
                      <a:lnTo>
                        <a:pt x="22" y="163"/>
                      </a:lnTo>
                      <a:lnTo>
                        <a:pt x="38" y="200"/>
                      </a:lnTo>
                      <a:lnTo>
                        <a:pt x="56" y="229"/>
                      </a:lnTo>
                      <a:lnTo>
                        <a:pt x="78" y="252"/>
                      </a:lnTo>
                      <a:lnTo>
                        <a:pt x="101" y="271"/>
                      </a:lnTo>
                      <a:lnTo>
                        <a:pt x="126" y="285"/>
                      </a:lnTo>
                      <a:lnTo>
                        <a:pt x="152" y="298"/>
                      </a:lnTo>
                      <a:lnTo>
                        <a:pt x="176" y="309"/>
                      </a:lnTo>
                      <a:lnTo>
                        <a:pt x="199" y="319"/>
                      </a:lnTo>
                      <a:lnTo>
                        <a:pt x="222" y="330"/>
                      </a:lnTo>
                      <a:lnTo>
                        <a:pt x="242" y="345"/>
                      </a:lnTo>
                      <a:lnTo>
                        <a:pt x="260" y="360"/>
                      </a:lnTo>
                      <a:lnTo>
                        <a:pt x="273" y="382"/>
                      </a:lnTo>
                      <a:lnTo>
                        <a:pt x="283" y="408"/>
                      </a:lnTo>
                      <a:lnTo>
                        <a:pt x="296" y="477"/>
                      </a:lnTo>
                      <a:lnTo>
                        <a:pt x="306" y="582"/>
                      </a:lnTo>
                      <a:lnTo>
                        <a:pt x="307" y="716"/>
                      </a:lnTo>
                      <a:lnTo>
                        <a:pt x="293" y="874"/>
                      </a:lnTo>
                      <a:lnTo>
                        <a:pt x="288" y="887"/>
                      </a:lnTo>
                      <a:lnTo>
                        <a:pt x="281" y="899"/>
                      </a:lnTo>
                      <a:lnTo>
                        <a:pt x="273" y="909"/>
                      </a:lnTo>
                      <a:lnTo>
                        <a:pt x="264" y="918"/>
                      </a:lnTo>
                      <a:lnTo>
                        <a:pt x="255" y="926"/>
                      </a:lnTo>
                      <a:lnTo>
                        <a:pt x="247" y="935"/>
                      </a:lnTo>
                      <a:lnTo>
                        <a:pt x="241" y="944"/>
                      </a:lnTo>
                      <a:lnTo>
                        <a:pt x="236" y="955"/>
                      </a:lnTo>
                      <a:lnTo>
                        <a:pt x="235" y="974"/>
                      </a:lnTo>
                      <a:lnTo>
                        <a:pt x="239" y="990"/>
                      </a:lnTo>
                      <a:lnTo>
                        <a:pt x="251" y="1003"/>
                      </a:lnTo>
                      <a:lnTo>
                        <a:pt x="270" y="1011"/>
                      </a:lnTo>
                      <a:lnTo>
                        <a:pt x="238" y="1003"/>
                      </a:lnTo>
                      <a:lnTo>
                        <a:pt x="211" y="1000"/>
                      </a:lnTo>
                      <a:lnTo>
                        <a:pt x="188" y="1003"/>
                      </a:lnTo>
                      <a:lnTo>
                        <a:pt x="166" y="1006"/>
                      </a:lnTo>
                      <a:lnTo>
                        <a:pt x="149" y="1010"/>
                      </a:lnTo>
                      <a:lnTo>
                        <a:pt x="134" y="1011"/>
                      </a:lnTo>
                      <a:lnTo>
                        <a:pt x="123" y="1008"/>
                      </a:lnTo>
                      <a:lnTo>
                        <a:pt x="114" y="1000"/>
                      </a:lnTo>
                      <a:lnTo>
                        <a:pt x="113" y="987"/>
                      </a:lnTo>
                      <a:lnTo>
                        <a:pt x="121" y="977"/>
                      </a:lnTo>
                      <a:lnTo>
                        <a:pt x="139" y="967"/>
                      </a:lnTo>
                      <a:lnTo>
                        <a:pt x="162" y="958"/>
                      </a:lnTo>
                      <a:lnTo>
                        <a:pt x="189" y="948"/>
                      </a:lnTo>
                      <a:lnTo>
                        <a:pt x="216" y="935"/>
                      </a:lnTo>
                      <a:lnTo>
                        <a:pt x="241" y="919"/>
                      </a:lnTo>
                      <a:lnTo>
                        <a:pt x="261" y="899"/>
                      </a:lnTo>
                      <a:lnTo>
                        <a:pt x="222" y="903"/>
                      </a:lnTo>
                      <a:lnTo>
                        <a:pt x="183" y="912"/>
                      </a:lnTo>
                      <a:lnTo>
                        <a:pt x="147" y="923"/>
                      </a:lnTo>
                      <a:lnTo>
                        <a:pt x="117" y="939"/>
                      </a:lnTo>
                      <a:lnTo>
                        <a:pt x="91" y="957"/>
                      </a:lnTo>
                      <a:lnTo>
                        <a:pt x="74" y="975"/>
                      </a:lnTo>
                      <a:lnTo>
                        <a:pt x="65" y="994"/>
                      </a:lnTo>
                      <a:lnTo>
                        <a:pt x="68" y="1011"/>
                      </a:lnTo>
                      <a:lnTo>
                        <a:pt x="80" y="1027"/>
                      </a:lnTo>
                      <a:lnTo>
                        <a:pt x="100" y="1042"/>
                      </a:lnTo>
                      <a:lnTo>
                        <a:pt x="126" y="1055"/>
                      </a:lnTo>
                      <a:lnTo>
                        <a:pt x="156" y="1066"/>
                      </a:lnTo>
                      <a:lnTo>
                        <a:pt x="190" y="1076"/>
                      </a:lnTo>
                      <a:lnTo>
                        <a:pt x="228" y="1083"/>
                      </a:lnTo>
                      <a:lnTo>
                        <a:pt x="270" y="1089"/>
                      </a:lnTo>
                      <a:lnTo>
                        <a:pt x="311" y="1092"/>
                      </a:lnTo>
                      <a:lnTo>
                        <a:pt x="353" y="1092"/>
                      </a:lnTo>
                      <a:lnTo>
                        <a:pt x="395" y="1091"/>
                      </a:lnTo>
                      <a:lnTo>
                        <a:pt x="435" y="1085"/>
                      </a:lnTo>
                      <a:lnTo>
                        <a:pt x="473" y="1078"/>
                      </a:lnTo>
                      <a:lnTo>
                        <a:pt x="507" y="1066"/>
                      </a:lnTo>
                      <a:lnTo>
                        <a:pt x="538" y="1052"/>
                      </a:lnTo>
                      <a:lnTo>
                        <a:pt x="562" y="1033"/>
                      </a:lnTo>
                      <a:lnTo>
                        <a:pt x="581" y="1011"/>
                      </a:lnTo>
                      <a:lnTo>
                        <a:pt x="584" y="994"/>
                      </a:lnTo>
                      <a:lnTo>
                        <a:pt x="575" y="975"/>
                      </a:lnTo>
                      <a:lnTo>
                        <a:pt x="558" y="957"/>
                      </a:lnTo>
                      <a:lnTo>
                        <a:pt x="532" y="939"/>
                      </a:lnTo>
                      <a:lnTo>
                        <a:pt x="500" y="923"/>
                      </a:lnTo>
                      <a:lnTo>
                        <a:pt x="464" y="911"/>
                      </a:lnTo>
                      <a:lnTo>
                        <a:pt x="425" y="902"/>
                      </a:lnTo>
                      <a:lnTo>
                        <a:pt x="386" y="898"/>
                      </a:lnTo>
                      <a:lnTo>
                        <a:pt x="405" y="921"/>
                      </a:lnTo>
                      <a:lnTo>
                        <a:pt x="424" y="936"/>
                      </a:lnTo>
                      <a:lnTo>
                        <a:pt x="444" y="948"/>
                      </a:lnTo>
                      <a:lnTo>
                        <a:pt x="463" y="955"/>
                      </a:lnTo>
                      <a:lnTo>
                        <a:pt x="480" y="961"/>
                      </a:lnTo>
                      <a:lnTo>
                        <a:pt x="493" y="965"/>
                      </a:lnTo>
                      <a:lnTo>
                        <a:pt x="503" y="970"/>
                      </a:lnTo>
                      <a:lnTo>
                        <a:pt x="507" y="978"/>
                      </a:lnTo>
                      <a:lnTo>
                        <a:pt x="506" y="994"/>
                      </a:lnTo>
                      <a:lnTo>
                        <a:pt x="494" y="1006"/>
                      </a:lnTo>
                      <a:lnTo>
                        <a:pt x="474" y="1016"/>
                      </a:lnTo>
                      <a:lnTo>
                        <a:pt x="450" y="1021"/>
                      </a:lnTo>
                      <a:lnTo>
                        <a:pt x="419" y="1024"/>
                      </a:lnTo>
                      <a:lnTo>
                        <a:pt x="388" y="1024"/>
                      </a:lnTo>
                      <a:lnTo>
                        <a:pt x="356" y="1023"/>
                      </a:lnTo>
                      <a:lnTo>
                        <a:pt x="324" y="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088" name="Freeform 16"/>
                <p:cNvSpPr>
                  <a:spLocks/>
                </p:cNvSpPr>
                <p:nvPr/>
              </p:nvSpPr>
              <p:spPr bwMode="auto">
                <a:xfrm>
                  <a:off x="7401" y="7591"/>
                  <a:ext cx="77" cy="515"/>
                </a:xfrm>
                <a:custGeom>
                  <a:avLst/>
                  <a:gdLst>
                    <a:gd name="T0" fmla="*/ 0 w 77"/>
                    <a:gd name="T1" fmla="*/ 0 h 515"/>
                    <a:gd name="T2" fmla="*/ 8 w 77"/>
                    <a:gd name="T3" fmla="*/ 3 h 515"/>
                    <a:gd name="T4" fmla="*/ 18 w 77"/>
                    <a:gd name="T5" fmla="*/ 6 h 515"/>
                    <a:gd name="T6" fmla="*/ 31 w 77"/>
                    <a:gd name="T7" fmla="*/ 8 h 515"/>
                    <a:gd name="T8" fmla="*/ 41 w 77"/>
                    <a:gd name="T9" fmla="*/ 8 h 515"/>
                    <a:gd name="T10" fmla="*/ 50 w 77"/>
                    <a:gd name="T11" fmla="*/ 8 h 515"/>
                    <a:gd name="T12" fmla="*/ 60 w 77"/>
                    <a:gd name="T13" fmla="*/ 6 h 515"/>
                    <a:gd name="T14" fmla="*/ 70 w 77"/>
                    <a:gd name="T15" fmla="*/ 5 h 515"/>
                    <a:gd name="T16" fmla="*/ 77 w 77"/>
                    <a:gd name="T17" fmla="*/ 2 h 515"/>
                    <a:gd name="T18" fmla="*/ 69 w 77"/>
                    <a:gd name="T19" fmla="*/ 26 h 515"/>
                    <a:gd name="T20" fmla="*/ 62 w 77"/>
                    <a:gd name="T21" fmla="*/ 70 h 515"/>
                    <a:gd name="T22" fmla="*/ 54 w 77"/>
                    <a:gd name="T23" fmla="*/ 129 h 515"/>
                    <a:gd name="T24" fmla="*/ 50 w 77"/>
                    <a:gd name="T25" fmla="*/ 199 h 515"/>
                    <a:gd name="T26" fmla="*/ 47 w 77"/>
                    <a:gd name="T27" fmla="*/ 277 h 515"/>
                    <a:gd name="T28" fmla="*/ 47 w 77"/>
                    <a:gd name="T29" fmla="*/ 358 h 515"/>
                    <a:gd name="T30" fmla="*/ 53 w 77"/>
                    <a:gd name="T31" fmla="*/ 437 h 515"/>
                    <a:gd name="T32" fmla="*/ 62 w 77"/>
                    <a:gd name="T33" fmla="*/ 510 h 515"/>
                    <a:gd name="T34" fmla="*/ 53 w 77"/>
                    <a:gd name="T35" fmla="*/ 515 h 515"/>
                    <a:gd name="T36" fmla="*/ 40 w 77"/>
                    <a:gd name="T37" fmla="*/ 515 h 515"/>
                    <a:gd name="T38" fmla="*/ 28 w 77"/>
                    <a:gd name="T39" fmla="*/ 513 h 515"/>
                    <a:gd name="T40" fmla="*/ 21 w 77"/>
                    <a:gd name="T41" fmla="*/ 512 h 515"/>
                    <a:gd name="T42" fmla="*/ 28 w 77"/>
                    <a:gd name="T43" fmla="*/ 432 h 515"/>
                    <a:gd name="T44" fmla="*/ 33 w 77"/>
                    <a:gd name="T45" fmla="*/ 350 h 515"/>
                    <a:gd name="T46" fmla="*/ 34 w 77"/>
                    <a:gd name="T47" fmla="*/ 270 h 515"/>
                    <a:gd name="T48" fmla="*/ 33 w 77"/>
                    <a:gd name="T49" fmla="*/ 195 h 515"/>
                    <a:gd name="T50" fmla="*/ 28 w 77"/>
                    <a:gd name="T51" fmla="*/ 127 h 515"/>
                    <a:gd name="T52" fmla="*/ 23 w 77"/>
                    <a:gd name="T53" fmla="*/ 70 h 515"/>
                    <a:gd name="T54" fmla="*/ 13 w 77"/>
                    <a:gd name="T55" fmla="*/ 26 h 515"/>
                    <a:gd name="T56" fmla="*/ 0 w 77"/>
                    <a:gd name="T57" fmla="*/ 0 h 5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7" h="515">
                      <a:moveTo>
                        <a:pt x="0" y="0"/>
                      </a:moveTo>
                      <a:lnTo>
                        <a:pt x="8" y="3"/>
                      </a:lnTo>
                      <a:lnTo>
                        <a:pt x="18" y="6"/>
                      </a:lnTo>
                      <a:lnTo>
                        <a:pt x="31" y="8"/>
                      </a:lnTo>
                      <a:lnTo>
                        <a:pt x="41" y="8"/>
                      </a:lnTo>
                      <a:lnTo>
                        <a:pt x="50" y="8"/>
                      </a:lnTo>
                      <a:lnTo>
                        <a:pt x="60" y="6"/>
                      </a:lnTo>
                      <a:lnTo>
                        <a:pt x="70" y="5"/>
                      </a:lnTo>
                      <a:lnTo>
                        <a:pt x="77" y="2"/>
                      </a:lnTo>
                      <a:lnTo>
                        <a:pt x="69" y="26"/>
                      </a:lnTo>
                      <a:lnTo>
                        <a:pt x="62" y="70"/>
                      </a:lnTo>
                      <a:lnTo>
                        <a:pt x="54" y="129"/>
                      </a:lnTo>
                      <a:lnTo>
                        <a:pt x="50" y="199"/>
                      </a:lnTo>
                      <a:lnTo>
                        <a:pt x="47" y="277"/>
                      </a:lnTo>
                      <a:lnTo>
                        <a:pt x="47" y="358"/>
                      </a:lnTo>
                      <a:lnTo>
                        <a:pt x="53" y="437"/>
                      </a:lnTo>
                      <a:lnTo>
                        <a:pt x="62" y="510"/>
                      </a:lnTo>
                      <a:lnTo>
                        <a:pt x="53" y="515"/>
                      </a:lnTo>
                      <a:lnTo>
                        <a:pt x="40" y="515"/>
                      </a:lnTo>
                      <a:lnTo>
                        <a:pt x="28" y="513"/>
                      </a:lnTo>
                      <a:lnTo>
                        <a:pt x="21" y="512"/>
                      </a:lnTo>
                      <a:lnTo>
                        <a:pt x="28" y="432"/>
                      </a:lnTo>
                      <a:lnTo>
                        <a:pt x="33" y="350"/>
                      </a:lnTo>
                      <a:lnTo>
                        <a:pt x="34" y="270"/>
                      </a:lnTo>
                      <a:lnTo>
                        <a:pt x="33" y="195"/>
                      </a:lnTo>
                      <a:lnTo>
                        <a:pt x="28" y="127"/>
                      </a:lnTo>
                      <a:lnTo>
                        <a:pt x="23" y="70"/>
                      </a:lnTo>
                      <a:lnTo>
                        <a:pt x="13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089" name="Freeform 17"/>
                <p:cNvSpPr>
                  <a:spLocks/>
                </p:cNvSpPr>
                <p:nvPr/>
              </p:nvSpPr>
              <p:spPr bwMode="auto">
                <a:xfrm>
                  <a:off x="7427" y="8180"/>
                  <a:ext cx="253" cy="121"/>
                </a:xfrm>
                <a:custGeom>
                  <a:avLst/>
                  <a:gdLst>
                    <a:gd name="T0" fmla="*/ 211 w 253"/>
                    <a:gd name="T1" fmla="*/ 0 h 121"/>
                    <a:gd name="T2" fmla="*/ 224 w 253"/>
                    <a:gd name="T3" fmla="*/ 11 h 121"/>
                    <a:gd name="T4" fmla="*/ 229 w 253"/>
                    <a:gd name="T5" fmla="*/ 22 h 121"/>
                    <a:gd name="T6" fmla="*/ 229 w 253"/>
                    <a:gd name="T7" fmla="*/ 32 h 121"/>
                    <a:gd name="T8" fmla="*/ 223 w 253"/>
                    <a:gd name="T9" fmla="*/ 44 h 121"/>
                    <a:gd name="T10" fmla="*/ 213 w 253"/>
                    <a:gd name="T11" fmla="*/ 54 h 121"/>
                    <a:gd name="T12" fmla="*/ 198 w 253"/>
                    <a:gd name="T13" fmla="*/ 64 h 121"/>
                    <a:gd name="T14" fmla="*/ 181 w 253"/>
                    <a:gd name="T15" fmla="*/ 72 h 121"/>
                    <a:gd name="T16" fmla="*/ 161 w 253"/>
                    <a:gd name="T17" fmla="*/ 83 h 121"/>
                    <a:gd name="T18" fmla="*/ 139 w 253"/>
                    <a:gd name="T19" fmla="*/ 90 h 121"/>
                    <a:gd name="T20" fmla="*/ 116 w 253"/>
                    <a:gd name="T21" fmla="*/ 97 h 121"/>
                    <a:gd name="T22" fmla="*/ 93 w 253"/>
                    <a:gd name="T23" fmla="*/ 104 h 121"/>
                    <a:gd name="T24" fmla="*/ 72 w 253"/>
                    <a:gd name="T25" fmla="*/ 110 h 121"/>
                    <a:gd name="T26" fmla="*/ 50 w 253"/>
                    <a:gd name="T27" fmla="*/ 113 h 121"/>
                    <a:gd name="T28" fmla="*/ 30 w 253"/>
                    <a:gd name="T29" fmla="*/ 116 h 121"/>
                    <a:gd name="T30" fmla="*/ 14 w 253"/>
                    <a:gd name="T31" fmla="*/ 117 h 121"/>
                    <a:gd name="T32" fmla="*/ 0 w 253"/>
                    <a:gd name="T33" fmla="*/ 117 h 121"/>
                    <a:gd name="T34" fmla="*/ 17 w 253"/>
                    <a:gd name="T35" fmla="*/ 120 h 121"/>
                    <a:gd name="T36" fmla="*/ 38 w 253"/>
                    <a:gd name="T37" fmla="*/ 121 h 121"/>
                    <a:gd name="T38" fmla="*/ 61 w 253"/>
                    <a:gd name="T39" fmla="*/ 120 h 121"/>
                    <a:gd name="T40" fmla="*/ 87 w 253"/>
                    <a:gd name="T41" fmla="*/ 117 h 121"/>
                    <a:gd name="T42" fmla="*/ 115 w 253"/>
                    <a:gd name="T43" fmla="*/ 113 h 121"/>
                    <a:gd name="T44" fmla="*/ 141 w 253"/>
                    <a:gd name="T45" fmla="*/ 106 h 121"/>
                    <a:gd name="T46" fmla="*/ 167 w 253"/>
                    <a:gd name="T47" fmla="*/ 98 h 121"/>
                    <a:gd name="T48" fmla="*/ 191 w 253"/>
                    <a:gd name="T49" fmla="*/ 90 h 121"/>
                    <a:gd name="T50" fmla="*/ 213 w 253"/>
                    <a:gd name="T51" fmla="*/ 81 h 121"/>
                    <a:gd name="T52" fmla="*/ 231 w 253"/>
                    <a:gd name="T53" fmla="*/ 70 h 121"/>
                    <a:gd name="T54" fmla="*/ 244 w 253"/>
                    <a:gd name="T55" fmla="*/ 60 h 121"/>
                    <a:gd name="T56" fmla="*/ 252 w 253"/>
                    <a:gd name="T57" fmla="*/ 48 h 121"/>
                    <a:gd name="T58" fmla="*/ 253 w 253"/>
                    <a:gd name="T59" fmla="*/ 36 h 121"/>
                    <a:gd name="T60" fmla="*/ 249 w 253"/>
                    <a:gd name="T61" fmla="*/ 24 h 121"/>
                    <a:gd name="T62" fmla="*/ 234 w 253"/>
                    <a:gd name="T63" fmla="*/ 12 h 121"/>
                    <a:gd name="T64" fmla="*/ 211 w 253"/>
                    <a:gd name="T65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53" h="121">
                      <a:moveTo>
                        <a:pt x="211" y="0"/>
                      </a:moveTo>
                      <a:lnTo>
                        <a:pt x="224" y="11"/>
                      </a:lnTo>
                      <a:lnTo>
                        <a:pt x="229" y="22"/>
                      </a:lnTo>
                      <a:lnTo>
                        <a:pt x="229" y="32"/>
                      </a:lnTo>
                      <a:lnTo>
                        <a:pt x="223" y="44"/>
                      </a:lnTo>
                      <a:lnTo>
                        <a:pt x="213" y="54"/>
                      </a:lnTo>
                      <a:lnTo>
                        <a:pt x="198" y="64"/>
                      </a:lnTo>
                      <a:lnTo>
                        <a:pt x="181" y="72"/>
                      </a:lnTo>
                      <a:lnTo>
                        <a:pt x="161" y="83"/>
                      </a:lnTo>
                      <a:lnTo>
                        <a:pt x="139" y="90"/>
                      </a:lnTo>
                      <a:lnTo>
                        <a:pt x="116" y="97"/>
                      </a:lnTo>
                      <a:lnTo>
                        <a:pt x="93" y="104"/>
                      </a:lnTo>
                      <a:lnTo>
                        <a:pt x="72" y="110"/>
                      </a:lnTo>
                      <a:lnTo>
                        <a:pt x="50" y="113"/>
                      </a:lnTo>
                      <a:lnTo>
                        <a:pt x="30" y="116"/>
                      </a:lnTo>
                      <a:lnTo>
                        <a:pt x="14" y="117"/>
                      </a:lnTo>
                      <a:lnTo>
                        <a:pt x="0" y="117"/>
                      </a:lnTo>
                      <a:lnTo>
                        <a:pt x="17" y="120"/>
                      </a:lnTo>
                      <a:lnTo>
                        <a:pt x="38" y="121"/>
                      </a:lnTo>
                      <a:lnTo>
                        <a:pt x="61" y="120"/>
                      </a:lnTo>
                      <a:lnTo>
                        <a:pt x="87" y="117"/>
                      </a:lnTo>
                      <a:lnTo>
                        <a:pt x="115" y="113"/>
                      </a:lnTo>
                      <a:lnTo>
                        <a:pt x="141" y="106"/>
                      </a:lnTo>
                      <a:lnTo>
                        <a:pt x="167" y="98"/>
                      </a:lnTo>
                      <a:lnTo>
                        <a:pt x="191" y="90"/>
                      </a:lnTo>
                      <a:lnTo>
                        <a:pt x="213" y="81"/>
                      </a:lnTo>
                      <a:lnTo>
                        <a:pt x="231" y="70"/>
                      </a:lnTo>
                      <a:lnTo>
                        <a:pt x="244" y="60"/>
                      </a:lnTo>
                      <a:lnTo>
                        <a:pt x="252" y="48"/>
                      </a:lnTo>
                      <a:lnTo>
                        <a:pt x="253" y="36"/>
                      </a:lnTo>
                      <a:lnTo>
                        <a:pt x="249" y="24"/>
                      </a:lnTo>
                      <a:lnTo>
                        <a:pt x="234" y="12"/>
                      </a:lnTo>
                      <a:lnTo>
                        <a:pt x="21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090" name="Freeform 18"/>
                <p:cNvSpPr>
                  <a:spLocks/>
                </p:cNvSpPr>
                <p:nvPr/>
              </p:nvSpPr>
              <p:spPr bwMode="auto">
                <a:xfrm>
                  <a:off x="7143" y="7260"/>
                  <a:ext cx="599" cy="295"/>
                </a:xfrm>
                <a:custGeom>
                  <a:avLst/>
                  <a:gdLst>
                    <a:gd name="T0" fmla="*/ 321 w 599"/>
                    <a:gd name="T1" fmla="*/ 0 h 295"/>
                    <a:gd name="T2" fmla="*/ 368 w 599"/>
                    <a:gd name="T3" fmla="*/ 2 h 295"/>
                    <a:gd name="T4" fmla="*/ 419 w 599"/>
                    <a:gd name="T5" fmla="*/ 3 h 295"/>
                    <a:gd name="T6" fmla="*/ 468 w 599"/>
                    <a:gd name="T7" fmla="*/ 6 h 295"/>
                    <a:gd name="T8" fmla="*/ 514 w 599"/>
                    <a:gd name="T9" fmla="*/ 9 h 295"/>
                    <a:gd name="T10" fmla="*/ 551 w 599"/>
                    <a:gd name="T11" fmla="*/ 15 h 295"/>
                    <a:gd name="T12" fmla="*/ 580 w 599"/>
                    <a:gd name="T13" fmla="*/ 20 h 295"/>
                    <a:gd name="T14" fmla="*/ 598 w 599"/>
                    <a:gd name="T15" fmla="*/ 29 h 295"/>
                    <a:gd name="T16" fmla="*/ 596 w 599"/>
                    <a:gd name="T17" fmla="*/ 71 h 295"/>
                    <a:gd name="T18" fmla="*/ 574 w 599"/>
                    <a:gd name="T19" fmla="*/ 136 h 295"/>
                    <a:gd name="T20" fmla="*/ 536 w 599"/>
                    <a:gd name="T21" fmla="*/ 186 h 295"/>
                    <a:gd name="T22" fmla="*/ 487 w 599"/>
                    <a:gd name="T23" fmla="*/ 226 h 295"/>
                    <a:gd name="T24" fmla="*/ 433 w 599"/>
                    <a:gd name="T25" fmla="*/ 257 h 295"/>
                    <a:gd name="T26" fmla="*/ 383 w 599"/>
                    <a:gd name="T27" fmla="*/ 277 h 295"/>
                    <a:gd name="T28" fmla="*/ 338 w 599"/>
                    <a:gd name="T29" fmla="*/ 290 h 295"/>
                    <a:gd name="T30" fmla="*/ 308 w 599"/>
                    <a:gd name="T31" fmla="*/ 295 h 295"/>
                    <a:gd name="T32" fmla="*/ 291 w 599"/>
                    <a:gd name="T33" fmla="*/ 295 h 295"/>
                    <a:gd name="T34" fmla="*/ 260 w 599"/>
                    <a:gd name="T35" fmla="*/ 290 h 295"/>
                    <a:gd name="T36" fmla="*/ 216 w 599"/>
                    <a:gd name="T37" fmla="*/ 277 h 295"/>
                    <a:gd name="T38" fmla="*/ 164 w 599"/>
                    <a:gd name="T39" fmla="*/ 257 h 295"/>
                    <a:gd name="T40" fmla="*/ 111 w 599"/>
                    <a:gd name="T41" fmla="*/ 228 h 295"/>
                    <a:gd name="T42" fmla="*/ 62 w 599"/>
                    <a:gd name="T43" fmla="*/ 187 h 295"/>
                    <a:gd name="T44" fmla="*/ 24 w 599"/>
                    <a:gd name="T45" fmla="*/ 136 h 295"/>
                    <a:gd name="T46" fmla="*/ 3 w 599"/>
                    <a:gd name="T47" fmla="*/ 71 h 295"/>
                    <a:gd name="T48" fmla="*/ 1 w 599"/>
                    <a:gd name="T49" fmla="*/ 29 h 295"/>
                    <a:gd name="T50" fmla="*/ 17 w 599"/>
                    <a:gd name="T51" fmla="*/ 20 h 295"/>
                    <a:gd name="T52" fmla="*/ 46 w 599"/>
                    <a:gd name="T53" fmla="*/ 13 h 295"/>
                    <a:gd name="T54" fmla="*/ 85 w 599"/>
                    <a:gd name="T55" fmla="*/ 9 h 295"/>
                    <a:gd name="T56" fmla="*/ 129 w 599"/>
                    <a:gd name="T57" fmla="*/ 5 h 295"/>
                    <a:gd name="T58" fmla="*/ 180 w 599"/>
                    <a:gd name="T59" fmla="*/ 2 h 295"/>
                    <a:gd name="T60" fmla="*/ 229 w 599"/>
                    <a:gd name="T61" fmla="*/ 0 h 295"/>
                    <a:gd name="T62" fmla="*/ 278 w 599"/>
                    <a:gd name="T63" fmla="*/ 0 h 2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9" h="295">
                      <a:moveTo>
                        <a:pt x="299" y="0"/>
                      </a:moveTo>
                      <a:lnTo>
                        <a:pt x="321" y="0"/>
                      </a:lnTo>
                      <a:lnTo>
                        <a:pt x="344" y="2"/>
                      </a:lnTo>
                      <a:lnTo>
                        <a:pt x="368" y="2"/>
                      </a:lnTo>
                      <a:lnTo>
                        <a:pt x="393" y="2"/>
                      </a:lnTo>
                      <a:lnTo>
                        <a:pt x="419" y="3"/>
                      </a:lnTo>
                      <a:lnTo>
                        <a:pt x="443" y="5"/>
                      </a:lnTo>
                      <a:lnTo>
                        <a:pt x="468" y="6"/>
                      </a:lnTo>
                      <a:lnTo>
                        <a:pt x="491" y="7"/>
                      </a:lnTo>
                      <a:lnTo>
                        <a:pt x="514" y="9"/>
                      </a:lnTo>
                      <a:lnTo>
                        <a:pt x="534" y="12"/>
                      </a:lnTo>
                      <a:lnTo>
                        <a:pt x="551" y="15"/>
                      </a:lnTo>
                      <a:lnTo>
                        <a:pt x="567" y="17"/>
                      </a:lnTo>
                      <a:lnTo>
                        <a:pt x="580" y="20"/>
                      </a:lnTo>
                      <a:lnTo>
                        <a:pt x="590" y="25"/>
                      </a:lnTo>
                      <a:lnTo>
                        <a:pt x="598" y="29"/>
                      </a:lnTo>
                      <a:lnTo>
                        <a:pt x="599" y="33"/>
                      </a:lnTo>
                      <a:lnTo>
                        <a:pt x="596" y="71"/>
                      </a:lnTo>
                      <a:lnTo>
                        <a:pt x="587" y="104"/>
                      </a:lnTo>
                      <a:lnTo>
                        <a:pt x="574" y="136"/>
                      </a:lnTo>
                      <a:lnTo>
                        <a:pt x="556" y="163"/>
                      </a:lnTo>
                      <a:lnTo>
                        <a:pt x="536" y="186"/>
                      </a:lnTo>
                      <a:lnTo>
                        <a:pt x="513" y="208"/>
                      </a:lnTo>
                      <a:lnTo>
                        <a:pt x="487" y="226"/>
                      </a:lnTo>
                      <a:lnTo>
                        <a:pt x="461" y="242"/>
                      </a:lnTo>
                      <a:lnTo>
                        <a:pt x="433" y="257"/>
                      </a:lnTo>
                      <a:lnTo>
                        <a:pt x="407" y="268"/>
                      </a:lnTo>
                      <a:lnTo>
                        <a:pt x="383" y="277"/>
                      </a:lnTo>
                      <a:lnTo>
                        <a:pt x="358" y="284"/>
                      </a:lnTo>
                      <a:lnTo>
                        <a:pt x="338" y="290"/>
                      </a:lnTo>
                      <a:lnTo>
                        <a:pt x="321" y="293"/>
                      </a:lnTo>
                      <a:lnTo>
                        <a:pt x="308" y="295"/>
                      </a:lnTo>
                      <a:lnTo>
                        <a:pt x="299" y="295"/>
                      </a:lnTo>
                      <a:lnTo>
                        <a:pt x="291" y="295"/>
                      </a:lnTo>
                      <a:lnTo>
                        <a:pt x="278" y="293"/>
                      </a:lnTo>
                      <a:lnTo>
                        <a:pt x="260" y="290"/>
                      </a:lnTo>
                      <a:lnTo>
                        <a:pt x="239" y="284"/>
                      </a:lnTo>
                      <a:lnTo>
                        <a:pt x="216" y="277"/>
                      </a:lnTo>
                      <a:lnTo>
                        <a:pt x="190" y="268"/>
                      </a:lnTo>
                      <a:lnTo>
                        <a:pt x="164" y="257"/>
                      </a:lnTo>
                      <a:lnTo>
                        <a:pt x="137" y="244"/>
                      </a:lnTo>
                      <a:lnTo>
                        <a:pt x="111" y="228"/>
                      </a:lnTo>
                      <a:lnTo>
                        <a:pt x="85" y="209"/>
                      </a:lnTo>
                      <a:lnTo>
                        <a:pt x="62" y="187"/>
                      </a:lnTo>
                      <a:lnTo>
                        <a:pt x="42" y="163"/>
                      </a:lnTo>
                      <a:lnTo>
                        <a:pt x="24" y="136"/>
                      </a:lnTo>
                      <a:lnTo>
                        <a:pt x="11" y="105"/>
                      </a:lnTo>
                      <a:lnTo>
                        <a:pt x="3" y="71"/>
                      </a:lnTo>
                      <a:lnTo>
                        <a:pt x="0" y="33"/>
                      </a:lnTo>
                      <a:lnTo>
                        <a:pt x="1" y="29"/>
                      </a:lnTo>
                      <a:lnTo>
                        <a:pt x="7" y="25"/>
                      </a:lnTo>
                      <a:lnTo>
                        <a:pt x="17" y="20"/>
                      </a:lnTo>
                      <a:lnTo>
                        <a:pt x="30" y="17"/>
                      </a:lnTo>
                      <a:lnTo>
                        <a:pt x="46" y="13"/>
                      </a:lnTo>
                      <a:lnTo>
                        <a:pt x="65" y="12"/>
                      </a:lnTo>
                      <a:lnTo>
                        <a:pt x="85" y="9"/>
                      </a:lnTo>
                      <a:lnTo>
                        <a:pt x="106" y="6"/>
                      </a:lnTo>
                      <a:lnTo>
                        <a:pt x="129" y="5"/>
                      </a:lnTo>
                      <a:lnTo>
                        <a:pt x="154" y="3"/>
                      </a:lnTo>
                      <a:lnTo>
                        <a:pt x="180" y="2"/>
                      </a:lnTo>
                      <a:lnTo>
                        <a:pt x="204" y="2"/>
                      </a:lnTo>
                      <a:lnTo>
                        <a:pt x="229" y="0"/>
                      </a:lnTo>
                      <a:lnTo>
                        <a:pt x="253" y="0"/>
                      </a:lnTo>
                      <a:lnTo>
                        <a:pt x="278" y="0"/>
                      </a:lnTo>
                      <a:lnTo>
                        <a:pt x="29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091" name="Freeform 19"/>
                <p:cNvSpPr>
                  <a:spLocks/>
                </p:cNvSpPr>
                <p:nvPr/>
              </p:nvSpPr>
              <p:spPr bwMode="auto">
                <a:xfrm>
                  <a:off x="7160" y="7269"/>
                  <a:ext cx="565" cy="60"/>
                </a:xfrm>
                <a:custGeom>
                  <a:avLst/>
                  <a:gdLst>
                    <a:gd name="T0" fmla="*/ 311 w 565"/>
                    <a:gd name="T1" fmla="*/ 60 h 60"/>
                    <a:gd name="T2" fmla="*/ 367 w 565"/>
                    <a:gd name="T3" fmla="*/ 59 h 60"/>
                    <a:gd name="T4" fmla="*/ 418 w 565"/>
                    <a:gd name="T5" fmla="*/ 56 h 60"/>
                    <a:gd name="T6" fmla="*/ 462 w 565"/>
                    <a:gd name="T7" fmla="*/ 53 h 60"/>
                    <a:gd name="T8" fmla="*/ 501 w 565"/>
                    <a:gd name="T9" fmla="*/ 49 h 60"/>
                    <a:gd name="T10" fmla="*/ 532 w 565"/>
                    <a:gd name="T11" fmla="*/ 44 h 60"/>
                    <a:gd name="T12" fmla="*/ 552 w 565"/>
                    <a:gd name="T13" fmla="*/ 39 h 60"/>
                    <a:gd name="T14" fmla="*/ 563 w 565"/>
                    <a:gd name="T15" fmla="*/ 33 h 60"/>
                    <a:gd name="T16" fmla="*/ 563 w 565"/>
                    <a:gd name="T17" fmla="*/ 27 h 60"/>
                    <a:gd name="T18" fmla="*/ 552 w 565"/>
                    <a:gd name="T19" fmla="*/ 21 h 60"/>
                    <a:gd name="T20" fmla="*/ 532 w 565"/>
                    <a:gd name="T21" fmla="*/ 16 h 60"/>
                    <a:gd name="T22" fmla="*/ 501 w 565"/>
                    <a:gd name="T23" fmla="*/ 10 h 60"/>
                    <a:gd name="T24" fmla="*/ 462 w 565"/>
                    <a:gd name="T25" fmla="*/ 7 h 60"/>
                    <a:gd name="T26" fmla="*/ 418 w 565"/>
                    <a:gd name="T27" fmla="*/ 3 h 60"/>
                    <a:gd name="T28" fmla="*/ 367 w 565"/>
                    <a:gd name="T29" fmla="*/ 1 h 60"/>
                    <a:gd name="T30" fmla="*/ 311 w 565"/>
                    <a:gd name="T31" fmla="*/ 0 h 60"/>
                    <a:gd name="T32" fmla="*/ 254 w 565"/>
                    <a:gd name="T33" fmla="*/ 0 h 60"/>
                    <a:gd name="T34" fmla="*/ 197 w 565"/>
                    <a:gd name="T35" fmla="*/ 1 h 60"/>
                    <a:gd name="T36" fmla="*/ 147 w 565"/>
                    <a:gd name="T37" fmla="*/ 3 h 60"/>
                    <a:gd name="T38" fmla="*/ 102 w 565"/>
                    <a:gd name="T39" fmla="*/ 7 h 60"/>
                    <a:gd name="T40" fmla="*/ 63 w 565"/>
                    <a:gd name="T41" fmla="*/ 10 h 60"/>
                    <a:gd name="T42" fmla="*/ 33 w 565"/>
                    <a:gd name="T43" fmla="*/ 16 h 60"/>
                    <a:gd name="T44" fmla="*/ 13 w 565"/>
                    <a:gd name="T45" fmla="*/ 21 h 60"/>
                    <a:gd name="T46" fmla="*/ 1 w 565"/>
                    <a:gd name="T47" fmla="*/ 27 h 60"/>
                    <a:gd name="T48" fmla="*/ 1 w 565"/>
                    <a:gd name="T49" fmla="*/ 33 h 60"/>
                    <a:gd name="T50" fmla="*/ 13 w 565"/>
                    <a:gd name="T51" fmla="*/ 39 h 60"/>
                    <a:gd name="T52" fmla="*/ 33 w 565"/>
                    <a:gd name="T53" fmla="*/ 44 h 60"/>
                    <a:gd name="T54" fmla="*/ 63 w 565"/>
                    <a:gd name="T55" fmla="*/ 49 h 60"/>
                    <a:gd name="T56" fmla="*/ 102 w 565"/>
                    <a:gd name="T57" fmla="*/ 53 h 60"/>
                    <a:gd name="T58" fmla="*/ 147 w 565"/>
                    <a:gd name="T59" fmla="*/ 56 h 60"/>
                    <a:gd name="T60" fmla="*/ 197 w 565"/>
                    <a:gd name="T61" fmla="*/ 59 h 60"/>
                    <a:gd name="T62" fmla="*/ 254 w 565"/>
                    <a:gd name="T63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65" h="60">
                      <a:moveTo>
                        <a:pt x="282" y="60"/>
                      </a:moveTo>
                      <a:lnTo>
                        <a:pt x="311" y="60"/>
                      </a:lnTo>
                      <a:lnTo>
                        <a:pt x="340" y="60"/>
                      </a:lnTo>
                      <a:lnTo>
                        <a:pt x="367" y="59"/>
                      </a:lnTo>
                      <a:lnTo>
                        <a:pt x="393" y="57"/>
                      </a:lnTo>
                      <a:lnTo>
                        <a:pt x="418" y="56"/>
                      </a:lnTo>
                      <a:lnTo>
                        <a:pt x="441" y="55"/>
                      </a:lnTo>
                      <a:lnTo>
                        <a:pt x="462" y="53"/>
                      </a:lnTo>
                      <a:lnTo>
                        <a:pt x="483" y="52"/>
                      </a:lnTo>
                      <a:lnTo>
                        <a:pt x="501" y="49"/>
                      </a:lnTo>
                      <a:lnTo>
                        <a:pt x="517" y="46"/>
                      </a:lnTo>
                      <a:lnTo>
                        <a:pt x="532" y="44"/>
                      </a:lnTo>
                      <a:lnTo>
                        <a:pt x="543" y="42"/>
                      </a:lnTo>
                      <a:lnTo>
                        <a:pt x="552" y="39"/>
                      </a:lnTo>
                      <a:lnTo>
                        <a:pt x="559" y="36"/>
                      </a:lnTo>
                      <a:lnTo>
                        <a:pt x="563" y="33"/>
                      </a:lnTo>
                      <a:lnTo>
                        <a:pt x="565" y="30"/>
                      </a:lnTo>
                      <a:lnTo>
                        <a:pt x="563" y="27"/>
                      </a:lnTo>
                      <a:lnTo>
                        <a:pt x="559" y="24"/>
                      </a:lnTo>
                      <a:lnTo>
                        <a:pt x="552" y="21"/>
                      </a:lnTo>
                      <a:lnTo>
                        <a:pt x="543" y="19"/>
                      </a:lnTo>
                      <a:lnTo>
                        <a:pt x="532" y="16"/>
                      </a:lnTo>
                      <a:lnTo>
                        <a:pt x="517" y="13"/>
                      </a:lnTo>
                      <a:lnTo>
                        <a:pt x="501" y="10"/>
                      </a:lnTo>
                      <a:lnTo>
                        <a:pt x="483" y="8"/>
                      </a:lnTo>
                      <a:lnTo>
                        <a:pt x="462" y="7"/>
                      </a:lnTo>
                      <a:lnTo>
                        <a:pt x="441" y="4"/>
                      </a:lnTo>
                      <a:lnTo>
                        <a:pt x="418" y="3"/>
                      </a:lnTo>
                      <a:lnTo>
                        <a:pt x="393" y="3"/>
                      </a:lnTo>
                      <a:lnTo>
                        <a:pt x="367" y="1"/>
                      </a:lnTo>
                      <a:lnTo>
                        <a:pt x="340" y="0"/>
                      </a:lnTo>
                      <a:lnTo>
                        <a:pt x="311" y="0"/>
                      </a:lnTo>
                      <a:lnTo>
                        <a:pt x="282" y="0"/>
                      </a:lnTo>
                      <a:lnTo>
                        <a:pt x="254" y="0"/>
                      </a:lnTo>
                      <a:lnTo>
                        <a:pt x="225" y="0"/>
                      </a:lnTo>
                      <a:lnTo>
                        <a:pt x="197" y="1"/>
                      </a:lnTo>
                      <a:lnTo>
                        <a:pt x="171" y="3"/>
                      </a:lnTo>
                      <a:lnTo>
                        <a:pt x="147" y="3"/>
                      </a:lnTo>
                      <a:lnTo>
                        <a:pt x="124" y="4"/>
                      </a:lnTo>
                      <a:lnTo>
                        <a:pt x="102" y="7"/>
                      </a:lnTo>
                      <a:lnTo>
                        <a:pt x="82" y="8"/>
                      </a:lnTo>
                      <a:lnTo>
                        <a:pt x="63" y="10"/>
                      </a:lnTo>
                      <a:lnTo>
                        <a:pt x="48" y="13"/>
                      </a:lnTo>
                      <a:lnTo>
                        <a:pt x="33" y="16"/>
                      </a:lnTo>
                      <a:lnTo>
                        <a:pt x="22" y="19"/>
                      </a:lnTo>
                      <a:lnTo>
                        <a:pt x="13" y="21"/>
                      </a:lnTo>
                      <a:lnTo>
                        <a:pt x="6" y="24"/>
                      </a:lnTo>
                      <a:lnTo>
                        <a:pt x="1" y="27"/>
                      </a:lnTo>
                      <a:lnTo>
                        <a:pt x="0" y="30"/>
                      </a:lnTo>
                      <a:lnTo>
                        <a:pt x="1" y="33"/>
                      </a:lnTo>
                      <a:lnTo>
                        <a:pt x="6" y="36"/>
                      </a:lnTo>
                      <a:lnTo>
                        <a:pt x="13" y="39"/>
                      </a:lnTo>
                      <a:lnTo>
                        <a:pt x="22" y="42"/>
                      </a:lnTo>
                      <a:lnTo>
                        <a:pt x="33" y="44"/>
                      </a:lnTo>
                      <a:lnTo>
                        <a:pt x="48" y="46"/>
                      </a:lnTo>
                      <a:lnTo>
                        <a:pt x="63" y="49"/>
                      </a:lnTo>
                      <a:lnTo>
                        <a:pt x="82" y="52"/>
                      </a:lnTo>
                      <a:lnTo>
                        <a:pt x="102" y="53"/>
                      </a:lnTo>
                      <a:lnTo>
                        <a:pt x="124" y="55"/>
                      </a:lnTo>
                      <a:lnTo>
                        <a:pt x="147" y="56"/>
                      </a:lnTo>
                      <a:lnTo>
                        <a:pt x="171" y="57"/>
                      </a:lnTo>
                      <a:lnTo>
                        <a:pt x="197" y="59"/>
                      </a:lnTo>
                      <a:lnTo>
                        <a:pt x="225" y="60"/>
                      </a:lnTo>
                      <a:lnTo>
                        <a:pt x="254" y="60"/>
                      </a:lnTo>
                      <a:lnTo>
                        <a:pt x="282" y="60"/>
                      </a:lnTo>
                      <a:close/>
                    </a:path>
                  </a:pathLst>
                </a:custGeom>
                <a:solidFill>
                  <a:srgbClr val="FFB7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092" name="Freeform 20"/>
                <p:cNvSpPr>
                  <a:spLocks/>
                </p:cNvSpPr>
                <p:nvPr/>
              </p:nvSpPr>
              <p:spPr bwMode="auto">
                <a:xfrm>
                  <a:off x="7151" y="7313"/>
                  <a:ext cx="581" cy="204"/>
                </a:xfrm>
                <a:custGeom>
                  <a:avLst/>
                  <a:gdLst>
                    <a:gd name="T0" fmla="*/ 307 w 581"/>
                    <a:gd name="T1" fmla="*/ 204 h 204"/>
                    <a:gd name="T2" fmla="*/ 343 w 581"/>
                    <a:gd name="T3" fmla="*/ 198 h 204"/>
                    <a:gd name="T4" fmla="*/ 388 w 581"/>
                    <a:gd name="T5" fmla="*/ 188 h 204"/>
                    <a:gd name="T6" fmla="*/ 434 w 581"/>
                    <a:gd name="T7" fmla="*/ 170 h 204"/>
                    <a:gd name="T8" fmla="*/ 480 w 581"/>
                    <a:gd name="T9" fmla="*/ 147 h 204"/>
                    <a:gd name="T10" fmla="*/ 520 w 581"/>
                    <a:gd name="T11" fmla="*/ 116 h 204"/>
                    <a:gd name="T12" fmla="*/ 553 w 581"/>
                    <a:gd name="T13" fmla="*/ 75 h 204"/>
                    <a:gd name="T14" fmla="*/ 575 w 581"/>
                    <a:gd name="T15" fmla="*/ 28 h 204"/>
                    <a:gd name="T16" fmla="*/ 579 w 581"/>
                    <a:gd name="T17" fmla="*/ 3 h 204"/>
                    <a:gd name="T18" fmla="*/ 568 w 581"/>
                    <a:gd name="T19" fmla="*/ 9 h 204"/>
                    <a:gd name="T20" fmla="*/ 546 w 581"/>
                    <a:gd name="T21" fmla="*/ 15 h 204"/>
                    <a:gd name="T22" fmla="*/ 515 w 581"/>
                    <a:gd name="T23" fmla="*/ 21 h 204"/>
                    <a:gd name="T24" fmla="*/ 474 w 581"/>
                    <a:gd name="T25" fmla="*/ 24 h 204"/>
                    <a:gd name="T26" fmla="*/ 428 w 581"/>
                    <a:gd name="T27" fmla="*/ 28 h 204"/>
                    <a:gd name="T28" fmla="*/ 376 w 581"/>
                    <a:gd name="T29" fmla="*/ 29 h 204"/>
                    <a:gd name="T30" fmla="*/ 320 w 581"/>
                    <a:gd name="T31" fmla="*/ 31 h 204"/>
                    <a:gd name="T32" fmla="*/ 263 w 581"/>
                    <a:gd name="T33" fmla="*/ 31 h 204"/>
                    <a:gd name="T34" fmla="*/ 206 w 581"/>
                    <a:gd name="T35" fmla="*/ 29 h 204"/>
                    <a:gd name="T36" fmla="*/ 153 w 581"/>
                    <a:gd name="T37" fmla="*/ 28 h 204"/>
                    <a:gd name="T38" fmla="*/ 107 w 581"/>
                    <a:gd name="T39" fmla="*/ 24 h 204"/>
                    <a:gd name="T40" fmla="*/ 68 w 581"/>
                    <a:gd name="T41" fmla="*/ 21 h 204"/>
                    <a:gd name="T42" fmla="*/ 36 w 581"/>
                    <a:gd name="T43" fmla="*/ 15 h 204"/>
                    <a:gd name="T44" fmla="*/ 13 w 581"/>
                    <a:gd name="T45" fmla="*/ 9 h 204"/>
                    <a:gd name="T46" fmla="*/ 2 w 581"/>
                    <a:gd name="T47" fmla="*/ 3 h 204"/>
                    <a:gd name="T48" fmla="*/ 6 w 581"/>
                    <a:gd name="T49" fmla="*/ 28 h 204"/>
                    <a:gd name="T50" fmla="*/ 28 w 581"/>
                    <a:gd name="T51" fmla="*/ 75 h 204"/>
                    <a:gd name="T52" fmla="*/ 61 w 581"/>
                    <a:gd name="T53" fmla="*/ 114 h 204"/>
                    <a:gd name="T54" fmla="*/ 103 w 581"/>
                    <a:gd name="T55" fmla="*/ 146 h 204"/>
                    <a:gd name="T56" fmla="*/ 149 w 581"/>
                    <a:gd name="T57" fmla="*/ 169 h 204"/>
                    <a:gd name="T58" fmla="*/ 195 w 581"/>
                    <a:gd name="T59" fmla="*/ 186 h 204"/>
                    <a:gd name="T60" fmla="*/ 240 w 581"/>
                    <a:gd name="T61" fmla="*/ 198 h 204"/>
                    <a:gd name="T62" fmla="*/ 276 w 581"/>
                    <a:gd name="T63" fmla="*/ 202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81" h="204">
                      <a:moveTo>
                        <a:pt x="291" y="204"/>
                      </a:moveTo>
                      <a:lnTo>
                        <a:pt x="307" y="204"/>
                      </a:lnTo>
                      <a:lnTo>
                        <a:pt x="324" y="202"/>
                      </a:lnTo>
                      <a:lnTo>
                        <a:pt x="343" y="198"/>
                      </a:lnTo>
                      <a:lnTo>
                        <a:pt x="365" y="193"/>
                      </a:lnTo>
                      <a:lnTo>
                        <a:pt x="388" y="188"/>
                      </a:lnTo>
                      <a:lnTo>
                        <a:pt x="411" y="180"/>
                      </a:lnTo>
                      <a:lnTo>
                        <a:pt x="434" y="170"/>
                      </a:lnTo>
                      <a:lnTo>
                        <a:pt x="457" y="160"/>
                      </a:lnTo>
                      <a:lnTo>
                        <a:pt x="480" y="147"/>
                      </a:lnTo>
                      <a:lnTo>
                        <a:pt x="502" y="132"/>
                      </a:lnTo>
                      <a:lnTo>
                        <a:pt x="520" y="116"/>
                      </a:lnTo>
                      <a:lnTo>
                        <a:pt x="539" y="97"/>
                      </a:lnTo>
                      <a:lnTo>
                        <a:pt x="553" y="75"/>
                      </a:lnTo>
                      <a:lnTo>
                        <a:pt x="566" y="54"/>
                      </a:lnTo>
                      <a:lnTo>
                        <a:pt x="575" y="28"/>
                      </a:lnTo>
                      <a:lnTo>
                        <a:pt x="581" y="0"/>
                      </a:lnTo>
                      <a:lnTo>
                        <a:pt x="579" y="3"/>
                      </a:lnTo>
                      <a:lnTo>
                        <a:pt x="575" y="6"/>
                      </a:lnTo>
                      <a:lnTo>
                        <a:pt x="568" y="9"/>
                      </a:lnTo>
                      <a:lnTo>
                        <a:pt x="558" y="12"/>
                      </a:lnTo>
                      <a:lnTo>
                        <a:pt x="546" y="15"/>
                      </a:lnTo>
                      <a:lnTo>
                        <a:pt x="530" y="18"/>
                      </a:lnTo>
                      <a:lnTo>
                        <a:pt x="515" y="21"/>
                      </a:lnTo>
                      <a:lnTo>
                        <a:pt x="496" y="22"/>
                      </a:lnTo>
                      <a:lnTo>
                        <a:pt x="474" y="24"/>
                      </a:lnTo>
                      <a:lnTo>
                        <a:pt x="453" y="26"/>
                      </a:lnTo>
                      <a:lnTo>
                        <a:pt x="428" y="28"/>
                      </a:lnTo>
                      <a:lnTo>
                        <a:pt x="404" y="28"/>
                      </a:lnTo>
                      <a:lnTo>
                        <a:pt x="376" y="29"/>
                      </a:lnTo>
                      <a:lnTo>
                        <a:pt x="349" y="31"/>
                      </a:lnTo>
                      <a:lnTo>
                        <a:pt x="320" y="31"/>
                      </a:lnTo>
                      <a:lnTo>
                        <a:pt x="291" y="31"/>
                      </a:lnTo>
                      <a:lnTo>
                        <a:pt x="263" y="31"/>
                      </a:lnTo>
                      <a:lnTo>
                        <a:pt x="234" y="31"/>
                      </a:lnTo>
                      <a:lnTo>
                        <a:pt x="206" y="29"/>
                      </a:lnTo>
                      <a:lnTo>
                        <a:pt x="179" y="28"/>
                      </a:lnTo>
                      <a:lnTo>
                        <a:pt x="153" y="28"/>
                      </a:lnTo>
                      <a:lnTo>
                        <a:pt x="130" y="26"/>
                      </a:lnTo>
                      <a:lnTo>
                        <a:pt x="107" y="24"/>
                      </a:lnTo>
                      <a:lnTo>
                        <a:pt x="87" y="22"/>
                      </a:lnTo>
                      <a:lnTo>
                        <a:pt x="68" y="21"/>
                      </a:lnTo>
                      <a:lnTo>
                        <a:pt x="51" y="18"/>
                      </a:lnTo>
                      <a:lnTo>
                        <a:pt x="36" y="15"/>
                      </a:lnTo>
                      <a:lnTo>
                        <a:pt x="23" y="12"/>
                      </a:lnTo>
                      <a:lnTo>
                        <a:pt x="13" y="9"/>
                      </a:lnTo>
                      <a:lnTo>
                        <a:pt x="6" y="6"/>
                      </a:lnTo>
                      <a:lnTo>
                        <a:pt x="2" y="3"/>
                      </a:lnTo>
                      <a:lnTo>
                        <a:pt x="0" y="0"/>
                      </a:lnTo>
                      <a:lnTo>
                        <a:pt x="6" y="28"/>
                      </a:lnTo>
                      <a:lnTo>
                        <a:pt x="15" y="52"/>
                      </a:lnTo>
                      <a:lnTo>
                        <a:pt x="28" y="75"/>
                      </a:lnTo>
                      <a:lnTo>
                        <a:pt x="44" y="97"/>
                      </a:lnTo>
                      <a:lnTo>
                        <a:pt x="61" y="114"/>
                      </a:lnTo>
                      <a:lnTo>
                        <a:pt x="81" y="132"/>
                      </a:lnTo>
                      <a:lnTo>
                        <a:pt x="103" y="146"/>
                      </a:lnTo>
                      <a:lnTo>
                        <a:pt x="126" y="159"/>
                      </a:lnTo>
                      <a:lnTo>
                        <a:pt x="149" y="169"/>
                      </a:lnTo>
                      <a:lnTo>
                        <a:pt x="172" y="179"/>
                      </a:lnTo>
                      <a:lnTo>
                        <a:pt x="195" y="186"/>
                      </a:lnTo>
                      <a:lnTo>
                        <a:pt x="218" y="192"/>
                      </a:lnTo>
                      <a:lnTo>
                        <a:pt x="240" y="198"/>
                      </a:lnTo>
                      <a:lnTo>
                        <a:pt x="258" y="201"/>
                      </a:lnTo>
                      <a:lnTo>
                        <a:pt x="276" y="202"/>
                      </a:lnTo>
                      <a:lnTo>
                        <a:pt x="291" y="204"/>
                      </a:lnTo>
                      <a:close/>
                    </a:path>
                  </a:pathLst>
                </a:custGeom>
                <a:solidFill>
                  <a:srgbClr val="FFB7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093" name="Freeform 21"/>
                <p:cNvSpPr>
                  <a:spLocks/>
                </p:cNvSpPr>
                <p:nvPr/>
              </p:nvSpPr>
              <p:spPr bwMode="auto">
                <a:xfrm>
                  <a:off x="7331" y="7024"/>
                  <a:ext cx="16" cy="24"/>
                </a:xfrm>
                <a:custGeom>
                  <a:avLst/>
                  <a:gdLst>
                    <a:gd name="T0" fmla="*/ 3 w 16"/>
                    <a:gd name="T1" fmla="*/ 24 h 24"/>
                    <a:gd name="T2" fmla="*/ 6 w 16"/>
                    <a:gd name="T3" fmla="*/ 22 h 24"/>
                    <a:gd name="T4" fmla="*/ 11 w 16"/>
                    <a:gd name="T5" fmla="*/ 14 h 24"/>
                    <a:gd name="T6" fmla="*/ 15 w 16"/>
                    <a:gd name="T7" fmla="*/ 6 h 24"/>
                    <a:gd name="T8" fmla="*/ 16 w 16"/>
                    <a:gd name="T9" fmla="*/ 1 h 24"/>
                    <a:gd name="T10" fmla="*/ 13 w 16"/>
                    <a:gd name="T11" fmla="*/ 0 h 24"/>
                    <a:gd name="T12" fmla="*/ 9 w 16"/>
                    <a:gd name="T13" fmla="*/ 3 h 24"/>
                    <a:gd name="T14" fmla="*/ 5 w 16"/>
                    <a:gd name="T15" fmla="*/ 10 h 24"/>
                    <a:gd name="T16" fmla="*/ 0 w 16"/>
                    <a:gd name="T17" fmla="*/ 19 h 24"/>
                    <a:gd name="T18" fmla="*/ 0 w 16"/>
                    <a:gd name="T19" fmla="*/ 23 h 24"/>
                    <a:gd name="T20" fmla="*/ 3 w 16"/>
                    <a:gd name="T21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4">
                      <a:moveTo>
                        <a:pt x="3" y="24"/>
                      </a:moveTo>
                      <a:lnTo>
                        <a:pt x="6" y="22"/>
                      </a:lnTo>
                      <a:lnTo>
                        <a:pt x="11" y="14"/>
                      </a:lnTo>
                      <a:lnTo>
                        <a:pt x="15" y="6"/>
                      </a:lnTo>
                      <a:lnTo>
                        <a:pt x="16" y="1"/>
                      </a:lnTo>
                      <a:lnTo>
                        <a:pt x="13" y="0"/>
                      </a:lnTo>
                      <a:lnTo>
                        <a:pt x="9" y="3"/>
                      </a:lnTo>
                      <a:lnTo>
                        <a:pt x="5" y="10"/>
                      </a:lnTo>
                      <a:lnTo>
                        <a:pt x="0" y="19"/>
                      </a:lnTo>
                      <a:lnTo>
                        <a:pt x="0" y="23"/>
                      </a:lnTo>
                      <a:lnTo>
                        <a:pt x="3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094" name="Freeform 22"/>
                <p:cNvSpPr>
                  <a:spLocks/>
                </p:cNvSpPr>
                <p:nvPr/>
              </p:nvSpPr>
              <p:spPr bwMode="auto">
                <a:xfrm>
                  <a:off x="7271" y="7044"/>
                  <a:ext cx="26" cy="16"/>
                </a:xfrm>
                <a:custGeom>
                  <a:avLst/>
                  <a:gdLst>
                    <a:gd name="T0" fmla="*/ 24 w 26"/>
                    <a:gd name="T1" fmla="*/ 16 h 16"/>
                    <a:gd name="T2" fmla="*/ 20 w 26"/>
                    <a:gd name="T3" fmla="*/ 15 h 16"/>
                    <a:gd name="T4" fmla="*/ 11 w 26"/>
                    <a:gd name="T5" fmla="*/ 10 h 16"/>
                    <a:gd name="T6" fmla="*/ 4 w 26"/>
                    <a:gd name="T7" fmla="*/ 6 h 16"/>
                    <a:gd name="T8" fmla="*/ 0 w 26"/>
                    <a:gd name="T9" fmla="*/ 3 h 16"/>
                    <a:gd name="T10" fmla="*/ 1 w 26"/>
                    <a:gd name="T11" fmla="*/ 0 h 16"/>
                    <a:gd name="T12" fmla="*/ 7 w 26"/>
                    <a:gd name="T13" fmla="*/ 2 h 16"/>
                    <a:gd name="T14" fmla="*/ 14 w 26"/>
                    <a:gd name="T15" fmla="*/ 4 h 16"/>
                    <a:gd name="T16" fmla="*/ 23 w 26"/>
                    <a:gd name="T17" fmla="*/ 9 h 16"/>
                    <a:gd name="T18" fmla="*/ 26 w 26"/>
                    <a:gd name="T19" fmla="*/ 13 h 16"/>
                    <a:gd name="T20" fmla="*/ 24 w 26"/>
                    <a:gd name="T2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" h="16">
                      <a:moveTo>
                        <a:pt x="24" y="16"/>
                      </a:moveTo>
                      <a:lnTo>
                        <a:pt x="20" y="15"/>
                      </a:lnTo>
                      <a:lnTo>
                        <a:pt x="11" y="10"/>
                      </a:lnTo>
                      <a:lnTo>
                        <a:pt x="4" y="6"/>
                      </a:lnTo>
                      <a:lnTo>
                        <a:pt x="0" y="3"/>
                      </a:lnTo>
                      <a:lnTo>
                        <a:pt x="1" y="0"/>
                      </a:lnTo>
                      <a:lnTo>
                        <a:pt x="7" y="2"/>
                      </a:lnTo>
                      <a:lnTo>
                        <a:pt x="14" y="4"/>
                      </a:lnTo>
                      <a:lnTo>
                        <a:pt x="23" y="9"/>
                      </a:lnTo>
                      <a:lnTo>
                        <a:pt x="26" y="13"/>
                      </a:lnTo>
                      <a:lnTo>
                        <a:pt x="24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095" name="Freeform 23"/>
                <p:cNvSpPr>
                  <a:spLocks/>
                </p:cNvSpPr>
                <p:nvPr/>
              </p:nvSpPr>
              <p:spPr bwMode="auto">
                <a:xfrm>
                  <a:off x="7270" y="7095"/>
                  <a:ext cx="23" cy="18"/>
                </a:xfrm>
                <a:custGeom>
                  <a:avLst/>
                  <a:gdLst>
                    <a:gd name="T0" fmla="*/ 21 w 23"/>
                    <a:gd name="T1" fmla="*/ 0 h 18"/>
                    <a:gd name="T2" fmla="*/ 17 w 23"/>
                    <a:gd name="T3" fmla="*/ 1 h 18"/>
                    <a:gd name="T4" fmla="*/ 10 w 23"/>
                    <a:gd name="T5" fmla="*/ 5 h 18"/>
                    <a:gd name="T6" fmla="*/ 2 w 23"/>
                    <a:gd name="T7" fmla="*/ 11 h 18"/>
                    <a:gd name="T8" fmla="*/ 0 w 23"/>
                    <a:gd name="T9" fmla="*/ 15 h 18"/>
                    <a:gd name="T10" fmla="*/ 1 w 23"/>
                    <a:gd name="T11" fmla="*/ 18 h 18"/>
                    <a:gd name="T12" fmla="*/ 5 w 23"/>
                    <a:gd name="T13" fmla="*/ 17 h 18"/>
                    <a:gd name="T14" fmla="*/ 14 w 23"/>
                    <a:gd name="T15" fmla="*/ 13 h 18"/>
                    <a:gd name="T16" fmla="*/ 20 w 23"/>
                    <a:gd name="T17" fmla="*/ 7 h 18"/>
                    <a:gd name="T18" fmla="*/ 23 w 23"/>
                    <a:gd name="T19" fmla="*/ 2 h 18"/>
                    <a:gd name="T20" fmla="*/ 21 w 23"/>
                    <a:gd name="T21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3" h="18">
                      <a:moveTo>
                        <a:pt x="21" y="0"/>
                      </a:moveTo>
                      <a:lnTo>
                        <a:pt x="17" y="1"/>
                      </a:lnTo>
                      <a:lnTo>
                        <a:pt x="10" y="5"/>
                      </a:lnTo>
                      <a:lnTo>
                        <a:pt x="2" y="11"/>
                      </a:lnTo>
                      <a:lnTo>
                        <a:pt x="0" y="15"/>
                      </a:lnTo>
                      <a:lnTo>
                        <a:pt x="1" y="18"/>
                      </a:lnTo>
                      <a:lnTo>
                        <a:pt x="5" y="17"/>
                      </a:lnTo>
                      <a:lnTo>
                        <a:pt x="14" y="13"/>
                      </a:lnTo>
                      <a:lnTo>
                        <a:pt x="20" y="7"/>
                      </a:lnTo>
                      <a:lnTo>
                        <a:pt x="23" y="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096" name="Freeform 24"/>
                <p:cNvSpPr>
                  <a:spLocks/>
                </p:cNvSpPr>
                <p:nvPr/>
              </p:nvSpPr>
              <p:spPr bwMode="auto">
                <a:xfrm>
                  <a:off x="7333" y="7103"/>
                  <a:ext cx="11" cy="26"/>
                </a:xfrm>
                <a:custGeom>
                  <a:avLst/>
                  <a:gdLst>
                    <a:gd name="T0" fmla="*/ 0 w 11"/>
                    <a:gd name="T1" fmla="*/ 0 h 26"/>
                    <a:gd name="T2" fmla="*/ 0 w 11"/>
                    <a:gd name="T3" fmla="*/ 5 h 26"/>
                    <a:gd name="T4" fmla="*/ 3 w 11"/>
                    <a:gd name="T5" fmla="*/ 13 h 26"/>
                    <a:gd name="T6" fmla="*/ 7 w 11"/>
                    <a:gd name="T7" fmla="*/ 22 h 26"/>
                    <a:gd name="T8" fmla="*/ 9 w 11"/>
                    <a:gd name="T9" fmla="*/ 26 h 26"/>
                    <a:gd name="T10" fmla="*/ 11 w 11"/>
                    <a:gd name="T11" fmla="*/ 25 h 26"/>
                    <a:gd name="T12" fmla="*/ 11 w 11"/>
                    <a:gd name="T13" fmla="*/ 20 h 26"/>
                    <a:gd name="T14" fmla="*/ 10 w 11"/>
                    <a:gd name="T15" fmla="*/ 12 h 26"/>
                    <a:gd name="T16" fmla="*/ 7 w 11"/>
                    <a:gd name="T17" fmla="*/ 5 h 26"/>
                    <a:gd name="T18" fmla="*/ 4 w 11"/>
                    <a:gd name="T19" fmla="*/ 0 h 26"/>
                    <a:gd name="T20" fmla="*/ 0 w 11"/>
                    <a:gd name="T21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26">
                      <a:moveTo>
                        <a:pt x="0" y="0"/>
                      </a:moveTo>
                      <a:lnTo>
                        <a:pt x="0" y="5"/>
                      </a:lnTo>
                      <a:lnTo>
                        <a:pt x="3" y="13"/>
                      </a:lnTo>
                      <a:lnTo>
                        <a:pt x="7" y="22"/>
                      </a:lnTo>
                      <a:lnTo>
                        <a:pt x="9" y="26"/>
                      </a:lnTo>
                      <a:lnTo>
                        <a:pt x="11" y="25"/>
                      </a:lnTo>
                      <a:lnTo>
                        <a:pt x="11" y="20"/>
                      </a:lnTo>
                      <a:lnTo>
                        <a:pt x="10" y="12"/>
                      </a:lnTo>
                      <a:lnTo>
                        <a:pt x="7" y="5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097" name="Freeform 25"/>
                <p:cNvSpPr>
                  <a:spLocks/>
                </p:cNvSpPr>
                <p:nvPr/>
              </p:nvSpPr>
              <p:spPr bwMode="auto">
                <a:xfrm>
                  <a:off x="7634" y="7135"/>
                  <a:ext cx="26" cy="7"/>
                </a:xfrm>
                <a:custGeom>
                  <a:avLst/>
                  <a:gdLst>
                    <a:gd name="T0" fmla="*/ 0 w 26"/>
                    <a:gd name="T1" fmla="*/ 6 h 7"/>
                    <a:gd name="T2" fmla="*/ 4 w 26"/>
                    <a:gd name="T3" fmla="*/ 7 h 7"/>
                    <a:gd name="T4" fmla="*/ 13 w 26"/>
                    <a:gd name="T5" fmla="*/ 7 h 7"/>
                    <a:gd name="T6" fmla="*/ 22 w 26"/>
                    <a:gd name="T7" fmla="*/ 7 h 7"/>
                    <a:gd name="T8" fmla="*/ 26 w 26"/>
                    <a:gd name="T9" fmla="*/ 6 h 7"/>
                    <a:gd name="T10" fmla="*/ 26 w 26"/>
                    <a:gd name="T11" fmla="*/ 3 h 7"/>
                    <a:gd name="T12" fmla="*/ 22 w 26"/>
                    <a:gd name="T13" fmla="*/ 1 h 7"/>
                    <a:gd name="T14" fmla="*/ 13 w 26"/>
                    <a:gd name="T15" fmla="*/ 0 h 7"/>
                    <a:gd name="T16" fmla="*/ 4 w 26"/>
                    <a:gd name="T17" fmla="*/ 0 h 7"/>
                    <a:gd name="T18" fmla="*/ 0 w 26"/>
                    <a:gd name="T19" fmla="*/ 1 h 7"/>
                    <a:gd name="T20" fmla="*/ 0 w 26"/>
                    <a:gd name="T21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" h="7">
                      <a:moveTo>
                        <a:pt x="0" y="6"/>
                      </a:moveTo>
                      <a:lnTo>
                        <a:pt x="4" y="7"/>
                      </a:lnTo>
                      <a:lnTo>
                        <a:pt x="13" y="7"/>
                      </a:lnTo>
                      <a:lnTo>
                        <a:pt x="22" y="7"/>
                      </a:lnTo>
                      <a:lnTo>
                        <a:pt x="26" y="6"/>
                      </a:lnTo>
                      <a:lnTo>
                        <a:pt x="26" y="3"/>
                      </a:lnTo>
                      <a:lnTo>
                        <a:pt x="22" y="1"/>
                      </a:lnTo>
                      <a:lnTo>
                        <a:pt x="13" y="0"/>
                      </a:lnTo>
                      <a:lnTo>
                        <a:pt x="4" y="0"/>
                      </a:lnTo>
                      <a:lnTo>
                        <a:pt x="0" y="1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098" name="Freeform 26"/>
                <p:cNvSpPr>
                  <a:spLocks/>
                </p:cNvSpPr>
                <p:nvPr/>
              </p:nvSpPr>
              <p:spPr bwMode="auto">
                <a:xfrm>
                  <a:off x="7605" y="7093"/>
                  <a:ext cx="16" cy="26"/>
                </a:xfrm>
                <a:custGeom>
                  <a:avLst/>
                  <a:gdLst>
                    <a:gd name="T0" fmla="*/ 3 w 16"/>
                    <a:gd name="T1" fmla="*/ 26 h 26"/>
                    <a:gd name="T2" fmla="*/ 6 w 16"/>
                    <a:gd name="T3" fmla="*/ 22 h 26"/>
                    <a:gd name="T4" fmla="*/ 10 w 16"/>
                    <a:gd name="T5" fmla="*/ 15 h 26"/>
                    <a:gd name="T6" fmla="*/ 15 w 16"/>
                    <a:gd name="T7" fmla="*/ 6 h 26"/>
                    <a:gd name="T8" fmla="*/ 16 w 16"/>
                    <a:gd name="T9" fmla="*/ 2 h 26"/>
                    <a:gd name="T10" fmla="*/ 12 w 16"/>
                    <a:gd name="T11" fmla="*/ 0 h 26"/>
                    <a:gd name="T12" fmla="*/ 9 w 16"/>
                    <a:gd name="T13" fmla="*/ 3 h 26"/>
                    <a:gd name="T14" fmla="*/ 4 w 16"/>
                    <a:gd name="T15" fmla="*/ 10 h 26"/>
                    <a:gd name="T16" fmla="*/ 0 w 16"/>
                    <a:gd name="T17" fmla="*/ 19 h 26"/>
                    <a:gd name="T18" fmla="*/ 0 w 16"/>
                    <a:gd name="T19" fmla="*/ 25 h 26"/>
                    <a:gd name="T20" fmla="*/ 3 w 16"/>
                    <a:gd name="T21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6">
                      <a:moveTo>
                        <a:pt x="3" y="26"/>
                      </a:moveTo>
                      <a:lnTo>
                        <a:pt x="6" y="22"/>
                      </a:lnTo>
                      <a:lnTo>
                        <a:pt x="10" y="15"/>
                      </a:lnTo>
                      <a:lnTo>
                        <a:pt x="15" y="6"/>
                      </a:lnTo>
                      <a:lnTo>
                        <a:pt x="16" y="2"/>
                      </a:lnTo>
                      <a:lnTo>
                        <a:pt x="12" y="0"/>
                      </a:lnTo>
                      <a:lnTo>
                        <a:pt x="9" y="3"/>
                      </a:lnTo>
                      <a:lnTo>
                        <a:pt x="4" y="10"/>
                      </a:lnTo>
                      <a:lnTo>
                        <a:pt x="0" y="19"/>
                      </a:lnTo>
                      <a:lnTo>
                        <a:pt x="0" y="25"/>
                      </a:lnTo>
                      <a:lnTo>
                        <a:pt x="3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099" name="Freeform 27"/>
                <p:cNvSpPr>
                  <a:spLocks/>
                </p:cNvSpPr>
                <p:nvPr/>
              </p:nvSpPr>
              <p:spPr bwMode="auto">
                <a:xfrm>
                  <a:off x="7545" y="7113"/>
                  <a:ext cx="26" cy="16"/>
                </a:xfrm>
                <a:custGeom>
                  <a:avLst/>
                  <a:gdLst>
                    <a:gd name="T0" fmla="*/ 24 w 26"/>
                    <a:gd name="T1" fmla="*/ 16 h 16"/>
                    <a:gd name="T2" fmla="*/ 20 w 26"/>
                    <a:gd name="T3" fmla="*/ 15 h 16"/>
                    <a:gd name="T4" fmla="*/ 11 w 26"/>
                    <a:gd name="T5" fmla="*/ 12 h 16"/>
                    <a:gd name="T6" fmla="*/ 3 w 26"/>
                    <a:gd name="T7" fmla="*/ 6 h 16"/>
                    <a:gd name="T8" fmla="*/ 0 w 26"/>
                    <a:gd name="T9" fmla="*/ 3 h 16"/>
                    <a:gd name="T10" fmla="*/ 1 w 26"/>
                    <a:gd name="T11" fmla="*/ 0 h 16"/>
                    <a:gd name="T12" fmla="*/ 7 w 26"/>
                    <a:gd name="T13" fmla="*/ 2 h 16"/>
                    <a:gd name="T14" fmla="*/ 14 w 26"/>
                    <a:gd name="T15" fmla="*/ 5 h 16"/>
                    <a:gd name="T16" fmla="*/ 23 w 26"/>
                    <a:gd name="T17" fmla="*/ 9 h 16"/>
                    <a:gd name="T18" fmla="*/ 26 w 26"/>
                    <a:gd name="T19" fmla="*/ 13 h 16"/>
                    <a:gd name="T20" fmla="*/ 24 w 26"/>
                    <a:gd name="T2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" h="16">
                      <a:moveTo>
                        <a:pt x="24" y="16"/>
                      </a:moveTo>
                      <a:lnTo>
                        <a:pt x="20" y="15"/>
                      </a:lnTo>
                      <a:lnTo>
                        <a:pt x="11" y="12"/>
                      </a:lnTo>
                      <a:lnTo>
                        <a:pt x="3" y="6"/>
                      </a:lnTo>
                      <a:lnTo>
                        <a:pt x="0" y="3"/>
                      </a:lnTo>
                      <a:lnTo>
                        <a:pt x="1" y="0"/>
                      </a:lnTo>
                      <a:lnTo>
                        <a:pt x="7" y="2"/>
                      </a:lnTo>
                      <a:lnTo>
                        <a:pt x="14" y="5"/>
                      </a:lnTo>
                      <a:lnTo>
                        <a:pt x="23" y="9"/>
                      </a:lnTo>
                      <a:lnTo>
                        <a:pt x="26" y="13"/>
                      </a:lnTo>
                      <a:lnTo>
                        <a:pt x="24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00" name="Freeform 28"/>
                <p:cNvSpPr>
                  <a:spLocks/>
                </p:cNvSpPr>
                <p:nvPr/>
              </p:nvSpPr>
              <p:spPr bwMode="auto">
                <a:xfrm>
                  <a:off x="7543" y="7164"/>
                  <a:ext cx="23" cy="18"/>
                </a:xfrm>
                <a:custGeom>
                  <a:avLst/>
                  <a:gdLst>
                    <a:gd name="T0" fmla="*/ 22 w 23"/>
                    <a:gd name="T1" fmla="*/ 0 h 18"/>
                    <a:gd name="T2" fmla="*/ 17 w 23"/>
                    <a:gd name="T3" fmla="*/ 1 h 18"/>
                    <a:gd name="T4" fmla="*/ 10 w 23"/>
                    <a:gd name="T5" fmla="*/ 7 h 18"/>
                    <a:gd name="T6" fmla="*/ 3 w 23"/>
                    <a:gd name="T7" fmla="*/ 13 h 18"/>
                    <a:gd name="T8" fmla="*/ 0 w 23"/>
                    <a:gd name="T9" fmla="*/ 16 h 18"/>
                    <a:gd name="T10" fmla="*/ 2 w 23"/>
                    <a:gd name="T11" fmla="*/ 18 h 18"/>
                    <a:gd name="T12" fmla="*/ 6 w 23"/>
                    <a:gd name="T13" fmla="*/ 17 h 18"/>
                    <a:gd name="T14" fmla="*/ 15 w 23"/>
                    <a:gd name="T15" fmla="*/ 13 h 18"/>
                    <a:gd name="T16" fmla="*/ 20 w 23"/>
                    <a:gd name="T17" fmla="*/ 7 h 18"/>
                    <a:gd name="T18" fmla="*/ 23 w 23"/>
                    <a:gd name="T19" fmla="*/ 3 h 18"/>
                    <a:gd name="T20" fmla="*/ 22 w 23"/>
                    <a:gd name="T21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3" h="18">
                      <a:moveTo>
                        <a:pt x="22" y="0"/>
                      </a:moveTo>
                      <a:lnTo>
                        <a:pt x="17" y="1"/>
                      </a:lnTo>
                      <a:lnTo>
                        <a:pt x="10" y="7"/>
                      </a:lnTo>
                      <a:lnTo>
                        <a:pt x="3" y="13"/>
                      </a:lnTo>
                      <a:lnTo>
                        <a:pt x="0" y="16"/>
                      </a:lnTo>
                      <a:lnTo>
                        <a:pt x="2" y="18"/>
                      </a:lnTo>
                      <a:lnTo>
                        <a:pt x="6" y="17"/>
                      </a:lnTo>
                      <a:lnTo>
                        <a:pt x="15" y="13"/>
                      </a:lnTo>
                      <a:lnTo>
                        <a:pt x="20" y="7"/>
                      </a:lnTo>
                      <a:lnTo>
                        <a:pt x="23" y="3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01" name="Freeform 29"/>
                <p:cNvSpPr>
                  <a:spLocks/>
                </p:cNvSpPr>
                <p:nvPr/>
              </p:nvSpPr>
              <p:spPr bwMode="auto">
                <a:xfrm>
                  <a:off x="7607" y="7172"/>
                  <a:ext cx="11" cy="26"/>
                </a:xfrm>
                <a:custGeom>
                  <a:avLst/>
                  <a:gdLst>
                    <a:gd name="T0" fmla="*/ 0 w 11"/>
                    <a:gd name="T1" fmla="*/ 2 h 26"/>
                    <a:gd name="T2" fmla="*/ 0 w 11"/>
                    <a:gd name="T3" fmla="*/ 6 h 26"/>
                    <a:gd name="T4" fmla="*/ 2 w 11"/>
                    <a:gd name="T5" fmla="*/ 13 h 26"/>
                    <a:gd name="T6" fmla="*/ 5 w 11"/>
                    <a:gd name="T7" fmla="*/ 22 h 26"/>
                    <a:gd name="T8" fmla="*/ 8 w 11"/>
                    <a:gd name="T9" fmla="*/ 26 h 26"/>
                    <a:gd name="T10" fmla="*/ 11 w 11"/>
                    <a:gd name="T11" fmla="*/ 25 h 26"/>
                    <a:gd name="T12" fmla="*/ 11 w 11"/>
                    <a:gd name="T13" fmla="*/ 21 h 26"/>
                    <a:gd name="T14" fmla="*/ 10 w 11"/>
                    <a:gd name="T15" fmla="*/ 12 h 26"/>
                    <a:gd name="T16" fmla="*/ 5 w 11"/>
                    <a:gd name="T17" fmla="*/ 5 h 26"/>
                    <a:gd name="T18" fmla="*/ 2 w 11"/>
                    <a:gd name="T19" fmla="*/ 0 h 26"/>
                    <a:gd name="T20" fmla="*/ 0 w 11"/>
                    <a:gd name="T2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26">
                      <a:moveTo>
                        <a:pt x="0" y="2"/>
                      </a:moveTo>
                      <a:lnTo>
                        <a:pt x="0" y="6"/>
                      </a:lnTo>
                      <a:lnTo>
                        <a:pt x="2" y="13"/>
                      </a:lnTo>
                      <a:lnTo>
                        <a:pt x="5" y="22"/>
                      </a:lnTo>
                      <a:lnTo>
                        <a:pt x="8" y="26"/>
                      </a:lnTo>
                      <a:lnTo>
                        <a:pt x="11" y="25"/>
                      </a:lnTo>
                      <a:lnTo>
                        <a:pt x="11" y="21"/>
                      </a:lnTo>
                      <a:lnTo>
                        <a:pt x="10" y="12"/>
                      </a:lnTo>
                      <a:lnTo>
                        <a:pt x="5" y="5"/>
                      </a:lnTo>
                      <a:lnTo>
                        <a:pt x="2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02" name="Freeform 30"/>
                <p:cNvSpPr>
                  <a:spLocks/>
                </p:cNvSpPr>
                <p:nvPr/>
              </p:nvSpPr>
              <p:spPr bwMode="auto">
                <a:xfrm>
                  <a:off x="7300" y="7053"/>
                  <a:ext cx="40" cy="40"/>
                </a:xfrm>
                <a:custGeom>
                  <a:avLst/>
                  <a:gdLst>
                    <a:gd name="T0" fmla="*/ 20 w 40"/>
                    <a:gd name="T1" fmla="*/ 40 h 40"/>
                    <a:gd name="T2" fmla="*/ 29 w 40"/>
                    <a:gd name="T3" fmla="*/ 39 h 40"/>
                    <a:gd name="T4" fmla="*/ 34 w 40"/>
                    <a:gd name="T5" fmla="*/ 34 h 40"/>
                    <a:gd name="T6" fmla="*/ 39 w 40"/>
                    <a:gd name="T7" fmla="*/ 29 h 40"/>
                    <a:gd name="T8" fmla="*/ 40 w 40"/>
                    <a:gd name="T9" fmla="*/ 20 h 40"/>
                    <a:gd name="T10" fmla="*/ 39 w 40"/>
                    <a:gd name="T11" fmla="*/ 11 h 40"/>
                    <a:gd name="T12" fmla="*/ 34 w 40"/>
                    <a:gd name="T13" fmla="*/ 6 h 40"/>
                    <a:gd name="T14" fmla="*/ 29 w 40"/>
                    <a:gd name="T15" fmla="*/ 1 h 40"/>
                    <a:gd name="T16" fmla="*/ 20 w 40"/>
                    <a:gd name="T17" fmla="*/ 0 h 40"/>
                    <a:gd name="T18" fmla="*/ 11 w 40"/>
                    <a:gd name="T19" fmla="*/ 1 h 40"/>
                    <a:gd name="T20" fmla="*/ 6 w 40"/>
                    <a:gd name="T21" fmla="*/ 6 h 40"/>
                    <a:gd name="T22" fmla="*/ 1 w 40"/>
                    <a:gd name="T23" fmla="*/ 11 h 40"/>
                    <a:gd name="T24" fmla="*/ 0 w 40"/>
                    <a:gd name="T25" fmla="*/ 20 h 40"/>
                    <a:gd name="T26" fmla="*/ 1 w 40"/>
                    <a:gd name="T27" fmla="*/ 29 h 40"/>
                    <a:gd name="T28" fmla="*/ 6 w 40"/>
                    <a:gd name="T29" fmla="*/ 34 h 40"/>
                    <a:gd name="T30" fmla="*/ 11 w 40"/>
                    <a:gd name="T31" fmla="*/ 39 h 40"/>
                    <a:gd name="T32" fmla="*/ 20 w 40"/>
                    <a:gd name="T33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0" h="40">
                      <a:moveTo>
                        <a:pt x="20" y="40"/>
                      </a:moveTo>
                      <a:lnTo>
                        <a:pt x="29" y="39"/>
                      </a:lnTo>
                      <a:lnTo>
                        <a:pt x="34" y="34"/>
                      </a:lnTo>
                      <a:lnTo>
                        <a:pt x="39" y="29"/>
                      </a:lnTo>
                      <a:lnTo>
                        <a:pt x="40" y="20"/>
                      </a:lnTo>
                      <a:lnTo>
                        <a:pt x="39" y="11"/>
                      </a:lnTo>
                      <a:lnTo>
                        <a:pt x="34" y="6"/>
                      </a:lnTo>
                      <a:lnTo>
                        <a:pt x="29" y="1"/>
                      </a:lnTo>
                      <a:lnTo>
                        <a:pt x="20" y="0"/>
                      </a:lnTo>
                      <a:lnTo>
                        <a:pt x="11" y="1"/>
                      </a:lnTo>
                      <a:lnTo>
                        <a:pt x="6" y="6"/>
                      </a:lnTo>
                      <a:lnTo>
                        <a:pt x="1" y="11"/>
                      </a:lnTo>
                      <a:lnTo>
                        <a:pt x="0" y="20"/>
                      </a:lnTo>
                      <a:lnTo>
                        <a:pt x="1" y="29"/>
                      </a:lnTo>
                      <a:lnTo>
                        <a:pt x="6" y="34"/>
                      </a:lnTo>
                      <a:lnTo>
                        <a:pt x="11" y="39"/>
                      </a:lnTo>
                      <a:lnTo>
                        <a:pt x="20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03" name="Freeform 31"/>
                <p:cNvSpPr>
                  <a:spLocks/>
                </p:cNvSpPr>
                <p:nvPr/>
              </p:nvSpPr>
              <p:spPr bwMode="auto">
                <a:xfrm>
                  <a:off x="7457" y="7182"/>
                  <a:ext cx="37" cy="38"/>
                </a:xfrm>
                <a:custGeom>
                  <a:avLst/>
                  <a:gdLst>
                    <a:gd name="T0" fmla="*/ 18 w 37"/>
                    <a:gd name="T1" fmla="*/ 38 h 38"/>
                    <a:gd name="T2" fmla="*/ 26 w 37"/>
                    <a:gd name="T3" fmla="*/ 36 h 38"/>
                    <a:gd name="T4" fmla="*/ 31 w 37"/>
                    <a:gd name="T5" fmla="*/ 32 h 38"/>
                    <a:gd name="T6" fmla="*/ 36 w 37"/>
                    <a:gd name="T7" fmla="*/ 26 h 38"/>
                    <a:gd name="T8" fmla="*/ 37 w 37"/>
                    <a:gd name="T9" fmla="*/ 19 h 38"/>
                    <a:gd name="T10" fmla="*/ 36 w 37"/>
                    <a:gd name="T11" fmla="*/ 12 h 38"/>
                    <a:gd name="T12" fmla="*/ 31 w 37"/>
                    <a:gd name="T13" fmla="*/ 6 h 38"/>
                    <a:gd name="T14" fmla="*/ 26 w 37"/>
                    <a:gd name="T15" fmla="*/ 2 h 38"/>
                    <a:gd name="T16" fmla="*/ 18 w 37"/>
                    <a:gd name="T17" fmla="*/ 0 h 38"/>
                    <a:gd name="T18" fmla="*/ 11 w 37"/>
                    <a:gd name="T19" fmla="*/ 2 h 38"/>
                    <a:gd name="T20" fmla="*/ 6 w 37"/>
                    <a:gd name="T21" fmla="*/ 6 h 38"/>
                    <a:gd name="T22" fmla="*/ 1 w 37"/>
                    <a:gd name="T23" fmla="*/ 12 h 38"/>
                    <a:gd name="T24" fmla="*/ 0 w 37"/>
                    <a:gd name="T25" fmla="*/ 19 h 38"/>
                    <a:gd name="T26" fmla="*/ 1 w 37"/>
                    <a:gd name="T27" fmla="*/ 26 h 38"/>
                    <a:gd name="T28" fmla="*/ 6 w 37"/>
                    <a:gd name="T29" fmla="*/ 32 h 38"/>
                    <a:gd name="T30" fmla="*/ 11 w 37"/>
                    <a:gd name="T31" fmla="*/ 36 h 38"/>
                    <a:gd name="T32" fmla="*/ 18 w 37"/>
                    <a:gd name="T33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8">
                      <a:moveTo>
                        <a:pt x="18" y="38"/>
                      </a:moveTo>
                      <a:lnTo>
                        <a:pt x="26" y="36"/>
                      </a:lnTo>
                      <a:lnTo>
                        <a:pt x="31" y="32"/>
                      </a:lnTo>
                      <a:lnTo>
                        <a:pt x="36" y="26"/>
                      </a:lnTo>
                      <a:lnTo>
                        <a:pt x="37" y="19"/>
                      </a:lnTo>
                      <a:lnTo>
                        <a:pt x="36" y="12"/>
                      </a:lnTo>
                      <a:lnTo>
                        <a:pt x="31" y="6"/>
                      </a:lnTo>
                      <a:lnTo>
                        <a:pt x="26" y="2"/>
                      </a:lnTo>
                      <a:lnTo>
                        <a:pt x="18" y="0"/>
                      </a:lnTo>
                      <a:lnTo>
                        <a:pt x="11" y="2"/>
                      </a:lnTo>
                      <a:lnTo>
                        <a:pt x="6" y="6"/>
                      </a:lnTo>
                      <a:lnTo>
                        <a:pt x="1" y="12"/>
                      </a:lnTo>
                      <a:lnTo>
                        <a:pt x="0" y="19"/>
                      </a:lnTo>
                      <a:lnTo>
                        <a:pt x="1" y="26"/>
                      </a:lnTo>
                      <a:lnTo>
                        <a:pt x="6" y="32"/>
                      </a:lnTo>
                      <a:lnTo>
                        <a:pt x="11" y="36"/>
                      </a:lnTo>
                      <a:lnTo>
                        <a:pt x="18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04" name="Freeform 32"/>
                <p:cNvSpPr>
                  <a:spLocks/>
                </p:cNvSpPr>
                <p:nvPr/>
              </p:nvSpPr>
              <p:spPr bwMode="auto">
                <a:xfrm>
                  <a:off x="7388" y="7103"/>
                  <a:ext cx="33" cy="33"/>
                </a:xfrm>
                <a:custGeom>
                  <a:avLst/>
                  <a:gdLst>
                    <a:gd name="T0" fmla="*/ 15 w 33"/>
                    <a:gd name="T1" fmla="*/ 33 h 33"/>
                    <a:gd name="T2" fmla="*/ 23 w 33"/>
                    <a:gd name="T3" fmla="*/ 32 h 33"/>
                    <a:gd name="T4" fmla="*/ 28 w 33"/>
                    <a:gd name="T5" fmla="*/ 29 h 33"/>
                    <a:gd name="T6" fmla="*/ 31 w 33"/>
                    <a:gd name="T7" fmla="*/ 23 h 33"/>
                    <a:gd name="T8" fmla="*/ 33 w 33"/>
                    <a:gd name="T9" fmla="*/ 17 h 33"/>
                    <a:gd name="T10" fmla="*/ 31 w 33"/>
                    <a:gd name="T11" fmla="*/ 10 h 33"/>
                    <a:gd name="T12" fmla="*/ 28 w 33"/>
                    <a:gd name="T13" fmla="*/ 5 h 33"/>
                    <a:gd name="T14" fmla="*/ 23 w 33"/>
                    <a:gd name="T15" fmla="*/ 2 h 33"/>
                    <a:gd name="T16" fmla="*/ 15 w 33"/>
                    <a:gd name="T17" fmla="*/ 0 h 33"/>
                    <a:gd name="T18" fmla="*/ 10 w 33"/>
                    <a:gd name="T19" fmla="*/ 2 h 33"/>
                    <a:gd name="T20" fmla="*/ 4 w 33"/>
                    <a:gd name="T21" fmla="*/ 5 h 33"/>
                    <a:gd name="T22" fmla="*/ 1 w 33"/>
                    <a:gd name="T23" fmla="*/ 10 h 33"/>
                    <a:gd name="T24" fmla="*/ 0 w 33"/>
                    <a:gd name="T25" fmla="*/ 17 h 33"/>
                    <a:gd name="T26" fmla="*/ 1 w 33"/>
                    <a:gd name="T27" fmla="*/ 23 h 33"/>
                    <a:gd name="T28" fmla="*/ 4 w 33"/>
                    <a:gd name="T29" fmla="*/ 29 h 33"/>
                    <a:gd name="T30" fmla="*/ 10 w 33"/>
                    <a:gd name="T31" fmla="*/ 32 h 33"/>
                    <a:gd name="T32" fmla="*/ 15 w 33"/>
                    <a:gd name="T33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3" h="33">
                      <a:moveTo>
                        <a:pt x="15" y="33"/>
                      </a:moveTo>
                      <a:lnTo>
                        <a:pt x="23" y="32"/>
                      </a:lnTo>
                      <a:lnTo>
                        <a:pt x="28" y="29"/>
                      </a:lnTo>
                      <a:lnTo>
                        <a:pt x="31" y="23"/>
                      </a:lnTo>
                      <a:lnTo>
                        <a:pt x="33" y="17"/>
                      </a:lnTo>
                      <a:lnTo>
                        <a:pt x="31" y="10"/>
                      </a:lnTo>
                      <a:lnTo>
                        <a:pt x="28" y="5"/>
                      </a:lnTo>
                      <a:lnTo>
                        <a:pt x="23" y="2"/>
                      </a:lnTo>
                      <a:lnTo>
                        <a:pt x="15" y="0"/>
                      </a:lnTo>
                      <a:lnTo>
                        <a:pt x="10" y="2"/>
                      </a:lnTo>
                      <a:lnTo>
                        <a:pt x="4" y="5"/>
                      </a:lnTo>
                      <a:lnTo>
                        <a:pt x="1" y="10"/>
                      </a:lnTo>
                      <a:lnTo>
                        <a:pt x="0" y="17"/>
                      </a:lnTo>
                      <a:lnTo>
                        <a:pt x="1" y="23"/>
                      </a:lnTo>
                      <a:lnTo>
                        <a:pt x="4" y="29"/>
                      </a:lnTo>
                      <a:lnTo>
                        <a:pt x="10" y="32"/>
                      </a:lnTo>
                      <a:lnTo>
                        <a:pt x="15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05" name="Freeform 33"/>
                <p:cNvSpPr>
                  <a:spLocks/>
                </p:cNvSpPr>
                <p:nvPr/>
              </p:nvSpPr>
              <p:spPr bwMode="auto">
                <a:xfrm>
                  <a:off x="7481" y="7439"/>
                  <a:ext cx="38" cy="37"/>
                </a:xfrm>
                <a:custGeom>
                  <a:avLst/>
                  <a:gdLst>
                    <a:gd name="T0" fmla="*/ 19 w 38"/>
                    <a:gd name="T1" fmla="*/ 37 h 37"/>
                    <a:gd name="T2" fmla="*/ 26 w 38"/>
                    <a:gd name="T3" fmla="*/ 36 h 37"/>
                    <a:gd name="T4" fmla="*/ 32 w 38"/>
                    <a:gd name="T5" fmla="*/ 31 h 37"/>
                    <a:gd name="T6" fmla="*/ 36 w 38"/>
                    <a:gd name="T7" fmla="*/ 26 h 37"/>
                    <a:gd name="T8" fmla="*/ 38 w 38"/>
                    <a:gd name="T9" fmla="*/ 18 h 37"/>
                    <a:gd name="T10" fmla="*/ 36 w 38"/>
                    <a:gd name="T11" fmla="*/ 11 h 37"/>
                    <a:gd name="T12" fmla="*/ 32 w 38"/>
                    <a:gd name="T13" fmla="*/ 6 h 37"/>
                    <a:gd name="T14" fmla="*/ 26 w 38"/>
                    <a:gd name="T15" fmla="*/ 1 h 37"/>
                    <a:gd name="T16" fmla="*/ 19 w 38"/>
                    <a:gd name="T17" fmla="*/ 0 h 37"/>
                    <a:gd name="T18" fmla="*/ 12 w 38"/>
                    <a:gd name="T19" fmla="*/ 1 h 37"/>
                    <a:gd name="T20" fmla="*/ 6 w 38"/>
                    <a:gd name="T21" fmla="*/ 6 h 37"/>
                    <a:gd name="T22" fmla="*/ 2 w 38"/>
                    <a:gd name="T23" fmla="*/ 11 h 37"/>
                    <a:gd name="T24" fmla="*/ 0 w 38"/>
                    <a:gd name="T25" fmla="*/ 18 h 37"/>
                    <a:gd name="T26" fmla="*/ 2 w 38"/>
                    <a:gd name="T27" fmla="*/ 26 h 37"/>
                    <a:gd name="T28" fmla="*/ 6 w 38"/>
                    <a:gd name="T29" fmla="*/ 31 h 37"/>
                    <a:gd name="T30" fmla="*/ 12 w 38"/>
                    <a:gd name="T31" fmla="*/ 36 h 37"/>
                    <a:gd name="T32" fmla="*/ 19 w 38"/>
                    <a:gd name="T33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8" h="37">
                      <a:moveTo>
                        <a:pt x="19" y="37"/>
                      </a:moveTo>
                      <a:lnTo>
                        <a:pt x="26" y="36"/>
                      </a:lnTo>
                      <a:lnTo>
                        <a:pt x="32" y="31"/>
                      </a:lnTo>
                      <a:lnTo>
                        <a:pt x="36" y="26"/>
                      </a:lnTo>
                      <a:lnTo>
                        <a:pt x="38" y="18"/>
                      </a:lnTo>
                      <a:lnTo>
                        <a:pt x="36" y="11"/>
                      </a:lnTo>
                      <a:lnTo>
                        <a:pt x="32" y="6"/>
                      </a:lnTo>
                      <a:lnTo>
                        <a:pt x="26" y="1"/>
                      </a:lnTo>
                      <a:lnTo>
                        <a:pt x="19" y="0"/>
                      </a:lnTo>
                      <a:lnTo>
                        <a:pt x="12" y="1"/>
                      </a:lnTo>
                      <a:lnTo>
                        <a:pt x="6" y="6"/>
                      </a:lnTo>
                      <a:lnTo>
                        <a:pt x="2" y="11"/>
                      </a:lnTo>
                      <a:lnTo>
                        <a:pt x="0" y="18"/>
                      </a:lnTo>
                      <a:lnTo>
                        <a:pt x="2" y="26"/>
                      </a:lnTo>
                      <a:lnTo>
                        <a:pt x="6" y="31"/>
                      </a:lnTo>
                      <a:lnTo>
                        <a:pt x="12" y="36"/>
                      </a:lnTo>
                      <a:lnTo>
                        <a:pt x="19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06" name="Freeform 34"/>
                <p:cNvSpPr>
                  <a:spLocks/>
                </p:cNvSpPr>
                <p:nvPr/>
              </p:nvSpPr>
              <p:spPr bwMode="auto">
                <a:xfrm>
                  <a:off x="7526" y="7377"/>
                  <a:ext cx="42" cy="42"/>
                </a:xfrm>
                <a:custGeom>
                  <a:avLst/>
                  <a:gdLst>
                    <a:gd name="T0" fmla="*/ 22 w 42"/>
                    <a:gd name="T1" fmla="*/ 42 h 42"/>
                    <a:gd name="T2" fmla="*/ 30 w 42"/>
                    <a:gd name="T3" fmla="*/ 40 h 42"/>
                    <a:gd name="T4" fmla="*/ 36 w 42"/>
                    <a:gd name="T5" fmla="*/ 36 h 42"/>
                    <a:gd name="T6" fmla="*/ 40 w 42"/>
                    <a:gd name="T7" fmla="*/ 30 h 42"/>
                    <a:gd name="T8" fmla="*/ 42 w 42"/>
                    <a:gd name="T9" fmla="*/ 21 h 42"/>
                    <a:gd name="T10" fmla="*/ 40 w 42"/>
                    <a:gd name="T11" fmla="*/ 13 h 42"/>
                    <a:gd name="T12" fmla="*/ 36 w 42"/>
                    <a:gd name="T13" fmla="*/ 6 h 42"/>
                    <a:gd name="T14" fmla="*/ 30 w 42"/>
                    <a:gd name="T15" fmla="*/ 1 h 42"/>
                    <a:gd name="T16" fmla="*/ 22 w 42"/>
                    <a:gd name="T17" fmla="*/ 0 h 42"/>
                    <a:gd name="T18" fmla="*/ 13 w 42"/>
                    <a:gd name="T19" fmla="*/ 1 h 42"/>
                    <a:gd name="T20" fmla="*/ 7 w 42"/>
                    <a:gd name="T21" fmla="*/ 6 h 42"/>
                    <a:gd name="T22" fmla="*/ 1 w 42"/>
                    <a:gd name="T23" fmla="*/ 13 h 42"/>
                    <a:gd name="T24" fmla="*/ 0 w 42"/>
                    <a:gd name="T25" fmla="*/ 21 h 42"/>
                    <a:gd name="T26" fmla="*/ 1 w 42"/>
                    <a:gd name="T27" fmla="*/ 30 h 42"/>
                    <a:gd name="T28" fmla="*/ 7 w 42"/>
                    <a:gd name="T29" fmla="*/ 36 h 42"/>
                    <a:gd name="T30" fmla="*/ 13 w 42"/>
                    <a:gd name="T31" fmla="*/ 40 h 42"/>
                    <a:gd name="T32" fmla="*/ 22 w 42"/>
                    <a:gd name="T33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2" h="42">
                      <a:moveTo>
                        <a:pt x="22" y="42"/>
                      </a:moveTo>
                      <a:lnTo>
                        <a:pt x="30" y="40"/>
                      </a:lnTo>
                      <a:lnTo>
                        <a:pt x="36" y="36"/>
                      </a:lnTo>
                      <a:lnTo>
                        <a:pt x="40" y="30"/>
                      </a:lnTo>
                      <a:lnTo>
                        <a:pt x="42" y="21"/>
                      </a:lnTo>
                      <a:lnTo>
                        <a:pt x="40" y="13"/>
                      </a:lnTo>
                      <a:lnTo>
                        <a:pt x="36" y="6"/>
                      </a:lnTo>
                      <a:lnTo>
                        <a:pt x="30" y="1"/>
                      </a:lnTo>
                      <a:lnTo>
                        <a:pt x="22" y="0"/>
                      </a:lnTo>
                      <a:lnTo>
                        <a:pt x="13" y="1"/>
                      </a:lnTo>
                      <a:lnTo>
                        <a:pt x="7" y="6"/>
                      </a:lnTo>
                      <a:lnTo>
                        <a:pt x="1" y="13"/>
                      </a:lnTo>
                      <a:lnTo>
                        <a:pt x="0" y="21"/>
                      </a:lnTo>
                      <a:lnTo>
                        <a:pt x="1" y="30"/>
                      </a:lnTo>
                      <a:lnTo>
                        <a:pt x="7" y="36"/>
                      </a:lnTo>
                      <a:lnTo>
                        <a:pt x="13" y="40"/>
                      </a:lnTo>
                      <a:lnTo>
                        <a:pt x="22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07" name="Freeform 35"/>
                <p:cNvSpPr>
                  <a:spLocks/>
                </p:cNvSpPr>
                <p:nvPr/>
              </p:nvSpPr>
              <p:spPr bwMode="auto">
                <a:xfrm>
                  <a:off x="7596" y="7410"/>
                  <a:ext cx="31" cy="29"/>
                </a:xfrm>
                <a:custGeom>
                  <a:avLst/>
                  <a:gdLst>
                    <a:gd name="T0" fmla="*/ 15 w 31"/>
                    <a:gd name="T1" fmla="*/ 29 h 29"/>
                    <a:gd name="T2" fmla="*/ 21 w 31"/>
                    <a:gd name="T3" fmla="*/ 27 h 29"/>
                    <a:gd name="T4" fmla="*/ 26 w 31"/>
                    <a:gd name="T5" fmla="*/ 24 h 29"/>
                    <a:gd name="T6" fmla="*/ 29 w 31"/>
                    <a:gd name="T7" fmla="*/ 20 h 29"/>
                    <a:gd name="T8" fmla="*/ 31 w 31"/>
                    <a:gd name="T9" fmla="*/ 14 h 29"/>
                    <a:gd name="T10" fmla="*/ 29 w 31"/>
                    <a:gd name="T11" fmla="*/ 9 h 29"/>
                    <a:gd name="T12" fmla="*/ 26 w 31"/>
                    <a:gd name="T13" fmla="*/ 4 h 29"/>
                    <a:gd name="T14" fmla="*/ 21 w 31"/>
                    <a:gd name="T15" fmla="*/ 1 h 29"/>
                    <a:gd name="T16" fmla="*/ 15 w 31"/>
                    <a:gd name="T17" fmla="*/ 0 h 29"/>
                    <a:gd name="T18" fmla="*/ 9 w 31"/>
                    <a:gd name="T19" fmla="*/ 1 h 29"/>
                    <a:gd name="T20" fmla="*/ 5 w 31"/>
                    <a:gd name="T21" fmla="*/ 4 h 29"/>
                    <a:gd name="T22" fmla="*/ 2 w 31"/>
                    <a:gd name="T23" fmla="*/ 9 h 29"/>
                    <a:gd name="T24" fmla="*/ 0 w 31"/>
                    <a:gd name="T25" fmla="*/ 14 h 29"/>
                    <a:gd name="T26" fmla="*/ 2 w 31"/>
                    <a:gd name="T27" fmla="*/ 20 h 29"/>
                    <a:gd name="T28" fmla="*/ 5 w 31"/>
                    <a:gd name="T29" fmla="*/ 24 h 29"/>
                    <a:gd name="T30" fmla="*/ 9 w 31"/>
                    <a:gd name="T31" fmla="*/ 27 h 29"/>
                    <a:gd name="T32" fmla="*/ 15 w 31"/>
                    <a:gd name="T33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1" h="29">
                      <a:moveTo>
                        <a:pt x="15" y="29"/>
                      </a:moveTo>
                      <a:lnTo>
                        <a:pt x="21" y="27"/>
                      </a:lnTo>
                      <a:lnTo>
                        <a:pt x="26" y="24"/>
                      </a:lnTo>
                      <a:lnTo>
                        <a:pt x="29" y="20"/>
                      </a:lnTo>
                      <a:lnTo>
                        <a:pt x="31" y="14"/>
                      </a:lnTo>
                      <a:lnTo>
                        <a:pt x="29" y="9"/>
                      </a:lnTo>
                      <a:lnTo>
                        <a:pt x="26" y="4"/>
                      </a:lnTo>
                      <a:lnTo>
                        <a:pt x="21" y="1"/>
                      </a:lnTo>
                      <a:lnTo>
                        <a:pt x="15" y="0"/>
                      </a:lnTo>
                      <a:lnTo>
                        <a:pt x="9" y="1"/>
                      </a:lnTo>
                      <a:lnTo>
                        <a:pt x="5" y="4"/>
                      </a:lnTo>
                      <a:lnTo>
                        <a:pt x="2" y="9"/>
                      </a:lnTo>
                      <a:lnTo>
                        <a:pt x="0" y="14"/>
                      </a:lnTo>
                      <a:lnTo>
                        <a:pt x="2" y="20"/>
                      </a:lnTo>
                      <a:lnTo>
                        <a:pt x="5" y="24"/>
                      </a:lnTo>
                      <a:lnTo>
                        <a:pt x="9" y="27"/>
                      </a:lnTo>
                      <a:lnTo>
                        <a:pt x="15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08" name="Freeform 36"/>
                <p:cNvSpPr>
                  <a:spLocks/>
                </p:cNvSpPr>
                <p:nvPr/>
              </p:nvSpPr>
              <p:spPr bwMode="auto">
                <a:xfrm>
                  <a:off x="7594" y="7283"/>
                  <a:ext cx="34" cy="33"/>
                </a:xfrm>
                <a:custGeom>
                  <a:avLst/>
                  <a:gdLst>
                    <a:gd name="T0" fmla="*/ 17 w 34"/>
                    <a:gd name="T1" fmla="*/ 33 h 33"/>
                    <a:gd name="T2" fmla="*/ 23 w 34"/>
                    <a:gd name="T3" fmla="*/ 32 h 33"/>
                    <a:gd name="T4" fmla="*/ 28 w 34"/>
                    <a:gd name="T5" fmla="*/ 29 h 33"/>
                    <a:gd name="T6" fmla="*/ 33 w 34"/>
                    <a:gd name="T7" fmla="*/ 23 h 33"/>
                    <a:gd name="T8" fmla="*/ 34 w 34"/>
                    <a:gd name="T9" fmla="*/ 16 h 33"/>
                    <a:gd name="T10" fmla="*/ 33 w 34"/>
                    <a:gd name="T11" fmla="*/ 10 h 33"/>
                    <a:gd name="T12" fmla="*/ 28 w 34"/>
                    <a:gd name="T13" fmla="*/ 5 h 33"/>
                    <a:gd name="T14" fmla="*/ 23 w 34"/>
                    <a:gd name="T15" fmla="*/ 2 h 33"/>
                    <a:gd name="T16" fmla="*/ 17 w 34"/>
                    <a:gd name="T17" fmla="*/ 0 h 33"/>
                    <a:gd name="T18" fmla="*/ 11 w 34"/>
                    <a:gd name="T19" fmla="*/ 2 h 33"/>
                    <a:gd name="T20" fmla="*/ 5 w 34"/>
                    <a:gd name="T21" fmla="*/ 5 h 33"/>
                    <a:gd name="T22" fmla="*/ 1 w 34"/>
                    <a:gd name="T23" fmla="*/ 10 h 33"/>
                    <a:gd name="T24" fmla="*/ 0 w 34"/>
                    <a:gd name="T25" fmla="*/ 16 h 33"/>
                    <a:gd name="T26" fmla="*/ 1 w 34"/>
                    <a:gd name="T27" fmla="*/ 23 h 33"/>
                    <a:gd name="T28" fmla="*/ 5 w 34"/>
                    <a:gd name="T29" fmla="*/ 29 h 33"/>
                    <a:gd name="T30" fmla="*/ 11 w 34"/>
                    <a:gd name="T31" fmla="*/ 32 h 33"/>
                    <a:gd name="T32" fmla="*/ 17 w 34"/>
                    <a:gd name="T33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4" h="33">
                      <a:moveTo>
                        <a:pt x="17" y="33"/>
                      </a:moveTo>
                      <a:lnTo>
                        <a:pt x="23" y="32"/>
                      </a:lnTo>
                      <a:lnTo>
                        <a:pt x="28" y="29"/>
                      </a:lnTo>
                      <a:lnTo>
                        <a:pt x="33" y="23"/>
                      </a:lnTo>
                      <a:lnTo>
                        <a:pt x="34" y="16"/>
                      </a:lnTo>
                      <a:lnTo>
                        <a:pt x="33" y="10"/>
                      </a:lnTo>
                      <a:lnTo>
                        <a:pt x="28" y="5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11" y="2"/>
                      </a:lnTo>
                      <a:lnTo>
                        <a:pt x="5" y="5"/>
                      </a:lnTo>
                      <a:lnTo>
                        <a:pt x="1" y="10"/>
                      </a:lnTo>
                      <a:lnTo>
                        <a:pt x="0" y="16"/>
                      </a:lnTo>
                      <a:lnTo>
                        <a:pt x="1" y="23"/>
                      </a:lnTo>
                      <a:lnTo>
                        <a:pt x="5" y="29"/>
                      </a:lnTo>
                      <a:lnTo>
                        <a:pt x="11" y="32"/>
                      </a:lnTo>
                      <a:lnTo>
                        <a:pt x="17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09" name="Freeform 37"/>
                <p:cNvSpPr>
                  <a:spLocks/>
                </p:cNvSpPr>
                <p:nvPr/>
              </p:nvSpPr>
              <p:spPr bwMode="auto">
                <a:xfrm>
                  <a:off x="7244" y="7354"/>
                  <a:ext cx="34" cy="33"/>
                </a:xfrm>
                <a:custGeom>
                  <a:avLst/>
                  <a:gdLst>
                    <a:gd name="T0" fmla="*/ 17 w 34"/>
                    <a:gd name="T1" fmla="*/ 33 h 33"/>
                    <a:gd name="T2" fmla="*/ 23 w 34"/>
                    <a:gd name="T3" fmla="*/ 31 h 33"/>
                    <a:gd name="T4" fmla="*/ 28 w 34"/>
                    <a:gd name="T5" fmla="*/ 29 h 33"/>
                    <a:gd name="T6" fmla="*/ 33 w 34"/>
                    <a:gd name="T7" fmla="*/ 23 h 33"/>
                    <a:gd name="T8" fmla="*/ 34 w 34"/>
                    <a:gd name="T9" fmla="*/ 17 h 33"/>
                    <a:gd name="T10" fmla="*/ 33 w 34"/>
                    <a:gd name="T11" fmla="*/ 10 h 33"/>
                    <a:gd name="T12" fmla="*/ 28 w 34"/>
                    <a:gd name="T13" fmla="*/ 4 h 33"/>
                    <a:gd name="T14" fmla="*/ 23 w 34"/>
                    <a:gd name="T15" fmla="*/ 1 h 33"/>
                    <a:gd name="T16" fmla="*/ 17 w 34"/>
                    <a:gd name="T17" fmla="*/ 0 h 33"/>
                    <a:gd name="T18" fmla="*/ 11 w 34"/>
                    <a:gd name="T19" fmla="*/ 1 h 33"/>
                    <a:gd name="T20" fmla="*/ 5 w 34"/>
                    <a:gd name="T21" fmla="*/ 4 h 33"/>
                    <a:gd name="T22" fmla="*/ 1 w 34"/>
                    <a:gd name="T23" fmla="*/ 10 h 33"/>
                    <a:gd name="T24" fmla="*/ 0 w 34"/>
                    <a:gd name="T25" fmla="*/ 17 h 33"/>
                    <a:gd name="T26" fmla="*/ 1 w 34"/>
                    <a:gd name="T27" fmla="*/ 23 h 33"/>
                    <a:gd name="T28" fmla="*/ 5 w 34"/>
                    <a:gd name="T29" fmla="*/ 29 h 33"/>
                    <a:gd name="T30" fmla="*/ 11 w 34"/>
                    <a:gd name="T31" fmla="*/ 31 h 33"/>
                    <a:gd name="T32" fmla="*/ 17 w 34"/>
                    <a:gd name="T33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4" h="33">
                      <a:moveTo>
                        <a:pt x="17" y="33"/>
                      </a:moveTo>
                      <a:lnTo>
                        <a:pt x="23" y="31"/>
                      </a:lnTo>
                      <a:lnTo>
                        <a:pt x="28" y="29"/>
                      </a:lnTo>
                      <a:lnTo>
                        <a:pt x="33" y="23"/>
                      </a:lnTo>
                      <a:lnTo>
                        <a:pt x="34" y="17"/>
                      </a:lnTo>
                      <a:lnTo>
                        <a:pt x="33" y="10"/>
                      </a:lnTo>
                      <a:lnTo>
                        <a:pt x="28" y="4"/>
                      </a:lnTo>
                      <a:lnTo>
                        <a:pt x="23" y="1"/>
                      </a:lnTo>
                      <a:lnTo>
                        <a:pt x="17" y="0"/>
                      </a:lnTo>
                      <a:lnTo>
                        <a:pt x="11" y="1"/>
                      </a:lnTo>
                      <a:lnTo>
                        <a:pt x="5" y="4"/>
                      </a:lnTo>
                      <a:lnTo>
                        <a:pt x="1" y="10"/>
                      </a:lnTo>
                      <a:lnTo>
                        <a:pt x="0" y="17"/>
                      </a:lnTo>
                      <a:lnTo>
                        <a:pt x="1" y="23"/>
                      </a:lnTo>
                      <a:lnTo>
                        <a:pt x="5" y="29"/>
                      </a:lnTo>
                      <a:lnTo>
                        <a:pt x="11" y="31"/>
                      </a:lnTo>
                      <a:lnTo>
                        <a:pt x="17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10" name="Freeform 38"/>
                <p:cNvSpPr>
                  <a:spLocks/>
                </p:cNvSpPr>
                <p:nvPr/>
              </p:nvSpPr>
              <p:spPr bwMode="auto">
                <a:xfrm>
                  <a:off x="7352" y="7358"/>
                  <a:ext cx="40" cy="40"/>
                </a:xfrm>
                <a:custGeom>
                  <a:avLst/>
                  <a:gdLst>
                    <a:gd name="T0" fmla="*/ 20 w 40"/>
                    <a:gd name="T1" fmla="*/ 40 h 40"/>
                    <a:gd name="T2" fmla="*/ 27 w 40"/>
                    <a:gd name="T3" fmla="*/ 39 h 40"/>
                    <a:gd name="T4" fmla="*/ 34 w 40"/>
                    <a:gd name="T5" fmla="*/ 35 h 40"/>
                    <a:gd name="T6" fmla="*/ 39 w 40"/>
                    <a:gd name="T7" fmla="*/ 27 h 40"/>
                    <a:gd name="T8" fmla="*/ 40 w 40"/>
                    <a:gd name="T9" fmla="*/ 20 h 40"/>
                    <a:gd name="T10" fmla="*/ 39 w 40"/>
                    <a:gd name="T11" fmla="*/ 12 h 40"/>
                    <a:gd name="T12" fmla="*/ 34 w 40"/>
                    <a:gd name="T13" fmla="*/ 6 h 40"/>
                    <a:gd name="T14" fmla="*/ 27 w 40"/>
                    <a:gd name="T15" fmla="*/ 2 h 40"/>
                    <a:gd name="T16" fmla="*/ 20 w 40"/>
                    <a:gd name="T17" fmla="*/ 0 h 40"/>
                    <a:gd name="T18" fmla="*/ 11 w 40"/>
                    <a:gd name="T19" fmla="*/ 2 h 40"/>
                    <a:gd name="T20" fmla="*/ 5 w 40"/>
                    <a:gd name="T21" fmla="*/ 6 h 40"/>
                    <a:gd name="T22" fmla="*/ 1 w 40"/>
                    <a:gd name="T23" fmla="*/ 12 h 40"/>
                    <a:gd name="T24" fmla="*/ 0 w 40"/>
                    <a:gd name="T25" fmla="*/ 20 h 40"/>
                    <a:gd name="T26" fmla="*/ 1 w 40"/>
                    <a:gd name="T27" fmla="*/ 27 h 40"/>
                    <a:gd name="T28" fmla="*/ 5 w 40"/>
                    <a:gd name="T29" fmla="*/ 35 h 40"/>
                    <a:gd name="T30" fmla="*/ 11 w 40"/>
                    <a:gd name="T31" fmla="*/ 39 h 40"/>
                    <a:gd name="T32" fmla="*/ 20 w 40"/>
                    <a:gd name="T33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0" h="40">
                      <a:moveTo>
                        <a:pt x="20" y="40"/>
                      </a:moveTo>
                      <a:lnTo>
                        <a:pt x="27" y="39"/>
                      </a:lnTo>
                      <a:lnTo>
                        <a:pt x="34" y="35"/>
                      </a:lnTo>
                      <a:lnTo>
                        <a:pt x="39" y="27"/>
                      </a:lnTo>
                      <a:lnTo>
                        <a:pt x="40" y="20"/>
                      </a:lnTo>
                      <a:lnTo>
                        <a:pt x="39" y="12"/>
                      </a:lnTo>
                      <a:lnTo>
                        <a:pt x="34" y="6"/>
                      </a:lnTo>
                      <a:lnTo>
                        <a:pt x="27" y="2"/>
                      </a:lnTo>
                      <a:lnTo>
                        <a:pt x="20" y="0"/>
                      </a:lnTo>
                      <a:lnTo>
                        <a:pt x="11" y="2"/>
                      </a:lnTo>
                      <a:lnTo>
                        <a:pt x="5" y="6"/>
                      </a:lnTo>
                      <a:lnTo>
                        <a:pt x="1" y="12"/>
                      </a:lnTo>
                      <a:lnTo>
                        <a:pt x="0" y="20"/>
                      </a:lnTo>
                      <a:lnTo>
                        <a:pt x="1" y="27"/>
                      </a:lnTo>
                      <a:lnTo>
                        <a:pt x="5" y="35"/>
                      </a:lnTo>
                      <a:lnTo>
                        <a:pt x="11" y="39"/>
                      </a:lnTo>
                      <a:lnTo>
                        <a:pt x="20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11" name="Freeform 39"/>
                <p:cNvSpPr>
                  <a:spLocks/>
                </p:cNvSpPr>
                <p:nvPr/>
              </p:nvSpPr>
              <p:spPr bwMode="auto">
                <a:xfrm>
                  <a:off x="7300" y="7440"/>
                  <a:ext cx="37" cy="38"/>
                </a:xfrm>
                <a:custGeom>
                  <a:avLst/>
                  <a:gdLst>
                    <a:gd name="T0" fmla="*/ 18 w 37"/>
                    <a:gd name="T1" fmla="*/ 38 h 38"/>
                    <a:gd name="T2" fmla="*/ 26 w 37"/>
                    <a:gd name="T3" fmla="*/ 36 h 38"/>
                    <a:gd name="T4" fmla="*/ 31 w 37"/>
                    <a:gd name="T5" fmla="*/ 32 h 38"/>
                    <a:gd name="T6" fmla="*/ 36 w 37"/>
                    <a:gd name="T7" fmla="*/ 26 h 38"/>
                    <a:gd name="T8" fmla="*/ 37 w 37"/>
                    <a:gd name="T9" fmla="*/ 19 h 38"/>
                    <a:gd name="T10" fmla="*/ 36 w 37"/>
                    <a:gd name="T11" fmla="*/ 12 h 38"/>
                    <a:gd name="T12" fmla="*/ 31 w 37"/>
                    <a:gd name="T13" fmla="*/ 5 h 38"/>
                    <a:gd name="T14" fmla="*/ 26 w 37"/>
                    <a:gd name="T15" fmla="*/ 2 h 38"/>
                    <a:gd name="T16" fmla="*/ 18 w 37"/>
                    <a:gd name="T17" fmla="*/ 0 h 38"/>
                    <a:gd name="T18" fmla="*/ 11 w 37"/>
                    <a:gd name="T19" fmla="*/ 2 h 38"/>
                    <a:gd name="T20" fmla="*/ 6 w 37"/>
                    <a:gd name="T21" fmla="*/ 5 h 38"/>
                    <a:gd name="T22" fmla="*/ 1 w 37"/>
                    <a:gd name="T23" fmla="*/ 12 h 38"/>
                    <a:gd name="T24" fmla="*/ 0 w 37"/>
                    <a:gd name="T25" fmla="*/ 19 h 38"/>
                    <a:gd name="T26" fmla="*/ 1 w 37"/>
                    <a:gd name="T27" fmla="*/ 26 h 38"/>
                    <a:gd name="T28" fmla="*/ 6 w 37"/>
                    <a:gd name="T29" fmla="*/ 32 h 38"/>
                    <a:gd name="T30" fmla="*/ 11 w 37"/>
                    <a:gd name="T31" fmla="*/ 36 h 38"/>
                    <a:gd name="T32" fmla="*/ 18 w 37"/>
                    <a:gd name="T33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8">
                      <a:moveTo>
                        <a:pt x="18" y="38"/>
                      </a:moveTo>
                      <a:lnTo>
                        <a:pt x="26" y="36"/>
                      </a:lnTo>
                      <a:lnTo>
                        <a:pt x="31" y="32"/>
                      </a:lnTo>
                      <a:lnTo>
                        <a:pt x="36" y="26"/>
                      </a:lnTo>
                      <a:lnTo>
                        <a:pt x="37" y="19"/>
                      </a:lnTo>
                      <a:lnTo>
                        <a:pt x="36" y="12"/>
                      </a:lnTo>
                      <a:lnTo>
                        <a:pt x="31" y="5"/>
                      </a:lnTo>
                      <a:lnTo>
                        <a:pt x="26" y="2"/>
                      </a:lnTo>
                      <a:lnTo>
                        <a:pt x="18" y="0"/>
                      </a:lnTo>
                      <a:lnTo>
                        <a:pt x="11" y="2"/>
                      </a:lnTo>
                      <a:lnTo>
                        <a:pt x="6" y="5"/>
                      </a:lnTo>
                      <a:lnTo>
                        <a:pt x="1" y="12"/>
                      </a:lnTo>
                      <a:lnTo>
                        <a:pt x="0" y="19"/>
                      </a:lnTo>
                      <a:lnTo>
                        <a:pt x="1" y="26"/>
                      </a:lnTo>
                      <a:lnTo>
                        <a:pt x="6" y="32"/>
                      </a:lnTo>
                      <a:lnTo>
                        <a:pt x="11" y="36"/>
                      </a:lnTo>
                      <a:lnTo>
                        <a:pt x="18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12" name="Freeform 40"/>
                <p:cNvSpPr>
                  <a:spLocks/>
                </p:cNvSpPr>
                <p:nvPr/>
              </p:nvSpPr>
              <p:spPr bwMode="auto">
                <a:xfrm>
                  <a:off x="7401" y="7298"/>
                  <a:ext cx="28" cy="28"/>
                </a:xfrm>
                <a:custGeom>
                  <a:avLst/>
                  <a:gdLst>
                    <a:gd name="T0" fmla="*/ 14 w 28"/>
                    <a:gd name="T1" fmla="*/ 28 h 28"/>
                    <a:gd name="T2" fmla="*/ 20 w 28"/>
                    <a:gd name="T3" fmla="*/ 27 h 28"/>
                    <a:gd name="T4" fmla="*/ 24 w 28"/>
                    <a:gd name="T5" fmla="*/ 24 h 28"/>
                    <a:gd name="T6" fmla="*/ 27 w 28"/>
                    <a:gd name="T7" fmla="*/ 20 h 28"/>
                    <a:gd name="T8" fmla="*/ 28 w 28"/>
                    <a:gd name="T9" fmla="*/ 14 h 28"/>
                    <a:gd name="T10" fmla="*/ 27 w 28"/>
                    <a:gd name="T11" fmla="*/ 8 h 28"/>
                    <a:gd name="T12" fmla="*/ 24 w 28"/>
                    <a:gd name="T13" fmla="*/ 4 h 28"/>
                    <a:gd name="T14" fmla="*/ 20 w 28"/>
                    <a:gd name="T15" fmla="*/ 1 h 28"/>
                    <a:gd name="T16" fmla="*/ 14 w 28"/>
                    <a:gd name="T17" fmla="*/ 0 h 28"/>
                    <a:gd name="T18" fmla="*/ 8 w 28"/>
                    <a:gd name="T19" fmla="*/ 1 h 28"/>
                    <a:gd name="T20" fmla="*/ 4 w 28"/>
                    <a:gd name="T21" fmla="*/ 4 h 28"/>
                    <a:gd name="T22" fmla="*/ 1 w 28"/>
                    <a:gd name="T23" fmla="*/ 8 h 28"/>
                    <a:gd name="T24" fmla="*/ 0 w 28"/>
                    <a:gd name="T25" fmla="*/ 14 h 28"/>
                    <a:gd name="T26" fmla="*/ 1 w 28"/>
                    <a:gd name="T27" fmla="*/ 20 h 28"/>
                    <a:gd name="T28" fmla="*/ 4 w 28"/>
                    <a:gd name="T29" fmla="*/ 24 h 28"/>
                    <a:gd name="T30" fmla="*/ 8 w 28"/>
                    <a:gd name="T31" fmla="*/ 27 h 28"/>
                    <a:gd name="T32" fmla="*/ 14 w 28"/>
                    <a:gd name="T3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8" h="28">
                      <a:moveTo>
                        <a:pt x="14" y="28"/>
                      </a:moveTo>
                      <a:lnTo>
                        <a:pt x="20" y="27"/>
                      </a:lnTo>
                      <a:lnTo>
                        <a:pt x="24" y="24"/>
                      </a:lnTo>
                      <a:lnTo>
                        <a:pt x="27" y="20"/>
                      </a:lnTo>
                      <a:lnTo>
                        <a:pt x="28" y="14"/>
                      </a:lnTo>
                      <a:lnTo>
                        <a:pt x="27" y="8"/>
                      </a:lnTo>
                      <a:lnTo>
                        <a:pt x="24" y="4"/>
                      </a:lnTo>
                      <a:lnTo>
                        <a:pt x="20" y="1"/>
                      </a:lnTo>
                      <a:lnTo>
                        <a:pt x="14" y="0"/>
                      </a:lnTo>
                      <a:lnTo>
                        <a:pt x="8" y="1"/>
                      </a:lnTo>
                      <a:lnTo>
                        <a:pt x="4" y="4"/>
                      </a:lnTo>
                      <a:lnTo>
                        <a:pt x="1" y="8"/>
                      </a:lnTo>
                      <a:lnTo>
                        <a:pt x="0" y="14"/>
                      </a:lnTo>
                      <a:lnTo>
                        <a:pt x="1" y="20"/>
                      </a:lnTo>
                      <a:lnTo>
                        <a:pt x="4" y="24"/>
                      </a:lnTo>
                      <a:lnTo>
                        <a:pt x="8" y="27"/>
                      </a:lnTo>
                      <a:lnTo>
                        <a:pt x="14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13" name="Freeform 41"/>
                <p:cNvSpPr>
                  <a:spLocks/>
                </p:cNvSpPr>
                <p:nvPr/>
              </p:nvSpPr>
              <p:spPr bwMode="auto">
                <a:xfrm>
                  <a:off x="7427" y="7478"/>
                  <a:ext cx="31" cy="31"/>
                </a:xfrm>
                <a:custGeom>
                  <a:avLst/>
                  <a:gdLst>
                    <a:gd name="T0" fmla="*/ 15 w 31"/>
                    <a:gd name="T1" fmla="*/ 31 h 31"/>
                    <a:gd name="T2" fmla="*/ 21 w 31"/>
                    <a:gd name="T3" fmla="*/ 30 h 31"/>
                    <a:gd name="T4" fmla="*/ 27 w 31"/>
                    <a:gd name="T5" fmla="*/ 27 h 31"/>
                    <a:gd name="T6" fmla="*/ 30 w 31"/>
                    <a:gd name="T7" fmla="*/ 21 h 31"/>
                    <a:gd name="T8" fmla="*/ 31 w 31"/>
                    <a:gd name="T9" fmla="*/ 15 h 31"/>
                    <a:gd name="T10" fmla="*/ 30 w 31"/>
                    <a:gd name="T11" fmla="*/ 10 h 31"/>
                    <a:gd name="T12" fmla="*/ 27 w 31"/>
                    <a:gd name="T13" fmla="*/ 4 h 31"/>
                    <a:gd name="T14" fmla="*/ 21 w 31"/>
                    <a:gd name="T15" fmla="*/ 1 h 31"/>
                    <a:gd name="T16" fmla="*/ 15 w 31"/>
                    <a:gd name="T17" fmla="*/ 0 h 31"/>
                    <a:gd name="T18" fmla="*/ 10 w 31"/>
                    <a:gd name="T19" fmla="*/ 1 h 31"/>
                    <a:gd name="T20" fmla="*/ 4 w 31"/>
                    <a:gd name="T21" fmla="*/ 4 h 31"/>
                    <a:gd name="T22" fmla="*/ 1 w 31"/>
                    <a:gd name="T23" fmla="*/ 10 h 31"/>
                    <a:gd name="T24" fmla="*/ 0 w 31"/>
                    <a:gd name="T25" fmla="*/ 15 h 31"/>
                    <a:gd name="T26" fmla="*/ 1 w 31"/>
                    <a:gd name="T27" fmla="*/ 21 h 31"/>
                    <a:gd name="T28" fmla="*/ 4 w 31"/>
                    <a:gd name="T29" fmla="*/ 27 h 31"/>
                    <a:gd name="T30" fmla="*/ 10 w 31"/>
                    <a:gd name="T31" fmla="*/ 30 h 31"/>
                    <a:gd name="T32" fmla="*/ 15 w 31"/>
                    <a:gd name="T33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1" h="31">
                      <a:moveTo>
                        <a:pt x="15" y="31"/>
                      </a:moveTo>
                      <a:lnTo>
                        <a:pt x="21" y="30"/>
                      </a:lnTo>
                      <a:lnTo>
                        <a:pt x="27" y="27"/>
                      </a:lnTo>
                      <a:lnTo>
                        <a:pt x="30" y="21"/>
                      </a:lnTo>
                      <a:lnTo>
                        <a:pt x="31" y="15"/>
                      </a:lnTo>
                      <a:lnTo>
                        <a:pt x="30" y="10"/>
                      </a:lnTo>
                      <a:lnTo>
                        <a:pt x="27" y="4"/>
                      </a:lnTo>
                      <a:lnTo>
                        <a:pt x="21" y="1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1" y="21"/>
                      </a:lnTo>
                      <a:lnTo>
                        <a:pt x="4" y="27"/>
                      </a:lnTo>
                      <a:lnTo>
                        <a:pt x="10" y="30"/>
                      </a:lnTo>
                      <a:lnTo>
                        <a:pt x="15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14" name="Freeform 42"/>
                <p:cNvSpPr>
                  <a:spLocks/>
                </p:cNvSpPr>
                <p:nvPr/>
              </p:nvSpPr>
              <p:spPr bwMode="auto">
                <a:xfrm>
                  <a:off x="7275" y="7182"/>
                  <a:ext cx="32" cy="32"/>
                </a:xfrm>
                <a:custGeom>
                  <a:avLst/>
                  <a:gdLst>
                    <a:gd name="T0" fmla="*/ 16 w 32"/>
                    <a:gd name="T1" fmla="*/ 32 h 32"/>
                    <a:gd name="T2" fmla="*/ 22 w 32"/>
                    <a:gd name="T3" fmla="*/ 31 h 32"/>
                    <a:gd name="T4" fmla="*/ 28 w 32"/>
                    <a:gd name="T5" fmla="*/ 28 h 32"/>
                    <a:gd name="T6" fmla="*/ 31 w 32"/>
                    <a:gd name="T7" fmla="*/ 22 h 32"/>
                    <a:gd name="T8" fmla="*/ 32 w 32"/>
                    <a:gd name="T9" fmla="*/ 16 h 32"/>
                    <a:gd name="T10" fmla="*/ 31 w 32"/>
                    <a:gd name="T11" fmla="*/ 11 h 32"/>
                    <a:gd name="T12" fmla="*/ 28 w 32"/>
                    <a:gd name="T13" fmla="*/ 5 h 32"/>
                    <a:gd name="T14" fmla="*/ 22 w 32"/>
                    <a:gd name="T15" fmla="*/ 2 h 32"/>
                    <a:gd name="T16" fmla="*/ 16 w 32"/>
                    <a:gd name="T17" fmla="*/ 0 h 32"/>
                    <a:gd name="T18" fmla="*/ 10 w 32"/>
                    <a:gd name="T19" fmla="*/ 2 h 32"/>
                    <a:gd name="T20" fmla="*/ 5 w 32"/>
                    <a:gd name="T21" fmla="*/ 5 h 32"/>
                    <a:gd name="T22" fmla="*/ 2 w 32"/>
                    <a:gd name="T23" fmla="*/ 11 h 32"/>
                    <a:gd name="T24" fmla="*/ 0 w 32"/>
                    <a:gd name="T25" fmla="*/ 16 h 32"/>
                    <a:gd name="T26" fmla="*/ 2 w 32"/>
                    <a:gd name="T27" fmla="*/ 22 h 32"/>
                    <a:gd name="T28" fmla="*/ 5 w 32"/>
                    <a:gd name="T29" fmla="*/ 28 h 32"/>
                    <a:gd name="T30" fmla="*/ 10 w 32"/>
                    <a:gd name="T31" fmla="*/ 31 h 32"/>
                    <a:gd name="T32" fmla="*/ 16 w 32"/>
                    <a:gd name="T33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" h="32">
                      <a:moveTo>
                        <a:pt x="16" y="32"/>
                      </a:moveTo>
                      <a:lnTo>
                        <a:pt x="22" y="31"/>
                      </a:lnTo>
                      <a:lnTo>
                        <a:pt x="28" y="28"/>
                      </a:lnTo>
                      <a:lnTo>
                        <a:pt x="31" y="22"/>
                      </a:lnTo>
                      <a:lnTo>
                        <a:pt x="32" y="16"/>
                      </a:lnTo>
                      <a:lnTo>
                        <a:pt x="31" y="11"/>
                      </a:lnTo>
                      <a:lnTo>
                        <a:pt x="28" y="5"/>
                      </a:lnTo>
                      <a:lnTo>
                        <a:pt x="22" y="2"/>
                      </a:lnTo>
                      <a:lnTo>
                        <a:pt x="16" y="0"/>
                      </a:lnTo>
                      <a:lnTo>
                        <a:pt x="10" y="2"/>
                      </a:lnTo>
                      <a:lnTo>
                        <a:pt x="5" y="5"/>
                      </a:lnTo>
                      <a:lnTo>
                        <a:pt x="2" y="11"/>
                      </a:lnTo>
                      <a:lnTo>
                        <a:pt x="0" y="16"/>
                      </a:lnTo>
                      <a:lnTo>
                        <a:pt x="2" y="22"/>
                      </a:lnTo>
                      <a:lnTo>
                        <a:pt x="5" y="28"/>
                      </a:lnTo>
                      <a:lnTo>
                        <a:pt x="10" y="31"/>
                      </a:lnTo>
                      <a:lnTo>
                        <a:pt x="16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15" name="Freeform 43"/>
                <p:cNvSpPr>
                  <a:spLocks/>
                </p:cNvSpPr>
                <p:nvPr/>
              </p:nvSpPr>
              <p:spPr bwMode="auto">
                <a:xfrm>
                  <a:off x="7320" y="7275"/>
                  <a:ext cx="32" cy="31"/>
                </a:xfrm>
                <a:custGeom>
                  <a:avLst/>
                  <a:gdLst>
                    <a:gd name="T0" fmla="*/ 16 w 32"/>
                    <a:gd name="T1" fmla="*/ 31 h 31"/>
                    <a:gd name="T2" fmla="*/ 22 w 32"/>
                    <a:gd name="T3" fmla="*/ 30 h 31"/>
                    <a:gd name="T4" fmla="*/ 27 w 32"/>
                    <a:gd name="T5" fmla="*/ 27 h 31"/>
                    <a:gd name="T6" fmla="*/ 30 w 32"/>
                    <a:gd name="T7" fmla="*/ 21 h 31"/>
                    <a:gd name="T8" fmla="*/ 32 w 32"/>
                    <a:gd name="T9" fmla="*/ 15 h 31"/>
                    <a:gd name="T10" fmla="*/ 30 w 32"/>
                    <a:gd name="T11" fmla="*/ 10 h 31"/>
                    <a:gd name="T12" fmla="*/ 27 w 32"/>
                    <a:gd name="T13" fmla="*/ 4 h 31"/>
                    <a:gd name="T14" fmla="*/ 22 w 32"/>
                    <a:gd name="T15" fmla="*/ 1 h 31"/>
                    <a:gd name="T16" fmla="*/ 16 w 32"/>
                    <a:gd name="T17" fmla="*/ 0 h 31"/>
                    <a:gd name="T18" fmla="*/ 10 w 32"/>
                    <a:gd name="T19" fmla="*/ 1 h 31"/>
                    <a:gd name="T20" fmla="*/ 4 w 32"/>
                    <a:gd name="T21" fmla="*/ 4 h 31"/>
                    <a:gd name="T22" fmla="*/ 1 w 32"/>
                    <a:gd name="T23" fmla="*/ 10 h 31"/>
                    <a:gd name="T24" fmla="*/ 0 w 32"/>
                    <a:gd name="T25" fmla="*/ 15 h 31"/>
                    <a:gd name="T26" fmla="*/ 1 w 32"/>
                    <a:gd name="T27" fmla="*/ 21 h 31"/>
                    <a:gd name="T28" fmla="*/ 4 w 32"/>
                    <a:gd name="T29" fmla="*/ 27 h 31"/>
                    <a:gd name="T30" fmla="*/ 10 w 32"/>
                    <a:gd name="T31" fmla="*/ 30 h 31"/>
                    <a:gd name="T32" fmla="*/ 16 w 32"/>
                    <a:gd name="T33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" h="31">
                      <a:moveTo>
                        <a:pt x="16" y="31"/>
                      </a:moveTo>
                      <a:lnTo>
                        <a:pt x="22" y="30"/>
                      </a:lnTo>
                      <a:lnTo>
                        <a:pt x="27" y="27"/>
                      </a:lnTo>
                      <a:lnTo>
                        <a:pt x="30" y="21"/>
                      </a:lnTo>
                      <a:lnTo>
                        <a:pt x="32" y="15"/>
                      </a:lnTo>
                      <a:lnTo>
                        <a:pt x="30" y="10"/>
                      </a:lnTo>
                      <a:lnTo>
                        <a:pt x="27" y="4"/>
                      </a:lnTo>
                      <a:lnTo>
                        <a:pt x="22" y="1"/>
                      </a:lnTo>
                      <a:lnTo>
                        <a:pt x="16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1" y="21"/>
                      </a:lnTo>
                      <a:lnTo>
                        <a:pt x="4" y="27"/>
                      </a:lnTo>
                      <a:lnTo>
                        <a:pt x="10" y="30"/>
                      </a:lnTo>
                      <a:lnTo>
                        <a:pt x="16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16" name="Freeform 44"/>
                <p:cNvSpPr>
                  <a:spLocks/>
                </p:cNvSpPr>
                <p:nvPr/>
              </p:nvSpPr>
              <p:spPr bwMode="auto">
                <a:xfrm>
                  <a:off x="7572" y="7122"/>
                  <a:ext cx="42" cy="40"/>
                </a:xfrm>
                <a:custGeom>
                  <a:avLst/>
                  <a:gdLst>
                    <a:gd name="T0" fmla="*/ 22 w 42"/>
                    <a:gd name="T1" fmla="*/ 40 h 40"/>
                    <a:gd name="T2" fmla="*/ 30 w 42"/>
                    <a:gd name="T3" fmla="*/ 39 h 40"/>
                    <a:gd name="T4" fmla="*/ 36 w 42"/>
                    <a:gd name="T5" fmla="*/ 34 h 40"/>
                    <a:gd name="T6" fmla="*/ 40 w 42"/>
                    <a:gd name="T7" fmla="*/ 29 h 40"/>
                    <a:gd name="T8" fmla="*/ 42 w 42"/>
                    <a:gd name="T9" fmla="*/ 20 h 40"/>
                    <a:gd name="T10" fmla="*/ 40 w 42"/>
                    <a:gd name="T11" fmla="*/ 11 h 40"/>
                    <a:gd name="T12" fmla="*/ 36 w 42"/>
                    <a:gd name="T13" fmla="*/ 6 h 40"/>
                    <a:gd name="T14" fmla="*/ 30 w 42"/>
                    <a:gd name="T15" fmla="*/ 1 h 40"/>
                    <a:gd name="T16" fmla="*/ 22 w 42"/>
                    <a:gd name="T17" fmla="*/ 0 h 40"/>
                    <a:gd name="T18" fmla="*/ 13 w 42"/>
                    <a:gd name="T19" fmla="*/ 1 h 40"/>
                    <a:gd name="T20" fmla="*/ 7 w 42"/>
                    <a:gd name="T21" fmla="*/ 6 h 40"/>
                    <a:gd name="T22" fmla="*/ 1 w 42"/>
                    <a:gd name="T23" fmla="*/ 11 h 40"/>
                    <a:gd name="T24" fmla="*/ 0 w 42"/>
                    <a:gd name="T25" fmla="*/ 20 h 40"/>
                    <a:gd name="T26" fmla="*/ 1 w 42"/>
                    <a:gd name="T27" fmla="*/ 29 h 40"/>
                    <a:gd name="T28" fmla="*/ 7 w 42"/>
                    <a:gd name="T29" fmla="*/ 34 h 40"/>
                    <a:gd name="T30" fmla="*/ 13 w 42"/>
                    <a:gd name="T31" fmla="*/ 39 h 40"/>
                    <a:gd name="T32" fmla="*/ 22 w 42"/>
                    <a:gd name="T33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2" h="40">
                      <a:moveTo>
                        <a:pt x="22" y="40"/>
                      </a:moveTo>
                      <a:lnTo>
                        <a:pt x="30" y="39"/>
                      </a:lnTo>
                      <a:lnTo>
                        <a:pt x="36" y="34"/>
                      </a:lnTo>
                      <a:lnTo>
                        <a:pt x="40" y="29"/>
                      </a:lnTo>
                      <a:lnTo>
                        <a:pt x="42" y="20"/>
                      </a:lnTo>
                      <a:lnTo>
                        <a:pt x="40" y="11"/>
                      </a:lnTo>
                      <a:lnTo>
                        <a:pt x="36" y="6"/>
                      </a:lnTo>
                      <a:lnTo>
                        <a:pt x="30" y="1"/>
                      </a:lnTo>
                      <a:lnTo>
                        <a:pt x="22" y="0"/>
                      </a:lnTo>
                      <a:lnTo>
                        <a:pt x="13" y="1"/>
                      </a:lnTo>
                      <a:lnTo>
                        <a:pt x="7" y="6"/>
                      </a:lnTo>
                      <a:lnTo>
                        <a:pt x="1" y="11"/>
                      </a:lnTo>
                      <a:lnTo>
                        <a:pt x="0" y="20"/>
                      </a:lnTo>
                      <a:lnTo>
                        <a:pt x="1" y="29"/>
                      </a:lnTo>
                      <a:lnTo>
                        <a:pt x="7" y="34"/>
                      </a:lnTo>
                      <a:lnTo>
                        <a:pt x="13" y="39"/>
                      </a:lnTo>
                      <a:lnTo>
                        <a:pt x="22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17" name="Freeform 45"/>
                <p:cNvSpPr>
                  <a:spLocks/>
                </p:cNvSpPr>
                <p:nvPr/>
              </p:nvSpPr>
              <p:spPr bwMode="auto">
                <a:xfrm>
                  <a:off x="7307" y="7059"/>
                  <a:ext cx="26" cy="24"/>
                </a:xfrm>
                <a:custGeom>
                  <a:avLst/>
                  <a:gdLst>
                    <a:gd name="T0" fmla="*/ 13 w 26"/>
                    <a:gd name="T1" fmla="*/ 24 h 24"/>
                    <a:gd name="T2" fmla="*/ 19 w 26"/>
                    <a:gd name="T3" fmla="*/ 23 h 24"/>
                    <a:gd name="T4" fmla="*/ 22 w 26"/>
                    <a:gd name="T5" fmla="*/ 20 h 24"/>
                    <a:gd name="T6" fmla="*/ 24 w 26"/>
                    <a:gd name="T7" fmla="*/ 17 h 24"/>
                    <a:gd name="T8" fmla="*/ 26 w 26"/>
                    <a:gd name="T9" fmla="*/ 11 h 24"/>
                    <a:gd name="T10" fmla="*/ 24 w 26"/>
                    <a:gd name="T11" fmla="*/ 7 h 24"/>
                    <a:gd name="T12" fmla="*/ 22 w 26"/>
                    <a:gd name="T13" fmla="*/ 2 h 24"/>
                    <a:gd name="T14" fmla="*/ 19 w 26"/>
                    <a:gd name="T15" fmla="*/ 1 h 24"/>
                    <a:gd name="T16" fmla="*/ 13 w 26"/>
                    <a:gd name="T17" fmla="*/ 0 h 24"/>
                    <a:gd name="T18" fmla="*/ 7 w 26"/>
                    <a:gd name="T19" fmla="*/ 1 h 24"/>
                    <a:gd name="T20" fmla="*/ 4 w 26"/>
                    <a:gd name="T21" fmla="*/ 2 h 24"/>
                    <a:gd name="T22" fmla="*/ 1 w 26"/>
                    <a:gd name="T23" fmla="*/ 7 h 24"/>
                    <a:gd name="T24" fmla="*/ 0 w 26"/>
                    <a:gd name="T25" fmla="*/ 11 h 24"/>
                    <a:gd name="T26" fmla="*/ 1 w 26"/>
                    <a:gd name="T27" fmla="*/ 17 h 24"/>
                    <a:gd name="T28" fmla="*/ 4 w 26"/>
                    <a:gd name="T29" fmla="*/ 20 h 24"/>
                    <a:gd name="T30" fmla="*/ 7 w 26"/>
                    <a:gd name="T31" fmla="*/ 23 h 24"/>
                    <a:gd name="T32" fmla="*/ 13 w 26"/>
                    <a:gd name="T3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6" h="24">
                      <a:moveTo>
                        <a:pt x="13" y="24"/>
                      </a:moveTo>
                      <a:lnTo>
                        <a:pt x="19" y="23"/>
                      </a:lnTo>
                      <a:lnTo>
                        <a:pt x="22" y="20"/>
                      </a:lnTo>
                      <a:lnTo>
                        <a:pt x="24" y="17"/>
                      </a:lnTo>
                      <a:lnTo>
                        <a:pt x="26" y="11"/>
                      </a:lnTo>
                      <a:lnTo>
                        <a:pt x="24" y="7"/>
                      </a:lnTo>
                      <a:lnTo>
                        <a:pt x="22" y="2"/>
                      </a:lnTo>
                      <a:lnTo>
                        <a:pt x="19" y="1"/>
                      </a:lnTo>
                      <a:lnTo>
                        <a:pt x="13" y="0"/>
                      </a:lnTo>
                      <a:lnTo>
                        <a:pt x="7" y="1"/>
                      </a:lnTo>
                      <a:lnTo>
                        <a:pt x="4" y="2"/>
                      </a:lnTo>
                      <a:lnTo>
                        <a:pt x="1" y="7"/>
                      </a:lnTo>
                      <a:lnTo>
                        <a:pt x="0" y="11"/>
                      </a:lnTo>
                      <a:lnTo>
                        <a:pt x="1" y="17"/>
                      </a:lnTo>
                      <a:lnTo>
                        <a:pt x="4" y="20"/>
                      </a:lnTo>
                      <a:lnTo>
                        <a:pt x="7" y="23"/>
                      </a:lnTo>
                      <a:lnTo>
                        <a:pt x="13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18" name="Freeform 46"/>
                <p:cNvSpPr>
                  <a:spLocks/>
                </p:cNvSpPr>
                <p:nvPr/>
              </p:nvSpPr>
              <p:spPr bwMode="auto">
                <a:xfrm>
                  <a:off x="7465" y="7187"/>
                  <a:ext cx="23" cy="23"/>
                </a:xfrm>
                <a:custGeom>
                  <a:avLst/>
                  <a:gdLst>
                    <a:gd name="T0" fmla="*/ 12 w 23"/>
                    <a:gd name="T1" fmla="*/ 23 h 23"/>
                    <a:gd name="T2" fmla="*/ 16 w 23"/>
                    <a:gd name="T3" fmla="*/ 21 h 23"/>
                    <a:gd name="T4" fmla="*/ 21 w 23"/>
                    <a:gd name="T5" fmla="*/ 18 h 23"/>
                    <a:gd name="T6" fmla="*/ 22 w 23"/>
                    <a:gd name="T7" fmla="*/ 16 h 23"/>
                    <a:gd name="T8" fmla="*/ 23 w 23"/>
                    <a:gd name="T9" fmla="*/ 11 h 23"/>
                    <a:gd name="T10" fmla="*/ 22 w 23"/>
                    <a:gd name="T11" fmla="*/ 7 h 23"/>
                    <a:gd name="T12" fmla="*/ 21 w 23"/>
                    <a:gd name="T13" fmla="*/ 3 h 23"/>
                    <a:gd name="T14" fmla="*/ 16 w 23"/>
                    <a:gd name="T15" fmla="*/ 1 h 23"/>
                    <a:gd name="T16" fmla="*/ 12 w 23"/>
                    <a:gd name="T17" fmla="*/ 0 h 23"/>
                    <a:gd name="T18" fmla="*/ 8 w 23"/>
                    <a:gd name="T19" fmla="*/ 1 h 23"/>
                    <a:gd name="T20" fmla="*/ 5 w 23"/>
                    <a:gd name="T21" fmla="*/ 3 h 23"/>
                    <a:gd name="T22" fmla="*/ 2 w 23"/>
                    <a:gd name="T23" fmla="*/ 7 h 23"/>
                    <a:gd name="T24" fmla="*/ 0 w 23"/>
                    <a:gd name="T25" fmla="*/ 11 h 23"/>
                    <a:gd name="T26" fmla="*/ 2 w 23"/>
                    <a:gd name="T27" fmla="*/ 16 h 23"/>
                    <a:gd name="T28" fmla="*/ 5 w 23"/>
                    <a:gd name="T29" fmla="*/ 18 h 23"/>
                    <a:gd name="T30" fmla="*/ 8 w 23"/>
                    <a:gd name="T31" fmla="*/ 21 h 23"/>
                    <a:gd name="T32" fmla="*/ 12 w 23"/>
                    <a:gd name="T33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3" h="23">
                      <a:moveTo>
                        <a:pt x="12" y="23"/>
                      </a:moveTo>
                      <a:lnTo>
                        <a:pt x="16" y="21"/>
                      </a:lnTo>
                      <a:lnTo>
                        <a:pt x="21" y="18"/>
                      </a:lnTo>
                      <a:lnTo>
                        <a:pt x="22" y="16"/>
                      </a:lnTo>
                      <a:lnTo>
                        <a:pt x="23" y="11"/>
                      </a:lnTo>
                      <a:lnTo>
                        <a:pt x="22" y="7"/>
                      </a:lnTo>
                      <a:lnTo>
                        <a:pt x="21" y="3"/>
                      </a:lnTo>
                      <a:lnTo>
                        <a:pt x="16" y="1"/>
                      </a:lnTo>
                      <a:lnTo>
                        <a:pt x="12" y="0"/>
                      </a:lnTo>
                      <a:lnTo>
                        <a:pt x="8" y="1"/>
                      </a:lnTo>
                      <a:lnTo>
                        <a:pt x="5" y="3"/>
                      </a:lnTo>
                      <a:lnTo>
                        <a:pt x="2" y="7"/>
                      </a:lnTo>
                      <a:lnTo>
                        <a:pt x="0" y="11"/>
                      </a:lnTo>
                      <a:lnTo>
                        <a:pt x="2" y="16"/>
                      </a:lnTo>
                      <a:lnTo>
                        <a:pt x="5" y="18"/>
                      </a:lnTo>
                      <a:lnTo>
                        <a:pt x="8" y="21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19" name="Freeform 47"/>
                <p:cNvSpPr>
                  <a:spLocks/>
                </p:cNvSpPr>
                <p:nvPr/>
              </p:nvSpPr>
              <p:spPr bwMode="auto">
                <a:xfrm>
                  <a:off x="7395" y="7109"/>
                  <a:ext cx="20" cy="20"/>
                </a:xfrm>
                <a:custGeom>
                  <a:avLst/>
                  <a:gdLst>
                    <a:gd name="T0" fmla="*/ 10 w 20"/>
                    <a:gd name="T1" fmla="*/ 20 h 20"/>
                    <a:gd name="T2" fmla="*/ 14 w 20"/>
                    <a:gd name="T3" fmla="*/ 19 h 20"/>
                    <a:gd name="T4" fmla="*/ 17 w 20"/>
                    <a:gd name="T5" fmla="*/ 17 h 20"/>
                    <a:gd name="T6" fmla="*/ 19 w 20"/>
                    <a:gd name="T7" fmla="*/ 13 h 20"/>
                    <a:gd name="T8" fmla="*/ 20 w 20"/>
                    <a:gd name="T9" fmla="*/ 10 h 20"/>
                    <a:gd name="T10" fmla="*/ 19 w 20"/>
                    <a:gd name="T11" fmla="*/ 6 h 20"/>
                    <a:gd name="T12" fmla="*/ 17 w 20"/>
                    <a:gd name="T13" fmla="*/ 3 h 20"/>
                    <a:gd name="T14" fmla="*/ 14 w 20"/>
                    <a:gd name="T15" fmla="*/ 1 h 20"/>
                    <a:gd name="T16" fmla="*/ 10 w 20"/>
                    <a:gd name="T17" fmla="*/ 0 h 20"/>
                    <a:gd name="T18" fmla="*/ 6 w 20"/>
                    <a:gd name="T19" fmla="*/ 1 h 20"/>
                    <a:gd name="T20" fmla="*/ 3 w 20"/>
                    <a:gd name="T21" fmla="*/ 3 h 20"/>
                    <a:gd name="T22" fmla="*/ 1 w 20"/>
                    <a:gd name="T23" fmla="*/ 6 h 20"/>
                    <a:gd name="T24" fmla="*/ 0 w 20"/>
                    <a:gd name="T25" fmla="*/ 10 h 20"/>
                    <a:gd name="T26" fmla="*/ 1 w 20"/>
                    <a:gd name="T27" fmla="*/ 13 h 20"/>
                    <a:gd name="T28" fmla="*/ 3 w 20"/>
                    <a:gd name="T29" fmla="*/ 17 h 20"/>
                    <a:gd name="T30" fmla="*/ 6 w 20"/>
                    <a:gd name="T31" fmla="*/ 19 h 20"/>
                    <a:gd name="T32" fmla="*/ 10 w 20"/>
                    <a:gd name="T33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20">
                      <a:moveTo>
                        <a:pt x="10" y="20"/>
                      </a:moveTo>
                      <a:lnTo>
                        <a:pt x="14" y="19"/>
                      </a:lnTo>
                      <a:lnTo>
                        <a:pt x="17" y="17"/>
                      </a:lnTo>
                      <a:lnTo>
                        <a:pt x="19" y="13"/>
                      </a:lnTo>
                      <a:lnTo>
                        <a:pt x="20" y="10"/>
                      </a:lnTo>
                      <a:lnTo>
                        <a:pt x="19" y="6"/>
                      </a:lnTo>
                      <a:lnTo>
                        <a:pt x="17" y="3"/>
                      </a:lnTo>
                      <a:lnTo>
                        <a:pt x="14" y="1"/>
                      </a:lnTo>
                      <a:lnTo>
                        <a:pt x="10" y="0"/>
                      </a:lnTo>
                      <a:lnTo>
                        <a:pt x="6" y="1"/>
                      </a:lnTo>
                      <a:lnTo>
                        <a:pt x="3" y="3"/>
                      </a:lnTo>
                      <a:lnTo>
                        <a:pt x="1" y="6"/>
                      </a:lnTo>
                      <a:lnTo>
                        <a:pt x="0" y="10"/>
                      </a:lnTo>
                      <a:lnTo>
                        <a:pt x="1" y="13"/>
                      </a:lnTo>
                      <a:lnTo>
                        <a:pt x="3" y="17"/>
                      </a:lnTo>
                      <a:lnTo>
                        <a:pt x="6" y="19"/>
                      </a:lnTo>
                      <a:lnTo>
                        <a:pt x="10" y="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20" name="Freeform 48"/>
                <p:cNvSpPr>
                  <a:spLocks/>
                </p:cNvSpPr>
                <p:nvPr/>
              </p:nvSpPr>
              <p:spPr bwMode="auto">
                <a:xfrm>
                  <a:off x="7488" y="7445"/>
                  <a:ext cx="23" cy="21"/>
                </a:xfrm>
                <a:custGeom>
                  <a:avLst/>
                  <a:gdLst>
                    <a:gd name="T0" fmla="*/ 12 w 23"/>
                    <a:gd name="T1" fmla="*/ 21 h 21"/>
                    <a:gd name="T2" fmla="*/ 16 w 23"/>
                    <a:gd name="T3" fmla="*/ 20 h 21"/>
                    <a:gd name="T4" fmla="*/ 21 w 23"/>
                    <a:gd name="T5" fmla="*/ 18 h 21"/>
                    <a:gd name="T6" fmla="*/ 22 w 23"/>
                    <a:gd name="T7" fmla="*/ 14 h 21"/>
                    <a:gd name="T8" fmla="*/ 23 w 23"/>
                    <a:gd name="T9" fmla="*/ 10 h 21"/>
                    <a:gd name="T10" fmla="*/ 22 w 23"/>
                    <a:gd name="T11" fmla="*/ 5 h 21"/>
                    <a:gd name="T12" fmla="*/ 21 w 23"/>
                    <a:gd name="T13" fmla="*/ 2 h 21"/>
                    <a:gd name="T14" fmla="*/ 16 w 23"/>
                    <a:gd name="T15" fmla="*/ 1 h 21"/>
                    <a:gd name="T16" fmla="*/ 12 w 23"/>
                    <a:gd name="T17" fmla="*/ 0 h 21"/>
                    <a:gd name="T18" fmla="*/ 8 w 23"/>
                    <a:gd name="T19" fmla="*/ 1 h 21"/>
                    <a:gd name="T20" fmla="*/ 5 w 23"/>
                    <a:gd name="T21" fmla="*/ 2 h 21"/>
                    <a:gd name="T22" fmla="*/ 2 w 23"/>
                    <a:gd name="T23" fmla="*/ 5 h 21"/>
                    <a:gd name="T24" fmla="*/ 0 w 23"/>
                    <a:gd name="T25" fmla="*/ 10 h 21"/>
                    <a:gd name="T26" fmla="*/ 2 w 23"/>
                    <a:gd name="T27" fmla="*/ 14 h 21"/>
                    <a:gd name="T28" fmla="*/ 5 w 23"/>
                    <a:gd name="T29" fmla="*/ 18 h 21"/>
                    <a:gd name="T30" fmla="*/ 8 w 23"/>
                    <a:gd name="T31" fmla="*/ 20 h 21"/>
                    <a:gd name="T32" fmla="*/ 12 w 23"/>
                    <a:gd name="T33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3" h="21">
                      <a:moveTo>
                        <a:pt x="12" y="21"/>
                      </a:moveTo>
                      <a:lnTo>
                        <a:pt x="16" y="20"/>
                      </a:lnTo>
                      <a:lnTo>
                        <a:pt x="21" y="18"/>
                      </a:lnTo>
                      <a:lnTo>
                        <a:pt x="22" y="14"/>
                      </a:lnTo>
                      <a:lnTo>
                        <a:pt x="23" y="10"/>
                      </a:lnTo>
                      <a:lnTo>
                        <a:pt x="22" y="5"/>
                      </a:lnTo>
                      <a:lnTo>
                        <a:pt x="21" y="2"/>
                      </a:lnTo>
                      <a:lnTo>
                        <a:pt x="16" y="1"/>
                      </a:lnTo>
                      <a:lnTo>
                        <a:pt x="12" y="0"/>
                      </a:lnTo>
                      <a:lnTo>
                        <a:pt x="8" y="1"/>
                      </a:lnTo>
                      <a:lnTo>
                        <a:pt x="5" y="2"/>
                      </a:lnTo>
                      <a:lnTo>
                        <a:pt x="2" y="5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5" y="18"/>
                      </a:lnTo>
                      <a:lnTo>
                        <a:pt x="8" y="20"/>
                      </a:lnTo>
                      <a:lnTo>
                        <a:pt x="12" y="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21" name="Freeform 49"/>
                <p:cNvSpPr>
                  <a:spLocks/>
                </p:cNvSpPr>
                <p:nvPr/>
              </p:nvSpPr>
              <p:spPr bwMode="auto">
                <a:xfrm>
                  <a:off x="7536" y="7381"/>
                  <a:ext cx="26" cy="28"/>
                </a:xfrm>
                <a:custGeom>
                  <a:avLst/>
                  <a:gdLst>
                    <a:gd name="T0" fmla="*/ 13 w 26"/>
                    <a:gd name="T1" fmla="*/ 28 h 28"/>
                    <a:gd name="T2" fmla="*/ 19 w 26"/>
                    <a:gd name="T3" fmla="*/ 26 h 28"/>
                    <a:gd name="T4" fmla="*/ 22 w 26"/>
                    <a:gd name="T5" fmla="*/ 23 h 28"/>
                    <a:gd name="T6" fmla="*/ 24 w 26"/>
                    <a:gd name="T7" fmla="*/ 19 h 28"/>
                    <a:gd name="T8" fmla="*/ 26 w 26"/>
                    <a:gd name="T9" fmla="*/ 13 h 28"/>
                    <a:gd name="T10" fmla="*/ 24 w 26"/>
                    <a:gd name="T11" fmla="*/ 7 h 28"/>
                    <a:gd name="T12" fmla="*/ 22 w 26"/>
                    <a:gd name="T13" fmla="*/ 4 h 28"/>
                    <a:gd name="T14" fmla="*/ 19 w 26"/>
                    <a:gd name="T15" fmla="*/ 2 h 28"/>
                    <a:gd name="T16" fmla="*/ 13 w 26"/>
                    <a:gd name="T17" fmla="*/ 0 h 28"/>
                    <a:gd name="T18" fmla="*/ 7 w 26"/>
                    <a:gd name="T19" fmla="*/ 2 h 28"/>
                    <a:gd name="T20" fmla="*/ 4 w 26"/>
                    <a:gd name="T21" fmla="*/ 4 h 28"/>
                    <a:gd name="T22" fmla="*/ 1 w 26"/>
                    <a:gd name="T23" fmla="*/ 7 h 28"/>
                    <a:gd name="T24" fmla="*/ 0 w 26"/>
                    <a:gd name="T25" fmla="*/ 13 h 28"/>
                    <a:gd name="T26" fmla="*/ 1 w 26"/>
                    <a:gd name="T27" fmla="*/ 19 h 28"/>
                    <a:gd name="T28" fmla="*/ 4 w 26"/>
                    <a:gd name="T29" fmla="*/ 23 h 28"/>
                    <a:gd name="T30" fmla="*/ 7 w 26"/>
                    <a:gd name="T31" fmla="*/ 26 h 28"/>
                    <a:gd name="T32" fmla="*/ 13 w 26"/>
                    <a:gd name="T33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6" h="28">
                      <a:moveTo>
                        <a:pt x="13" y="28"/>
                      </a:moveTo>
                      <a:lnTo>
                        <a:pt x="19" y="26"/>
                      </a:lnTo>
                      <a:lnTo>
                        <a:pt x="22" y="23"/>
                      </a:lnTo>
                      <a:lnTo>
                        <a:pt x="24" y="19"/>
                      </a:lnTo>
                      <a:lnTo>
                        <a:pt x="26" y="13"/>
                      </a:lnTo>
                      <a:lnTo>
                        <a:pt x="24" y="7"/>
                      </a:lnTo>
                      <a:lnTo>
                        <a:pt x="22" y="4"/>
                      </a:lnTo>
                      <a:lnTo>
                        <a:pt x="19" y="2"/>
                      </a:lnTo>
                      <a:lnTo>
                        <a:pt x="13" y="0"/>
                      </a:lnTo>
                      <a:lnTo>
                        <a:pt x="7" y="2"/>
                      </a:lnTo>
                      <a:lnTo>
                        <a:pt x="4" y="4"/>
                      </a:lnTo>
                      <a:lnTo>
                        <a:pt x="1" y="7"/>
                      </a:lnTo>
                      <a:lnTo>
                        <a:pt x="0" y="13"/>
                      </a:lnTo>
                      <a:lnTo>
                        <a:pt x="1" y="19"/>
                      </a:lnTo>
                      <a:lnTo>
                        <a:pt x="4" y="23"/>
                      </a:lnTo>
                      <a:lnTo>
                        <a:pt x="7" y="26"/>
                      </a:lnTo>
                      <a:lnTo>
                        <a:pt x="1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22" name="Freeform 50"/>
                <p:cNvSpPr>
                  <a:spLocks/>
                </p:cNvSpPr>
                <p:nvPr/>
              </p:nvSpPr>
              <p:spPr bwMode="auto">
                <a:xfrm>
                  <a:off x="7604" y="7413"/>
                  <a:ext cx="17" cy="16"/>
                </a:xfrm>
                <a:custGeom>
                  <a:avLst/>
                  <a:gdLst>
                    <a:gd name="T0" fmla="*/ 8 w 17"/>
                    <a:gd name="T1" fmla="*/ 16 h 16"/>
                    <a:gd name="T2" fmla="*/ 11 w 17"/>
                    <a:gd name="T3" fmla="*/ 16 h 16"/>
                    <a:gd name="T4" fmla="*/ 14 w 17"/>
                    <a:gd name="T5" fmla="*/ 14 h 16"/>
                    <a:gd name="T6" fmla="*/ 16 w 17"/>
                    <a:gd name="T7" fmla="*/ 11 h 16"/>
                    <a:gd name="T8" fmla="*/ 17 w 17"/>
                    <a:gd name="T9" fmla="*/ 8 h 16"/>
                    <a:gd name="T10" fmla="*/ 16 w 17"/>
                    <a:gd name="T11" fmla="*/ 6 h 16"/>
                    <a:gd name="T12" fmla="*/ 14 w 17"/>
                    <a:gd name="T13" fmla="*/ 3 h 16"/>
                    <a:gd name="T14" fmla="*/ 11 w 17"/>
                    <a:gd name="T15" fmla="*/ 1 h 16"/>
                    <a:gd name="T16" fmla="*/ 8 w 17"/>
                    <a:gd name="T17" fmla="*/ 0 h 16"/>
                    <a:gd name="T18" fmla="*/ 5 w 17"/>
                    <a:gd name="T19" fmla="*/ 1 h 16"/>
                    <a:gd name="T20" fmla="*/ 3 w 17"/>
                    <a:gd name="T21" fmla="*/ 3 h 16"/>
                    <a:gd name="T22" fmla="*/ 1 w 17"/>
                    <a:gd name="T23" fmla="*/ 6 h 16"/>
                    <a:gd name="T24" fmla="*/ 0 w 17"/>
                    <a:gd name="T25" fmla="*/ 8 h 16"/>
                    <a:gd name="T26" fmla="*/ 1 w 17"/>
                    <a:gd name="T27" fmla="*/ 11 h 16"/>
                    <a:gd name="T28" fmla="*/ 3 w 17"/>
                    <a:gd name="T29" fmla="*/ 14 h 16"/>
                    <a:gd name="T30" fmla="*/ 5 w 17"/>
                    <a:gd name="T31" fmla="*/ 16 h 16"/>
                    <a:gd name="T32" fmla="*/ 8 w 17"/>
                    <a:gd name="T33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" h="16">
                      <a:moveTo>
                        <a:pt x="8" y="16"/>
                      </a:moveTo>
                      <a:lnTo>
                        <a:pt x="11" y="16"/>
                      </a:lnTo>
                      <a:lnTo>
                        <a:pt x="14" y="14"/>
                      </a:lnTo>
                      <a:lnTo>
                        <a:pt x="16" y="11"/>
                      </a:lnTo>
                      <a:lnTo>
                        <a:pt x="17" y="8"/>
                      </a:lnTo>
                      <a:lnTo>
                        <a:pt x="16" y="6"/>
                      </a:lnTo>
                      <a:lnTo>
                        <a:pt x="14" y="3"/>
                      </a:lnTo>
                      <a:lnTo>
                        <a:pt x="11" y="1"/>
                      </a:lnTo>
                      <a:lnTo>
                        <a:pt x="8" y="0"/>
                      </a:lnTo>
                      <a:lnTo>
                        <a:pt x="5" y="1"/>
                      </a:lnTo>
                      <a:lnTo>
                        <a:pt x="3" y="3"/>
                      </a:lnTo>
                      <a:lnTo>
                        <a:pt x="1" y="6"/>
                      </a:lnTo>
                      <a:lnTo>
                        <a:pt x="0" y="8"/>
                      </a:lnTo>
                      <a:lnTo>
                        <a:pt x="1" y="11"/>
                      </a:lnTo>
                      <a:lnTo>
                        <a:pt x="3" y="14"/>
                      </a:lnTo>
                      <a:lnTo>
                        <a:pt x="5" y="16"/>
                      </a:lnTo>
                      <a:lnTo>
                        <a:pt x="8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23" name="Freeform 51"/>
                <p:cNvSpPr>
                  <a:spLocks/>
                </p:cNvSpPr>
                <p:nvPr/>
              </p:nvSpPr>
              <p:spPr bwMode="auto">
                <a:xfrm>
                  <a:off x="7601" y="7286"/>
                  <a:ext cx="21" cy="22"/>
                </a:xfrm>
                <a:custGeom>
                  <a:avLst/>
                  <a:gdLst>
                    <a:gd name="T0" fmla="*/ 10 w 21"/>
                    <a:gd name="T1" fmla="*/ 22 h 22"/>
                    <a:gd name="T2" fmla="*/ 14 w 21"/>
                    <a:gd name="T3" fmla="*/ 20 h 22"/>
                    <a:gd name="T4" fmla="*/ 19 w 21"/>
                    <a:gd name="T5" fmla="*/ 19 h 22"/>
                    <a:gd name="T6" fmla="*/ 20 w 21"/>
                    <a:gd name="T7" fmla="*/ 16 h 22"/>
                    <a:gd name="T8" fmla="*/ 21 w 21"/>
                    <a:gd name="T9" fmla="*/ 12 h 22"/>
                    <a:gd name="T10" fmla="*/ 20 w 21"/>
                    <a:gd name="T11" fmla="*/ 7 h 22"/>
                    <a:gd name="T12" fmla="*/ 19 w 21"/>
                    <a:gd name="T13" fmla="*/ 3 h 22"/>
                    <a:gd name="T14" fmla="*/ 14 w 21"/>
                    <a:gd name="T15" fmla="*/ 2 h 22"/>
                    <a:gd name="T16" fmla="*/ 10 w 21"/>
                    <a:gd name="T17" fmla="*/ 0 h 22"/>
                    <a:gd name="T18" fmla="*/ 6 w 21"/>
                    <a:gd name="T19" fmla="*/ 2 h 22"/>
                    <a:gd name="T20" fmla="*/ 3 w 21"/>
                    <a:gd name="T21" fmla="*/ 3 h 22"/>
                    <a:gd name="T22" fmla="*/ 1 w 21"/>
                    <a:gd name="T23" fmla="*/ 7 h 22"/>
                    <a:gd name="T24" fmla="*/ 0 w 21"/>
                    <a:gd name="T25" fmla="*/ 12 h 22"/>
                    <a:gd name="T26" fmla="*/ 1 w 21"/>
                    <a:gd name="T27" fmla="*/ 16 h 22"/>
                    <a:gd name="T28" fmla="*/ 3 w 21"/>
                    <a:gd name="T29" fmla="*/ 19 h 22"/>
                    <a:gd name="T30" fmla="*/ 6 w 21"/>
                    <a:gd name="T31" fmla="*/ 20 h 22"/>
                    <a:gd name="T32" fmla="*/ 10 w 21"/>
                    <a:gd name="T33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1" h="22">
                      <a:moveTo>
                        <a:pt x="10" y="22"/>
                      </a:moveTo>
                      <a:lnTo>
                        <a:pt x="14" y="20"/>
                      </a:lnTo>
                      <a:lnTo>
                        <a:pt x="19" y="19"/>
                      </a:lnTo>
                      <a:lnTo>
                        <a:pt x="20" y="16"/>
                      </a:lnTo>
                      <a:lnTo>
                        <a:pt x="21" y="12"/>
                      </a:lnTo>
                      <a:lnTo>
                        <a:pt x="20" y="7"/>
                      </a:lnTo>
                      <a:lnTo>
                        <a:pt x="19" y="3"/>
                      </a:lnTo>
                      <a:lnTo>
                        <a:pt x="14" y="2"/>
                      </a:lnTo>
                      <a:lnTo>
                        <a:pt x="10" y="0"/>
                      </a:lnTo>
                      <a:lnTo>
                        <a:pt x="6" y="2"/>
                      </a:lnTo>
                      <a:lnTo>
                        <a:pt x="3" y="3"/>
                      </a:lnTo>
                      <a:lnTo>
                        <a:pt x="1" y="7"/>
                      </a:lnTo>
                      <a:lnTo>
                        <a:pt x="0" y="12"/>
                      </a:lnTo>
                      <a:lnTo>
                        <a:pt x="1" y="16"/>
                      </a:lnTo>
                      <a:lnTo>
                        <a:pt x="3" y="19"/>
                      </a:lnTo>
                      <a:lnTo>
                        <a:pt x="6" y="20"/>
                      </a:lnTo>
                      <a:lnTo>
                        <a:pt x="10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24" name="Freeform 52"/>
                <p:cNvSpPr>
                  <a:spLocks/>
                </p:cNvSpPr>
                <p:nvPr/>
              </p:nvSpPr>
              <p:spPr bwMode="auto">
                <a:xfrm>
                  <a:off x="7252" y="7358"/>
                  <a:ext cx="20" cy="20"/>
                </a:xfrm>
                <a:custGeom>
                  <a:avLst/>
                  <a:gdLst>
                    <a:gd name="T0" fmla="*/ 10 w 20"/>
                    <a:gd name="T1" fmla="*/ 20 h 20"/>
                    <a:gd name="T2" fmla="*/ 15 w 20"/>
                    <a:gd name="T3" fmla="*/ 19 h 20"/>
                    <a:gd name="T4" fmla="*/ 18 w 20"/>
                    <a:gd name="T5" fmla="*/ 17 h 20"/>
                    <a:gd name="T6" fmla="*/ 19 w 20"/>
                    <a:gd name="T7" fmla="*/ 15 h 20"/>
                    <a:gd name="T8" fmla="*/ 20 w 20"/>
                    <a:gd name="T9" fmla="*/ 10 h 20"/>
                    <a:gd name="T10" fmla="*/ 19 w 20"/>
                    <a:gd name="T11" fmla="*/ 6 h 20"/>
                    <a:gd name="T12" fmla="*/ 18 w 20"/>
                    <a:gd name="T13" fmla="*/ 3 h 20"/>
                    <a:gd name="T14" fmla="*/ 15 w 20"/>
                    <a:gd name="T15" fmla="*/ 2 h 20"/>
                    <a:gd name="T16" fmla="*/ 10 w 20"/>
                    <a:gd name="T17" fmla="*/ 0 h 20"/>
                    <a:gd name="T18" fmla="*/ 6 w 20"/>
                    <a:gd name="T19" fmla="*/ 2 h 20"/>
                    <a:gd name="T20" fmla="*/ 3 w 20"/>
                    <a:gd name="T21" fmla="*/ 3 h 20"/>
                    <a:gd name="T22" fmla="*/ 2 w 20"/>
                    <a:gd name="T23" fmla="*/ 6 h 20"/>
                    <a:gd name="T24" fmla="*/ 0 w 20"/>
                    <a:gd name="T25" fmla="*/ 10 h 20"/>
                    <a:gd name="T26" fmla="*/ 2 w 20"/>
                    <a:gd name="T27" fmla="*/ 15 h 20"/>
                    <a:gd name="T28" fmla="*/ 3 w 20"/>
                    <a:gd name="T29" fmla="*/ 17 h 20"/>
                    <a:gd name="T30" fmla="*/ 6 w 20"/>
                    <a:gd name="T31" fmla="*/ 19 h 20"/>
                    <a:gd name="T32" fmla="*/ 10 w 20"/>
                    <a:gd name="T33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20">
                      <a:moveTo>
                        <a:pt x="10" y="20"/>
                      </a:moveTo>
                      <a:lnTo>
                        <a:pt x="15" y="19"/>
                      </a:lnTo>
                      <a:lnTo>
                        <a:pt x="18" y="17"/>
                      </a:lnTo>
                      <a:lnTo>
                        <a:pt x="19" y="15"/>
                      </a:lnTo>
                      <a:lnTo>
                        <a:pt x="20" y="10"/>
                      </a:lnTo>
                      <a:lnTo>
                        <a:pt x="19" y="6"/>
                      </a:lnTo>
                      <a:lnTo>
                        <a:pt x="18" y="3"/>
                      </a:lnTo>
                      <a:lnTo>
                        <a:pt x="15" y="2"/>
                      </a:lnTo>
                      <a:lnTo>
                        <a:pt x="10" y="0"/>
                      </a:lnTo>
                      <a:lnTo>
                        <a:pt x="6" y="2"/>
                      </a:lnTo>
                      <a:lnTo>
                        <a:pt x="3" y="3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2" y="15"/>
                      </a:lnTo>
                      <a:lnTo>
                        <a:pt x="3" y="17"/>
                      </a:lnTo>
                      <a:lnTo>
                        <a:pt x="6" y="19"/>
                      </a:lnTo>
                      <a:lnTo>
                        <a:pt x="10" y="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25" name="Freeform 53"/>
                <p:cNvSpPr>
                  <a:spLocks/>
                </p:cNvSpPr>
                <p:nvPr/>
              </p:nvSpPr>
              <p:spPr bwMode="auto">
                <a:xfrm>
                  <a:off x="7362" y="7364"/>
                  <a:ext cx="23" cy="23"/>
                </a:xfrm>
                <a:custGeom>
                  <a:avLst/>
                  <a:gdLst>
                    <a:gd name="T0" fmla="*/ 11 w 23"/>
                    <a:gd name="T1" fmla="*/ 23 h 23"/>
                    <a:gd name="T2" fmla="*/ 16 w 23"/>
                    <a:gd name="T3" fmla="*/ 21 h 23"/>
                    <a:gd name="T4" fmla="*/ 20 w 23"/>
                    <a:gd name="T5" fmla="*/ 19 h 23"/>
                    <a:gd name="T6" fmla="*/ 21 w 23"/>
                    <a:gd name="T7" fmla="*/ 16 h 23"/>
                    <a:gd name="T8" fmla="*/ 23 w 23"/>
                    <a:gd name="T9" fmla="*/ 11 h 23"/>
                    <a:gd name="T10" fmla="*/ 21 w 23"/>
                    <a:gd name="T11" fmla="*/ 7 h 23"/>
                    <a:gd name="T12" fmla="*/ 20 w 23"/>
                    <a:gd name="T13" fmla="*/ 3 h 23"/>
                    <a:gd name="T14" fmla="*/ 16 w 23"/>
                    <a:gd name="T15" fmla="*/ 1 h 23"/>
                    <a:gd name="T16" fmla="*/ 11 w 23"/>
                    <a:gd name="T17" fmla="*/ 0 h 23"/>
                    <a:gd name="T18" fmla="*/ 7 w 23"/>
                    <a:gd name="T19" fmla="*/ 1 h 23"/>
                    <a:gd name="T20" fmla="*/ 3 w 23"/>
                    <a:gd name="T21" fmla="*/ 3 h 23"/>
                    <a:gd name="T22" fmla="*/ 1 w 23"/>
                    <a:gd name="T23" fmla="*/ 7 h 23"/>
                    <a:gd name="T24" fmla="*/ 0 w 23"/>
                    <a:gd name="T25" fmla="*/ 11 h 23"/>
                    <a:gd name="T26" fmla="*/ 1 w 23"/>
                    <a:gd name="T27" fmla="*/ 16 h 23"/>
                    <a:gd name="T28" fmla="*/ 3 w 23"/>
                    <a:gd name="T29" fmla="*/ 19 h 23"/>
                    <a:gd name="T30" fmla="*/ 7 w 23"/>
                    <a:gd name="T31" fmla="*/ 21 h 23"/>
                    <a:gd name="T32" fmla="*/ 11 w 23"/>
                    <a:gd name="T33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3" h="23">
                      <a:moveTo>
                        <a:pt x="11" y="23"/>
                      </a:moveTo>
                      <a:lnTo>
                        <a:pt x="16" y="21"/>
                      </a:lnTo>
                      <a:lnTo>
                        <a:pt x="20" y="19"/>
                      </a:lnTo>
                      <a:lnTo>
                        <a:pt x="21" y="16"/>
                      </a:lnTo>
                      <a:lnTo>
                        <a:pt x="23" y="11"/>
                      </a:lnTo>
                      <a:lnTo>
                        <a:pt x="21" y="7"/>
                      </a:lnTo>
                      <a:lnTo>
                        <a:pt x="20" y="3"/>
                      </a:lnTo>
                      <a:lnTo>
                        <a:pt x="16" y="1"/>
                      </a:lnTo>
                      <a:lnTo>
                        <a:pt x="11" y="0"/>
                      </a:lnTo>
                      <a:lnTo>
                        <a:pt x="7" y="1"/>
                      </a:lnTo>
                      <a:lnTo>
                        <a:pt x="3" y="3"/>
                      </a:lnTo>
                      <a:lnTo>
                        <a:pt x="1" y="7"/>
                      </a:lnTo>
                      <a:lnTo>
                        <a:pt x="0" y="11"/>
                      </a:lnTo>
                      <a:lnTo>
                        <a:pt x="1" y="16"/>
                      </a:lnTo>
                      <a:lnTo>
                        <a:pt x="3" y="19"/>
                      </a:lnTo>
                      <a:lnTo>
                        <a:pt x="7" y="21"/>
                      </a:lnTo>
                      <a:lnTo>
                        <a:pt x="11" y="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26" name="Freeform 54"/>
                <p:cNvSpPr>
                  <a:spLocks/>
                </p:cNvSpPr>
                <p:nvPr/>
              </p:nvSpPr>
              <p:spPr bwMode="auto">
                <a:xfrm>
                  <a:off x="7308" y="7443"/>
                  <a:ext cx="22" cy="23"/>
                </a:xfrm>
                <a:custGeom>
                  <a:avLst/>
                  <a:gdLst>
                    <a:gd name="T0" fmla="*/ 12 w 22"/>
                    <a:gd name="T1" fmla="*/ 23 h 23"/>
                    <a:gd name="T2" fmla="*/ 16 w 22"/>
                    <a:gd name="T3" fmla="*/ 22 h 23"/>
                    <a:gd name="T4" fmla="*/ 19 w 22"/>
                    <a:gd name="T5" fmla="*/ 19 h 23"/>
                    <a:gd name="T6" fmla="*/ 21 w 22"/>
                    <a:gd name="T7" fmla="*/ 16 h 23"/>
                    <a:gd name="T8" fmla="*/ 22 w 22"/>
                    <a:gd name="T9" fmla="*/ 12 h 23"/>
                    <a:gd name="T10" fmla="*/ 21 w 22"/>
                    <a:gd name="T11" fmla="*/ 7 h 23"/>
                    <a:gd name="T12" fmla="*/ 19 w 22"/>
                    <a:gd name="T13" fmla="*/ 3 h 23"/>
                    <a:gd name="T14" fmla="*/ 16 w 22"/>
                    <a:gd name="T15" fmla="*/ 2 h 23"/>
                    <a:gd name="T16" fmla="*/ 12 w 22"/>
                    <a:gd name="T17" fmla="*/ 0 h 23"/>
                    <a:gd name="T18" fmla="*/ 8 w 22"/>
                    <a:gd name="T19" fmla="*/ 2 h 23"/>
                    <a:gd name="T20" fmla="*/ 3 w 22"/>
                    <a:gd name="T21" fmla="*/ 3 h 23"/>
                    <a:gd name="T22" fmla="*/ 2 w 22"/>
                    <a:gd name="T23" fmla="*/ 7 h 23"/>
                    <a:gd name="T24" fmla="*/ 0 w 22"/>
                    <a:gd name="T25" fmla="*/ 12 h 23"/>
                    <a:gd name="T26" fmla="*/ 2 w 22"/>
                    <a:gd name="T27" fmla="*/ 16 h 23"/>
                    <a:gd name="T28" fmla="*/ 3 w 22"/>
                    <a:gd name="T29" fmla="*/ 19 h 23"/>
                    <a:gd name="T30" fmla="*/ 8 w 22"/>
                    <a:gd name="T31" fmla="*/ 22 h 23"/>
                    <a:gd name="T32" fmla="*/ 12 w 22"/>
                    <a:gd name="T33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2" h="23">
                      <a:moveTo>
                        <a:pt x="12" y="23"/>
                      </a:moveTo>
                      <a:lnTo>
                        <a:pt x="16" y="22"/>
                      </a:lnTo>
                      <a:lnTo>
                        <a:pt x="19" y="19"/>
                      </a:lnTo>
                      <a:lnTo>
                        <a:pt x="21" y="16"/>
                      </a:lnTo>
                      <a:lnTo>
                        <a:pt x="22" y="12"/>
                      </a:lnTo>
                      <a:lnTo>
                        <a:pt x="21" y="7"/>
                      </a:lnTo>
                      <a:lnTo>
                        <a:pt x="19" y="3"/>
                      </a:lnTo>
                      <a:lnTo>
                        <a:pt x="16" y="2"/>
                      </a:lnTo>
                      <a:lnTo>
                        <a:pt x="12" y="0"/>
                      </a:lnTo>
                      <a:lnTo>
                        <a:pt x="8" y="2"/>
                      </a:lnTo>
                      <a:lnTo>
                        <a:pt x="3" y="3"/>
                      </a:lnTo>
                      <a:lnTo>
                        <a:pt x="2" y="7"/>
                      </a:lnTo>
                      <a:lnTo>
                        <a:pt x="0" y="12"/>
                      </a:lnTo>
                      <a:lnTo>
                        <a:pt x="2" y="16"/>
                      </a:lnTo>
                      <a:lnTo>
                        <a:pt x="3" y="19"/>
                      </a:lnTo>
                      <a:lnTo>
                        <a:pt x="8" y="22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27" name="Freeform 55"/>
                <p:cNvSpPr>
                  <a:spLocks/>
                </p:cNvSpPr>
                <p:nvPr/>
              </p:nvSpPr>
              <p:spPr bwMode="auto">
                <a:xfrm>
                  <a:off x="7408" y="7299"/>
                  <a:ext cx="17" cy="17"/>
                </a:xfrm>
                <a:custGeom>
                  <a:avLst/>
                  <a:gdLst>
                    <a:gd name="T0" fmla="*/ 8 w 17"/>
                    <a:gd name="T1" fmla="*/ 17 h 17"/>
                    <a:gd name="T2" fmla="*/ 11 w 17"/>
                    <a:gd name="T3" fmla="*/ 17 h 17"/>
                    <a:gd name="T4" fmla="*/ 14 w 17"/>
                    <a:gd name="T5" fmla="*/ 14 h 17"/>
                    <a:gd name="T6" fmla="*/ 16 w 17"/>
                    <a:gd name="T7" fmla="*/ 13 h 17"/>
                    <a:gd name="T8" fmla="*/ 17 w 17"/>
                    <a:gd name="T9" fmla="*/ 9 h 17"/>
                    <a:gd name="T10" fmla="*/ 16 w 17"/>
                    <a:gd name="T11" fmla="*/ 6 h 17"/>
                    <a:gd name="T12" fmla="*/ 14 w 17"/>
                    <a:gd name="T13" fmla="*/ 3 h 17"/>
                    <a:gd name="T14" fmla="*/ 11 w 17"/>
                    <a:gd name="T15" fmla="*/ 2 h 17"/>
                    <a:gd name="T16" fmla="*/ 8 w 17"/>
                    <a:gd name="T17" fmla="*/ 0 h 17"/>
                    <a:gd name="T18" fmla="*/ 6 w 17"/>
                    <a:gd name="T19" fmla="*/ 2 h 17"/>
                    <a:gd name="T20" fmla="*/ 3 w 17"/>
                    <a:gd name="T21" fmla="*/ 3 h 17"/>
                    <a:gd name="T22" fmla="*/ 1 w 17"/>
                    <a:gd name="T23" fmla="*/ 6 h 17"/>
                    <a:gd name="T24" fmla="*/ 0 w 17"/>
                    <a:gd name="T25" fmla="*/ 9 h 17"/>
                    <a:gd name="T26" fmla="*/ 1 w 17"/>
                    <a:gd name="T27" fmla="*/ 13 h 17"/>
                    <a:gd name="T28" fmla="*/ 3 w 17"/>
                    <a:gd name="T29" fmla="*/ 14 h 17"/>
                    <a:gd name="T30" fmla="*/ 6 w 17"/>
                    <a:gd name="T31" fmla="*/ 17 h 17"/>
                    <a:gd name="T32" fmla="*/ 8 w 17"/>
                    <a:gd name="T3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" h="17">
                      <a:moveTo>
                        <a:pt x="8" y="17"/>
                      </a:moveTo>
                      <a:lnTo>
                        <a:pt x="11" y="17"/>
                      </a:lnTo>
                      <a:lnTo>
                        <a:pt x="14" y="14"/>
                      </a:lnTo>
                      <a:lnTo>
                        <a:pt x="16" y="13"/>
                      </a:lnTo>
                      <a:lnTo>
                        <a:pt x="17" y="9"/>
                      </a:lnTo>
                      <a:lnTo>
                        <a:pt x="16" y="6"/>
                      </a:lnTo>
                      <a:lnTo>
                        <a:pt x="14" y="3"/>
                      </a:lnTo>
                      <a:lnTo>
                        <a:pt x="11" y="2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3" y="3"/>
                      </a:lnTo>
                      <a:lnTo>
                        <a:pt x="1" y="6"/>
                      </a:lnTo>
                      <a:lnTo>
                        <a:pt x="0" y="9"/>
                      </a:lnTo>
                      <a:lnTo>
                        <a:pt x="1" y="13"/>
                      </a:lnTo>
                      <a:lnTo>
                        <a:pt x="3" y="14"/>
                      </a:lnTo>
                      <a:lnTo>
                        <a:pt x="6" y="17"/>
                      </a:lnTo>
                      <a:lnTo>
                        <a:pt x="8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28" name="Freeform 56"/>
                <p:cNvSpPr>
                  <a:spLocks/>
                </p:cNvSpPr>
                <p:nvPr/>
              </p:nvSpPr>
              <p:spPr bwMode="auto">
                <a:xfrm>
                  <a:off x="7434" y="7482"/>
                  <a:ext cx="18" cy="19"/>
                </a:xfrm>
                <a:custGeom>
                  <a:avLst/>
                  <a:gdLst>
                    <a:gd name="T0" fmla="*/ 10 w 18"/>
                    <a:gd name="T1" fmla="*/ 19 h 19"/>
                    <a:gd name="T2" fmla="*/ 13 w 18"/>
                    <a:gd name="T3" fmla="*/ 17 h 19"/>
                    <a:gd name="T4" fmla="*/ 16 w 18"/>
                    <a:gd name="T5" fmla="*/ 16 h 19"/>
                    <a:gd name="T6" fmla="*/ 17 w 18"/>
                    <a:gd name="T7" fmla="*/ 13 h 19"/>
                    <a:gd name="T8" fmla="*/ 18 w 18"/>
                    <a:gd name="T9" fmla="*/ 10 h 19"/>
                    <a:gd name="T10" fmla="*/ 17 w 18"/>
                    <a:gd name="T11" fmla="*/ 6 h 19"/>
                    <a:gd name="T12" fmla="*/ 16 w 18"/>
                    <a:gd name="T13" fmla="*/ 3 h 19"/>
                    <a:gd name="T14" fmla="*/ 13 w 18"/>
                    <a:gd name="T15" fmla="*/ 1 h 19"/>
                    <a:gd name="T16" fmla="*/ 10 w 18"/>
                    <a:gd name="T17" fmla="*/ 0 h 19"/>
                    <a:gd name="T18" fmla="*/ 5 w 18"/>
                    <a:gd name="T19" fmla="*/ 1 h 19"/>
                    <a:gd name="T20" fmla="*/ 3 w 18"/>
                    <a:gd name="T21" fmla="*/ 3 h 19"/>
                    <a:gd name="T22" fmla="*/ 1 w 18"/>
                    <a:gd name="T23" fmla="*/ 6 h 19"/>
                    <a:gd name="T24" fmla="*/ 0 w 18"/>
                    <a:gd name="T25" fmla="*/ 10 h 19"/>
                    <a:gd name="T26" fmla="*/ 1 w 18"/>
                    <a:gd name="T27" fmla="*/ 13 h 19"/>
                    <a:gd name="T28" fmla="*/ 3 w 18"/>
                    <a:gd name="T29" fmla="*/ 16 h 19"/>
                    <a:gd name="T30" fmla="*/ 5 w 18"/>
                    <a:gd name="T31" fmla="*/ 17 h 19"/>
                    <a:gd name="T32" fmla="*/ 10 w 18"/>
                    <a:gd name="T33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8" h="19">
                      <a:moveTo>
                        <a:pt x="10" y="19"/>
                      </a:moveTo>
                      <a:lnTo>
                        <a:pt x="13" y="17"/>
                      </a:lnTo>
                      <a:lnTo>
                        <a:pt x="16" y="16"/>
                      </a:lnTo>
                      <a:lnTo>
                        <a:pt x="17" y="13"/>
                      </a:lnTo>
                      <a:lnTo>
                        <a:pt x="18" y="10"/>
                      </a:lnTo>
                      <a:lnTo>
                        <a:pt x="17" y="6"/>
                      </a:lnTo>
                      <a:lnTo>
                        <a:pt x="16" y="3"/>
                      </a:lnTo>
                      <a:lnTo>
                        <a:pt x="13" y="1"/>
                      </a:lnTo>
                      <a:lnTo>
                        <a:pt x="10" y="0"/>
                      </a:lnTo>
                      <a:lnTo>
                        <a:pt x="5" y="1"/>
                      </a:lnTo>
                      <a:lnTo>
                        <a:pt x="3" y="3"/>
                      </a:lnTo>
                      <a:lnTo>
                        <a:pt x="1" y="6"/>
                      </a:lnTo>
                      <a:lnTo>
                        <a:pt x="0" y="10"/>
                      </a:lnTo>
                      <a:lnTo>
                        <a:pt x="1" y="13"/>
                      </a:lnTo>
                      <a:lnTo>
                        <a:pt x="3" y="16"/>
                      </a:lnTo>
                      <a:lnTo>
                        <a:pt x="5" y="17"/>
                      </a:lnTo>
                      <a:lnTo>
                        <a:pt x="10" y="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29" name="Freeform 57"/>
                <p:cNvSpPr>
                  <a:spLocks/>
                </p:cNvSpPr>
                <p:nvPr/>
              </p:nvSpPr>
              <p:spPr bwMode="auto">
                <a:xfrm>
                  <a:off x="7282" y="7187"/>
                  <a:ext cx="19" cy="20"/>
                </a:xfrm>
                <a:custGeom>
                  <a:avLst/>
                  <a:gdLst>
                    <a:gd name="T0" fmla="*/ 11 w 19"/>
                    <a:gd name="T1" fmla="*/ 20 h 20"/>
                    <a:gd name="T2" fmla="*/ 13 w 19"/>
                    <a:gd name="T3" fmla="*/ 18 h 20"/>
                    <a:gd name="T4" fmla="*/ 16 w 19"/>
                    <a:gd name="T5" fmla="*/ 17 h 20"/>
                    <a:gd name="T6" fmla="*/ 18 w 19"/>
                    <a:gd name="T7" fmla="*/ 14 h 20"/>
                    <a:gd name="T8" fmla="*/ 19 w 19"/>
                    <a:gd name="T9" fmla="*/ 10 h 20"/>
                    <a:gd name="T10" fmla="*/ 18 w 19"/>
                    <a:gd name="T11" fmla="*/ 6 h 20"/>
                    <a:gd name="T12" fmla="*/ 16 w 19"/>
                    <a:gd name="T13" fmla="*/ 3 h 20"/>
                    <a:gd name="T14" fmla="*/ 13 w 19"/>
                    <a:gd name="T15" fmla="*/ 1 h 20"/>
                    <a:gd name="T16" fmla="*/ 11 w 19"/>
                    <a:gd name="T17" fmla="*/ 0 h 20"/>
                    <a:gd name="T18" fmla="*/ 6 w 19"/>
                    <a:gd name="T19" fmla="*/ 1 h 20"/>
                    <a:gd name="T20" fmla="*/ 3 w 19"/>
                    <a:gd name="T21" fmla="*/ 3 h 20"/>
                    <a:gd name="T22" fmla="*/ 2 w 19"/>
                    <a:gd name="T23" fmla="*/ 6 h 20"/>
                    <a:gd name="T24" fmla="*/ 0 w 19"/>
                    <a:gd name="T25" fmla="*/ 10 h 20"/>
                    <a:gd name="T26" fmla="*/ 2 w 19"/>
                    <a:gd name="T27" fmla="*/ 14 h 20"/>
                    <a:gd name="T28" fmla="*/ 3 w 19"/>
                    <a:gd name="T29" fmla="*/ 17 h 20"/>
                    <a:gd name="T30" fmla="*/ 6 w 19"/>
                    <a:gd name="T31" fmla="*/ 18 h 20"/>
                    <a:gd name="T32" fmla="*/ 11 w 19"/>
                    <a:gd name="T33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9" h="20">
                      <a:moveTo>
                        <a:pt x="11" y="20"/>
                      </a:moveTo>
                      <a:lnTo>
                        <a:pt x="13" y="18"/>
                      </a:lnTo>
                      <a:lnTo>
                        <a:pt x="16" y="17"/>
                      </a:lnTo>
                      <a:lnTo>
                        <a:pt x="18" y="14"/>
                      </a:lnTo>
                      <a:lnTo>
                        <a:pt x="19" y="10"/>
                      </a:lnTo>
                      <a:lnTo>
                        <a:pt x="18" y="6"/>
                      </a:lnTo>
                      <a:lnTo>
                        <a:pt x="16" y="3"/>
                      </a:lnTo>
                      <a:lnTo>
                        <a:pt x="13" y="1"/>
                      </a:lnTo>
                      <a:lnTo>
                        <a:pt x="11" y="0"/>
                      </a:lnTo>
                      <a:lnTo>
                        <a:pt x="6" y="1"/>
                      </a:lnTo>
                      <a:lnTo>
                        <a:pt x="3" y="3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3" y="17"/>
                      </a:lnTo>
                      <a:lnTo>
                        <a:pt x="6" y="18"/>
                      </a:lnTo>
                      <a:lnTo>
                        <a:pt x="11" y="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30" name="Freeform 58"/>
                <p:cNvSpPr>
                  <a:spLocks/>
                </p:cNvSpPr>
                <p:nvPr/>
              </p:nvSpPr>
              <p:spPr bwMode="auto">
                <a:xfrm>
                  <a:off x="7327" y="7279"/>
                  <a:ext cx="19" cy="20"/>
                </a:xfrm>
                <a:custGeom>
                  <a:avLst/>
                  <a:gdLst>
                    <a:gd name="T0" fmla="*/ 10 w 19"/>
                    <a:gd name="T1" fmla="*/ 20 h 20"/>
                    <a:gd name="T2" fmla="*/ 13 w 19"/>
                    <a:gd name="T3" fmla="*/ 19 h 20"/>
                    <a:gd name="T4" fmla="*/ 16 w 19"/>
                    <a:gd name="T5" fmla="*/ 17 h 20"/>
                    <a:gd name="T6" fmla="*/ 17 w 19"/>
                    <a:gd name="T7" fmla="*/ 14 h 20"/>
                    <a:gd name="T8" fmla="*/ 19 w 19"/>
                    <a:gd name="T9" fmla="*/ 10 h 20"/>
                    <a:gd name="T10" fmla="*/ 17 w 19"/>
                    <a:gd name="T11" fmla="*/ 6 h 20"/>
                    <a:gd name="T12" fmla="*/ 16 w 19"/>
                    <a:gd name="T13" fmla="*/ 3 h 20"/>
                    <a:gd name="T14" fmla="*/ 13 w 19"/>
                    <a:gd name="T15" fmla="*/ 1 h 20"/>
                    <a:gd name="T16" fmla="*/ 10 w 19"/>
                    <a:gd name="T17" fmla="*/ 0 h 20"/>
                    <a:gd name="T18" fmla="*/ 6 w 19"/>
                    <a:gd name="T19" fmla="*/ 1 h 20"/>
                    <a:gd name="T20" fmla="*/ 3 w 19"/>
                    <a:gd name="T21" fmla="*/ 3 h 20"/>
                    <a:gd name="T22" fmla="*/ 2 w 19"/>
                    <a:gd name="T23" fmla="*/ 6 h 20"/>
                    <a:gd name="T24" fmla="*/ 0 w 19"/>
                    <a:gd name="T25" fmla="*/ 10 h 20"/>
                    <a:gd name="T26" fmla="*/ 2 w 19"/>
                    <a:gd name="T27" fmla="*/ 14 h 20"/>
                    <a:gd name="T28" fmla="*/ 3 w 19"/>
                    <a:gd name="T29" fmla="*/ 17 h 20"/>
                    <a:gd name="T30" fmla="*/ 6 w 19"/>
                    <a:gd name="T31" fmla="*/ 19 h 20"/>
                    <a:gd name="T32" fmla="*/ 10 w 19"/>
                    <a:gd name="T33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9" h="20">
                      <a:moveTo>
                        <a:pt x="10" y="20"/>
                      </a:moveTo>
                      <a:lnTo>
                        <a:pt x="13" y="19"/>
                      </a:lnTo>
                      <a:lnTo>
                        <a:pt x="16" y="17"/>
                      </a:lnTo>
                      <a:lnTo>
                        <a:pt x="17" y="14"/>
                      </a:lnTo>
                      <a:lnTo>
                        <a:pt x="19" y="10"/>
                      </a:lnTo>
                      <a:lnTo>
                        <a:pt x="17" y="6"/>
                      </a:lnTo>
                      <a:lnTo>
                        <a:pt x="16" y="3"/>
                      </a:lnTo>
                      <a:lnTo>
                        <a:pt x="13" y="1"/>
                      </a:lnTo>
                      <a:lnTo>
                        <a:pt x="10" y="0"/>
                      </a:lnTo>
                      <a:lnTo>
                        <a:pt x="6" y="1"/>
                      </a:lnTo>
                      <a:lnTo>
                        <a:pt x="3" y="3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3" y="17"/>
                      </a:lnTo>
                      <a:lnTo>
                        <a:pt x="6" y="19"/>
                      </a:lnTo>
                      <a:lnTo>
                        <a:pt x="10" y="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31" name="Freeform 59"/>
                <p:cNvSpPr>
                  <a:spLocks/>
                </p:cNvSpPr>
                <p:nvPr/>
              </p:nvSpPr>
              <p:spPr bwMode="auto">
                <a:xfrm>
                  <a:off x="7581" y="7128"/>
                  <a:ext cx="26" cy="24"/>
                </a:xfrm>
                <a:custGeom>
                  <a:avLst/>
                  <a:gdLst>
                    <a:gd name="T0" fmla="*/ 13 w 26"/>
                    <a:gd name="T1" fmla="*/ 24 h 24"/>
                    <a:gd name="T2" fmla="*/ 18 w 26"/>
                    <a:gd name="T3" fmla="*/ 23 h 24"/>
                    <a:gd name="T4" fmla="*/ 21 w 26"/>
                    <a:gd name="T5" fmla="*/ 20 h 24"/>
                    <a:gd name="T6" fmla="*/ 24 w 26"/>
                    <a:gd name="T7" fmla="*/ 17 h 24"/>
                    <a:gd name="T8" fmla="*/ 26 w 26"/>
                    <a:gd name="T9" fmla="*/ 13 h 24"/>
                    <a:gd name="T10" fmla="*/ 24 w 26"/>
                    <a:gd name="T11" fmla="*/ 7 h 24"/>
                    <a:gd name="T12" fmla="*/ 21 w 26"/>
                    <a:gd name="T13" fmla="*/ 4 h 24"/>
                    <a:gd name="T14" fmla="*/ 18 w 26"/>
                    <a:gd name="T15" fmla="*/ 1 h 24"/>
                    <a:gd name="T16" fmla="*/ 13 w 26"/>
                    <a:gd name="T17" fmla="*/ 0 h 24"/>
                    <a:gd name="T18" fmla="*/ 7 w 26"/>
                    <a:gd name="T19" fmla="*/ 1 h 24"/>
                    <a:gd name="T20" fmla="*/ 4 w 26"/>
                    <a:gd name="T21" fmla="*/ 4 h 24"/>
                    <a:gd name="T22" fmla="*/ 1 w 26"/>
                    <a:gd name="T23" fmla="*/ 7 h 24"/>
                    <a:gd name="T24" fmla="*/ 0 w 26"/>
                    <a:gd name="T25" fmla="*/ 13 h 24"/>
                    <a:gd name="T26" fmla="*/ 1 w 26"/>
                    <a:gd name="T27" fmla="*/ 17 h 24"/>
                    <a:gd name="T28" fmla="*/ 4 w 26"/>
                    <a:gd name="T29" fmla="*/ 20 h 24"/>
                    <a:gd name="T30" fmla="*/ 7 w 26"/>
                    <a:gd name="T31" fmla="*/ 23 h 24"/>
                    <a:gd name="T32" fmla="*/ 13 w 26"/>
                    <a:gd name="T3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6" h="24">
                      <a:moveTo>
                        <a:pt x="13" y="24"/>
                      </a:moveTo>
                      <a:lnTo>
                        <a:pt x="18" y="23"/>
                      </a:lnTo>
                      <a:lnTo>
                        <a:pt x="21" y="20"/>
                      </a:lnTo>
                      <a:lnTo>
                        <a:pt x="24" y="17"/>
                      </a:lnTo>
                      <a:lnTo>
                        <a:pt x="26" y="13"/>
                      </a:lnTo>
                      <a:lnTo>
                        <a:pt x="24" y="7"/>
                      </a:lnTo>
                      <a:lnTo>
                        <a:pt x="21" y="4"/>
                      </a:lnTo>
                      <a:lnTo>
                        <a:pt x="18" y="1"/>
                      </a:lnTo>
                      <a:lnTo>
                        <a:pt x="13" y="0"/>
                      </a:lnTo>
                      <a:lnTo>
                        <a:pt x="7" y="1"/>
                      </a:lnTo>
                      <a:lnTo>
                        <a:pt x="4" y="4"/>
                      </a:lnTo>
                      <a:lnTo>
                        <a:pt x="1" y="7"/>
                      </a:lnTo>
                      <a:lnTo>
                        <a:pt x="0" y="13"/>
                      </a:lnTo>
                      <a:lnTo>
                        <a:pt x="1" y="17"/>
                      </a:lnTo>
                      <a:lnTo>
                        <a:pt x="4" y="20"/>
                      </a:lnTo>
                      <a:lnTo>
                        <a:pt x="7" y="23"/>
                      </a:lnTo>
                      <a:lnTo>
                        <a:pt x="13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32" name="Freeform 60"/>
                <p:cNvSpPr>
                  <a:spLocks/>
                </p:cNvSpPr>
                <p:nvPr/>
              </p:nvSpPr>
              <p:spPr bwMode="auto">
                <a:xfrm>
                  <a:off x="7166" y="7252"/>
                  <a:ext cx="118" cy="203"/>
                </a:xfrm>
                <a:custGeom>
                  <a:avLst/>
                  <a:gdLst>
                    <a:gd name="T0" fmla="*/ 0 w 118"/>
                    <a:gd name="T1" fmla="*/ 0 h 203"/>
                    <a:gd name="T2" fmla="*/ 4 w 118"/>
                    <a:gd name="T3" fmla="*/ 1 h 203"/>
                    <a:gd name="T4" fmla="*/ 10 w 118"/>
                    <a:gd name="T5" fmla="*/ 2 h 203"/>
                    <a:gd name="T6" fmla="*/ 16 w 118"/>
                    <a:gd name="T7" fmla="*/ 4 h 203"/>
                    <a:gd name="T8" fmla="*/ 23 w 118"/>
                    <a:gd name="T9" fmla="*/ 5 h 203"/>
                    <a:gd name="T10" fmla="*/ 30 w 118"/>
                    <a:gd name="T11" fmla="*/ 7 h 203"/>
                    <a:gd name="T12" fmla="*/ 39 w 118"/>
                    <a:gd name="T13" fmla="*/ 8 h 203"/>
                    <a:gd name="T14" fmla="*/ 47 w 118"/>
                    <a:gd name="T15" fmla="*/ 10 h 203"/>
                    <a:gd name="T16" fmla="*/ 55 w 118"/>
                    <a:gd name="T17" fmla="*/ 10 h 203"/>
                    <a:gd name="T18" fmla="*/ 47 w 118"/>
                    <a:gd name="T19" fmla="*/ 49 h 203"/>
                    <a:gd name="T20" fmla="*/ 47 w 118"/>
                    <a:gd name="T21" fmla="*/ 82 h 203"/>
                    <a:gd name="T22" fmla="*/ 52 w 118"/>
                    <a:gd name="T23" fmla="*/ 112 h 203"/>
                    <a:gd name="T24" fmla="*/ 63 w 118"/>
                    <a:gd name="T25" fmla="*/ 138 h 203"/>
                    <a:gd name="T26" fmla="*/ 76 w 118"/>
                    <a:gd name="T27" fmla="*/ 159 h 203"/>
                    <a:gd name="T28" fmla="*/ 91 w 118"/>
                    <a:gd name="T29" fmla="*/ 177 h 203"/>
                    <a:gd name="T30" fmla="*/ 105 w 118"/>
                    <a:gd name="T31" fmla="*/ 191 h 203"/>
                    <a:gd name="T32" fmla="*/ 118 w 118"/>
                    <a:gd name="T33" fmla="*/ 203 h 203"/>
                    <a:gd name="T34" fmla="*/ 79 w 118"/>
                    <a:gd name="T35" fmla="*/ 184 h 203"/>
                    <a:gd name="T36" fmla="*/ 50 w 118"/>
                    <a:gd name="T37" fmla="*/ 159 h 203"/>
                    <a:gd name="T38" fmla="*/ 30 w 118"/>
                    <a:gd name="T39" fmla="*/ 131 h 203"/>
                    <a:gd name="T40" fmla="*/ 16 w 118"/>
                    <a:gd name="T41" fmla="*/ 100 h 203"/>
                    <a:gd name="T42" fmla="*/ 8 w 118"/>
                    <a:gd name="T43" fmla="*/ 72 h 203"/>
                    <a:gd name="T44" fmla="*/ 4 w 118"/>
                    <a:gd name="T45" fmla="*/ 43 h 203"/>
                    <a:gd name="T46" fmla="*/ 1 w 118"/>
                    <a:gd name="T47" fmla="*/ 18 h 203"/>
                    <a:gd name="T48" fmla="*/ 0 w 118"/>
                    <a:gd name="T4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18" h="203">
                      <a:moveTo>
                        <a:pt x="0" y="0"/>
                      </a:moveTo>
                      <a:lnTo>
                        <a:pt x="4" y="1"/>
                      </a:lnTo>
                      <a:lnTo>
                        <a:pt x="10" y="2"/>
                      </a:lnTo>
                      <a:lnTo>
                        <a:pt x="16" y="4"/>
                      </a:lnTo>
                      <a:lnTo>
                        <a:pt x="23" y="5"/>
                      </a:lnTo>
                      <a:lnTo>
                        <a:pt x="30" y="7"/>
                      </a:lnTo>
                      <a:lnTo>
                        <a:pt x="39" y="8"/>
                      </a:lnTo>
                      <a:lnTo>
                        <a:pt x="47" y="10"/>
                      </a:lnTo>
                      <a:lnTo>
                        <a:pt x="55" y="10"/>
                      </a:lnTo>
                      <a:lnTo>
                        <a:pt x="47" y="49"/>
                      </a:lnTo>
                      <a:lnTo>
                        <a:pt x="47" y="82"/>
                      </a:lnTo>
                      <a:lnTo>
                        <a:pt x="52" y="112"/>
                      </a:lnTo>
                      <a:lnTo>
                        <a:pt x="63" y="138"/>
                      </a:lnTo>
                      <a:lnTo>
                        <a:pt x="76" y="159"/>
                      </a:lnTo>
                      <a:lnTo>
                        <a:pt x="91" y="177"/>
                      </a:lnTo>
                      <a:lnTo>
                        <a:pt x="105" y="191"/>
                      </a:lnTo>
                      <a:lnTo>
                        <a:pt x="118" y="203"/>
                      </a:lnTo>
                      <a:lnTo>
                        <a:pt x="79" y="184"/>
                      </a:lnTo>
                      <a:lnTo>
                        <a:pt x="50" y="159"/>
                      </a:lnTo>
                      <a:lnTo>
                        <a:pt x="30" y="131"/>
                      </a:lnTo>
                      <a:lnTo>
                        <a:pt x="16" y="100"/>
                      </a:lnTo>
                      <a:lnTo>
                        <a:pt x="8" y="72"/>
                      </a:lnTo>
                      <a:lnTo>
                        <a:pt x="4" y="43"/>
                      </a:lnTo>
                      <a:lnTo>
                        <a:pt x="1" y="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33" name="Freeform 61"/>
                <p:cNvSpPr>
                  <a:spLocks/>
                </p:cNvSpPr>
                <p:nvPr/>
              </p:nvSpPr>
              <p:spPr bwMode="auto">
                <a:xfrm>
                  <a:off x="7173" y="7259"/>
                  <a:ext cx="84" cy="177"/>
                </a:xfrm>
                <a:custGeom>
                  <a:avLst/>
                  <a:gdLst>
                    <a:gd name="T0" fmla="*/ 0 w 84"/>
                    <a:gd name="T1" fmla="*/ 0 h 177"/>
                    <a:gd name="T2" fmla="*/ 7 w 84"/>
                    <a:gd name="T3" fmla="*/ 3 h 177"/>
                    <a:gd name="T4" fmla="*/ 16 w 84"/>
                    <a:gd name="T5" fmla="*/ 4 h 177"/>
                    <a:gd name="T6" fmla="*/ 26 w 84"/>
                    <a:gd name="T7" fmla="*/ 6 h 177"/>
                    <a:gd name="T8" fmla="*/ 39 w 84"/>
                    <a:gd name="T9" fmla="*/ 7 h 177"/>
                    <a:gd name="T10" fmla="*/ 35 w 84"/>
                    <a:gd name="T11" fmla="*/ 39 h 177"/>
                    <a:gd name="T12" fmla="*/ 33 w 84"/>
                    <a:gd name="T13" fmla="*/ 67 h 177"/>
                    <a:gd name="T14" fmla="*/ 37 w 84"/>
                    <a:gd name="T15" fmla="*/ 92 h 177"/>
                    <a:gd name="T16" fmla="*/ 43 w 84"/>
                    <a:gd name="T17" fmla="*/ 114 h 177"/>
                    <a:gd name="T18" fmla="*/ 52 w 84"/>
                    <a:gd name="T19" fmla="*/ 134 h 177"/>
                    <a:gd name="T20" fmla="*/ 61 w 84"/>
                    <a:gd name="T21" fmla="*/ 150 h 177"/>
                    <a:gd name="T22" fmla="*/ 72 w 84"/>
                    <a:gd name="T23" fmla="*/ 164 h 177"/>
                    <a:gd name="T24" fmla="*/ 84 w 84"/>
                    <a:gd name="T25" fmla="*/ 177 h 177"/>
                    <a:gd name="T26" fmla="*/ 58 w 84"/>
                    <a:gd name="T27" fmla="*/ 160 h 177"/>
                    <a:gd name="T28" fmla="*/ 37 w 84"/>
                    <a:gd name="T29" fmla="*/ 138 h 177"/>
                    <a:gd name="T30" fmla="*/ 23 w 84"/>
                    <a:gd name="T31" fmla="*/ 114 h 177"/>
                    <a:gd name="T32" fmla="*/ 13 w 84"/>
                    <a:gd name="T33" fmla="*/ 88 h 177"/>
                    <a:gd name="T34" fmla="*/ 6 w 84"/>
                    <a:gd name="T35" fmla="*/ 62 h 177"/>
                    <a:gd name="T36" fmla="*/ 1 w 84"/>
                    <a:gd name="T37" fmla="*/ 37 h 177"/>
                    <a:gd name="T38" fmla="*/ 0 w 84"/>
                    <a:gd name="T39" fmla="*/ 17 h 177"/>
                    <a:gd name="T40" fmla="*/ 0 w 84"/>
                    <a:gd name="T41" fmla="*/ 0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4" h="177">
                      <a:moveTo>
                        <a:pt x="0" y="0"/>
                      </a:moveTo>
                      <a:lnTo>
                        <a:pt x="7" y="3"/>
                      </a:lnTo>
                      <a:lnTo>
                        <a:pt x="16" y="4"/>
                      </a:lnTo>
                      <a:lnTo>
                        <a:pt x="26" y="6"/>
                      </a:lnTo>
                      <a:lnTo>
                        <a:pt x="39" y="7"/>
                      </a:lnTo>
                      <a:lnTo>
                        <a:pt x="35" y="39"/>
                      </a:lnTo>
                      <a:lnTo>
                        <a:pt x="33" y="67"/>
                      </a:lnTo>
                      <a:lnTo>
                        <a:pt x="37" y="92"/>
                      </a:lnTo>
                      <a:lnTo>
                        <a:pt x="43" y="114"/>
                      </a:lnTo>
                      <a:lnTo>
                        <a:pt x="52" y="134"/>
                      </a:lnTo>
                      <a:lnTo>
                        <a:pt x="61" y="150"/>
                      </a:lnTo>
                      <a:lnTo>
                        <a:pt x="72" y="164"/>
                      </a:lnTo>
                      <a:lnTo>
                        <a:pt x="84" y="177"/>
                      </a:lnTo>
                      <a:lnTo>
                        <a:pt x="58" y="160"/>
                      </a:lnTo>
                      <a:lnTo>
                        <a:pt x="37" y="138"/>
                      </a:lnTo>
                      <a:lnTo>
                        <a:pt x="23" y="114"/>
                      </a:lnTo>
                      <a:lnTo>
                        <a:pt x="13" y="88"/>
                      </a:lnTo>
                      <a:lnTo>
                        <a:pt x="6" y="62"/>
                      </a:lnTo>
                      <a:lnTo>
                        <a:pt x="1" y="37"/>
                      </a:lnTo>
                      <a:lnTo>
                        <a:pt x="0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  <p:pic>
            <p:nvPicPr>
              <p:cNvPr id="3134" name="Picture 6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5" y="2595"/>
                <a:ext cx="104" cy="2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35" name="Picture 6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6" y="2081"/>
                <a:ext cx="152" cy="3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36" name="Freeform 64"/>
            <p:cNvSpPr>
              <a:spLocks/>
            </p:cNvSpPr>
            <p:nvPr/>
          </p:nvSpPr>
          <p:spPr bwMode="auto">
            <a:xfrm>
              <a:off x="4920" y="1500"/>
              <a:ext cx="975" cy="1530"/>
            </a:xfrm>
            <a:custGeom>
              <a:avLst/>
              <a:gdLst>
                <a:gd name="T0" fmla="*/ 0 w 945"/>
                <a:gd name="T1" fmla="*/ 840 h 1500"/>
                <a:gd name="T2" fmla="*/ 945 w 945"/>
                <a:gd name="T3" fmla="*/ 0 h 1500"/>
                <a:gd name="T4" fmla="*/ 945 w 945"/>
                <a:gd name="T5" fmla="*/ 585 h 1500"/>
                <a:gd name="T6" fmla="*/ 15 w 945"/>
                <a:gd name="T7" fmla="*/ 1500 h 1500"/>
                <a:gd name="T8" fmla="*/ 0 w 945"/>
                <a:gd name="T9" fmla="*/ 84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1500">
                  <a:moveTo>
                    <a:pt x="0" y="840"/>
                  </a:moveTo>
                  <a:lnTo>
                    <a:pt x="945" y="0"/>
                  </a:lnTo>
                  <a:lnTo>
                    <a:pt x="945" y="585"/>
                  </a:lnTo>
                  <a:lnTo>
                    <a:pt x="15" y="1500"/>
                  </a:lnTo>
                  <a:lnTo>
                    <a:pt x="0" y="8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137" name="Line 65"/>
          <p:cNvSpPr>
            <a:spLocks noChangeShapeType="1"/>
          </p:cNvSpPr>
          <p:nvPr/>
        </p:nvSpPr>
        <p:spPr bwMode="auto">
          <a:xfrm>
            <a:off x="3160713" y="2682875"/>
            <a:ext cx="0" cy="763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138" name="Line 66"/>
          <p:cNvSpPr>
            <a:spLocks noChangeShapeType="1"/>
          </p:cNvSpPr>
          <p:nvPr/>
        </p:nvSpPr>
        <p:spPr bwMode="auto">
          <a:xfrm>
            <a:off x="3433763" y="2471738"/>
            <a:ext cx="0" cy="728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139" name="Line 67"/>
          <p:cNvSpPr>
            <a:spLocks noChangeShapeType="1"/>
          </p:cNvSpPr>
          <p:nvPr/>
        </p:nvSpPr>
        <p:spPr bwMode="auto">
          <a:xfrm flipH="1">
            <a:off x="2655888" y="3576638"/>
            <a:ext cx="300037" cy="11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140" name="Oval 68"/>
          <p:cNvSpPr>
            <a:spLocks noChangeArrowheads="1"/>
          </p:cNvSpPr>
          <p:nvPr/>
        </p:nvSpPr>
        <p:spPr bwMode="auto">
          <a:xfrm>
            <a:off x="2343150" y="3187700"/>
            <a:ext cx="558800" cy="482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141" name="Freeform 69"/>
          <p:cNvSpPr>
            <a:spLocks/>
          </p:cNvSpPr>
          <p:nvPr/>
        </p:nvSpPr>
        <p:spPr bwMode="auto">
          <a:xfrm>
            <a:off x="2274888" y="3048000"/>
            <a:ext cx="354012" cy="1127125"/>
          </a:xfrm>
          <a:custGeom>
            <a:avLst/>
            <a:gdLst>
              <a:gd name="T0" fmla="*/ 0 w 270"/>
              <a:gd name="T1" fmla="*/ 270 h 940"/>
              <a:gd name="T2" fmla="*/ 270 w 270"/>
              <a:gd name="T3" fmla="*/ 0 h 940"/>
              <a:gd name="T4" fmla="*/ 260 w 270"/>
              <a:gd name="T5" fmla="*/ 690 h 940"/>
              <a:gd name="T6" fmla="*/ 10 w 270"/>
              <a:gd name="T7" fmla="*/ 940 h 940"/>
              <a:gd name="T8" fmla="*/ 0 w 270"/>
              <a:gd name="T9" fmla="*/ 270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940">
                <a:moveTo>
                  <a:pt x="0" y="270"/>
                </a:moveTo>
                <a:lnTo>
                  <a:pt x="270" y="0"/>
                </a:lnTo>
                <a:lnTo>
                  <a:pt x="260" y="690"/>
                </a:lnTo>
                <a:lnTo>
                  <a:pt x="10" y="940"/>
                </a:lnTo>
                <a:lnTo>
                  <a:pt x="0" y="27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142" name="Freeform 70"/>
          <p:cNvSpPr>
            <a:spLocks/>
          </p:cNvSpPr>
          <p:nvPr/>
        </p:nvSpPr>
        <p:spPr bwMode="auto">
          <a:xfrm rot="2119060" flipH="1">
            <a:off x="2238375" y="3541713"/>
            <a:ext cx="212725" cy="220662"/>
          </a:xfrm>
          <a:custGeom>
            <a:avLst/>
            <a:gdLst>
              <a:gd name="T0" fmla="*/ 6 w 165"/>
              <a:gd name="T1" fmla="*/ 169 h 169"/>
              <a:gd name="T2" fmla="*/ 0 w 165"/>
              <a:gd name="T3" fmla="*/ 15 h 169"/>
              <a:gd name="T4" fmla="*/ 165 w 165"/>
              <a:gd name="T5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" h="169">
                <a:moveTo>
                  <a:pt x="6" y="169"/>
                </a:moveTo>
                <a:lnTo>
                  <a:pt x="0" y="15"/>
                </a:lnTo>
                <a:lnTo>
                  <a:pt x="165" y="0"/>
                </a:ln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143" name="Freeform 71"/>
          <p:cNvSpPr>
            <a:spLocks/>
          </p:cNvSpPr>
          <p:nvPr/>
        </p:nvSpPr>
        <p:spPr bwMode="auto">
          <a:xfrm rot="2119060" flipH="1">
            <a:off x="3168650" y="2868613"/>
            <a:ext cx="168275" cy="147637"/>
          </a:xfrm>
          <a:custGeom>
            <a:avLst/>
            <a:gdLst>
              <a:gd name="T0" fmla="*/ 6 w 165"/>
              <a:gd name="T1" fmla="*/ 169 h 169"/>
              <a:gd name="T2" fmla="*/ 0 w 165"/>
              <a:gd name="T3" fmla="*/ 15 h 169"/>
              <a:gd name="T4" fmla="*/ 165 w 165"/>
              <a:gd name="T5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" h="169">
                <a:moveTo>
                  <a:pt x="6" y="169"/>
                </a:moveTo>
                <a:lnTo>
                  <a:pt x="0" y="15"/>
                </a:lnTo>
                <a:lnTo>
                  <a:pt x="165" y="0"/>
                </a:ln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144" name="Freeform 72"/>
          <p:cNvSpPr>
            <a:spLocks/>
          </p:cNvSpPr>
          <p:nvPr/>
        </p:nvSpPr>
        <p:spPr bwMode="auto">
          <a:xfrm rot="2119060" flipH="1">
            <a:off x="3389313" y="2692400"/>
            <a:ext cx="192087" cy="166688"/>
          </a:xfrm>
          <a:custGeom>
            <a:avLst/>
            <a:gdLst>
              <a:gd name="T0" fmla="*/ 6 w 165"/>
              <a:gd name="T1" fmla="*/ 169 h 169"/>
              <a:gd name="T2" fmla="*/ 0 w 165"/>
              <a:gd name="T3" fmla="*/ 15 h 169"/>
              <a:gd name="T4" fmla="*/ 165 w 165"/>
              <a:gd name="T5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" h="169">
                <a:moveTo>
                  <a:pt x="6" y="169"/>
                </a:moveTo>
                <a:lnTo>
                  <a:pt x="0" y="15"/>
                </a:lnTo>
                <a:lnTo>
                  <a:pt x="165" y="0"/>
                </a:ln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145" name="WordArt 73"/>
          <p:cNvSpPr>
            <a:spLocks noChangeArrowheads="1" noChangeShapeType="1" noTextEdit="1"/>
          </p:cNvSpPr>
          <p:nvPr/>
        </p:nvSpPr>
        <p:spPr bwMode="auto">
          <a:xfrm>
            <a:off x="1528763" y="3408363"/>
            <a:ext cx="419100" cy="5746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А</a:t>
            </a:r>
          </a:p>
        </p:txBody>
      </p:sp>
      <p:grpSp>
        <p:nvGrpSpPr>
          <p:cNvPr id="3146" name="Group 74"/>
          <p:cNvGrpSpPr>
            <a:grpSpLocks/>
          </p:cNvGrpSpPr>
          <p:nvPr/>
        </p:nvGrpSpPr>
        <p:grpSpPr bwMode="auto">
          <a:xfrm>
            <a:off x="4011613" y="2771775"/>
            <a:ext cx="1185862" cy="2295525"/>
            <a:chOff x="6634" y="1885"/>
            <a:chExt cx="721" cy="1780"/>
          </a:xfrm>
        </p:grpSpPr>
        <p:graphicFrame>
          <p:nvGraphicFramePr>
            <p:cNvPr id="3147" name="Object 75"/>
            <p:cNvGraphicFramePr>
              <a:graphicFrameLocks noChangeAspect="1"/>
            </p:cNvGraphicFramePr>
            <p:nvPr/>
          </p:nvGraphicFramePr>
          <p:xfrm>
            <a:off x="6760" y="1885"/>
            <a:ext cx="504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6" name="Bitmap Image" r:id="rId5" imgW="1247619" imgH="980952" progId="Paint.Picture">
                    <p:embed/>
                  </p:oleObj>
                </mc:Choice>
                <mc:Fallback>
                  <p:oleObj name="Bitmap Image" r:id="rId5" imgW="1247619" imgH="980952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60" y="1885"/>
                          <a:ext cx="504" cy="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48" name="Freeform 76"/>
            <p:cNvSpPr>
              <a:spLocks/>
            </p:cNvSpPr>
            <p:nvPr/>
          </p:nvSpPr>
          <p:spPr bwMode="auto">
            <a:xfrm>
              <a:off x="6634" y="2146"/>
              <a:ext cx="721" cy="1519"/>
            </a:xfrm>
            <a:custGeom>
              <a:avLst/>
              <a:gdLst>
                <a:gd name="T0" fmla="*/ 405 w 2085"/>
                <a:gd name="T1" fmla="*/ 0 h 2355"/>
                <a:gd name="T2" fmla="*/ 420 w 2085"/>
                <a:gd name="T3" fmla="*/ 90 h 2355"/>
                <a:gd name="T4" fmla="*/ 465 w 2085"/>
                <a:gd name="T5" fmla="*/ 180 h 2355"/>
                <a:gd name="T6" fmla="*/ 555 w 2085"/>
                <a:gd name="T7" fmla="*/ 270 h 2355"/>
                <a:gd name="T8" fmla="*/ 570 w 2085"/>
                <a:gd name="T9" fmla="*/ 360 h 2355"/>
                <a:gd name="T10" fmla="*/ 615 w 2085"/>
                <a:gd name="T11" fmla="*/ 435 h 2355"/>
                <a:gd name="T12" fmla="*/ 795 w 2085"/>
                <a:gd name="T13" fmla="*/ 585 h 2355"/>
                <a:gd name="T14" fmla="*/ 1245 w 2085"/>
                <a:gd name="T15" fmla="*/ 420 h 2355"/>
                <a:gd name="T16" fmla="*/ 1470 w 2085"/>
                <a:gd name="T17" fmla="*/ 165 h 2355"/>
                <a:gd name="T18" fmla="*/ 1590 w 2085"/>
                <a:gd name="T19" fmla="*/ 45 h 2355"/>
                <a:gd name="T20" fmla="*/ 2085 w 2085"/>
                <a:gd name="T21" fmla="*/ 180 h 2355"/>
                <a:gd name="T22" fmla="*/ 1995 w 2085"/>
                <a:gd name="T23" fmla="*/ 945 h 2355"/>
                <a:gd name="T24" fmla="*/ 1995 w 2085"/>
                <a:gd name="T25" fmla="*/ 1125 h 2355"/>
                <a:gd name="T26" fmla="*/ 1335 w 2085"/>
                <a:gd name="T27" fmla="*/ 1230 h 2355"/>
                <a:gd name="T28" fmla="*/ 1665 w 2085"/>
                <a:gd name="T29" fmla="*/ 1185 h 2355"/>
                <a:gd name="T30" fmla="*/ 1620 w 2085"/>
                <a:gd name="T31" fmla="*/ 1575 h 2355"/>
                <a:gd name="T32" fmla="*/ 1650 w 2085"/>
                <a:gd name="T33" fmla="*/ 2130 h 2355"/>
                <a:gd name="T34" fmla="*/ 1365 w 2085"/>
                <a:gd name="T35" fmla="*/ 2325 h 2355"/>
                <a:gd name="T36" fmla="*/ 1035 w 2085"/>
                <a:gd name="T37" fmla="*/ 2355 h 2355"/>
                <a:gd name="T38" fmla="*/ 1275 w 2085"/>
                <a:gd name="T39" fmla="*/ 2115 h 2355"/>
                <a:gd name="T40" fmla="*/ 1275 w 2085"/>
                <a:gd name="T41" fmla="*/ 1995 h 2355"/>
                <a:gd name="T42" fmla="*/ 1215 w 2085"/>
                <a:gd name="T43" fmla="*/ 1590 h 2355"/>
                <a:gd name="T44" fmla="*/ 1005 w 2085"/>
                <a:gd name="T45" fmla="*/ 2115 h 2355"/>
                <a:gd name="T46" fmla="*/ 1005 w 2085"/>
                <a:gd name="T47" fmla="*/ 2235 h 2355"/>
                <a:gd name="T48" fmla="*/ 645 w 2085"/>
                <a:gd name="T49" fmla="*/ 2250 h 2355"/>
                <a:gd name="T50" fmla="*/ 420 w 2085"/>
                <a:gd name="T51" fmla="*/ 2340 h 2355"/>
                <a:gd name="T52" fmla="*/ 210 w 2085"/>
                <a:gd name="T53" fmla="*/ 2295 h 2355"/>
                <a:gd name="T54" fmla="*/ 315 w 2085"/>
                <a:gd name="T55" fmla="*/ 2190 h 2355"/>
                <a:gd name="T56" fmla="*/ 435 w 2085"/>
                <a:gd name="T57" fmla="*/ 2160 h 2355"/>
                <a:gd name="T58" fmla="*/ 585 w 2085"/>
                <a:gd name="T59" fmla="*/ 2145 h 2355"/>
                <a:gd name="T60" fmla="*/ 705 w 2085"/>
                <a:gd name="T61" fmla="*/ 1995 h 2355"/>
                <a:gd name="T62" fmla="*/ 765 w 2085"/>
                <a:gd name="T63" fmla="*/ 1695 h 2355"/>
                <a:gd name="T64" fmla="*/ 765 w 2085"/>
                <a:gd name="T65" fmla="*/ 1575 h 2355"/>
                <a:gd name="T66" fmla="*/ 555 w 2085"/>
                <a:gd name="T67" fmla="*/ 1365 h 2355"/>
                <a:gd name="T68" fmla="*/ 435 w 2085"/>
                <a:gd name="T69" fmla="*/ 1200 h 2355"/>
                <a:gd name="T70" fmla="*/ 375 w 2085"/>
                <a:gd name="T71" fmla="*/ 1080 h 2355"/>
                <a:gd name="T72" fmla="*/ 150 w 2085"/>
                <a:gd name="T73" fmla="*/ 945 h 2355"/>
                <a:gd name="T74" fmla="*/ 0 w 2085"/>
                <a:gd name="T75" fmla="*/ 600 h 2355"/>
                <a:gd name="T76" fmla="*/ 135 w 2085"/>
                <a:gd name="T77" fmla="*/ 330 h 2355"/>
                <a:gd name="T78" fmla="*/ 405 w 2085"/>
                <a:gd name="T79" fmla="*/ 120 h 2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85" h="2355">
                  <a:moveTo>
                    <a:pt x="405" y="0"/>
                  </a:moveTo>
                  <a:lnTo>
                    <a:pt x="420" y="90"/>
                  </a:lnTo>
                  <a:lnTo>
                    <a:pt x="465" y="180"/>
                  </a:lnTo>
                  <a:lnTo>
                    <a:pt x="555" y="270"/>
                  </a:lnTo>
                  <a:lnTo>
                    <a:pt x="570" y="360"/>
                  </a:lnTo>
                  <a:lnTo>
                    <a:pt x="615" y="435"/>
                  </a:lnTo>
                  <a:lnTo>
                    <a:pt x="795" y="585"/>
                  </a:lnTo>
                  <a:lnTo>
                    <a:pt x="1245" y="420"/>
                  </a:lnTo>
                  <a:lnTo>
                    <a:pt x="1470" y="165"/>
                  </a:lnTo>
                  <a:lnTo>
                    <a:pt x="1590" y="45"/>
                  </a:lnTo>
                  <a:lnTo>
                    <a:pt x="2085" y="180"/>
                  </a:lnTo>
                  <a:lnTo>
                    <a:pt x="1995" y="945"/>
                  </a:lnTo>
                  <a:lnTo>
                    <a:pt x="1995" y="1125"/>
                  </a:lnTo>
                  <a:lnTo>
                    <a:pt x="1335" y="1230"/>
                  </a:lnTo>
                  <a:lnTo>
                    <a:pt x="1665" y="1185"/>
                  </a:lnTo>
                  <a:lnTo>
                    <a:pt x="1620" y="1575"/>
                  </a:lnTo>
                  <a:lnTo>
                    <a:pt x="1650" y="2130"/>
                  </a:lnTo>
                  <a:lnTo>
                    <a:pt x="1365" y="2325"/>
                  </a:lnTo>
                  <a:lnTo>
                    <a:pt x="1035" y="2355"/>
                  </a:lnTo>
                  <a:lnTo>
                    <a:pt x="1275" y="2115"/>
                  </a:lnTo>
                  <a:lnTo>
                    <a:pt x="1275" y="1995"/>
                  </a:lnTo>
                  <a:lnTo>
                    <a:pt x="1215" y="1590"/>
                  </a:lnTo>
                  <a:lnTo>
                    <a:pt x="1005" y="2115"/>
                  </a:lnTo>
                  <a:lnTo>
                    <a:pt x="1005" y="2235"/>
                  </a:lnTo>
                  <a:lnTo>
                    <a:pt x="645" y="2250"/>
                  </a:lnTo>
                  <a:lnTo>
                    <a:pt x="420" y="2340"/>
                  </a:lnTo>
                  <a:lnTo>
                    <a:pt x="210" y="2295"/>
                  </a:lnTo>
                  <a:lnTo>
                    <a:pt x="315" y="2190"/>
                  </a:lnTo>
                  <a:lnTo>
                    <a:pt x="435" y="2160"/>
                  </a:lnTo>
                  <a:lnTo>
                    <a:pt x="585" y="2145"/>
                  </a:lnTo>
                  <a:lnTo>
                    <a:pt x="705" y="1995"/>
                  </a:lnTo>
                  <a:lnTo>
                    <a:pt x="765" y="1695"/>
                  </a:lnTo>
                  <a:lnTo>
                    <a:pt x="765" y="1575"/>
                  </a:lnTo>
                  <a:lnTo>
                    <a:pt x="555" y="1365"/>
                  </a:lnTo>
                  <a:lnTo>
                    <a:pt x="435" y="1200"/>
                  </a:lnTo>
                  <a:lnTo>
                    <a:pt x="375" y="1080"/>
                  </a:lnTo>
                  <a:lnTo>
                    <a:pt x="150" y="945"/>
                  </a:lnTo>
                  <a:lnTo>
                    <a:pt x="0" y="600"/>
                  </a:lnTo>
                  <a:lnTo>
                    <a:pt x="135" y="330"/>
                  </a:lnTo>
                  <a:lnTo>
                    <a:pt x="405" y="120"/>
                  </a:lnTo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49" name="Freeform 77"/>
            <p:cNvSpPr>
              <a:spLocks/>
            </p:cNvSpPr>
            <p:nvPr/>
          </p:nvSpPr>
          <p:spPr bwMode="auto">
            <a:xfrm>
              <a:off x="6703" y="2611"/>
              <a:ext cx="536" cy="648"/>
            </a:xfrm>
            <a:custGeom>
              <a:avLst/>
              <a:gdLst>
                <a:gd name="T0" fmla="*/ 285 w 1215"/>
                <a:gd name="T1" fmla="*/ 0 h 1005"/>
                <a:gd name="T2" fmla="*/ 0 w 1215"/>
                <a:gd name="T3" fmla="*/ 825 h 1005"/>
                <a:gd name="T4" fmla="*/ 75 w 1215"/>
                <a:gd name="T5" fmla="*/ 900 h 1005"/>
                <a:gd name="T6" fmla="*/ 195 w 1215"/>
                <a:gd name="T7" fmla="*/ 885 h 1005"/>
                <a:gd name="T8" fmla="*/ 390 w 1215"/>
                <a:gd name="T9" fmla="*/ 975 h 1005"/>
                <a:gd name="T10" fmla="*/ 585 w 1215"/>
                <a:gd name="T11" fmla="*/ 1005 h 1005"/>
                <a:gd name="T12" fmla="*/ 690 w 1215"/>
                <a:gd name="T13" fmla="*/ 975 h 1005"/>
                <a:gd name="T14" fmla="*/ 960 w 1215"/>
                <a:gd name="T15" fmla="*/ 975 h 1005"/>
                <a:gd name="T16" fmla="*/ 870 w 1215"/>
                <a:gd name="T17" fmla="*/ 615 h 1005"/>
                <a:gd name="T18" fmla="*/ 1020 w 1215"/>
                <a:gd name="T19" fmla="*/ 360 h 1005"/>
                <a:gd name="T20" fmla="*/ 915 w 1215"/>
                <a:gd name="T21" fmla="*/ 180 h 1005"/>
                <a:gd name="T22" fmla="*/ 1215 w 1215"/>
                <a:gd name="T23" fmla="*/ 165 h 1005"/>
                <a:gd name="T24" fmla="*/ 285 w 1215"/>
                <a:gd name="T25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5" h="1005">
                  <a:moveTo>
                    <a:pt x="285" y="0"/>
                  </a:moveTo>
                  <a:lnTo>
                    <a:pt x="0" y="825"/>
                  </a:lnTo>
                  <a:lnTo>
                    <a:pt x="75" y="900"/>
                  </a:lnTo>
                  <a:lnTo>
                    <a:pt x="195" y="885"/>
                  </a:lnTo>
                  <a:lnTo>
                    <a:pt x="390" y="975"/>
                  </a:lnTo>
                  <a:lnTo>
                    <a:pt x="585" y="1005"/>
                  </a:lnTo>
                  <a:lnTo>
                    <a:pt x="690" y="975"/>
                  </a:lnTo>
                  <a:lnTo>
                    <a:pt x="960" y="975"/>
                  </a:lnTo>
                  <a:lnTo>
                    <a:pt x="870" y="615"/>
                  </a:lnTo>
                  <a:lnTo>
                    <a:pt x="1020" y="360"/>
                  </a:lnTo>
                  <a:lnTo>
                    <a:pt x="915" y="180"/>
                  </a:lnTo>
                  <a:lnTo>
                    <a:pt x="1215" y="165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50" name="Freeform 78"/>
            <p:cNvSpPr>
              <a:spLocks/>
            </p:cNvSpPr>
            <p:nvPr/>
          </p:nvSpPr>
          <p:spPr bwMode="auto">
            <a:xfrm>
              <a:off x="6849" y="2680"/>
              <a:ext cx="308" cy="312"/>
            </a:xfrm>
            <a:custGeom>
              <a:avLst/>
              <a:gdLst>
                <a:gd name="T0" fmla="*/ 682 w 697"/>
                <a:gd name="T1" fmla="*/ 72 h 484"/>
                <a:gd name="T2" fmla="*/ 547 w 697"/>
                <a:gd name="T3" fmla="*/ 102 h 484"/>
                <a:gd name="T4" fmla="*/ 457 w 697"/>
                <a:gd name="T5" fmla="*/ 27 h 484"/>
                <a:gd name="T6" fmla="*/ 337 w 697"/>
                <a:gd name="T7" fmla="*/ 12 h 484"/>
                <a:gd name="T8" fmla="*/ 247 w 697"/>
                <a:gd name="T9" fmla="*/ 12 h 484"/>
                <a:gd name="T10" fmla="*/ 307 w 697"/>
                <a:gd name="T11" fmla="*/ 87 h 484"/>
                <a:gd name="T12" fmla="*/ 412 w 697"/>
                <a:gd name="T13" fmla="*/ 102 h 484"/>
                <a:gd name="T14" fmla="*/ 247 w 697"/>
                <a:gd name="T15" fmla="*/ 147 h 484"/>
                <a:gd name="T16" fmla="*/ 97 w 697"/>
                <a:gd name="T17" fmla="*/ 132 h 484"/>
                <a:gd name="T18" fmla="*/ 112 w 697"/>
                <a:gd name="T19" fmla="*/ 222 h 484"/>
                <a:gd name="T20" fmla="*/ 337 w 697"/>
                <a:gd name="T21" fmla="*/ 237 h 484"/>
                <a:gd name="T22" fmla="*/ 112 w 697"/>
                <a:gd name="T23" fmla="*/ 237 h 484"/>
                <a:gd name="T24" fmla="*/ 22 w 697"/>
                <a:gd name="T25" fmla="*/ 312 h 484"/>
                <a:gd name="T26" fmla="*/ 247 w 697"/>
                <a:gd name="T27" fmla="*/ 342 h 484"/>
                <a:gd name="T28" fmla="*/ 382 w 697"/>
                <a:gd name="T29" fmla="*/ 312 h 484"/>
                <a:gd name="T30" fmla="*/ 67 w 697"/>
                <a:gd name="T31" fmla="*/ 387 h 484"/>
                <a:gd name="T32" fmla="*/ 202 w 697"/>
                <a:gd name="T33" fmla="*/ 432 h 484"/>
                <a:gd name="T34" fmla="*/ 412 w 697"/>
                <a:gd name="T35" fmla="*/ 387 h 484"/>
                <a:gd name="T36" fmla="*/ 262 w 697"/>
                <a:gd name="T37" fmla="*/ 477 h 484"/>
                <a:gd name="T38" fmla="*/ 502 w 697"/>
                <a:gd name="T39" fmla="*/ 432 h 484"/>
                <a:gd name="T40" fmla="*/ 592 w 697"/>
                <a:gd name="T41" fmla="*/ 312 h 484"/>
                <a:gd name="T42" fmla="*/ 697 w 697"/>
                <a:gd name="T43" fmla="*/ 29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7" h="484">
                  <a:moveTo>
                    <a:pt x="682" y="72"/>
                  </a:moveTo>
                  <a:cubicBezTo>
                    <a:pt x="633" y="90"/>
                    <a:pt x="584" y="109"/>
                    <a:pt x="547" y="102"/>
                  </a:cubicBezTo>
                  <a:cubicBezTo>
                    <a:pt x="510" y="95"/>
                    <a:pt x="492" y="42"/>
                    <a:pt x="457" y="27"/>
                  </a:cubicBezTo>
                  <a:cubicBezTo>
                    <a:pt x="422" y="12"/>
                    <a:pt x="372" y="14"/>
                    <a:pt x="337" y="12"/>
                  </a:cubicBezTo>
                  <a:cubicBezTo>
                    <a:pt x="302" y="10"/>
                    <a:pt x="252" y="0"/>
                    <a:pt x="247" y="12"/>
                  </a:cubicBezTo>
                  <a:cubicBezTo>
                    <a:pt x="242" y="24"/>
                    <a:pt x="280" y="72"/>
                    <a:pt x="307" y="87"/>
                  </a:cubicBezTo>
                  <a:cubicBezTo>
                    <a:pt x="334" y="102"/>
                    <a:pt x="422" y="92"/>
                    <a:pt x="412" y="102"/>
                  </a:cubicBezTo>
                  <a:cubicBezTo>
                    <a:pt x="402" y="112"/>
                    <a:pt x="299" y="142"/>
                    <a:pt x="247" y="147"/>
                  </a:cubicBezTo>
                  <a:cubicBezTo>
                    <a:pt x="195" y="152"/>
                    <a:pt x="120" y="120"/>
                    <a:pt x="97" y="132"/>
                  </a:cubicBezTo>
                  <a:cubicBezTo>
                    <a:pt x="74" y="144"/>
                    <a:pt x="72" y="205"/>
                    <a:pt x="112" y="222"/>
                  </a:cubicBezTo>
                  <a:cubicBezTo>
                    <a:pt x="152" y="239"/>
                    <a:pt x="337" y="239"/>
                    <a:pt x="337" y="237"/>
                  </a:cubicBezTo>
                  <a:cubicBezTo>
                    <a:pt x="337" y="235"/>
                    <a:pt x="164" y="225"/>
                    <a:pt x="112" y="237"/>
                  </a:cubicBezTo>
                  <a:cubicBezTo>
                    <a:pt x="60" y="249"/>
                    <a:pt x="0" y="295"/>
                    <a:pt x="22" y="312"/>
                  </a:cubicBezTo>
                  <a:cubicBezTo>
                    <a:pt x="44" y="329"/>
                    <a:pt x="187" y="342"/>
                    <a:pt x="247" y="342"/>
                  </a:cubicBezTo>
                  <a:cubicBezTo>
                    <a:pt x="307" y="342"/>
                    <a:pt x="412" y="305"/>
                    <a:pt x="382" y="312"/>
                  </a:cubicBezTo>
                  <a:cubicBezTo>
                    <a:pt x="352" y="319"/>
                    <a:pt x="97" y="367"/>
                    <a:pt x="67" y="387"/>
                  </a:cubicBezTo>
                  <a:cubicBezTo>
                    <a:pt x="37" y="407"/>
                    <a:pt x="145" y="432"/>
                    <a:pt x="202" y="432"/>
                  </a:cubicBezTo>
                  <a:cubicBezTo>
                    <a:pt x="259" y="432"/>
                    <a:pt x="402" y="380"/>
                    <a:pt x="412" y="387"/>
                  </a:cubicBezTo>
                  <a:cubicBezTo>
                    <a:pt x="422" y="394"/>
                    <a:pt x="247" y="470"/>
                    <a:pt x="262" y="477"/>
                  </a:cubicBezTo>
                  <a:cubicBezTo>
                    <a:pt x="277" y="484"/>
                    <a:pt x="447" y="459"/>
                    <a:pt x="502" y="432"/>
                  </a:cubicBezTo>
                  <a:cubicBezTo>
                    <a:pt x="557" y="405"/>
                    <a:pt x="559" y="335"/>
                    <a:pt x="592" y="312"/>
                  </a:cubicBezTo>
                  <a:cubicBezTo>
                    <a:pt x="625" y="289"/>
                    <a:pt x="680" y="302"/>
                    <a:pt x="697" y="297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51" name="Freeform 79"/>
            <p:cNvSpPr>
              <a:spLocks/>
            </p:cNvSpPr>
            <p:nvPr/>
          </p:nvSpPr>
          <p:spPr bwMode="auto">
            <a:xfrm>
              <a:off x="6697" y="2630"/>
              <a:ext cx="469" cy="581"/>
            </a:xfrm>
            <a:custGeom>
              <a:avLst/>
              <a:gdLst>
                <a:gd name="T0" fmla="*/ 390 w 1065"/>
                <a:gd name="T1" fmla="*/ 0 h 900"/>
                <a:gd name="T2" fmla="*/ 405 w 1065"/>
                <a:gd name="T3" fmla="*/ 120 h 900"/>
                <a:gd name="T4" fmla="*/ 285 w 1065"/>
                <a:gd name="T5" fmla="*/ 210 h 900"/>
                <a:gd name="T6" fmla="*/ 180 w 1065"/>
                <a:gd name="T7" fmla="*/ 420 h 900"/>
                <a:gd name="T8" fmla="*/ 0 w 1065"/>
                <a:gd name="T9" fmla="*/ 720 h 900"/>
                <a:gd name="T10" fmla="*/ 165 w 1065"/>
                <a:gd name="T11" fmla="*/ 735 h 900"/>
                <a:gd name="T12" fmla="*/ 375 w 1065"/>
                <a:gd name="T13" fmla="*/ 855 h 900"/>
                <a:gd name="T14" fmla="*/ 510 w 1065"/>
                <a:gd name="T15" fmla="*/ 855 h 900"/>
                <a:gd name="T16" fmla="*/ 630 w 1065"/>
                <a:gd name="T17" fmla="*/ 900 h 900"/>
                <a:gd name="T18" fmla="*/ 840 w 1065"/>
                <a:gd name="T19" fmla="*/ 900 h 900"/>
                <a:gd name="T20" fmla="*/ 870 w 1065"/>
                <a:gd name="T21" fmla="*/ 810 h 900"/>
                <a:gd name="T22" fmla="*/ 930 w 1065"/>
                <a:gd name="T23" fmla="*/ 900 h 900"/>
                <a:gd name="T24" fmla="*/ 960 w 1065"/>
                <a:gd name="T25" fmla="*/ 690 h 900"/>
                <a:gd name="T26" fmla="*/ 975 w 1065"/>
                <a:gd name="T27" fmla="*/ 540 h 900"/>
                <a:gd name="T28" fmla="*/ 975 w 1065"/>
                <a:gd name="T29" fmla="*/ 360 h 900"/>
                <a:gd name="T30" fmla="*/ 975 w 1065"/>
                <a:gd name="T31" fmla="*/ 255 h 900"/>
                <a:gd name="T32" fmla="*/ 1005 w 1065"/>
                <a:gd name="T33" fmla="*/ 165 h 900"/>
                <a:gd name="T34" fmla="*/ 1065 w 1065"/>
                <a:gd name="T35" fmla="*/ 9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65" h="900">
                  <a:moveTo>
                    <a:pt x="390" y="0"/>
                  </a:moveTo>
                  <a:lnTo>
                    <a:pt x="405" y="120"/>
                  </a:lnTo>
                  <a:lnTo>
                    <a:pt x="285" y="210"/>
                  </a:lnTo>
                  <a:lnTo>
                    <a:pt x="180" y="420"/>
                  </a:lnTo>
                  <a:lnTo>
                    <a:pt x="0" y="720"/>
                  </a:lnTo>
                  <a:lnTo>
                    <a:pt x="165" y="735"/>
                  </a:lnTo>
                  <a:lnTo>
                    <a:pt x="375" y="855"/>
                  </a:lnTo>
                  <a:lnTo>
                    <a:pt x="510" y="855"/>
                  </a:lnTo>
                  <a:lnTo>
                    <a:pt x="630" y="900"/>
                  </a:lnTo>
                  <a:lnTo>
                    <a:pt x="840" y="900"/>
                  </a:lnTo>
                  <a:lnTo>
                    <a:pt x="870" y="810"/>
                  </a:lnTo>
                  <a:lnTo>
                    <a:pt x="930" y="900"/>
                  </a:lnTo>
                  <a:lnTo>
                    <a:pt x="960" y="690"/>
                  </a:lnTo>
                  <a:lnTo>
                    <a:pt x="975" y="540"/>
                  </a:lnTo>
                  <a:lnTo>
                    <a:pt x="975" y="360"/>
                  </a:lnTo>
                  <a:lnTo>
                    <a:pt x="975" y="255"/>
                  </a:lnTo>
                  <a:lnTo>
                    <a:pt x="1005" y="165"/>
                  </a:lnTo>
                  <a:lnTo>
                    <a:pt x="1065" y="9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52" name="Freeform 80"/>
            <p:cNvSpPr>
              <a:spLocks/>
            </p:cNvSpPr>
            <p:nvPr/>
          </p:nvSpPr>
          <p:spPr bwMode="auto">
            <a:xfrm rot="-7288764">
              <a:off x="6739" y="2660"/>
              <a:ext cx="308" cy="312"/>
            </a:xfrm>
            <a:custGeom>
              <a:avLst/>
              <a:gdLst>
                <a:gd name="T0" fmla="*/ 682 w 697"/>
                <a:gd name="T1" fmla="*/ 72 h 484"/>
                <a:gd name="T2" fmla="*/ 547 w 697"/>
                <a:gd name="T3" fmla="*/ 102 h 484"/>
                <a:gd name="T4" fmla="*/ 457 w 697"/>
                <a:gd name="T5" fmla="*/ 27 h 484"/>
                <a:gd name="T6" fmla="*/ 337 w 697"/>
                <a:gd name="T7" fmla="*/ 12 h 484"/>
                <a:gd name="T8" fmla="*/ 247 w 697"/>
                <a:gd name="T9" fmla="*/ 12 h 484"/>
                <a:gd name="T10" fmla="*/ 307 w 697"/>
                <a:gd name="T11" fmla="*/ 87 h 484"/>
                <a:gd name="T12" fmla="*/ 412 w 697"/>
                <a:gd name="T13" fmla="*/ 102 h 484"/>
                <a:gd name="T14" fmla="*/ 247 w 697"/>
                <a:gd name="T15" fmla="*/ 147 h 484"/>
                <a:gd name="T16" fmla="*/ 97 w 697"/>
                <a:gd name="T17" fmla="*/ 132 h 484"/>
                <a:gd name="T18" fmla="*/ 112 w 697"/>
                <a:gd name="T19" fmla="*/ 222 h 484"/>
                <a:gd name="T20" fmla="*/ 337 w 697"/>
                <a:gd name="T21" fmla="*/ 237 h 484"/>
                <a:gd name="T22" fmla="*/ 112 w 697"/>
                <a:gd name="T23" fmla="*/ 237 h 484"/>
                <a:gd name="T24" fmla="*/ 22 w 697"/>
                <a:gd name="T25" fmla="*/ 312 h 484"/>
                <a:gd name="T26" fmla="*/ 247 w 697"/>
                <a:gd name="T27" fmla="*/ 342 h 484"/>
                <a:gd name="T28" fmla="*/ 382 w 697"/>
                <a:gd name="T29" fmla="*/ 312 h 484"/>
                <a:gd name="T30" fmla="*/ 67 w 697"/>
                <a:gd name="T31" fmla="*/ 387 h 484"/>
                <a:gd name="T32" fmla="*/ 202 w 697"/>
                <a:gd name="T33" fmla="*/ 432 h 484"/>
                <a:gd name="T34" fmla="*/ 412 w 697"/>
                <a:gd name="T35" fmla="*/ 387 h 484"/>
                <a:gd name="T36" fmla="*/ 262 w 697"/>
                <a:gd name="T37" fmla="*/ 477 h 484"/>
                <a:gd name="T38" fmla="*/ 502 w 697"/>
                <a:gd name="T39" fmla="*/ 432 h 484"/>
                <a:gd name="T40" fmla="*/ 592 w 697"/>
                <a:gd name="T41" fmla="*/ 312 h 484"/>
                <a:gd name="T42" fmla="*/ 697 w 697"/>
                <a:gd name="T43" fmla="*/ 29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7" h="484">
                  <a:moveTo>
                    <a:pt x="682" y="72"/>
                  </a:moveTo>
                  <a:cubicBezTo>
                    <a:pt x="633" y="90"/>
                    <a:pt x="584" y="109"/>
                    <a:pt x="547" y="102"/>
                  </a:cubicBezTo>
                  <a:cubicBezTo>
                    <a:pt x="510" y="95"/>
                    <a:pt x="492" y="42"/>
                    <a:pt x="457" y="27"/>
                  </a:cubicBezTo>
                  <a:cubicBezTo>
                    <a:pt x="422" y="12"/>
                    <a:pt x="372" y="14"/>
                    <a:pt x="337" y="12"/>
                  </a:cubicBezTo>
                  <a:cubicBezTo>
                    <a:pt x="302" y="10"/>
                    <a:pt x="252" y="0"/>
                    <a:pt x="247" y="12"/>
                  </a:cubicBezTo>
                  <a:cubicBezTo>
                    <a:pt x="242" y="24"/>
                    <a:pt x="280" y="72"/>
                    <a:pt x="307" y="87"/>
                  </a:cubicBezTo>
                  <a:cubicBezTo>
                    <a:pt x="334" y="102"/>
                    <a:pt x="422" y="92"/>
                    <a:pt x="412" y="102"/>
                  </a:cubicBezTo>
                  <a:cubicBezTo>
                    <a:pt x="402" y="112"/>
                    <a:pt x="299" y="142"/>
                    <a:pt x="247" y="147"/>
                  </a:cubicBezTo>
                  <a:cubicBezTo>
                    <a:pt x="195" y="152"/>
                    <a:pt x="120" y="120"/>
                    <a:pt x="97" y="132"/>
                  </a:cubicBezTo>
                  <a:cubicBezTo>
                    <a:pt x="74" y="144"/>
                    <a:pt x="72" y="205"/>
                    <a:pt x="112" y="222"/>
                  </a:cubicBezTo>
                  <a:cubicBezTo>
                    <a:pt x="152" y="239"/>
                    <a:pt x="337" y="239"/>
                    <a:pt x="337" y="237"/>
                  </a:cubicBezTo>
                  <a:cubicBezTo>
                    <a:pt x="337" y="235"/>
                    <a:pt x="164" y="225"/>
                    <a:pt x="112" y="237"/>
                  </a:cubicBezTo>
                  <a:cubicBezTo>
                    <a:pt x="60" y="249"/>
                    <a:pt x="0" y="295"/>
                    <a:pt x="22" y="312"/>
                  </a:cubicBezTo>
                  <a:cubicBezTo>
                    <a:pt x="44" y="329"/>
                    <a:pt x="187" y="342"/>
                    <a:pt x="247" y="342"/>
                  </a:cubicBezTo>
                  <a:cubicBezTo>
                    <a:pt x="307" y="342"/>
                    <a:pt x="412" y="305"/>
                    <a:pt x="382" y="312"/>
                  </a:cubicBezTo>
                  <a:cubicBezTo>
                    <a:pt x="352" y="319"/>
                    <a:pt x="97" y="367"/>
                    <a:pt x="67" y="387"/>
                  </a:cubicBezTo>
                  <a:cubicBezTo>
                    <a:pt x="37" y="407"/>
                    <a:pt x="145" y="432"/>
                    <a:pt x="202" y="432"/>
                  </a:cubicBezTo>
                  <a:cubicBezTo>
                    <a:pt x="259" y="432"/>
                    <a:pt x="402" y="380"/>
                    <a:pt x="412" y="387"/>
                  </a:cubicBezTo>
                  <a:cubicBezTo>
                    <a:pt x="422" y="394"/>
                    <a:pt x="247" y="470"/>
                    <a:pt x="262" y="477"/>
                  </a:cubicBezTo>
                  <a:cubicBezTo>
                    <a:pt x="277" y="484"/>
                    <a:pt x="447" y="459"/>
                    <a:pt x="502" y="432"/>
                  </a:cubicBezTo>
                  <a:cubicBezTo>
                    <a:pt x="557" y="405"/>
                    <a:pt x="559" y="335"/>
                    <a:pt x="592" y="312"/>
                  </a:cubicBezTo>
                  <a:cubicBezTo>
                    <a:pt x="625" y="289"/>
                    <a:pt x="680" y="302"/>
                    <a:pt x="697" y="297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153" name="Group 81"/>
          <p:cNvGrpSpPr>
            <a:grpSpLocks/>
          </p:cNvGrpSpPr>
          <p:nvPr/>
        </p:nvGrpSpPr>
        <p:grpSpPr bwMode="auto">
          <a:xfrm>
            <a:off x="3746500" y="1854200"/>
            <a:ext cx="2974975" cy="914400"/>
            <a:chOff x="6489" y="1080"/>
            <a:chExt cx="2322" cy="928"/>
          </a:xfrm>
        </p:grpSpPr>
        <p:sp>
          <p:nvSpPr>
            <p:cNvPr id="3154" name="Freeform 82"/>
            <p:cNvSpPr>
              <a:spLocks/>
            </p:cNvSpPr>
            <p:nvPr/>
          </p:nvSpPr>
          <p:spPr bwMode="auto">
            <a:xfrm>
              <a:off x="8399" y="1086"/>
              <a:ext cx="397" cy="922"/>
            </a:xfrm>
            <a:custGeom>
              <a:avLst/>
              <a:gdLst>
                <a:gd name="T0" fmla="*/ 6 w 726"/>
                <a:gd name="T1" fmla="*/ 1429 h 1429"/>
                <a:gd name="T2" fmla="*/ 0 w 726"/>
                <a:gd name="T3" fmla="*/ 510 h 1429"/>
                <a:gd name="T4" fmla="*/ 726 w 726"/>
                <a:gd name="T5" fmla="*/ 0 h 1429"/>
                <a:gd name="T6" fmla="*/ 726 w 726"/>
                <a:gd name="T7" fmla="*/ 908 h 1429"/>
                <a:gd name="T8" fmla="*/ 6 w 726"/>
                <a:gd name="T9" fmla="*/ 1429 h 1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6" h="1429">
                  <a:moveTo>
                    <a:pt x="6" y="1429"/>
                  </a:moveTo>
                  <a:lnTo>
                    <a:pt x="0" y="510"/>
                  </a:lnTo>
                  <a:lnTo>
                    <a:pt x="726" y="0"/>
                  </a:lnTo>
                  <a:lnTo>
                    <a:pt x="726" y="908"/>
                  </a:lnTo>
                  <a:lnTo>
                    <a:pt x="6" y="1429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55" name="Rectangle 83"/>
            <p:cNvSpPr>
              <a:spLocks noChangeArrowheads="1"/>
            </p:cNvSpPr>
            <p:nvPr/>
          </p:nvSpPr>
          <p:spPr bwMode="auto">
            <a:xfrm>
              <a:off x="6504" y="1374"/>
              <a:ext cx="1928" cy="604"/>
            </a:xfrm>
            <a:prstGeom prst="rect">
              <a:avLst/>
            </a:pr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3156" name="Group 84"/>
            <p:cNvGrpSpPr>
              <a:grpSpLocks/>
            </p:cNvGrpSpPr>
            <p:nvPr/>
          </p:nvGrpSpPr>
          <p:grpSpPr bwMode="auto">
            <a:xfrm>
              <a:off x="6489" y="1080"/>
              <a:ext cx="2322" cy="898"/>
              <a:chOff x="6489" y="1155"/>
              <a:chExt cx="2352" cy="823"/>
            </a:xfrm>
          </p:grpSpPr>
          <p:sp>
            <p:nvSpPr>
              <p:cNvPr id="3157" name="WordArt 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8534" y="1258"/>
                <a:ext cx="205" cy="591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SlantUp">
                  <a:avLst>
                    <a:gd name="adj" fmla="val 33815"/>
                  </a:avLst>
                </a:prstTxWarp>
              </a:bodyPr>
              <a:lstStyle/>
              <a:p>
                <a:pPr algn="ctr"/>
                <a:r>
                  <a:rPr lang="bg-BG" sz="3600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Arial Black"/>
                  </a:rPr>
                  <a:t>В</a:t>
                </a:r>
              </a:p>
            </p:txBody>
          </p:sp>
          <p:grpSp>
            <p:nvGrpSpPr>
              <p:cNvPr id="3158" name="Group 86"/>
              <p:cNvGrpSpPr>
                <a:grpSpLocks/>
              </p:cNvGrpSpPr>
              <p:nvPr/>
            </p:nvGrpSpPr>
            <p:grpSpPr bwMode="auto">
              <a:xfrm>
                <a:off x="6489" y="1155"/>
                <a:ext cx="2352" cy="823"/>
                <a:chOff x="6489" y="1155"/>
                <a:chExt cx="2352" cy="823"/>
              </a:xfrm>
            </p:grpSpPr>
            <p:sp>
              <p:nvSpPr>
                <p:cNvPr id="3159" name="AutoShape 87"/>
                <p:cNvSpPr>
                  <a:spLocks noChangeArrowheads="1"/>
                </p:cNvSpPr>
                <p:nvPr/>
              </p:nvSpPr>
              <p:spPr bwMode="auto">
                <a:xfrm>
                  <a:off x="6489" y="1155"/>
                  <a:ext cx="2352" cy="309"/>
                </a:xfrm>
                <a:prstGeom prst="parallelogram">
                  <a:avLst>
                    <a:gd name="adj" fmla="val 142296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60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6898" y="1669"/>
                  <a:ext cx="15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61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6898" y="1464"/>
                  <a:ext cx="0" cy="20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  <p:sp>
              <p:nvSpPr>
                <p:cNvPr id="3162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6489" y="1669"/>
                  <a:ext cx="409" cy="30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bg-BG"/>
                </a:p>
              </p:txBody>
            </p:sp>
          </p:grpSp>
        </p:grpSp>
      </p:grpSp>
      <p:grpSp>
        <p:nvGrpSpPr>
          <p:cNvPr id="3163" name="Group 91"/>
          <p:cNvGrpSpPr>
            <a:grpSpLocks/>
          </p:cNvGrpSpPr>
          <p:nvPr/>
        </p:nvGrpSpPr>
        <p:grpSpPr bwMode="auto">
          <a:xfrm>
            <a:off x="3841750" y="2184400"/>
            <a:ext cx="422275" cy="493713"/>
            <a:chOff x="2713" y="1386"/>
            <a:chExt cx="266" cy="311"/>
          </a:xfrm>
        </p:grpSpPr>
        <p:sp>
          <p:nvSpPr>
            <p:cNvPr id="3164" name="Rectangle 92"/>
            <p:cNvSpPr>
              <a:spLocks noChangeArrowheads="1"/>
            </p:cNvSpPr>
            <p:nvPr/>
          </p:nvSpPr>
          <p:spPr bwMode="auto">
            <a:xfrm>
              <a:off x="2713" y="1386"/>
              <a:ext cx="266" cy="3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65" name="Freeform 93"/>
            <p:cNvSpPr>
              <a:spLocks/>
            </p:cNvSpPr>
            <p:nvPr/>
          </p:nvSpPr>
          <p:spPr bwMode="auto">
            <a:xfrm>
              <a:off x="2743" y="1484"/>
              <a:ext cx="56" cy="105"/>
            </a:xfrm>
            <a:custGeom>
              <a:avLst/>
              <a:gdLst>
                <a:gd name="T0" fmla="*/ 6 w 165"/>
                <a:gd name="T1" fmla="*/ 169 h 169"/>
                <a:gd name="T2" fmla="*/ 0 w 165"/>
                <a:gd name="T3" fmla="*/ 15 h 169"/>
                <a:gd name="T4" fmla="*/ 165 w 165"/>
                <a:gd name="T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169">
                  <a:moveTo>
                    <a:pt x="6" y="169"/>
                  </a:moveTo>
                  <a:lnTo>
                    <a:pt x="0" y="15"/>
                  </a:lnTo>
                  <a:lnTo>
                    <a:pt x="165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166" name="Group 94"/>
          <p:cNvGrpSpPr>
            <a:grpSpLocks/>
          </p:cNvGrpSpPr>
          <p:nvPr/>
        </p:nvGrpSpPr>
        <p:grpSpPr bwMode="auto">
          <a:xfrm>
            <a:off x="4797425" y="2200275"/>
            <a:ext cx="422275" cy="493713"/>
            <a:chOff x="3022" y="1386"/>
            <a:chExt cx="266" cy="311"/>
          </a:xfrm>
        </p:grpSpPr>
        <p:sp>
          <p:nvSpPr>
            <p:cNvPr id="3167" name="Rectangle 95"/>
            <p:cNvSpPr>
              <a:spLocks noChangeArrowheads="1"/>
            </p:cNvSpPr>
            <p:nvPr/>
          </p:nvSpPr>
          <p:spPr bwMode="auto">
            <a:xfrm>
              <a:off x="3022" y="1386"/>
              <a:ext cx="266" cy="3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68" name="Freeform 96"/>
            <p:cNvSpPr>
              <a:spLocks/>
            </p:cNvSpPr>
            <p:nvPr/>
          </p:nvSpPr>
          <p:spPr bwMode="auto">
            <a:xfrm>
              <a:off x="3052" y="1484"/>
              <a:ext cx="56" cy="105"/>
            </a:xfrm>
            <a:custGeom>
              <a:avLst/>
              <a:gdLst>
                <a:gd name="T0" fmla="*/ 6 w 165"/>
                <a:gd name="T1" fmla="*/ 169 h 169"/>
                <a:gd name="T2" fmla="*/ 0 w 165"/>
                <a:gd name="T3" fmla="*/ 15 h 169"/>
                <a:gd name="T4" fmla="*/ 165 w 165"/>
                <a:gd name="T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169">
                  <a:moveTo>
                    <a:pt x="6" y="169"/>
                  </a:moveTo>
                  <a:lnTo>
                    <a:pt x="0" y="15"/>
                  </a:lnTo>
                  <a:lnTo>
                    <a:pt x="165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169" name="Group 97"/>
          <p:cNvGrpSpPr>
            <a:grpSpLocks/>
          </p:cNvGrpSpPr>
          <p:nvPr/>
        </p:nvGrpSpPr>
        <p:grpSpPr bwMode="auto">
          <a:xfrm>
            <a:off x="5275263" y="2200275"/>
            <a:ext cx="422275" cy="493713"/>
            <a:chOff x="3323" y="1386"/>
            <a:chExt cx="266" cy="311"/>
          </a:xfrm>
        </p:grpSpPr>
        <p:sp>
          <p:nvSpPr>
            <p:cNvPr id="3170" name="Rectangle 98"/>
            <p:cNvSpPr>
              <a:spLocks noChangeArrowheads="1"/>
            </p:cNvSpPr>
            <p:nvPr/>
          </p:nvSpPr>
          <p:spPr bwMode="auto">
            <a:xfrm>
              <a:off x="3323" y="1386"/>
              <a:ext cx="266" cy="3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71" name="Freeform 99"/>
            <p:cNvSpPr>
              <a:spLocks/>
            </p:cNvSpPr>
            <p:nvPr/>
          </p:nvSpPr>
          <p:spPr bwMode="auto">
            <a:xfrm>
              <a:off x="3361" y="1484"/>
              <a:ext cx="56" cy="105"/>
            </a:xfrm>
            <a:custGeom>
              <a:avLst/>
              <a:gdLst>
                <a:gd name="T0" fmla="*/ 6 w 165"/>
                <a:gd name="T1" fmla="*/ 169 h 169"/>
                <a:gd name="T2" fmla="*/ 0 w 165"/>
                <a:gd name="T3" fmla="*/ 15 h 169"/>
                <a:gd name="T4" fmla="*/ 165 w 165"/>
                <a:gd name="T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169">
                  <a:moveTo>
                    <a:pt x="6" y="169"/>
                  </a:moveTo>
                  <a:lnTo>
                    <a:pt x="0" y="15"/>
                  </a:lnTo>
                  <a:lnTo>
                    <a:pt x="165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172" name="Group 100"/>
          <p:cNvGrpSpPr>
            <a:grpSpLocks/>
          </p:cNvGrpSpPr>
          <p:nvPr/>
        </p:nvGrpSpPr>
        <p:grpSpPr bwMode="auto">
          <a:xfrm>
            <a:off x="5751513" y="2200275"/>
            <a:ext cx="423862" cy="493713"/>
            <a:chOff x="3623" y="1386"/>
            <a:chExt cx="267" cy="311"/>
          </a:xfrm>
        </p:grpSpPr>
        <p:sp>
          <p:nvSpPr>
            <p:cNvPr id="3173" name="Rectangle 101"/>
            <p:cNvSpPr>
              <a:spLocks noChangeArrowheads="1"/>
            </p:cNvSpPr>
            <p:nvPr/>
          </p:nvSpPr>
          <p:spPr bwMode="auto">
            <a:xfrm>
              <a:off x="3623" y="1386"/>
              <a:ext cx="267" cy="3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74" name="Freeform 102"/>
            <p:cNvSpPr>
              <a:spLocks/>
            </p:cNvSpPr>
            <p:nvPr/>
          </p:nvSpPr>
          <p:spPr bwMode="auto">
            <a:xfrm>
              <a:off x="3669" y="1484"/>
              <a:ext cx="57" cy="105"/>
            </a:xfrm>
            <a:custGeom>
              <a:avLst/>
              <a:gdLst>
                <a:gd name="T0" fmla="*/ 6 w 165"/>
                <a:gd name="T1" fmla="*/ 169 h 169"/>
                <a:gd name="T2" fmla="*/ 0 w 165"/>
                <a:gd name="T3" fmla="*/ 15 h 169"/>
                <a:gd name="T4" fmla="*/ 165 w 165"/>
                <a:gd name="T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169">
                  <a:moveTo>
                    <a:pt x="6" y="169"/>
                  </a:moveTo>
                  <a:lnTo>
                    <a:pt x="0" y="15"/>
                  </a:lnTo>
                  <a:lnTo>
                    <a:pt x="165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175" name="Group 103"/>
          <p:cNvGrpSpPr>
            <a:grpSpLocks/>
          </p:cNvGrpSpPr>
          <p:nvPr/>
        </p:nvGrpSpPr>
        <p:grpSpPr bwMode="auto">
          <a:xfrm>
            <a:off x="2651125" y="4411663"/>
            <a:ext cx="947738" cy="711200"/>
            <a:chOff x="3321" y="5484"/>
            <a:chExt cx="720" cy="640"/>
          </a:xfrm>
        </p:grpSpPr>
        <p:sp>
          <p:nvSpPr>
            <p:cNvPr id="3176" name="Line 104"/>
            <p:cNvSpPr>
              <a:spLocks noChangeShapeType="1"/>
            </p:cNvSpPr>
            <p:nvPr/>
          </p:nvSpPr>
          <p:spPr bwMode="auto">
            <a:xfrm flipH="1">
              <a:off x="3321" y="5484"/>
              <a:ext cx="160" cy="1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77" name="Line 105"/>
            <p:cNvSpPr>
              <a:spLocks noChangeShapeType="1"/>
            </p:cNvSpPr>
            <p:nvPr/>
          </p:nvSpPr>
          <p:spPr bwMode="auto">
            <a:xfrm>
              <a:off x="3481" y="5484"/>
              <a:ext cx="5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78" name="AutoShape 106"/>
            <p:cNvSpPr>
              <a:spLocks noChangeArrowheads="1"/>
            </p:cNvSpPr>
            <p:nvPr/>
          </p:nvSpPr>
          <p:spPr bwMode="auto">
            <a:xfrm rot="16200000" flipV="1">
              <a:off x="3361" y="5444"/>
              <a:ext cx="640" cy="720"/>
            </a:xfrm>
            <a:prstGeom prst="cube">
              <a:avLst>
                <a:gd name="adj" fmla="val 2503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sy="50000" kx="-2453608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79" name="Line 107"/>
            <p:cNvSpPr>
              <a:spLocks noChangeShapeType="1"/>
            </p:cNvSpPr>
            <p:nvPr/>
          </p:nvSpPr>
          <p:spPr bwMode="auto">
            <a:xfrm flipH="1">
              <a:off x="3321" y="5484"/>
              <a:ext cx="160" cy="1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80" name="Line 108"/>
            <p:cNvSpPr>
              <a:spLocks noChangeShapeType="1"/>
            </p:cNvSpPr>
            <p:nvPr/>
          </p:nvSpPr>
          <p:spPr bwMode="auto">
            <a:xfrm>
              <a:off x="3481" y="5484"/>
              <a:ext cx="5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81" name="Line 109"/>
            <p:cNvSpPr>
              <a:spLocks noChangeShapeType="1"/>
            </p:cNvSpPr>
            <p:nvPr/>
          </p:nvSpPr>
          <p:spPr bwMode="auto">
            <a:xfrm>
              <a:off x="3481" y="5484"/>
              <a:ext cx="0" cy="1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82" name="Rectangle 110"/>
            <p:cNvSpPr>
              <a:spLocks noChangeArrowheads="1"/>
            </p:cNvSpPr>
            <p:nvPr/>
          </p:nvSpPr>
          <p:spPr bwMode="auto">
            <a:xfrm>
              <a:off x="3321" y="5639"/>
              <a:ext cx="560" cy="4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83" name="Line 111"/>
            <p:cNvSpPr>
              <a:spLocks noChangeShapeType="1"/>
            </p:cNvSpPr>
            <p:nvPr/>
          </p:nvSpPr>
          <p:spPr bwMode="auto">
            <a:xfrm>
              <a:off x="3321" y="5639"/>
              <a:ext cx="5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84" name="Line 112"/>
            <p:cNvSpPr>
              <a:spLocks noChangeShapeType="1"/>
            </p:cNvSpPr>
            <p:nvPr/>
          </p:nvSpPr>
          <p:spPr bwMode="auto">
            <a:xfrm flipV="1">
              <a:off x="3321" y="5639"/>
              <a:ext cx="0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85" name="Line 113"/>
            <p:cNvSpPr>
              <a:spLocks noChangeShapeType="1"/>
            </p:cNvSpPr>
            <p:nvPr/>
          </p:nvSpPr>
          <p:spPr bwMode="auto">
            <a:xfrm flipV="1">
              <a:off x="3881" y="5639"/>
              <a:ext cx="0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86" name="Text Box 114"/>
            <p:cNvSpPr txBox="1">
              <a:spLocks noChangeArrowheads="1"/>
            </p:cNvSpPr>
            <p:nvPr/>
          </p:nvSpPr>
          <p:spPr bwMode="auto">
            <a:xfrm>
              <a:off x="3321" y="5644"/>
              <a:ext cx="56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1400"/>
                <a:t>Flag</a:t>
              </a:r>
            </a:p>
          </p:txBody>
        </p:sp>
      </p:grpSp>
      <p:grpSp>
        <p:nvGrpSpPr>
          <p:cNvPr id="3187" name="Group 115"/>
          <p:cNvGrpSpPr>
            <a:grpSpLocks/>
          </p:cNvGrpSpPr>
          <p:nvPr/>
        </p:nvGrpSpPr>
        <p:grpSpPr bwMode="auto">
          <a:xfrm>
            <a:off x="3406775" y="4549775"/>
            <a:ext cx="965200" cy="792163"/>
            <a:chOff x="3321" y="5484"/>
            <a:chExt cx="720" cy="640"/>
          </a:xfrm>
        </p:grpSpPr>
        <p:sp>
          <p:nvSpPr>
            <p:cNvPr id="3188" name="Line 116"/>
            <p:cNvSpPr>
              <a:spLocks noChangeShapeType="1"/>
            </p:cNvSpPr>
            <p:nvPr/>
          </p:nvSpPr>
          <p:spPr bwMode="auto">
            <a:xfrm flipH="1">
              <a:off x="3321" y="5484"/>
              <a:ext cx="160" cy="1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89" name="Line 117"/>
            <p:cNvSpPr>
              <a:spLocks noChangeShapeType="1"/>
            </p:cNvSpPr>
            <p:nvPr/>
          </p:nvSpPr>
          <p:spPr bwMode="auto">
            <a:xfrm>
              <a:off x="3481" y="5484"/>
              <a:ext cx="5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90" name="AutoShape 118"/>
            <p:cNvSpPr>
              <a:spLocks noChangeArrowheads="1"/>
            </p:cNvSpPr>
            <p:nvPr/>
          </p:nvSpPr>
          <p:spPr bwMode="auto">
            <a:xfrm rot="16200000" flipV="1">
              <a:off x="3361" y="5444"/>
              <a:ext cx="640" cy="720"/>
            </a:xfrm>
            <a:prstGeom prst="cube">
              <a:avLst>
                <a:gd name="adj" fmla="val 2503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sy="50000" kx="-2453608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91" name="Line 119"/>
            <p:cNvSpPr>
              <a:spLocks noChangeShapeType="1"/>
            </p:cNvSpPr>
            <p:nvPr/>
          </p:nvSpPr>
          <p:spPr bwMode="auto">
            <a:xfrm flipH="1">
              <a:off x="3321" y="5484"/>
              <a:ext cx="160" cy="1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92" name="Line 120"/>
            <p:cNvSpPr>
              <a:spLocks noChangeShapeType="1"/>
            </p:cNvSpPr>
            <p:nvPr/>
          </p:nvSpPr>
          <p:spPr bwMode="auto">
            <a:xfrm>
              <a:off x="3481" y="5484"/>
              <a:ext cx="5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93" name="Line 121"/>
            <p:cNvSpPr>
              <a:spLocks noChangeShapeType="1"/>
            </p:cNvSpPr>
            <p:nvPr/>
          </p:nvSpPr>
          <p:spPr bwMode="auto">
            <a:xfrm>
              <a:off x="3481" y="5484"/>
              <a:ext cx="0" cy="1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94" name="Rectangle 122"/>
            <p:cNvSpPr>
              <a:spLocks noChangeArrowheads="1"/>
            </p:cNvSpPr>
            <p:nvPr/>
          </p:nvSpPr>
          <p:spPr bwMode="auto">
            <a:xfrm>
              <a:off x="3321" y="5639"/>
              <a:ext cx="560" cy="4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95" name="Line 123"/>
            <p:cNvSpPr>
              <a:spLocks noChangeShapeType="1"/>
            </p:cNvSpPr>
            <p:nvPr/>
          </p:nvSpPr>
          <p:spPr bwMode="auto">
            <a:xfrm>
              <a:off x="3321" y="5639"/>
              <a:ext cx="5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96" name="Line 124"/>
            <p:cNvSpPr>
              <a:spLocks noChangeShapeType="1"/>
            </p:cNvSpPr>
            <p:nvPr/>
          </p:nvSpPr>
          <p:spPr bwMode="auto">
            <a:xfrm flipV="1">
              <a:off x="3321" y="5639"/>
              <a:ext cx="0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97" name="Line 125"/>
            <p:cNvSpPr>
              <a:spLocks noChangeShapeType="1"/>
            </p:cNvSpPr>
            <p:nvPr/>
          </p:nvSpPr>
          <p:spPr bwMode="auto">
            <a:xfrm flipV="1">
              <a:off x="3881" y="5639"/>
              <a:ext cx="0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3198" name="Text Box 126"/>
            <p:cNvSpPr txBox="1">
              <a:spLocks noChangeArrowheads="1"/>
            </p:cNvSpPr>
            <p:nvPr/>
          </p:nvSpPr>
          <p:spPr bwMode="auto">
            <a:xfrm>
              <a:off x="3321" y="5644"/>
              <a:ext cx="56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bg-BG" sz="1400">
                  <a:latin typeface="Times New Roman" pitchFamily="18" charset="0"/>
                </a:rPr>
                <a:t>Мin</a:t>
              </a:r>
              <a:endParaRPr lang="en-US" altLang="bg-BG" sz="1400"/>
            </a:p>
          </p:txBody>
        </p:sp>
      </p:grpSp>
      <p:sp>
        <p:nvSpPr>
          <p:cNvPr id="3199" name="Freeform 127"/>
          <p:cNvSpPr>
            <a:spLocks/>
          </p:cNvSpPr>
          <p:nvPr/>
        </p:nvSpPr>
        <p:spPr bwMode="auto">
          <a:xfrm rot="1669294">
            <a:off x="4362450" y="2827338"/>
            <a:ext cx="688975" cy="400050"/>
          </a:xfrm>
          <a:custGeom>
            <a:avLst/>
            <a:gdLst>
              <a:gd name="T0" fmla="*/ 67 w 649"/>
              <a:gd name="T1" fmla="*/ 42 h 432"/>
              <a:gd name="T2" fmla="*/ 307 w 649"/>
              <a:gd name="T3" fmla="*/ 12 h 432"/>
              <a:gd name="T4" fmla="*/ 457 w 649"/>
              <a:gd name="T5" fmla="*/ 117 h 432"/>
              <a:gd name="T6" fmla="*/ 442 w 649"/>
              <a:gd name="T7" fmla="*/ 207 h 432"/>
              <a:gd name="T8" fmla="*/ 487 w 649"/>
              <a:gd name="T9" fmla="*/ 102 h 432"/>
              <a:gd name="T10" fmla="*/ 592 w 649"/>
              <a:gd name="T11" fmla="*/ 72 h 432"/>
              <a:gd name="T12" fmla="*/ 517 w 649"/>
              <a:gd name="T13" fmla="*/ 192 h 432"/>
              <a:gd name="T14" fmla="*/ 427 w 649"/>
              <a:gd name="T15" fmla="*/ 207 h 432"/>
              <a:gd name="T16" fmla="*/ 622 w 649"/>
              <a:gd name="T17" fmla="*/ 252 h 432"/>
              <a:gd name="T18" fmla="*/ 592 w 649"/>
              <a:gd name="T19" fmla="*/ 372 h 432"/>
              <a:gd name="T20" fmla="*/ 502 w 649"/>
              <a:gd name="T21" fmla="*/ 417 h 432"/>
              <a:gd name="T22" fmla="*/ 487 w 649"/>
              <a:gd name="T23" fmla="*/ 282 h 432"/>
              <a:gd name="T24" fmla="*/ 442 w 649"/>
              <a:gd name="T25" fmla="*/ 207 h 432"/>
              <a:gd name="T26" fmla="*/ 292 w 649"/>
              <a:gd name="T27" fmla="*/ 177 h 432"/>
              <a:gd name="T28" fmla="*/ 37 w 649"/>
              <a:gd name="T29" fmla="*/ 147 h 432"/>
              <a:gd name="T30" fmla="*/ 67 w 649"/>
              <a:gd name="T31" fmla="*/ 4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9" h="432">
                <a:moveTo>
                  <a:pt x="67" y="42"/>
                </a:moveTo>
                <a:cubicBezTo>
                  <a:pt x="112" y="19"/>
                  <a:pt x="242" y="0"/>
                  <a:pt x="307" y="12"/>
                </a:cubicBezTo>
                <a:cubicBezTo>
                  <a:pt x="372" y="24"/>
                  <a:pt x="434" y="84"/>
                  <a:pt x="457" y="117"/>
                </a:cubicBezTo>
                <a:cubicBezTo>
                  <a:pt x="480" y="150"/>
                  <a:pt x="437" y="209"/>
                  <a:pt x="442" y="207"/>
                </a:cubicBezTo>
                <a:cubicBezTo>
                  <a:pt x="447" y="205"/>
                  <a:pt x="462" y="124"/>
                  <a:pt x="487" y="102"/>
                </a:cubicBezTo>
                <a:cubicBezTo>
                  <a:pt x="512" y="80"/>
                  <a:pt x="587" y="57"/>
                  <a:pt x="592" y="72"/>
                </a:cubicBezTo>
                <a:cubicBezTo>
                  <a:pt x="597" y="87"/>
                  <a:pt x="544" y="170"/>
                  <a:pt x="517" y="192"/>
                </a:cubicBezTo>
                <a:cubicBezTo>
                  <a:pt x="490" y="214"/>
                  <a:pt x="410" y="197"/>
                  <a:pt x="427" y="207"/>
                </a:cubicBezTo>
                <a:cubicBezTo>
                  <a:pt x="444" y="217"/>
                  <a:pt x="595" y="225"/>
                  <a:pt x="622" y="252"/>
                </a:cubicBezTo>
                <a:cubicBezTo>
                  <a:pt x="649" y="279"/>
                  <a:pt x="612" y="344"/>
                  <a:pt x="592" y="372"/>
                </a:cubicBezTo>
                <a:cubicBezTo>
                  <a:pt x="572" y="400"/>
                  <a:pt x="520" y="432"/>
                  <a:pt x="502" y="417"/>
                </a:cubicBezTo>
                <a:cubicBezTo>
                  <a:pt x="484" y="402"/>
                  <a:pt x="497" y="317"/>
                  <a:pt x="487" y="282"/>
                </a:cubicBezTo>
                <a:cubicBezTo>
                  <a:pt x="477" y="247"/>
                  <a:pt x="474" y="225"/>
                  <a:pt x="442" y="207"/>
                </a:cubicBezTo>
                <a:cubicBezTo>
                  <a:pt x="410" y="189"/>
                  <a:pt x="359" y="187"/>
                  <a:pt x="292" y="177"/>
                </a:cubicBezTo>
                <a:cubicBezTo>
                  <a:pt x="225" y="167"/>
                  <a:pt x="74" y="167"/>
                  <a:pt x="37" y="147"/>
                </a:cubicBezTo>
                <a:cubicBezTo>
                  <a:pt x="0" y="127"/>
                  <a:pt x="22" y="65"/>
                  <a:pt x="67" y="42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200" name="Freeform 128"/>
          <p:cNvSpPr>
            <a:spLocks/>
          </p:cNvSpPr>
          <p:nvPr/>
        </p:nvSpPr>
        <p:spPr bwMode="auto">
          <a:xfrm>
            <a:off x="2630488" y="2779713"/>
            <a:ext cx="282575" cy="1127125"/>
          </a:xfrm>
          <a:custGeom>
            <a:avLst/>
            <a:gdLst>
              <a:gd name="T0" fmla="*/ 0 w 270"/>
              <a:gd name="T1" fmla="*/ 270 h 940"/>
              <a:gd name="T2" fmla="*/ 270 w 270"/>
              <a:gd name="T3" fmla="*/ 0 h 940"/>
              <a:gd name="T4" fmla="*/ 260 w 270"/>
              <a:gd name="T5" fmla="*/ 690 h 940"/>
              <a:gd name="T6" fmla="*/ 10 w 270"/>
              <a:gd name="T7" fmla="*/ 940 h 940"/>
              <a:gd name="T8" fmla="*/ 0 w 270"/>
              <a:gd name="T9" fmla="*/ 270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940">
                <a:moveTo>
                  <a:pt x="0" y="270"/>
                </a:moveTo>
                <a:lnTo>
                  <a:pt x="270" y="0"/>
                </a:lnTo>
                <a:lnTo>
                  <a:pt x="260" y="690"/>
                </a:lnTo>
                <a:lnTo>
                  <a:pt x="10" y="940"/>
                </a:lnTo>
                <a:lnTo>
                  <a:pt x="0" y="27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201" name="Freeform 129"/>
          <p:cNvSpPr>
            <a:spLocks/>
          </p:cNvSpPr>
          <p:nvPr/>
        </p:nvSpPr>
        <p:spPr bwMode="auto">
          <a:xfrm rot="2119060" flipH="1">
            <a:off x="2593975" y="3330575"/>
            <a:ext cx="212725" cy="220663"/>
          </a:xfrm>
          <a:custGeom>
            <a:avLst/>
            <a:gdLst>
              <a:gd name="T0" fmla="*/ 6 w 165"/>
              <a:gd name="T1" fmla="*/ 169 h 169"/>
              <a:gd name="T2" fmla="*/ 0 w 165"/>
              <a:gd name="T3" fmla="*/ 15 h 169"/>
              <a:gd name="T4" fmla="*/ 165 w 165"/>
              <a:gd name="T5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" h="169">
                <a:moveTo>
                  <a:pt x="6" y="169"/>
                </a:moveTo>
                <a:lnTo>
                  <a:pt x="0" y="15"/>
                </a:lnTo>
                <a:lnTo>
                  <a:pt x="165" y="0"/>
                </a:ln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202" name="Freeform 130"/>
          <p:cNvSpPr>
            <a:spLocks/>
          </p:cNvSpPr>
          <p:nvPr/>
        </p:nvSpPr>
        <p:spPr bwMode="auto">
          <a:xfrm rot="2119060" flipH="1">
            <a:off x="2908300" y="3122613"/>
            <a:ext cx="168275" cy="147637"/>
          </a:xfrm>
          <a:custGeom>
            <a:avLst/>
            <a:gdLst>
              <a:gd name="T0" fmla="*/ 6 w 165"/>
              <a:gd name="T1" fmla="*/ 169 h 169"/>
              <a:gd name="T2" fmla="*/ 0 w 165"/>
              <a:gd name="T3" fmla="*/ 15 h 169"/>
              <a:gd name="T4" fmla="*/ 165 w 165"/>
              <a:gd name="T5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" h="169">
                <a:moveTo>
                  <a:pt x="6" y="169"/>
                </a:moveTo>
                <a:lnTo>
                  <a:pt x="0" y="15"/>
                </a:lnTo>
                <a:lnTo>
                  <a:pt x="165" y="0"/>
                </a:ln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203" name="AutoShape 131"/>
          <p:cNvSpPr>
            <a:spLocks noChangeArrowheads="1"/>
          </p:cNvSpPr>
          <p:nvPr/>
        </p:nvSpPr>
        <p:spPr bwMode="auto">
          <a:xfrm>
            <a:off x="3824288" y="4433888"/>
            <a:ext cx="295275" cy="280987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69412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204" name="Oval 132"/>
          <p:cNvSpPr>
            <a:spLocks noChangeArrowheads="1"/>
          </p:cNvSpPr>
          <p:nvPr/>
        </p:nvSpPr>
        <p:spPr bwMode="auto">
          <a:xfrm>
            <a:off x="2871788" y="4111625"/>
            <a:ext cx="496887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5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3205" name="WordArt 133"/>
          <p:cNvSpPr>
            <a:spLocks noChangeArrowheads="1" noChangeShapeType="1" noTextEdit="1"/>
          </p:cNvSpPr>
          <p:nvPr/>
        </p:nvSpPr>
        <p:spPr bwMode="auto">
          <a:xfrm>
            <a:off x="3036888" y="4200525"/>
            <a:ext cx="147637" cy="2619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3</a:t>
            </a:r>
          </a:p>
        </p:txBody>
      </p:sp>
      <p:grpSp>
        <p:nvGrpSpPr>
          <p:cNvPr id="3206" name="Group 134"/>
          <p:cNvGrpSpPr>
            <a:grpSpLocks/>
          </p:cNvGrpSpPr>
          <p:nvPr/>
        </p:nvGrpSpPr>
        <p:grpSpPr bwMode="auto">
          <a:xfrm>
            <a:off x="4310063" y="2200275"/>
            <a:ext cx="423862" cy="493713"/>
            <a:chOff x="2413" y="1395"/>
            <a:chExt cx="267" cy="311"/>
          </a:xfrm>
        </p:grpSpPr>
        <p:sp>
          <p:nvSpPr>
            <p:cNvPr id="3207" name="Rectangle 135"/>
            <p:cNvSpPr>
              <a:spLocks noChangeArrowheads="1"/>
            </p:cNvSpPr>
            <p:nvPr/>
          </p:nvSpPr>
          <p:spPr bwMode="auto">
            <a:xfrm>
              <a:off x="2413" y="1395"/>
              <a:ext cx="267" cy="3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08" name="Freeform 136"/>
            <p:cNvSpPr>
              <a:spLocks/>
            </p:cNvSpPr>
            <p:nvPr/>
          </p:nvSpPr>
          <p:spPr bwMode="auto">
            <a:xfrm>
              <a:off x="2434" y="1484"/>
              <a:ext cx="57" cy="105"/>
            </a:xfrm>
            <a:custGeom>
              <a:avLst/>
              <a:gdLst>
                <a:gd name="T0" fmla="*/ 6 w 165"/>
                <a:gd name="T1" fmla="*/ 169 h 169"/>
                <a:gd name="T2" fmla="*/ 0 w 165"/>
                <a:gd name="T3" fmla="*/ 15 h 169"/>
                <a:gd name="T4" fmla="*/ 165 w 165"/>
                <a:gd name="T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169">
                  <a:moveTo>
                    <a:pt x="6" y="169"/>
                  </a:moveTo>
                  <a:lnTo>
                    <a:pt x="0" y="15"/>
                  </a:lnTo>
                  <a:lnTo>
                    <a:pt x="165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79076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08092E-6 L 0.05244 0.00208 " pathEditMode="relative" ptsTypes="AA">
                                      <p:cBhvr>
                                        <p:cTn id="6" dur="2000" fill="hold"/>
                                        <p:tgtEl>
                                          <p:spTgt spid="3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6 -0.01618 C 0.0059 -0.02219 0.01684 -0.02797 0.01579 -0.04508 C 0.01475 -0.06196 -0.00816 -0.09179 -0.01129 -0.11861 C -0.01441 -0.14543 -0.01441 -0.17364 -0.0033 -0.20555 C 0.00781 -0.23745 0.04566 -0.29179 0.05538 -0.30982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-146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43 0.00209 L -0.00312 6.06936E-6 " pathEditMode="relative" ptsTypes="AA">
                                      <p:cBhvr>
                                        <p:cTn id="14" dur="2000" fill="hold"/>
                                        <p:tgtEl>
                                          <p:spTgt spid="3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1617663" y="-147638"/>
            <a:ext cx="6088062" cy="6475413"/>
            <a:chOff x="1019" y="-93"/>
            <a:chExt cx="3835" cy="4079"/>
          </a:xfrm>
        </p:grpSpPr>
        <p:sp>
          <p:nvSpPr>
            <p:cNvPr id="9219" name="AutoShape 3"/>
            <p:cNvSpPr>
              <a:spLocks noChangeArrowheads="1"/>
            </p:cNvSpPr>
            <p:nvPr/>
          </p:nvSpPr>
          <p:spPr bwMode="auto">
            <a:xfrm>
              <a:off x="1992" y="2782"/>
              <a:ext cx="354" cy="330"/>
            </a:xfrm>
            <a:prstGeom prst="cube">
              <a:avLst>
                <a:gd name="adj" fmla="val 285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20" name="Text Box 4"/>
            <p:cNvSpPr txBox="1">
              <a:spLocks noChangeArrowheads="1"/>
            </p:cNvSpPr>
            <p:nvPr/>
          </p:nvSpPr>
          <p:spPr bwMode="auto">
            <a:xfrm>
              <a:off x="1992" y="2877"/>
              <a:ext cx="253" cy="2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bg-BG" sz="400" b="1"/>
            </a:p>
            <a:p>
              <a:r>
                <a:rPr lang="en-US" altLang="bg-BG" sz="800" b="1"/>
                <a:t>min</a:t>
              </a:r>
              <a:endParaRPr lang="en-US" altLang="bg-BG" sz="1400"/>
            </a:p>
          </p:txBody>
        </p:sp>
        <p:sp>
          <p:nvSpPr>
            <p:cNvPr id="9221" name="Freeform 5"/>
            <p:cNvSpPr>
              <a:spLocks/>
            </p:cNvSpPr>
            <p:nvPr/>
          </p:nvSpPr>
          <p:spPr bwMode="auto">
            <a:xfrm>
              <a:off x="2096" y="2786"/>
              <a:ext cx="0" cy="94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22" name="AutoShape 6"/>
            <p:cNvSpPr>
              <a:spLocks noChangeArrowheads="1"/>
            </p:cNvSpPr>
            <p:nvPr/>
          </p:nvSpPr>
          <p:spPr bwMode="auto">
            <a:xfrm>
              <a:off x="1293" y="371"/>
              <a:ext cx="364" cy="325"/>
            </a:xfrm>
            <a:prstGeom prst="cube">
              <a:avLst>
                <a:gd name="adj" fmla="val 285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23" name="Oval 7"/>
            <p:cNvSpPr>
              <a:spLocks noChangeArrowheads="1"/>
            </p:cNvSpPr>
            <p:nvPr/>
          </p:nvSpPr>
          <p:spPr bwMode="auto">
            <a:xfrm>
              <a:off x="1366" y="306"/>
              <a:ext cx="219" cy="1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53333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1293" y="464"/>
              <a:ext cx="260" cy="2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800" b="1"/>
                <a:t>max</a:t>
              </a:r>
              <a:endParaRPr lang="en-US" altLang="bg-BG" sz="1400"/>
            </a:p>
          </p:txBody>
        </p:sp>
        <p:sp>
          <p:nvSpPr>
            <p:cNvPr id="9225" name="AutoShape 9"/>
            <p:cNvSpPr>
              <a:spLocks noChangeArrowheads="1"/>
            </p:cNvSpPr>
            <p:nvPr/>
          </p:nvSpPr>
          <p:spPr bwMode="auto">
            <a:xfrm>
              <a:off x="1277" y="2738"/>
              <a:ext cx="370" cy="328"/>
            </a:xfrm>
            <a:prstGeom prst="cube">
              <a:avLst>
                <a:gd name="adj" fmla="val 285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1277" y="2832"/>
              <a:ext cx="265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bg-BG" sz="400" b="1"/>
            </a:p>
            <a:p>
              <a:r>
                <a:rPr lang="en-US" altLang="bg-BG" sz="800" b="1"/>
                <a:t>max</a:t>
              </a:r>
              <a:endParaRPr lang="en-US" altLang="bg-BG" sz="1400"/>
            </a:p>
          </p:txBody>
        </p:sp>
        <p:sp>
          <p:nvSpPr>
            <p:cNvPr id="9227" name="Freeform 11"/>
            <p:cNvSpPr>
              <a:spLocks/>
            </p:cNvSpPr>
            <p:nvPr/>
          </p:nvSpPr>
          <p:spPr bwMode="auto">
            <a:xfrm>
              <a:off x="1386" y="2742"/>
              <a:ext cx="0" cy="93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28" name="AutoShape 12"/>
            <p:cNvSpPr>
              <a:spLocks noChangeArrowheads="1"/>
            </p:cNvSpPr>
            <p:nvPr/>
          </p:nvSpPr>
          <p:spPr bwMode="auto">
            <a:xfrm>
              <a:off x="2100" y="575"/>
              <a:ext cx="330" cy="322"/>
            </a:xfrm>
            <a:prstGeom prst="cube">
              <a:avLst>
                <a:gd name="adj" fmla="val 285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2100" y="667"/>
              <a:ext cx="236" cy="2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bg-BG" sz="400" b="1"/>
            </a:p>
            <a:p>
              <a:r>
                <a:rPr lang="en-US" altLang="bg-BG" sz="800" b="1"/>
                <a:t>min</a:t>
              </a:r>
              <a:endParaRPr lang="en-US" altLang="bg-BG" sz="1400"/>
            </a:p>
          </p:txBody>
        </p:sp>
        <p:sp>
          <p:nvSpPr>
            <p:cNvPr id="9230" name="Freeform 14"/>
            <p:cNvSpPr>
              <a:spLocks/>
            </p:cNvSpPr>
            <p:nvPr/>
          </p:nvSpPr>
          <p:spPr bwMode="auto">
            <a:xfrm>
              <a:off x="2197" y="579"/>
              <a:ext cx="0" cy="91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>
              <a:off x="4375" y="1773"/>
              <a:ext cx="19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9232" name="Group 16"/>
            <p:cNvGrpSpPr>
              <a:grpSpLocks/>
            </p:cNvGrpSpPr>
            <p:nvPr/>
          </p:nvGrpSpPr>
          <p:grpSpPr bwMode="auto">
            <a:xfrm rot="5400000">
              <a:off x="3131" y="1839"/>
              <a:ext cx="2232" cy="129"/>
              <a:chOff x="2481" y="8344"/>
              <a:chExt cx="6120" cy="360"/>
            </a:xfrm>
          </p:grpSpPr>
          <p:sp>
            <p:nvSpPr>
              <p:cNvPr id="9233" name="Rectangle 17"/>
              <p:cNvSpPr>
                <a:spLocks noChangeArrowheads="1"/>
              </p:cNvSpPr>
              <p:nvPr/>
            </p:nvSpPr>
            <p:spPr bwMode="auto">
              <a:xfrm>
                <a:off x="248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234" name="Rectangle 18"/>
              <p:cNvSpPr>
                <a:spLocks noChangeArrowheads="1"/>
              </p:cNvSpPr>
              <p:nvPr/>
            </p:nvSpPr>
            <p:spPr bwMode="auto">
              <a:xfrm>
                <a:off x="284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235" name="Rectangle 19"/>
              <p:cNvSpPr>
                <a:spLocks noChangeArrowheads="1"/>
              </p:cNvSpPr>
              <p:nvPr/>
            </p:nvSpPr>
            <p:spPr bwMode="auto">
              <a:xfrm>
                <a:off x="320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236" name="Rectangle 20"/>
              <p:cNvSpPr>
                <a:spLocks noChangeArrowheads="1"/>
              </p:cNvSpPr>
              <p:nvPr/>
            </p:nvSpPr>
            <p:spPr bwMode="auto">
              <a:xfrm>
                <a:off x="356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237" name="Rectangle 21"/>
              <p:cNvSpPr>
                <a:spLocks noChangeArrowheads="1"/>
              </p:cNvSpPr>
              <p:nvPr/>
            </p:nvSpPr>
            <p:spPr bwMode="auto">
              <a:xfrm>
                <a:off x="392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238" name="Rectangle 22"/>
              <p:cNvSpPr>
                <a:spLocks noChangeArrowheads="1"/>
              </p:cNvSpPr>
              <p:nvPr/>
            </p:nvSpPr>
            <p:spPr bwMode="auto">
              <a:xfrm>
                <a:off x="428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239" name="Rectangle 23"/>
              <p:cNvSpPr>
                <a:spLocks noChangeArrowheads="1"/>
              </p:cNvSpPr>
              <p:nvPr/>
            </p:nvSpPr>
            <p:spPr bwMode="auto">
              <a:xfrm>
                <a:off x="464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240" name="Rectangle 24"/>
              <p:cNvSpPr>
                <a:spLocks noChangeArrowheads="1"/>
              </p:cNvSpPr>
              <p:nvPr/>
            </p:nvSpPr>
            <p:spPr bwMode="auto">
              <a:xfrm>
                <a:off x="500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241" name="Rectangle 25"/>
              <p:cNvSpPr>
                <a:spLocks noChangeArrowheads="1"/>
              </p:cNvSpPr>
              <p:nvPr/>
            </p:nvSpPr>
            <p:spPr bwMode="auto">
              <a:xfrm>
                <a:off x="572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242" name="Rectangle 26"/>
              <p:cNvSpPr>
                <a:spLocks noChangeArrowheads="1"/>
              </p:cNvSpPr>
              <p:nvPr/>
            </p:nvSpPr>
            <p:spPr bwMode="auto">
              <a:xfrm>
                <a:off x="536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243" name="Rectangle 27"/>
              <p:cNvSpPr>
                <a:spLocks noChangeArrowheads="1"/>
              </p:cNvSpPr>
              <p:nvPr/>
            </p:nvSpPr>
            <p:spPr bwMode="auto">
              <a:xfrm>
                <a:off x="608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244" name="Rectangle 28"/>
              <p:cNvSpPr>
                <a:spLocks noChangeArrowheads="1"/>
              </p:cNvSpPr>
              <p:nvPr/>
            </p:nvSpPr>
            <p:spPr bwMode="auto">
              <a:xfrm>
                <a:off x="644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245" name="Rectangle 29"/>
              <p:cNvSpPr>
                <a:spLocks noChangeArrowheads="1"/>
              </p:cNvSpPr>
              <p:nvPr/>
            </p:nvSpPr>
            <p:spPr bwMode="auto">
              <a:xfrm>
                <a:off x="680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246" name="Rectangle 30"/>
              <p:cNvSpPr>
                <a:spLocks noChangeArrowheads="1"/>
              </p:cNvSpPr>
              <p:nvPr/>
            </p:nvSpPr>
            <p:spPr bwMode="auto">
              <a:xfrm>
                <a:off x="716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247" name="Rectangle 31"/>
              <p:cNvSpPr>
                <a:spLocks noChangeArrowheads="1"/>
              </p:cNvSpPr>
              <p:nvPr/>
            </p:nvSpPr>
            <p:spPr bwMode="auto">
              <a:xfrm>
                <a:off x="752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248" name="Rectangle 32"/>
              <p:cNvSpPr>
                <a:spLocks noChangeArrowheads="1"/>
              </p:cNvSpPr>
              <p:nvPr/>
            </p:nvSpPr>
            <p:spPr bwMode="auto">
              <a:xfrm>
                <a:off x="788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249" name="Rectangle 33"/>
              <p:cNvSpPr>
                <a:spLocks noChangeArrowheads="1"/>
              </p:cNvSpPr>
              <p:nvPr/>
            </p:nvSpPr>
            <p:spPr bwMode="auto">
              <a:xfrm>
                <a:off x="824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pic>
          <p:nvPicPr>
            <p:cNvPr id="9250" name="Picture 3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2" y="1697"/>
              <a:ext cx="129" cy="131"/>
            </a:xfrm>
            <a:prstGeom prst="rect">
              <a:avLst/>
            </a:prstGeom>
            <a:solidFill>
              <a:srgbClr val="3333FF"/>
            </a:solidFill>
          </p:spPr>
        </p:pic>
        <p:pic>
          <p:nvPicPr>
            <p:cNvPr id="9251" name="Picture 3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2" y="1555"/>
              <a:ext cx="129" cy="131"/>
            </a:xfrm>
            <a:prstGeom prst="rect">
              <a:avLst/>
            </a:prstGeom>
            <a:solidFill>
              <a:srgbClr val="3333FF"/>
            </a:solidFill>
          </p:spPr>
        </p:pic>
        <p:pic>
          <p:nvPicPr>
            <p:cNvPr id="9252" name="Picture 3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844"/>
              <a:ext cx="130" cy="131"/>
            </a:xfrm>
            <a:prstGeom prst="rect">
              <a:avLst/>
            </a:prstGeom>
            <a:solidFill>
              <a:srgbClr val="3333FF"/>
            </a:solidFill>
          </p:spPr>
        </p:pic>
        <p:pic>
          <p:nvPicPr>
            <p:cNvPr id="9253" name="Picture 3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2" y="2376"/>
              <a:ext cx="129" cy="131"/>
            </a:xfrm>
            <a:prstGeom prst="rect">
              <a:avLst/>
            </a:prstGeom>
            <a:solidFill>
              <a:srgbClr val="3333FF"/>
            </a:solidFill>
          </p:spPr>
        </p:pic>
        <p:pic>
          <p:nvPicPr>
            <p:cNvPr id="9254" name="Picture 3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1321"/>
              <a:ext cx="129" cy="131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9255" name="Group 39"/>
            <p:cNvGrpSpPr>
              <a:grpSpLocks/>
            </p:cNvGrpSpPr>
            <p:nvPr/>
          </p:nvGrpSpPr>
          <p:grpSpPr bwMode="auto">
            <a:xfrm rot="3195183" flipH="1">
              <a:off x="4310" y="1360"/>
              <a:ext cx="109" cy="129"/>
              <a:chOff x="4643" y="7488"/>
              <a:chExt cx="2125" cy="1954"/>
            </a:xfrm>
          </p:grpSpPr>
          <p:sp>
            <p:nvSpPr>
              <p:cNvPr id="9256" name="Freeform 40"/>
              <p:cNvSpPr>
                <a:spLocks/>
              </p:cNvSpPr>
              <p:nvPr/>
            </p:nvSpPr>
            <p:spPr bwMode="auto">
              <a:xfrm>
                <a:off x="4702" y="7848"/>
                <a:ext cx="1922" cy="1436"/>
              </a:xfrm>
              <a:custGeom>
                <a:avLst/>
                <a:gdLst>
                  <a:gd name="T0" fmla="*/ 1908 w 1922"/>
                  <a:gd name="T1" fmla="*/ 0 h 1436"/>
                  <a:gd name="T2" fmla="*/ 1170 w 1922"/>
                  <a:gd name="T3" fmla="*/ 198 h 1436"/>
                  <a:gd name="T4" fmla="*/ 762 w 1922"/>
                  <a:gd name="T5" fmla="*/ 278 h 1436"/>
                  <a:gd name="T6" fmla="*/ 584 w 1922"/>
                  <a:gd name="T7" fmla="*/ 590 h 1436"/>
                  <a:gd name="T8" fmla="*/ 122 w 1922"/>
                  <a:gd name="T9" fmla="*/ 899 h 1436"/>
                  <a:gd name="T10" fmla="*/ 339 w 1922"/>
                  <a:gd name="T11" fmla="*/ 1075 h 1436"/>
                  <a:gd name="T12" fmla="*/ 0 w 1922"/>
                  <a:gd name="T13" fmla="*/ 1404 h 1436"/>
                  <a:gd name="T14" fmla="*/ 257 w 1922"/>
                  <a:gd name="T15" fmla="*/ 1436 h 1436"/>
                  <a:gd name="T16" fmla="*/ 525 w 1922"/>
                  <a:gd name="T17" fmla="*/ 1408 h 1436"/>
                  <a:gd name="T18" fmla="*/ 743 w 1922"/>
                  <a:gd name="T19" fmla="*/ 1326 h 1436"/>
                  <a:gd name="T20" fmla="*/ 704 w 1922"/>
                  <a:gd name="T21" fmla="*/ 1044 h 1436"/>
                  <a:gd name="T22" fmla="*/ 980 w 1922"/>
                  <a:gd name="T23" fmla="*/ 1017 h 1436"/>
                  <a:gd name="T24" fmla="*/ 1395 w 1922"/>
                  <a:gd name="T25" fmla="*/ 985 h 1436"/>
                  <a:gd name="T26" fmla="*/ 1922 w 1922"/>
                  <a:gd name="T27" fmla="*/ 831 h 1436"/>
                  <a:gd name="T28" fmla="*/ 1908 w 1922"/>
                  <a:gd name="T29" fmla="*/ 0 h 1436"/>
                  <a:gd name="T30" fmla="*/ 1908 w 1922"/>
                  <a:gd name="T31" fmla="*/ 0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22" h="1436">
                    <a:moveTo>
                      <a:pt x="1908" y="0"/>
                    </a:moveTo>
                    <a:lnTo>
                      <a:pt x="1170" y="198"/>
                    </a:lnTo>
                    <a:lnTo>
                      <a:pt x="762" y="278"/>
                    </a:lnTo>
                    <a:lnTo>
                      <a:pt x="584" y="590"/>
                    </a:lnTo>
                    <a:lnTo>
                      <a:pt x="122" y="899"/>
                    </a:lnTo>
                    <a:lnTo>
                      <a:pt x="339" y="1075"/>
                    </a:lnTo>
                    <a:lnTo>
                      <a:pt x="0" y="1404"/>
                    </a:lnTo>
                    <a:lnTo>
                      <a:pt x="257" y="1436"/>
                    </a:lnTo>
                    <a:lnTo>
                      <a:pt x="525" y="1408"/>
                    </a:lnTo>
                    <a:lnTo>
                      <a:pt x="743" y="1326"/>
                    </a:lnTo>
                    <a:lnTo>
                      <a:pt x="704" y="1044"/>
                    </a:lnTo>
                    <a:lnTo>
                      <a:pt x="980" y="1017"/>
                    </a:lnTo>
                    <a:lnTo>
                      <a:pt x="1395" y="985"/>
                    </a:lnTo>
                    <a:lnTo>
                      <a:pt x="1922" y="831"/>
                    </a:lnTo>
                    <a:lnTo>
                      <a:pt x="1908" y="0"/>
                    </a:lnTo>
                    <a:lnTo>
                      <a:pt x="1908" y="0"/>
                    </a:lnTo>
                    <a:close/>
                  </a:path>
                </a:pathLst>
              </a:custGeom>
              <a:solidFill>
                <a:srgbClr val="9CB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257" name="Freeform 41"/>
              <p:cNvSpPr>
                <a:spLocks/>
              </p:cNvSpPr>
              <p:nvPr/>
            </p:nvSpPr>
            <p:spPr bwMode="auto">
              <a:xfrm>
                <a:off x="6104" y="7824"/>
                <a:ext cx="376" cy="96"/>
              </a:xfrm>
              <a:custGeom>
                <a:avLst/>
                <a:gdLst>
                  <a:gd name="T0" fmla="*/ 376 w 376"/>
                  <a:gd name="T1" fmla="*/ 32 h 96"/>
                  <a:gd name="T2" fmla="*/ 357 w 376"/>
                  <a:gd name="T3" fmla="*/ 35 h 96"/>
                  <a:gd name="T4" fmla="*/ 341 w 376"/>
                  <a:gd name="T5" fmla="*/ 39 h 96"/>
                  <a:gd name="T6" fmla="*/ 324 w 376"/>
                  <a:gd name="T7" fmla="*/ 41 h 96"/>
                  <a:gd name="T8" fmla="*/ 306 w 376"/>
                  <a:gd name="T9" fmla="*/ 47 h 96"/>
                  <a:gd name="T10" fmla="*/ 288 w 376"/>
                  <a:gd name="T11" fmla="*/ 49 h 96"/>
                  <a:gd name="T12" fmla="*/ 271 w 376"/>
                  <a:gd name="T13" fmla="*/ 55 h 96"/>
                  <a:gd name="T14" fmla="*/ 253 w 376"/>
                  <a:gd name="T15" fmla="*/ 59 h 96"/>
                  <a:gd name="T16" fmla="*/ 235 w 376"/>
                  <a:gd name="T17" fmla="*/ 65 h 96"/>
                  <a:gd name="T18" fmla="*/ 218 w 376"/>
                  <a:gd name="T19" fmla="*/ 67 h 96"/>
                  <a:gd name="T20" fmla="*/ 200 w 376"/>
                  <a:gd name="T21" fmla="*/ 71 h 96"/>
                  <a:gd name="T22" fmla="*/ 182 w 376"/>
                  <a:gd name="T23" fmla="*/ 73 h 96"/>
                  <a:gd name="T24" fmla="*/ 165 w 376"/>
                  <a:gd name="T25" fmla="*/ 79 h 96"/>
                  <a:gd name="T26" fmla="*/ 147 w 376"/>
                  <a:gd name="T27" fmla="*/ 81 h 96"/>
                  <a:gd name="T28" fmla="*/ 130 w 376"/>
                  <a:gd name="T29" fmla="*/ 84 h 96"/>
                  <a:gd name="T30" fmla="*/ 112 w 376"/>
                  <a:gd name="T31" fmla="*/ 88 h 96"/>
                  <a:gd name="T32" fmla="*/ 96 w 376"/>
                  <a:gd name="T33" fmla="*/ 90 h 96"/>
                  <a:gd name="T34" fmla="*/ 87 w 376"/>
                  <a:gd name="T35" fmla="*/ 90 h 96"/>
                  <a:gd name="T36" fmla="*/ 75 w 376"/>
                  <a:gd name="T37" fmla="*/ 88 h 96"/>
                  <a:gd name="T38" fmla="*/ 61 w 376"/>
                  <a:gd name="T39" fmla="*/ 86 h 96"/>
                  <a:gd name="T40" fmla="*/ 47 w 376"/>
                  <a:gd name="T41" fmla="*/ 86 h 96"/>
                  <a:gd name="T42" fmla="*/ 32 w 376"/>
                  <a:gd name="T43" fmla="*/ 86 h 96"/>
                  <a:gd name="T44" fmla="*/ 20 w 376"/>
                  <a:gd name="T45" fmla="*/ 88 h 96"/>
                  <a:gd name="T46" fmla="*/ 6 w 376"/>
                  <a:gd name="T47" fmla="*/ 90 h 96"/>
                  <a:gd name="T48" fmla="*/ 0 w 376"/>
                  <a:gd name="T49" fmla="*/ 96 h 96"/>
                  <a:gd name="T50" fmla="*/ 12 w 376"/>
                  <a:gd name="T51" fmla="*/ 84 h 96"/>
                  <a:gd name="T52" fmla="*/ 28 w 376"/>
                  <a:gd name="T53" fmla="*/ 75 h 96"/>
                  <a:gd name="T54" fmla="*/ 41 w 376"/>
                  <a:gd name="T55" fmla="*/ 65 h 96"/>
                  <a:gd name="T56" fmla="*/ 61 w 376"/>
                  <a:gd name="T57" fmla="*/ 57 h 96"/>
                  <a:gd name="T58" fmla="*/ 79 w 376"/>
                  <a:gd name="T59" fmla="*/ 47 h 96"/>
                  <a:gd name="T60" fmla="*/ 96 w 376"/>
                  <a:gd name="T61" fmla="*/ 37 h 96"/>
                  <a:gd name="T62" fmla="*/ 118 w 376"/>
                  <a:gd name="T63" fmla="*/ 30 h 96"/>
                  <a:gd name="T64" fmla="*/ 139 w 376"/>
                  <a:gd name="T65" fmla="*/ 24 h 96"/>
                  <a:gd name="T66" fmla="*/ 159 w 376"/>
                  <a:gd name="T67" fmla="*/ 16 h 96"/>
                  <a:gd name="T68" fmla="*/ 179 w 376"/>
                  <a:gd name="T69" fmla="*/ 10 h 96"/>
                  <a:gd name="T70" fmla="*/ 198 w 376"/>
                  <a:gd name="T71" fmla="*/ 4 h 96"/>
                  <a:gd name="T72" fmla="*/ 218 w 376"/>
                  <a:gd name="T73" fmla="*/ 2 h 96"/>
                  <a:gd name="T74" fmla="*/ 235 w 376"/>
                  <a:gd name="T75" fmla="*/ 0 h 96"/>
                  <a:gd name="T76" fmla="*/ 253 w 376"/>
                  <a:gd name="T77" fmla="*/ 0 h 96"/>
                  <a:gd name="T78" fmla="*/ 269 w 376"/>
                  <a:gd name="T79" fmla="*/ 2 h 96"/>
                  <a:gd name="T80" fmla="*/ 284 w 376"/>
                  <a:gd name="T81" fmla="*/ 8 h 96"/>
                  <a:gd name="T82" fmla="*/ 296 w 376"/>
                  <a:gd name="T83" fmla="*/ 12 h 96"/>
                  <a:gd name="T84" fmla="*/ 308 w 376"/>
                  <a:gd name="T85" fmla="*/ 16 h 96"/>
                  <a:gd name="T86" fmla="*/ 318 w 376"/>
                  <a:gd name="T87" fmla="*/ 18 h 96"/>
                  <a:gd name="T88" fmla="*/ 331 w 376"/>
                  <a:gd name="T89" fmla="*/ 24 h 96"/>
                  <a:gd name="T90" fmla="*/ 341 w 376"/>
                  <a:gd name="T91" fmla="*/ 24 h 96"/>
                  <a:gd name="T92" fmla="*/ 353 w 376"/>
                  <a:gd name="T93" fmla="*/ 28 h 96"/>
                  <a:gd name="T94" fmla="*/ 365 w 376"/>
                  <a:gd name="T95" fmla="*/ 30 h 96"/>
                  <a:gd name="T96" fmla="*/ 376 w 376"/>
                  <a:gd name="T97" fmla="*/ 32 h 96"/>
                  <a:gd name="T98" fmla="*/ 376 w 376"/>
                  <a:gd name="T99" fmla="*/ 3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76" h="96">
                    <a:moveTo>
                      <a:pt x="376" y="32"/>
                    </a:moveTo>
                    <a:lnTo>
                      <a:pt x="357" y="35"/>
                    </a:lnTo>
                    <a:lnTo>
                      <a:pt x="341" y="39"/>
                    </a:lnTo>
                    <a:lnTo>
                      <a:pt x="324" y="41"/>
                    </a:lnTo>
                    <a:lnTo>
                      <a:pt x="306" y="47"/>
                    </a:lnTo>
                    <a:lnTo>
                      <a:pt x="288" y="49"/>
                    </a:lnTo>
                    <a:lnTo>
                      <a:pt x="271" y="55"/>
                    </a:lnTo>
                    <a:lnTo>
                      <a:pt x="253" y="59"/>
                    </a:lnTo>
                    <a:lnTo>
                      <a:pt x="235" y="65"/>
                    </a:lnTo>
                    <a:lnTo>
                      <a:pt x="218" y="67"/>
                    </a:lnTo>
                    <a:lnTo>
                      <a:pt x="200" y="71"/>
                    </a:lnTo>
                    <a:lnTo>
                      <a:pt x="182" y="73"/>
                    </a:lnTo>
                    <a:lnTo>
                      <a:pt x="165" y="79"/>
                    </a:lnTo>
                    <a:lnTo>
                      <a:pt x="147" y="81"/>
                    </a:lnTo>
                    <a:lnTo>
                      <a:pt x="130" y="84"/>
                    </a:lnTo>
                    <a:lnTo>
                      <a:pt x="112" y="88"/>
                    </a:lnTo>
                    <a:lnTo>
                      <a:pt x="96" y="90"/>
                    </a:lnTo>
                    <a:lnTo>
                      <a:pt x="87" y="90"/>
                    </a:lnTo>
                    <a:lnTo>
                      <a:pt x="75" y="88"/>
                    </a:lnTo>
                    <a:lnTo>
                      <a:pt x="61" y="86"/>
                    </a:lnTo>
                    <a:lnTo>
                      <a:pt x="47" y="86"/>
                    </a:lnTo>
                    <a:lnTo>
                      <a:pt x="32" y="86"/>
                    </a:lnTo>
                    <a:lnTo>
                      <a:pt x="20" y="88"/>
                    </a:lnTo>
                    <a:lnTo>
                      <a:pt x="6" y="90"/>
                    </a:lnTo>
                    <a:lnTo>
                      <a:pt x="0" y="96"/>
                    </a:lnTo>
                    <a:lnTo>
                      <a:pt x="12" y="84"/>
                    </a:lnTo>
                    <a:lnTo>
                      <a:pt x="28" y="75"/>
                    </a:lnTo>
                    <a:lnTo>
                      <a:pt x="41" y="65"/>
                    </a:lnTo>
                    <a:lnTo>
                      <a:pt x="61" y="57"/>
                    </a:lnTo>
                    <a:lnTo>
                      <a:pt x="79" y="47"/>
                    </a:lnTo>
                    <a:lnTo>
                      <a:pt x="96" y="37"/>
                    </a:lnTo>
                    <a:lnTo>
                      <a:pt x="118" y="30"/>
                    </a:lnTo>
                    <a:lnTo>
                      <a:pt x="139" y="24"/>
                    </a:lnTo>
                    <a:lnTo>
                      <a:pt x="159" y="16"/>
                    </a:lnTo>
                    <a:lnTo>
                      <a:pt x="179" y="10"/>
                    </a:lnTo>
                    <a:lnTo>
                      <a:pt x="198" y="4"/>
                    </a:lnTo>
                    <a:lnTo>
                      <a:pt x="218" y="2"/>
                    </a:lnTo>
                    <a:lnTo>
                      <a:pt x="235" y="0"/>
                    </a:lnTo>
                    <a:lnTo>
                      <a:pt x="253" y="0"/>
                    </a:lnTo>
                    <a:lnTo>
                      <a:pt x="269" y="2"/>
                    </a:lnTo>
                    <a:lnTo>
                      <a:pt x="284" y="8"/>
                    </a:lnTo>
                    <a:lnTo>
                      <a:pt x="296" y="12"/>
                    </a:lnTo>
                    <a:lnTo>
                      <a:pt x="308" y="16"/>
                    </a:lnTo>
                    <a:lnTo>
                      <a:pt x="318" y="18"/>
                    </a:lnTo>
                    <a:lnTo>
                      <a:pt x="331" y="24"/>
                    </a:lnTo>
                    <a:lnTo>
                      <a:pt x="341" y="24"/>
                    </a:lnTo>
                    <a:lnTo>
                      <a:pt x="353" y="28"/>
                    </a:lnTo>
                    <a:lnTo>
                      <a:pt x="365" y="30"/>
                    </a:lnTo>
                    <a:lnTo>
                      <a:pt x="376" y="32"/>
                    </a:lnTo>
                    <a:lnTo>
                      <a:pt x="376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258" name="Freeform 42"/>
              <p:cNvSpPr>
                <a:spLocks/>
              </p:cNvSpPr>
              <p:nvPr/>
            </p:nvSpPr>
            <p:spPr bwMode="auto">
              <a:xfrm>
                <a:off x="6331" y="7768"/>
                <a:ext cx="437" cy="72"/>
              </a:xfrm>
              <a:custGeom>
                <a:avLst/>
                <a:gdLst>
                  <a:gd name="T0" fmla="*/ 437 w 437"/>
                  <a:gd name="T1" fmla="*/ 14 h 72"/>
                  <a:gd name="T2" fmla="*/ 394 w 437"/>
                  <a:gd name="T3" fmla="*/ 25 h 72"/>
                  <a:gd name="T4" fmla="*/ 357 w 437"/>
                  <a:gd name="T5" fmla="*/ 35 h 72"/>
                  <a:gd name="T6" fmla="*/ 324 w 437"/>
                  <a:gd name="T7" fmla="*/ 43 h 72"/>
                  <a:gd name="T8" fmla="*/ 296 w 437"/>
                  <a:gd name="T9" fmla="*/ 53 h 72"/>
                  <a:gd name="T10" fmla="*/ 271 w 437"/>
                  <a:gd name="T11" fmla="*/ 59 h 72"/>
                  <a:gd name="T12" fmla="*/ 249 w 437"/>
                  <a:gd name="T13" fmla="*/ 65 h 72"/>
                  <a:gd name="T14" fmla="*/ 230 w 437"/>
                  <a:gd name="T15" fmla="*/ 67 h 72"/>
                  <a:gd name="T16" fmla="*/ 210 w 437"/>
                  <a:gd name="T17" fmla="*/ 72 h 72"/>
                  <a:gd name="T18" fmla="*/ 190 w 437"/>
                  <a:gd name="T19" fmla="*/ 71 h 72"/>
                  <a:gd name="T20" fmla="*/ 171 w 437"/>
                  <a:gd name="T21" fmla="*/ 71 h 72"/>
                  <a:gd name="T22" fmla="*/ 151 w 437"/>
                  <a:gd name="T23" fmla="*/ 69 h 72"/>
                  <a:gd name="T24" fmla="*/ 128 w 437"/>
                  <a:gd name="T25" fmla="*/ 67 h 72"/>
                  <a:gd name="T26" fmla="*/ 102 w 437"/>
                  <a:gd name="T27" fmla="*/ 59 h 72"/>
                  <a:gd name="T28" fmla="*/ 71 w 437"/>
                  <a:gd name="T29" fmla="*/ 55 h 72"/>
                  <a:gd name="T30" fmla="*/ 40 w 437"/>
                  <a:gd name="T31" fmla="*/ 45 h 72"/>
                  <a:gd name="T32" fmla="*/ 0 w 437"/>
                  <a:gd name="T33" fmla="*/ 37 h 72"/>
                  <a:gd name="T34" fmla="*/ 8 w 437"/>
                  <a:gd name="T35" fmla="*/ 29 h 72"/>
                  <a:gd name="T36" fmla="*/ 26 w 437"/>
                  <a:gd name="T37" fmla="*/ 24 h 72"/>
                  <a:gd name="T38" fmla="*/ 47 w 437"/>
                  <a:gd name="T39" fmla="*/ 18 h 72"/>
                  <a:gd name="T40" fmla="*/ 79 w 437"/>
                  <a:gd name="T41" fmla="*/ 14 h 72"/>
                  <a:gd name="T42" fmla="*/ 110 w 437"/>
                  <a:gd name="T43" fmla="*/ 10 h 72"/>
                  <a:gd name="T44" fmla="*/ 147 w 437"/>
                  <a:gd name="T45" fmla="*/ 6 h 72"/>
                  <a:gd name="T46" fmla="*/ 187 w 437"/>
                  <a:gd name="T47" fmla="*/ 2 h 72"/>
                  <a:gd name="T48" fmla="*/ 228 w 437"/>
                  <a:gd name="T49" fmla="*/ 2 h 72"/>
                  <a:gd name="T50" fmla="*/ 267 w 437"/>
                  <a:gd name="T51" fmla="*/ 0 h 72"/>
                  <a:gd name="T52" fmla="*/ 306 w 437"/>
                  <a:gd name="T53" fmla="*/ 0 h 72"/>
                  <a:gd name="T54" fmla="*/ 339 w 437"/>
                  <a:gd name="T55" fmla="*/ 0 h 72"/>
                  <a:gd name="T56" fmla="*/ 373 w 437"/>
                  <a:gd name="T57" fmla="*/ 2 h 72"/>
                  <a:gd name="T58" fmla="*/ 398 w 437"/>
                  <a:gd name="T59" fmla="*/ 2 h 72"/>
                  <a:gd name="T60" fmla="*/ 420 w 437"/>
                  <a:gd name="T61" fmla="*/ 4 h 72"/>
                  <a:gd name="T62" fmla="*/ 431 w 437"/>
                  <a:gd name="T63" fmla="*/ 10 h 72"/>
                  <a:gd name="T64" fmla="*/ 437 w 437"/>
                  <a:gd name="T65" fmla="*/ 14 h 72"/>
                  <a:gd name="T66" fmla="*/ 437 w 437"/>
                  <a:gd name="T67" fmla="*/ 1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7" h="72">
                    <a:moveTo>
                      <a:pt x="437" y="14"/>
                    </a:moveTo>
                    <a:lnTo>
                      <a:pt x="394" y="25"/>
                    </a:lnTo>
                    <a:lnTo>
                      <a:pt x="357" y="35"/>
                    </a:lnTo>
                    <a:lnTo>
                      <a:pt x="324" y="43"/>
                    </a:lnTo>
                    <a:lnTo>
                      <a:pt x="296" y="53"/>
                    </a:lnTo>
                    <a:lnTo>
                      <a:pt x="271" y="59"/>
                    </a:lnTo>
                    <a:lnTo>
                      <a:pt x="249" y="65"/>
                    </a:lnTo>
                    <a:lnTo>
                      <a:pt x="230" y="67"/>
                    </a:lnTo>
                    <a:lnTo>
                      <a:pt x="210" y="72"/>
                    </a:lnTo>
                    <a:lnTo>
                      <a:pt x="190" y="71"/>
                    </a:lnTo>
                    <a:lnTo>
                      <a:pt x="171" y="71"/>
                    </a:lnTo>
                    <a:lnTo>
                      <a:pt x="151" y="69"/>
                    </a:lnTo>
                    <a:lnTo>
                      <a:pt x="128" y="67"/>
                    </a:lnTo>
                    <a:lnTo>
                      <a:pt x="102" y="59"/>
                    </a:lnTo>
                    <a:lnTo>
                      <a:pt x="71" y="55"/>
                    </a:lnTo>
                    <a:lnTo>
                      <a:pt x="40" y="45"/>
                    </a:lnTo>
                    <a:lnTo>
                      <a:pt x="0" y="37"/>
                    </a:lnTo>
                    <a:lnTo>
                      <a:pt x="8" y="29"/>
                    </a:lnTo>
                    <a:lnTo>
                      <a:pt x="26" y="24"/>
                    </a:lnTo>
                    <a:lnTo>
                      <a:pt x="47" y="18"/>
                    </a:lnTo>
                    <a:lnTo>
                      <a:pt x="79" y="14"/>
                    </a:lnTo>
                    <a:lnTo>
                      <a:pt x="110" y="10"/>
                    </a:lnTo>
                    <a:lnTo>
                      <a:pt x="147" y="6"/>
                    </a:lnTo>
                    <a:lnTo>
                      <a:pt x="187" y="2"/>
                    </a:lnTo>
                    <a:lnTo>
                      <a:pt x="228" y="2"/>
                    </a:lnTo>
                    <a:lnTo>
                      <a:pt x="267" y="0"/>
                    </a:lnTo>
                    <a:lnTo>
                      <a:pt x="306" y="0"/>
                    </a:lnTo>
                    <a:lnTo>
                      <a:pt x="339" y="0"/>
                    </a:lnTo>
                    <a:lnTo>
                      <a:pt x="373" y="2"/>
                    </a:lnTo>
                    <a:lnTo>
                      <a:pt x="398" y="2"/>
                    </a:lnTo>
                    <a:lnTo>
                      <a:pt x="420" y="4"/>
                    </a:lnTo>
                    <a:lnTo>
                      <a:pt x="431" y="10"/>
                    </a:lnTo>
                    <a:lnTo>
                      <a:pt x="437" y="14"/>
                    </a:lnTo>
                    <a:lnTo>
                      <a:pt x="437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259" name="Freeform 43"/>
              <p:cNvSpPr>
                <a:spLocks/>
              </p:cNvSpPr>
              <p:nvPr/>
            </p:nvSpPr>
            <p:spPr bwMode="auto">
              <a:xfrm>
                <a:off x="5238" y="7999"/>
                <a:ext cx="810" cy="1226"/>
              </a:xfrm>
              <a:custGeom>
                <a:avLst/>
                <a:gdLst>
                  <a:gd name="T0" fmla="*/ 297 w 810"/>
                  <a:gd name="T1" fmla="*/ 67 h 1226"/>
                  <a:gd name="T2" fmla="*/ 382 w 810"/>
                  <a:gd name="T3" fmla="*/ 41 h 1226"/>
                  <a:gd name="T4" fmla="*/ 470 w 810"/>
                  <a:gd name="T5" fmla="*/ 26 h 1226"/>
                  <a:gd name="T6" fmla="*/ 554 w 810"/>
                  <a:gd name="T7" fmla="*/ 12 h 1226"/>
                  <a:gd name="T8" fmla="*/ 640 w 810"/>
                  <a:gd name="T9" fmla="*/ 4 h 1226"/>
                  <a:gd name="T10" fmla="*/ 707 w 810"/>
                  <a:gd name="T11" fmla="*/ 88 h 1226"/>
                  <a:gd name="T12" fmla="*/ 252 w 810"/>
                  <a:gd name="T13" fmla="*/ 272 h 1226"/>
                  <a:gd name="T14" fmla="*/ 311 w 810"/>
                  <a:gd name="T15" fmla="*/ 415 h 1226"/>
                  <a:gd name="T16" fmla="*/ 280 w 810"/>
                  <a:gd name="T17" fmla="*/ 435 h 1226"/>
                  <a:gd name="T18" fmla="*/ 250 w 810"/>
                  <a:gd name="T19" fmla="*/ 458 h 1226"/>
                  <a:gd name="T20" fmla="*/ 217 w 810"/>
                  <a:gd name="T21" fmla="*/ 476 h 1226"/>
                  <a:gd name="T22" fmla="*/ 186 w 810"/>
                  <a:gd name="T23" fmla="*/ 496 h 1226"/>
                  <a:gd name="T24" fmla="*/ 152 w 810"/>
                  <a:gd name="T25" fmla="*/ 511 h 1226"/>
                  <a:gd name="T26" fmla="*/ 131 w 810"/>
                  <a:gd name="T27" fmla="*/ 638 h 1226"/>
                  <a:gd name="T28" fmla="*/ 113 w 810"/>
                  <a:gd name="T29" fmla="*/ 811 h 1226"/>
                  <a:gd name="T30" fmla="*/ 109 w 810"/>
                  <a:gd name="T31" fmla="*/ 824 h 1226"/>
                  <a:gd name="T32" fmla="*/ 133 w 810"/>
                  <a:gd name="T33" fmla="*/ 826 h 1226"/>
                  <a:gd name="T34" fmla="*/ 170 w 810"/>
                  <a:gd name="T35" fmla="*/ 823 h 1226"/>
                  <a:gd name="T36" fmla="*/ 219 w 810"/>
                  <a:gd name="T37" fmla="*/ 813 h 1226"/>
                  <a:gd name="T38" fmla="*/ 250 w 810"/>
                  <a:gd name="T39" fmla="*/ 811 h 1226"/>
                  <a:gd name="T40" fmla="*/ 207 w 810"/>
                  <a:gd name="T41" fmla="*/ 846 h 1226"/>
                  <a:gd name="T42" fmla="*/ 176 w 810"/>
                  <a:gd name="T43" fmla="*/ 887 h 1226"/>
                  <a:gd name="T44" fmla="*/ 248 w 810"/>
                  <a:gd name="T45" fmla="*/ 871 h 1226"/>
                  <a:gd name="T46" fmla="*/ 362 w 810"/>
                  <a:gd name="T47" fmla="*/ 844 h 1226"/>
                  <a:gd name="T48" fmla="*/ 483 w 810"/>
                  <a:gd name="T49" fmla="*/ 834 h 1226"/>
                  <a:gd name="T50" fmla="*/ 601 w 810"/>
                  <a:gd name="T51" fmla="*/ 826 h 1226"/>
                  <a:gd name="T52" fmla="*/ 715 w 810"/>
                  <a:gd name="T53" fmla="*/ 817 h 1226"/>
                  <a:gd name="T54" fmla="*/ 810 w 810"/>
                  <a:gd name="T55" fmla="*/ 883 h 1226"/>
                  <a:gd name="T56" fmla="*/ 705 w 810"/>
                  <a:gd name="T57" fmla="*/ 899 h 1226"/>
                  <a:gd name="T58" fmla="*/ 593 w 810"/>
                  <a:gd name="T59" fmla="*/ 907 h 1226"/>
                  <a:gd name="T60" fmla="*/ 479 w 810"/>
                  <a:gd name="T61" fmla="*/ 909 h 1226"/>
                  <a:gd name="T62" fmla="*/ 368 w 810"/>
                  <a:gd name="T63" fmla="*/ 917 h 1226"/>
                  <a:gd name="T64" fmla="*/ 262 w 810"/>
                  <a:gd name="T65" fmla="*/ 940 h 1226"/>
                  <a:gd name="T66" fmla="*/ 376 w 810"/>
                  <a:gd name="T67" fmla="*/ 962 h 1226"/>
                  <a:gd name="T68" fmla="*/ 362 w 810"/>
                  <a:gd name="T69" fmla="*/ 1009 h 1226"/>
                  <a:gd name="T70" fmla="*/ 342 w 810"/>
                  <a:gd name="T71" fmla="*/ 1058 h 1226"/>
                  <a:gd name="T72" fmla="*/ 319 w 810"/>
                  <a:gd name="T73" fmla="*/ 1103 h 1226"/>
                  <a:gd name="T74" fmla="*/ 293 w 810"/>
                  <a:gd name="T75" fmla="*/ 1146 h 1226"/>
                  <a:gd name="T76" fmla="*/ 262 w 810"/>
                  <a:gd name="T77" fmla="*/ 1189 h 1226"/>
                  <a:gd name="T78" fmla="*/ 121 w 810"/>
                  <a:gd name="T79" fmla="*/ 1163 h 1226"/>
                  <a:gd name="T80" fmla="*/ 86 w 810"/>
                  <a:gd name="T81" fmla="*/ 1075 h 1226"/>
                  <a:gd name="T82" fmla="*/ 45 w 810"/>
                  <a:gd name="T83" fmla="*/ 942 h 1226"/>
                  <a:gd name="T84" fmla="*/ 27 w 810"/>
                  <a:gd name="T85" fmla="*/ 805 h 1226"/>
                  <a:gd name="T86" fmla="*/ 17 w 810"/>
                  <a:gd name="T87" fmla="*/ 662 h 1226"/>
                  <a:gd name="T88" fmla="*/ 9 w 810"/>
                  <a:gd name="T89" fmla="*/ 521 h 1226"/>
                  <a:gd name="T90" fmla="*/ 19 w 810"/>
                  <a:gd name="T91" fmla="*/ 415 h 1226"/>
                  <a:gd name="T92" fmla="*/ 74 w 810"/>
                  <a:gd name="T93" fmla="*/ 360 h 1226"/>
                  <a:gd name="T94" fmla="*/ 115 w 810"/>
                  <a:gd name="T95" fmla="*/ 294 h 1226"/>
                  <a:gd name="T96" fmla="*/ 156 w 810"/>
                  <a:gd name="T97" fmla="*/ 221 h 1226"/>
                  <a:gd name="T98" fmla="*/ 199 w 810"/>
                  <a:gd name="T99" fmla="*/ 151 h 1226"/>
                  <a:gd name="T100" fmla="*/ 248 w 810"/>
                  <a:gd name="T101" fmla="*/ 88 h 1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0" h="1226">
                    <a:moveTo>
                      <a:pt x="248" y="88"/>
                    </a:moveTo>
                    <a:lnTo>
                      <a:pt x="272" y="76"/>
                    </a:lnTo>
                    <a:lnTo>
                      <a:pt x="297" y="67"/>
                    </a:lnTo>
                    <a:lnTo>
                      <a:pt x="325" y="57"/>
                    </a:lnTo>
                    <a:lnTo>
                      <a:pt x="352" y="51"/>
                    </a:lnTo>
                    <a:lnTo>
                      <a:pt x="382" y="41"/>
                    </a:lnTo>
                    <a:lnTo>
                      <a:pt x="409" y="35"/>
                    </a:lnTo>
                    <a:lnTo>
                      <a:pt x="438" y="31"/>
                    </a:lnTo>
                    <a:lnTo>
                      <a:pt x="470" y="26"/>
                    </a:lnTo>
                    <a:lnTo>
                      <a:pt x="497" y="22"/>
                    </a:lnTo>
                    <a:lnTo>
                      <a:pt x="526" y="16"/>
                    </a:lnTo>
                    <a:lnTo>
                      <a:pt x="554" y="12"/>
                    </a:lnTo>
                    <a:lnTo>
                      <a:pt x="585" y="10"/>
                    </a:lnTo>
                    <a:lnTo>
                      <a:pt x="611" y="6"/>
                    </a:lnTo>
                    <a:lnTo>
                      <a:pt x="640" y="4"/>
                    </a:lnTo>
                    <a:lnTo>
                      <a:pt x="666" y="0"/>
                    </a:lnTo>
                    <a:lnTo>
                      <a:pt x="695" y="0"/>
                    </a:lnTo>
                    <a:lnTo>
                      <a:pt x="707" y="88"/>
                    </a:lnTo>
                    <a:lnTo>
                      <a:pt x="380" y="127"/>
                    </a:lnTo>
                    <a:lnTo>
                      <a:pt x="474" y="139"/>
                    </a:lnTo>
                    <a:lnTo>
                      <a:pt x="252" y="272"/>
                    </a:lnTo>
                    <a:lnTo>
                      <a:pt x="407" y="253"/>
                    </a:lnTo>
                    <a:lnTo>
                      <a:pt x="170" y="411"/>
                    </a:lnTo>
                    <a:lnTo>
                      <a:pt x="311" y="415"/>
                    </a:lnTo>
                    <a:lnTo>
                      <a:pt x="299" y="421"/>
                    </a:lnTo>
                    <a:lnTo>
                      <a:pt x="291" y="429"/>
                    </a:lnTo>
                    <a:lnTo>
                      <a:pt x="280" y="435"/>
                    </a:lnTo>
                    <a:lnTo>
                      <a:pt x="270" y="443"/>
                    </a:lnTo>
                    <a:lnTo>
                      <a:pt x="260" y="449"/>
                    </a:lnTo>
                    <a:lnTo>
                      <a:pt x="250" y="458"/>
                    </a:lnTo>
                    <a:lnTo>
                      <a:pt x="239" y="464"/>
                    </a:lnTo>
                    <a:lnTo>
                      <a:pt x="229" y="472"/>
                    </a:lnTo>
                    <a:lnTo>
                      <a:pt x="217" y="476"/>
                    </a:lnTo>
                    <a:lnTo>
                      <a:pt x="207" y="482"/>
                    </a:lnTo>
                    <a:lnTo>
                      <a:pt x="193" y="490"/>
                    </a:lnTo>
                    <a:lnTo>
                      <a:pt x="186" y="496"/>
                    </a:lnTo>
                    <a:lnTo>
                      <a:pt x="174" y="499"/>
                    </a:lnTo>
                    <a:lnTo>
                      <a:pt x="162" y="507"/>
                    </a:lnTo>
                    <a:lnTo>
                      <a:pt x="152" y="511"/>
                    </a:lnTo>
                    <a:lnTo>
                      <a:pt x="143" y="517"/>
                    </a:lnTo>
                    <a:lnTo>
                      <a:pt x="260" y="539"/>
                    </a:lnTo>
                    <a:lnTo>
                      <a:pt x="131" y="638"/>
                    </a:lnTo>
                    <a:lnTo>
                      <a:pt x="111" y="727"/>
                    </a:lnTo>
                    <a:lnTo>
                      <a:pt x="244" y="709"/>
                    </a:lnTo>
                    <a:lnTo>
                      <a:pt x="113" y="811"/>
                    </a:lnTo>
                    <a:lnTo>
                      <a:pt x="105" y="817"/>
                    </a:lnTo>
                    <a:lnTo>
                      <a:pt x="105" y="824"/>
                    </a:lnTo>
                    <a:lnTo>
                      <a:pt x="109" y="824"/>
                    </a:lnTo>
                    <a:lnTo>
                      <a:pt x="115" y="824"/>
                    </a:lnTo>
                    <a:lnTo>
                      <a:pt x="121" y="824"/>
                    </a:lnTo>
                    <a:lnTo>
                      <a:pt x="133" y="826"/>
                    </a:lnTo>
                    <a:lnTo>
                      <a:pt x="143" y="824"/>
                    </a:lnTo>
                    <a:lnTo>
                      <a:pt x="154" y="824"/>
                    </a:lnTo>
                    <a:lnTo>
                      <a:pt x="170" y="823"/>
                    </a:lnTo>
                    <a:lnTo>
                      <a:pt x="186" y="821"/>
                    </a:lnTo>
                    <a:lnTo>
                      <a:pt x="201" y="817"/>
                    </a:lnTo>
                    <a:lnTo>
                      <a:pt x="219" y="813"/>
                    </a:lnTo>
                    <a:lnTo>
                      <a:pt x="239" y="809"/>
                    </a:lnTo>
                    <a:lnTo>
                      <a:pt x="260" y="803"/>
                    </a:lnTo>
                    <a:lnTo>
                      <a:pt x="250" y="811"/>
                    </a:lnTo>
                    <a:lnTo>
                      <a:pt x="237" y="821"/>
                    </a:lnTo>
                    <a:lnTo>
                      <a:pt x="221" y="832"/>
                    </a:lnTo>
                    <a:lnTo>
                      <a:pt x="207" y="846"/>
                    </a:lnTo>
                    <a:lnTo>
                      <a:pt x="193" y="858"/>
                    </a:lnTo>
                    <a:lnTo>
                      <a:pt x="182" y="873"/>
                    </a:lnTo>
                    <a:lnTo>
                      <a:pt x="176" y="887"/>
                    </a:lnTo>
                    <a:lnTo>
                      <a:pt x="178" y="901"/>
                    </a:lnTo>
                    <a:lnTo>
                      <a:pt x="211" y="883"/>
                    </a:lnTo>
                    <a:lnTo>
                      <a:pt x="248" y="871"/>
                    </a:lnTo>
                    <a:lnTo>
                      <a:pt x="284" y="860"/>
                    </a:lnTo>
                    <a:lnTo>
                      <a:pt x="325" y="852"/>
                    </a:lnTo>
                    <a:lnTo>
                      <a:pt x="362" y="844"/>
                    </a:lnTo>
                    <a:lnTo>
                      <a:pt x="403" y="842"/>
                    </a:lnTo>
                    <a:lnTo>
                      <a:pt x="442" y="836"/>
                    </a:lnTo>
                    <a:lnTo>
                      <a:pt x="483" y="834"/>
                    </a:lnTo>
                    <a:lnTo>
                      <a:pt x="523" y="832"/>
                    </a:lnTo>
                    <a:lnTo>
                      <a:pt x="562" y="830"/>
                    </a:lnTo>
                    <a:lnTo>
                      <a:pt x="601" y="826"/>
                    </a:lnTo>
                    <a:lnTo>
                      <a:pt x="642" y="824"/>
                    </a:lnTo>
                    <a:lnTo>
                      <a:pt x="677" y="821"/>
                    </a:lnTo>
                    <a:lnTo>
                      <a:pt x="715" y="817"/>
                    </a:lnTo>
                    <a:lnTo>
                      <a:pt x="750" y="811"/>
                    </a:lnTo>
                    <a:lnTo>
                      <a:pt x="787" y="803"/>
                    </a:lnTo>
                    <a:lnTo>
                      <a:pt x="810" y="883"/>
                    </a:lnTo>
                    <a:lnTo>
                      <a:pt x="775" y="891"/>
                    </a:lnTo>
                    <a:lnTo>
                      <a:pt x="740" y="897"/>
                    </a:lnTo>
                    <a:lnTo>
                      <a:pt x="705" y="899"/>
                    </a:lnTo>
                    <a:lnTo>
                      <a:pt x="669" y="905"/>
                    </a:lnTo>
                    <a:lnTo>
                      <a:pt x="632" y="905"/>
                    </a:lnTo>
                    <a:lnTo>
                      <a:pt x="593" y="907"/>
                    </a:lnTo>
                    <a:lnTo>
                      <a:pt x="556" y="907"/>
                    </a:lnTo>
                    <a:lnTo>
                      <a:pt x="519" y="909"/>
                    </a:lnTo>
                    <a:lnTo>
                      <a:pt x="479" y="909"/>
                    </a:lnTo>
                    <a:lnTo>
                      <a:pt x="442" y="911"/>
                    </a:lnTo>
                    <a:lnTo>
                      <a:pt x="405" y="913"/>
                    </a:lnTo>
                    <a:lnTo>
                      <a:pt x="368" y="917"/>
                    </a:lnTo>
                    <a:lnTo>
                      <a:pt x="331" y="922"/>
                    </a:lnTo>
                    <a:lnTo>
                      <a:pt x="297" y="932"/>
                    </a:lnTo>
                    <a:lnTo>
                      <a:pt x="262" y="940"/>
                    </a:lnTo>
                    <a:lnTo>
                      <a:pt x="233" y="956"/>
                    </a:lnTo>
                    <a:lnTo>
                      <a:pt x="240" y="989"/>
                    </a:lnTo>
                    <a:lnTo>
                      <a:pt x="376" y="962"/>
                    </a:lnTo>
                    <a:lnTo>
                      <a:pt x="372" y="977"/>
                    </a:lnTo>
                    <a:lnTo>
                      <a:pt x="366" y="993"/>
                    </a:lnTo>
                    <a:lnTo>
                      <a:pt x="362" y="1009"/>
                    </a:lnTo>
                    <a:lnTo>
                      <a:pt x="356" y="1026"/>
                    </a:lnTo>
                    <a:lnTo>
                      <a:pt x="348" y="1040"/>
                    </a:lnTo>
                    <a:lnTo>
                      <a:pt x="342" y="1058"/>
                    </a:lnTo>
                    <a:lnTo>
                      <a:pt x="335" y="1071"/>
                    </a:lnTo>
                    <a:lnTo>
                      <a:pt x="329" y="1089"/>
                    </a:lnTo>
                    <a:lnTo>
                      <a:pt x="319" y="1103"/>
                    </a:lnTo>
                    <a:lnTo>
                      <a:pt x="309" y="1118"/>
                    </a:lnTo>
                    <a:lnTo>
                      <a:pt x="299" y="1132"/>
                    </a:lnTo>
                    <a:lnTo>
                      <a:pt x="293" y="1146"/>
                    </a:lnTo>
                    <a:lnTo>
                      <a:pt x="282" y="1159"/>
                    </a:lnTo>
                    <a:lnTo>
                      <a:pt x="272" y="1175"/>
                    </a:lnTo>
                    <a:lnTo>
                      <a:pt x="262" y="1189"/>
                    </a:lnTo>
                    <a:lnTo>
                      <a:pt x="252" y="1202"/>
                    </a:lnTo>
                    <a:lnTo>
                      <a:pt x="190" y="1226"/>
                    </a:lnTo>
                    <a:lnTo>
                      <a:pt x="121" y="1163"/>
                    </a:lnTo>
                    <a:lnTo>
                      <a:pt x="131" y="1159"/>
                    </a:lnTo>
                    <a:lnTo>
                      <a:pt x="105" y="1116"/>
                    </a:lnTo>
                    <a:lnTo>
                      <a:pt x="86" y="1075"/>
                    </a:lnTo>
                    <a:lnTo>
                      <a:pt x="68" y="1030"/>
                    </a:lnTo>
                    <a:lnTo>
                      <a:pt x="56" y="989"/>
                    </a:lnTo>
                    <a:lnTo>
                      <a:pt x="45" y="942"/>
                    </a:lnTo>
                    <a:lnTo>
                      <a:pt x="37" y="897"/>
                    </a:lnTo>
                    <a:lnTo>
                      <a:pt x="31" y="850"/>
                    </a:lnTo>
                    <a:lnTo>
                      <a:pt x="27" y="805"/>
                    </a:lnTo>
                    <a:lnTo>
                      <a:pt x="23" y="758"/>
                    </a:lnTo>
                    <a:lnTo>
                      <a:pt x="21" y="711"/>
                    </a:lnTo>
                    <a:lnTo>
                      <a:pt x="17" y="662"/>
                    </a:lnTo>
                    <a:lnTo>
                      <a:pt x="15" y="615"/>
                    </a:lnTo>
                    <a:lnTo>
                      <a:pt x="13" y="568"/>
                    </a:lnTo>
                    <a:lnTo>
                      <a:pt x="9" y="521"/>
                    </a:lnTo>
                    <a:lnTo>
                      <a:pt x="5" y="474"/>
                    </a:lnTo>
                    <a:lnTo>
                      <a:pt x="0" y="431"/>
                    </a:lnTo>
                    <a:lnTo>
                      <a:pt x="19" y="415"/>
                    </a:lnTo>
                    <a:lnTo>
                      <a:pt x="39" y="398"/>
                    </a:lnTo>
                    <a:lnTo>
                      <a:pt x="56" y="378"/>
                    </a:lnTo>
                    <a:lnTo>
                      <a:pt x="74" y="360"/>
                    </a:lnTo>
                    <a:lnTo>
                      <a:pt x="88" y="339"/>
                    </a:lnTo>
                    <a:lnTo>
                      <a:pt x="101" y="317"/>
                    </a:lnTo>
                    <a:lnTo>
                      <a:pt x="115" y="294"/>
                    </a:lnTo>
                    <a:lnTo>
                      <a:pt x="131" y="270"/>
                    </a:lnTo>
                    <a:lnTo>
                      <a:pt x="145" y="245"/>
                    </a:lnTo>
                    <a:lnTo>
                      <a:pt x="156" y="221"/>
                    </a:lnTo>
                    <a:lnTo>
                      <a:pt x="170" y="198"/>
                    </a:lnTo>
                    <a:lnTo>
                      <a:pt x="186" y="174"/>
                    </a:lnTo>
                    <a:lnTo>
                      <a:pt x="199" y="151"/>
                    </a:lnTo>
                    <a:lnTo>
                      <a:pt x="213" y="129"/>
                    </a:lnTo>
                    <a:lnTo>
                      <a:pt x="229" y="106"/>
                    </a:lnTo>
                    <a:lnTo>
                      <a:pt x="248" y="88"/>
                    </a:lnTo>
                    <a:lnTo>
                      <a:pt x="248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260" name="Freeform 44"/>
              <p:cNvSpPr>
                <a:spLocks/>
              </p:cNvSpPr>
              <p:nvPr/>
            </p:nvSpPr>
            <p:spPr bwMode="auto">
              <a:xfrm>
                <a:off x="5904" y="7488"/>
                <a:ext cx="862" cy="1954"/>
              </a:xfrm>
              <a:custGeom>
                <a:avLst/>
                <a:gdLst>
                  <a:gd name="T0" fmla="*/ 860 w 862"/>
                  <a:gd name="T1" fmla="*/ 449 h 1954"/>
                  <a:gd name="T2" fmla="*/ 848 w 862"/>
                  <a:gd name="T3" fmla="*/ 1093 h 1954"/>
                  <a:gd name="T4" fmla="*/ 819 w 862"/>
                  <a:gd name="T5" fmla="*/ 1725 h 1954"/>
                  <a:gd name="T6" fmla="*/ 732 w 862"/>
                  <a:gd name="T7" fmla="*/ 1857 h 1954"/>
                  <a:gd name="T8" fmla="*/ 740 w 862"/>
                  <a:gd name="T9" fmla="*/ 1622 h 1954"/>
                  <a:gd name="T10" fmla="*/ 742 w 862"/>
                  <a:gd name="T11" fmla="*/ 1385 h 1954"/>
                  <a:gd name="T12" fmla="*/ 707 w 862"/>
                  <a:gd name="T13" fmla="*/ 1220 h 1954"/>
                  <a:gd name="T14" fmla="*/ 519 w 862"/>
                  <a:gd name="T15" fmla="*/ 1287 h 1954"/>
                  <a:gd name="T16" fmla="*/ 325 w 862"/>
                  <a:gd name="T17" fmla="*/ 1328 h 1954"/>
                  <a:gd name="T18" fmla="*/ 131 w 862"/>
                  <a:gd name="T19" fmla="*/ 1363 h 1954"/>
                  <a:gd name="T20" fmla="*/ 237 w 862"/>
                  <a:gd name="T21" fmla="*/ 1263 h 1954"/>
                  <a:gd name="T22" fmla="*/ 399 w 862"/>
                  <a:gd name="T23" fmla="*/ 1230 h 1954"/>
                  <a:gd name="T24" fmla="*/ 554 w 862"/>
                  <a:gd name="T25" fmla="*/ 1179 h 1954"/>
                  <a:gd name="T26" fmla="*/ 562 w 862"/>
                  <a:gd name="T27" fmla="*/ 1140 h 1954"/>
                  <a:gd name="T28" fmla="*/ 425 w 862"/>
                  <a:gd name="T29" fmla="*/ 1163 h 1954"/>
                  <a:gd name="T30" fmla="*/ 286 w 862"/>
                  <a:gd name="T31" fmla="*/ 1171 h 1954"/>
                  <a:gd name="T32" fmla="*/ 206 w 862"/>
                  <a:gd name="T33" fmla="*/ 1163 h 1954"/>
                  <a:gd name="T34" fmla="*/ 351 w 862"/>
                  <a:gd name="T35" fmla="*/ 1116 h 1954"/>
                  <a:gd name="T36" fmla="*/ 497 w 862"/>
                  <a:gd name="T37" fmla="*/ 1063 h 1954"/>
                  <a:gd name="T38" fmla="*/ 640 w 862"/>
                  <a:gd name="T39" fmla="*/ 1003 h 1954"/>
                  <a:gd name="T40" fmla="*/ 595 w 862"/>
                  <a:gd name="T41" fmla="*/ 969 h 1954"/>
                  <a:gd name="T42" fmla="*/ 407 w 862"/>
                  <a:gd name="T43" fmla="*/ 1022 h 1954"/>
                  <a:gd name="T44" fmla="*/ 221 w 862"/>
                  <a:gd name="T45" fmla="*/ 1060 h 1954"/>
                  <a:gd name="T46" fmla="*/ 270 w 862"/>
                  <a:gd name="T47" fmla="*/ 1022 h 1954"/>
                  <a:gd name="T48" fmla="*/ 433 w 862"/>
                  <a:gd name="T49" fmla="*/ 962 h 1954"/>
                  <a:gd name="T50" fmla="*/ 586 w 862"/>
                  <a:gd name="T51" fmla="*/ 883 h 1954"/>
                  <a:gd name="T52" fmla="*/ 652 w 862"/>
                  <a:gd name="T53" fmla="*/ 809 h 1954"/>
                  <a:gd name="T54" fmla="*/ 531 w 862"/>
                  <a:gd name="T55" fmla="*/ 856 h 1954"/>
                  <a:gd name="T56" fmla="*/ 407 w 862"/>
                  <a:gd name="T57" fmla="*/ 891 h 1954"/>
                  <a:gd name="T58" fmla="*/ 286 w 862"/>
                  <a:gd name="T59" fmla="*/ 915 h 1954"/>
                  <a:gd name="T60" fmla="*/ 580 w 862"/>
                  <a:gd name="T61" fmla="*/ 709 h 1954"/>
                  <a:gd name="T62" fmla="*/ 423 w 862"/>
                  <a:gd name="T63" fmla="*/ 750 h 1954"/>
                  <a:gd name="T64" fmla="*/ 262 w 862"/>
                  <a:gd name="T65" fmla="*/ 781 h 1954"/>
                  <a:gd name="T66" fmla="*/ 225 w 862"/>
                  <a:gd name="T67" fmla="*/ 766 h 1954"/>
                  <a:gd name="T68" fmla="*/ 382 w 862"/>
                  <a:gd name="T69" fmla="*/ 703 h 1954"/>
                  <a:gd name="T70" fmla="*/ 539 w 862"/>
                  <a:gd name="T71" fmla="*/ 642 h 1954"/>
                  <a:gd name="T72" fmla="*/ 656 w 862"/>
                  <a:gd name="T73" fmla="*/ 554 h 1954"/>
                  <a:gd name="T74" fmla="*/ 511 w 862"/>
                  <a:gd name="T75" fmla="*/ 601 h 1954"/>
                  <a:gd name="T76" fmla="*/ 360 w 862"/>
                  <a:gd name="T77" fmla="*/ 640 h 1954"/>
                  <a:gd name="T78" fmla="*/ 209 w 862"/>
                  <a:gd name="T79" fmla="*/ 666 h 1954"/>
                  <a:gd name="T80" fmla="*/ 429 w 862"/>
                  <a:gd name="T81" fmla="*/ 517 h 1954"/>
                  <a:gd name="T82" fmla="*/ 315 w 862"/>
                  <a:gd name="T83" fmla="*/ 554 h 1954"/>
                  <a:gd name="T84" fmla="*/ 200 w 862"/>
                  <a:gd name="T85" fmla="*/ 586 h 1954"/>
                  <a:gd name="T86" fmla="*/ 178 w 862"/>
                  <a:gd name="T87" fmla="*/ 523 h 1954"/>
                  <a:gd name="T88" fmla="*/ 131 w 862"/>
                  <a:gd name="T89" fmla="*/ 539 h 1954"/>
                  <a:gd name="T90" fmla="*/ 86 w 862"/>
                  <a:gd name="T91" fmla="*/ 552 h 1954"/>
                  <a:gd name="T92" fmla="*/ 39 w 862"/>
                  <a:gd name="T93" fmla="*/ 558 h 1954"/>
                  <a:gd name="T94" fmla="*/ 67 w 862"/>
                  <a:gd name="T95" fmla="*/ 464 h 1954"/>
                  <a:gd name="T96" fmla="*/ 343 w 862"/>
                  <a:gd name="T97" fmla="*/ 394 h 1954"/>
                  <a:gd name="T98" fmla="*/ 638 w 862"/>
                  <a:gd name="T99" fmla="*/ 298 h 1954"/>
                  <a:gd name="T100" fmla="*/ 748 w 862"/>
                  <a:gd name="T101" fmla="*/ 237 h 1954"/>
                  <a:gd name="T102" fmla="*/ 766 w 862"/>
                  <a:gd name="T103" fmla="*/ 143 h 1954"/>
                  <a:gd name="T104" fmla="*/ 787 w 862"/>
                  <a:gd name="T105" fmla="*/ 39 h 1954"/>
                  <a:gd name="T106" fmla="*/ 803 w 862"/>
                  <a:gd name="T107" fmla="*/ 0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2" h="1954">
                    <a:moveTo>
                      <a:pt x="803" y="0"/>
                    </a:moveTo>
                    <a:lnTo>
                      <a:pt x="823" y="104"/>
                    </a:lnTo>
                    <a:lnTo>
                      <a:pt x="840" y="212"/>
                    </a:lnTo>
                    <a:lnTo>
                      <a:pt x="852" y="327"/>
                    </a:lnTo>
                    <a:lnTo>
                      <a:pt x="860" y="449"/>
                    </a:lnTo>
                    <a:lnTo>
                      <a:pt x="862" y="572"/>
                    </a:lnTo>
                    <a:lnTo>
                      <a:pt x="862" y="701"/>
                    </a:lnTo>
                    <a:lnTo>
                      <a:pt x="858" y="828"/>
                    </a:lnTo>
                    <a:lnTo>
                      <a:pt x="854" y="962"/>
                    </a:lnTo>
                    <a:lnTo>
                      <a:pt x="848" y="1093"/>
                    </a:lnTo>
                    <a:lnTo>
                      <a:pt x="840" y="1224"/>
                    </a:lnTo>
                    <a:lnTo>
                      <a:pt x="830" y="1351"/>
                    </a:lnTo>
                    <a:lnTo>
                      <a:pt x="827" y="1481"/>
                    </a:lnTo>
                    <a:lnTo>
                      <a:pt x="821" y="1604"/>
                    </a:lnTo>
                    <a:lnTo>
                      <a:pt x="819" y="1725"/>
                    </a:lnTo>
                    <a:lnTo>
                      <a:pt x="817" y="1843"/>
                    </a:lnTo>
                    <a:lnTo>
                      <a:pt x="823" y="1954"/>
                    </a:lnTo>
                    <a:lnTo>
                      <a:pt x="732" y="1947"/>
                    </a:lnTo>
                    <a:lnTo>
                      <a:pt x="732" y="1902"/>
                    </a:lnTo>
                    <a:lnTo>
                      <a:pt x="732" y="1857"/>
                    </a:lnTo>
                    <a:lnTo>
                      <a:pt x="734" y="1810"/>
                    </a:lnTo>
                    <a:lnTo>
                      <a:pt x="736" y="1763"/>
                    </a:lnTo>
                    <a:lnTo>
                      <a:pt x="736" y="1716"/>
                    </a:lnTo>
                    <a:lnTo>
                      <a:pt x="738" y="1669"/>
                    </a:lnTo>
                    <a:lnTo>
                      <a:pt x="740" y="1622"/>
                    </a:lnTo>
                    <a:lnTo>
                      <a:pt x="742" y="1575"/>
                    </a:lnTo>
                    <a:lnTo>
                      <a:pt x="742" y="1526"/>
                    </a:lnTo>
                    <a:lnTo>
                      <a:pt x="742" y="1479"/>
                    </a:lnTo>
                    <a:lnTo>
                      <a:pt x="742" y="1432"/>
                    </a:lnTo>
                    <a:lnTo>
                      <a:pt x="742" y="1385"/>
                    </a:lnTo>
                    <a:lnTo>
                      <a:pt x="742" y="1338"/>
                    </a:lnTo>
                    <a:lnTo>
                      <a:pt x="742" y="1291"/>
                    </a:lnTo>
                    <a:lnTo>
                      <a:pt x="742" y="1248"/>
                    </a:lnTo>
                    <a:lnTo>
                      <a:pt x="742" y="1204"/>
                    </a:lnTo>
                    <a:lnTo>
                      <a:pt x="707" y="1220"/>
                    </a:lnTo>
                    <a:lnTo>
                      <a:pt x="670" y="1236"/>
                    </a:lnTo>
                    <a:lnTo>
                      <a:pt x="633" y="1249"/>
                    </a:lnTo>
                    <a:lnTo>
                      <a:pt x="595" y="1265"/>
                    </a:lnTo>
                    <a:lnTo>
                      <a:pt x="556" y="1275"/>
                    </a:lnTo>
                    <a:lnTo>
                      <a:pt x="519" y="1287"/>
                    </a:lnTo>
                    <a:lnTo>
                      <a:pt x="480" y="1296"/>
                    </a:lnTo>
                    <a:lnTo>
                      <a:pt x="443" y="1304"/>
                    </a:lnTo>
                    <a:lnTo>
                      <a:pt x="403" y="1312"/>
                    </a:lnTo>
                    <a:lnTo>
                      <a:pt x="364" y="1320"/>
                    </a:lnTo>
                    <a:lnTo>
                      <a:pt x="325" y="1328"/>
                    </a:lnTo>
                    <a:lnTo>
                      <a:pt x="286" y="1336"/>
                    </a:lnTo>
                    <a:lnTo>
                      <a:pt x="247" y="1340"/>
                    </a:lnTo>
                    <a:lnTo>
                      <a:pt x="208" y="1347"/>
                    </a:lnTo>
                    <a:lnTo>
                      <a:pt x="168" y="1355"/>
                    </a:lnTo>
                    <a:lnTo>
                      <a:pt x="131" y="1363"/>
                    </a:lnTo>
                    <a:lnTo>
                      <a:pt x="110" y="1283"/>
                    </a:lnTo>
                    <a:lnTo>
                      <a:pt x="141" y="1277"/>
                    </a:lnTo>
                    <a:lnTo>
                      <a:pt x="172" y="1273"/>
                    </a:lnTo>
                    <a:lnTo>
                      <a:pt x="206" y="1267"/>
                    </a:lnTo>
                    <a:lnTo>
                      <a:pt x="237" y="1263"/>
                    </a:lnTo>
                    <a:lnTo>
                      <a:pt x="270" y="1257"/>
                    </a:lnTo>
                    <a:lnTo>
                      <a:pt x="302" y="1251"/>
                    </a:lnTo>
                    <a:lnTo>
                      <a:pt x="335" y="1246"/>
                    </a:lnTo>
                    <a:lnTo>
                      <a:pt x="368" y="1240"/>
                    </a:lnTo>
                    <a:lnTo>
                      <a:pt x="399" y="1230"/>
                    </a:lnTo>
                    <a:lnTo>
                      <a:pt x="431" y="1222"/>
                    </a:lnTo>
                    <a:lnTo>
                      <a:pt x="462" y="1212"/>
                    </a:lnTo>
                    <a:lnTo>
                      <a:pt x="494" y="1202"/>
                    </a:lnTo>
                    <a:lnTo>
                      <a:pt x="523" y="1191"/>
                    </a:lnTo>
                    <a:lnTo>
                      <a:pt x="554" y="1179"/>
                    </a:lnTo>
                    <a:lnTo>
                      <a:pt x="586" y="1165"/>
                    </a:lnTo>
                    <a:lnTo>
                      <a:pt x="617" y="1152"/>
                    </a:lnTo>
                    <a:lnTo>
                      <a:pt x="617" y="1126"/>
                    </a:lnTo>
                    <a:lnTo>
                      <a:pt x="590" y="1132"/>
                    </a:lnTo>
                    <a:lnTo>
                      <a:pt x="562" y="1140"/>
                    </a:lnTo>
                    <a:lnTo>
                      <a:pt x="537" y="1146"/>
                    </a:lnTo>
                    <a:lnTo>
                      <a:pt x="509" y="1152"/>
                    </a:lnTo>
                    <a:lnTo>
                      <a:pt x="480" y="1155"/>
                    </a:lnTo>
                    <a:lnTo>
                      <a:pt x="452" y="1159"/>
                    </a:lnTo>
                    <a:lnTo>
                      <a:pt x="425" y="1163"/>
                    </a:lnTo>
                    <a:lnTo>
                      <a:pt x="398" y="1167"/>
                    </a:lnTo>
                    <a:lnTo>
                      <a:pt x="368" y="1167"/>
                    </a:lnTo>
                    <a:lnTo>
                      <a:pt x="341" y="1169"/>
                    </a:lnTo>
                    <a:lnTo>
                      <a:pt x="311" y="1169"/>
                    </a:lnTo>
                    <a:lnTo>
                      <a:pt x="286" y="1171"/>
                    </a:lnTo>
                    <a:lnTo>
                      <a:pt x="257" y="1171"/>
                    </a:lnTo>
                    <a:lnTo>
                      <a:pt x="229" y="1171"/>
                    </a:lnTo>
                    <a:lnTo>
                      <a:pt x="204" y="1171"/>
                    </a:lnTo>
                    <a:lnTo>
                      <a:pt x="178" y="1173"/>
                    </a:lnTo>
                    <a:lnTo>
                      <a:pt x="206" y="1163"/>
                    </a:lnTo>
                    <a:lnTo>
                      <a:pt x="235" y="1154"/>
                    </a:lnTo>
                    <a:lnTo>
                      <a:pt x="264" y="1144"/>
                    </a:lnTo>
                    <a:lnTo>
                      <a:pt x="294" y="1136"/>
                    </a:lnTo>
                    <a:lnTo>
                      <a:pt x="323" y="1126"/>
                    </a:lnTo>
                    <a:lnTo>
                      <a:pt x="351" y="1116"/>
                    </a:lnTo>
                    <a:lnTo>
                      <a:pt x="382" y="1107"/>
                    </a:lnTo>
                    <a:lnTo>
                      <a:pt x="411" y="1097"/>
                    </a:lnTo>
                    <a:lnTo>
                      <a:pt x="441" y="1085"/>
                    </a:lnTo>
                    <a:lnTo>
                      <a:pt x="468" y="1075"/>
                    </a:lnTo>
                    <a:lnTo>
                      <a:pt x="497" y="1063"/>
                    </a:lnTo>
                    <a:lnTo>
                      <a:pt x="527" y="1052"/>
                    </a:lnTo>
                    <a:lnTo>
                      <a:pt x="554" y="1040"/>
                    </a:lnTo>
                    <a:lnTo>
                      <a:pt x="584" y="1026"/>
                    </a:lnTo>
                    <a:lnTo>
                      <a:pt x="611" y="1015"/>
                    </a:lnTo>
                    <a:lnTo>
                      <a:pt x="640" y="1003"/>
                    </a:lnTo>
                    <a:lnTo>
                      <a:pt x="660" y="950"/>
                    </a:lnTo>
                    <a:lnTo>
                      <a:pt x="654" y="950"/>
                    </a:lnTo>
                    <a:lnTo>
                      <a:pt x="642" y="954"/>
                    </a:lnTo>
                    <a:lnTo>
                      <a:pt x="621" y="960"/>
                    </a:lnTo>
                    <a:lnTo>
                      <a:pt x="595" y="969"/>
                    </a:lnTo>
                    <a:lnTo>
                      <a:pt x="564" y="979"/>
                    </a:lnTo>
                    <a:lnTo>
                      <a:pt x="531" y="989"/>
                    </a:lnTo>
                    <a:lnTo>
                      <a:pt x="490" y="1001"/>
                    </a:lnTo>
                    <a:lnTo>
                      <a:pt x="450" y="1013"/>
                    </a:lnTo>
                    <a:lnTo>
                      <a:pt x="407" y="1022"/>
                    </a:lnTo>
                    <a:lnTo>
                      <a:pt x="368" y="1034"/>
                    </a:lnTo>
                    <a:lnTo>
                      <a:pt x="327" y="1044"/>
                    </a:lnTo>
                    <a:lnTo>
                      <a:pt x="288" y="1052"/>
                    </a:lnTo>
                    <a:lnTo>
                      <a:pt x="253" y="1056"/>
                    </a:lnTo>
                    <a:lnTo>
                      <a:pt x="221" y="1060"/>
                    </a:lnTo>
                    <a:lnTo>
                      <a:pt x="192" y="1060"/>
                    </a:lnTo>
                    <a:lnTo>
                      <a:pt x="172" y="1058"/>
                    </a:lnTo>
                    <a:lnTo>
                      <a:pt x="206" y="1044"/>
                    </a:lnTo>
                    <a:lnTo>
                      <a:pt x="237" y="1034"/>
                    </a:lnTo>
                    <a:lnTo>
                      <a:pt x="270" y="1022"/>
                    </a:lnTo>
                    <a:lnTo>
                      <a:pt x="304" y="1011"/>
                    </a:lnTo>
                    <a:lnTo>
                      <a:pt x="335" y="999"/>
                    </a:lnTo>
                    <a:lnTo>
                      <a:pt x="368" y="987"/>
                    </a:lnTo>
                    <a:lnTo>
                      <a:pt x="399" y="973"/>
                    </a:lnTo>
                    <a:lnTo>
                      <a:pt x="433" y="962"/>
                    </a:lnTo>
                    <a:lnTo>
                      <a:pt x="464" y="946"/>
                    </a:lnTo>
                    <a:lnTo>
                      <a:pt x="495" y="930"/>
                    </a:lnTo>
                    <a:lnTo>
                      <a:pt x="525" y="915"/>
                    </a:lnTo>
                    <a:lnTo>
                      <a:pt x="556" y="901"/>
                    </a:lnTo>
                    <a:lnTo>
                      <a:pt x="586" y="883"/>
                    </a:lnTo>
                    <a:lnTo>
                      <a:pt x="615" y="866"/>
                    </a:lnTo>
                    <a:lnTo>
                      <a:pt x="644" y="848"/>
                    </a:lnTo>
                    <a:lnTo>
                      <a:pt x="676" y="832"/>
                    </a:lnTo>
                    <a:lnTo>
                      <a:pt x="676" y="799"/>
                    </a:lnTo>
                    <a:lnTo>
                      <a:pt x="652" y="809"/>
                    </a:lnTo>
                    <a:lnTo>
                      <a:pt x="627" y="821"/>
                    </a:lnTo>
                    <a:lnTo>
                      <a:pt x="603" y="830"/>
                    </a:lnTo>
                    <a:lnTo>
                      <a:pt x="580" y="840"/>
                    </a:lnTo>
                    <a:lnTo>
                      <a:pt x="554" y="848"/>
                    </a:lnTo>
                    <a:lnTo>
                      <a:pt x="531" y="856"/>
                    </a:lnTo>
                    <a:lnTo>
                      <a:pt x="507" y="864"/>
                    </a:lnTo>
                    <a:lnTo>
                      <a:pt x="484" y="874"/>
                    </a:lnTo>
                    <a:lnTo>
                      <a:pt x="458" y="879"/>
                    </a:lnTo>
                    <a:lnTo>
                      <a:pt x="433" y="887"/>
                    </a:lnTo>
                    <a:lnTo>
                      <a:pt x="407" y="891"/>
                    </a:lnTo>
                    <a:lnTo>
                      <a:pt x="384" y="897"/>
                    </a:lnTo>
                    <a:lnTo>
                      <a:pt x="360" y="903"/>
                    </a:lnTo>
                    <a:lnTo>
                      <a:pt x="335" y="907"/>
                    </a:lnTo>
                    <a:lnTo>
                      <a:pt x="309" y="911"/>
                    </a:lnTo>
                    <a:lnTo>
                      <a:pt x="286" y="915"/>
                    </a:lnTo>
                    <a:lnTo>
                      <a:pt x="672" y="709"/>
                    </a:lnTo>
                    <a:lnTo>
                      <a:pt x="676" y="686"/>
                    </a:lnTo>
                    <a:lnTo>
                      <a:pt x="642" y="693"/>
                    </a:lnTo>
                    <a:lnTo>
                      <a:pt x="611" y="701"/>
                    </a:lnTo>
                    <a:lnTo>
                      <a:pt x="580" y="709"/>
                    </a:lnTo>
                    <a:lnTo>
                      <a:pt x="548" y="719"/>
                    </a:lnTo>
                    <a:lnTo>
                      <a:pt x="515" y="727"/>
                    </a:lnTo>
                    <a:lnTo>
                      <a:pt x="486" y="734"/>
                    </a:lnTo>
                    <a:lnTo>
                      <a:pt x="452" y="742"/>
                    </a:lnTo>
                    <a:lnTo>
                      <a:pt x="423" y="750"/>
                    </a:lnTo>
                    <a:lnTo>
                      <a:pt x="390" y="758"/>
                    </a:lnTo>
                    <a:lnTo>
                      <a:pt x="358" y="764"/>
                    </a:lnTo>
                    <a:lnTo>
                      <a:pt x="327" y="770"/>
                    </a:lnTo>
                    <a:lnTo>
                      <a:pt x="294" y="776"/>
                    </a:lnTo>
                    <a:lnTo>
                      <a:pt x="262" y="781"/>
                    </a:lnTo>
                    <a:lnTo>
                      <a:pt x="229" y="785"/>
                    </a:lnTo>
                    <a:lnTo>
                      <a:pt x="196" y="789"/>
                    </a:lnTo>
                    <a:lnTo>
                      <a:pt x="164" y="797"/>
                    </a:lnTo>
                    <a:lnTo>
                      <a:pt x="194" y="780"/>
                    </a:lnTo>
                    <a:lnTo>
                      <a:pt x="225" y="766"/>
                    </a:lnTo>
                    <a:lnTo>
                      <a:pt x="255" y="752"/>
                    </a:lnTo>
                    <a:lnTo>
                      <a:pt x="288" y="740"/>
                    </a:lnTo>
                    <a:lnTo>
                      <a:pt x="319" y="725"/>
                    </a:lnTo>
                    <a:lnTo>
                      <a:pt x="351" y="715"/>
                    </a:lnTo>
                    <a:lnTo>
                      <a:pt x="382" y="703"/>
                    </a:lnTo>
                    <a:lnTo>
                      <a:pt x="415" y="691"/>
                    </a:lnTo>
                    <a:lnTo>
                      <a:pt x="445" y="680"/>
                    </a:lnTo>
                    <a:lnTo>
                      <a:pt x="476" y="668"/>
                    </a:lnTo>
                    <a:lnTo>
                      <a:pt x="507" y="654"/>
                    </a:lnTo>
                    <a:lnTo>
                      <a:pt x="539" y="642"/>
                    </a:lnTo>
                    <a:lnTo>
                      <a:pt x="570" y="627"/>
                    </a:lnTo>
                    <a:lnTo>
                      <a:pt x="599" y="611"/>
                    </a:lnTo>
                    <a:lnTo>
                      <a:pt x="629" y="595"/>
                    </a:lnTo>
                    <a:lnTo>
                      <a:pt x="660" y="578"/>
                    </a:lnTo>
                    <a:lnTo>
                      <a:pt x="656" y="554"/>
                    </a:lnTo>
                    <a:lnTo>
                      <a:pt x="627" y="564"/>
                    </a:lnTo>
                    <a:lnTo>
                      <a:pt x="597" y="574"/>
                    </a:lnTo>
                    <a:lnTo>
                      <a:pt x="570" y="584"/>
                    </a:lnTo>
                    <a:lnTo>
                      <a:pt x="541" y="593"/>
                    </a:lnTo>
                    <a:lnTo>
                      <a:pt x="511" y="601"/>
                    </a:lnTo>
                    <a:lnTo>
                      <a:pt x="480" y="611"/>
                    </a:lnTo>
                    <a:lnTo>
                      <a:pt x="450" y="619"/>
                    </a:lnTo>
                    <a:lnTo>
                      <a:pt x="423" y="627"/>
                    </a:lnTo>
                    <a:lnTo>
                      <a:pt x="392" y="635"/>
                    </a:lnTo>
                    <a:lnTo>
                      <a:pt x="360" y="640"/>
                    </a:lnTo>
                    <a:lnTo>
                      <a:pt x="329" y="646"/>
                    </a:lnTo>
                    <a:lnTo>
                      <a:pt x="302" y="652"/>
                    </a:lnTo>
                    <a:lnTo>
                      <a:pt x="270" y="658"/>
                    </a:lnTo>
                    <a:lnTo>
                      <a:pt x="239" y="662"/>
                    </a:lnTo>
                    <a:lnTo>
                      <a:pt x="209" y="666"/>
                    </a:lnTo>
                    <a:lnTo>
                      <a:pt x="180" y="670"/>
                    </a:lnTo>
                    <a:lnTo>
                      <a:pt x="482" y="529"/>
                    </a:lnTo>
                    <a:lnTo>
                      <a:pt x="474" y="503"/>
                    </a:lnTo>
                    <a:lnTo>
                      <a:pt x="450" y="509"/>
                    </a:lnTo>
                    <a:lnTo>
                      <a:pt x="429" y="517"/>
                    </a:lnTo>
                    <a:lnTo>
                      <a:pt x="407" y="525"/>
                    </a:lnTo>
                    <a:lnTo>
                      <a:pt x="384" y="533"/>
                    </a:lnTo>
                    <a:lnTo>
                      <a:pt x="360" y="539"/>
                    </a:lnTo>
                    <a:lnTo>
                      <a:pt x="339" y="546"/>
                    </a:lnTo>
                    <a:lnTo>
                      <a:pt x="315" y="554"/>
                    </a:lnTo>
                    <a:lnTo>
                      <a:pt x="294" y="562"/>
                    </a:lnTo>
                    <a:lnTo>
                      <a:pt x="270" y="570"/>
                    </a:lnTo>
                    <a:lnTo>
                      <a:pt x="245" y="576"/>
                    </a:lnTo>
                    <a:lnTo>
                      <a:pt x="221" y="580"/>
                    </a:lnTo>
                    <a:lnTo>
                      <a:pt x="200" y="586"/>
                    </a:lnTo>
                    <a:lnTo>
                      <a:pt x="176" y="590"/>
                    </a:lnTo>
                    <a:lnTo>
                      <a:pt x="155" y="595"/>
                    </a:lnTo>
                    <a:lnTo>
                      <a:pt x="131" y="597"/>
                    </a:lnTo>
                    <a:lnTo>
                      <a:pt x="110" y="601"/>
                    </a:lnTo>
                    <a:lnTo>
                      <a:pt x="178" y="523"/>
                    </a:lnTo>
                    <a:lnTo>
                      <a:pt x="168" y="527"/>
                    </a:lnTo>
                    <a:lnTo>
                      <a:pt x="159" y="529"/>
                    </a:lnTo>
                    <a:lnTo>
                      <a:pt x="149" y="533"/>
                    </a:lnTo>
                    <a:lnTo>
                      <a:pt x="141" y="537"/>
                    </a:lnTo>
                    <a:lnTo>
                      <a:pt x="131" y="539"/>
                    </a:lnTo>
                    <a:lnTo>
                      <a:pt x="123" y="543"/>
                    </a:lnTo>
                    <a:lnTo>
                      <a:pt x="114" y="545"/>
                    </a:lnTo>
                    <a:lnTo>
                      <a:pt x="106" y="548"/>
                    </a:lnTo>
                    <a:lnTo>
                      <a:pt x="96" y="550"/>
                    </a:lnTo>
                    <a:lnTo>
                      <a:pt x="86" y="552"/>
                    </a:lnTo>
                    <a:lnTo>
                      <a:pt x="76" y="552"/>
                    </a:lnTo>
                    <a:lnTo>
                      <a:pt x="67" y="556"/>
                    </a:lnTo>
                    <a:lnTo>
                      <a:pt x="59" y="556"/>
                    </a:lnTo>
                    <a:lnTo>
                      <a:pt x="49" y="558"/>
                    </a:lnTo>
                    <a:lnTo>
                      <a:pt x="39" y="558"/>
                    </a:lnTo>
                    <a:lnTo>
                      <a:pt x="31" y="560"/>
                    </a:lnTo>
                    <a:lnTo>
                      <a:pt x="0" y="472"/>
                    </a:lnTo>
                    <a:lnTo>
                      <a:pt x="10" y="472"/>
                    </a:lnTo>
                    <a:lnTo>
                      <a:pt x="33" y="470"/>
                    </a:lnTo>
                    <a:lnTo>
                      <a:pt x="67" y="464"/>
                    </a:lnTo>
                    <a:lnTo>
                      <a:pt x="112" y="454"/>
                    </a:lnTo>
                    <a:lnTo>
                      <a:pt x="162" y="439"/>
                    </a:lnTo>
                    <a:lnTo>
                      <a:pt x="219" y="427"/>
                    </a:lnTo>
                    <a:lnTo>
                      <a:pt x="278" y="409"/>
                    </a:lnTo>
                    <a:lnTo>
                      <a:pt x="343" y="394"/>
                    </a:lnTo>
                    <a:lnTo>
                      <a:pt x="407" y="374"/>
                    </a:lnTo>
                    <a:lnTo>
                      <a:pt x="470" y="355"/>
                    </a:lnTo>
                    <a:lnTo>
                      <a:pt x="531" y="335"/>
                    </a:lnTo>
                    <a:lnTo>
                      <a:pt x="588" y="317"/>
                    </a:lnTo>
                    <a:lnTo>
                      <a:pt x="638" y="298"/>
                    </a:lnTo>
                    <a:lnTo>
                      <a:pt x="685" y="282"/>
                    </a:lnTo>
                    <a:lnTo>
                      <a:pt x="721" y="266"/>
                    </a:lnTo>
                    <a:lnTo>
                      <a:pt x="748" y="259"/>
                    </a:lnTo>
                    <a:lnTo>
                      <a:pt x="748" y="249"/>
                    </a:lnTo>
                    <a:lnTo>
                      <a:pt x="748" y="237"/>
                    </a:lnTo>
                    <a:lnTo>
                      <a:pt x="750" y="223"/>
                    </a:lnTo>
                    <a:lnTo>
                      <a:pt x="754" y="206"/>
                    </a:lnTo>
                    <a:lnTo>
                      <a:pt x="758" y="186"/>
                    </a:lnTo>
                    <a:lnTo>
                      <a:pt x="760" y="165"/>
                    </a:lnTo>
                    <a:lnTo>
                      <a:pt x="766" y="143"/>
                    </a:lnTo>
                    <a:lnTo>
                      <a:pt x="770" y="120"/>
                    </a:lnTo>
                    <a:lnTo>
                      <a:pt x="774" y="96"/>
                    </a:lnTo>
                    <a:lnTo>
                      <a:pt x="778" y="77"/>
                    </a:lnTo>
                    <a:lnTo>
                      <a:pt x="781" y="55"/>
                    </a:lnTo>
                    <a:lnTo>
                      <a:pt x="787" y="39"/>
                    </a:lnTo>
                    <a:lnTo>
                      <a:pt x="789" y="22"/>
                    </a:lnTo>
                    <a:lnTo>
                      <a:pt x="795" y="10"/>
                    </a:lnTo>
                    <a:lnTo>
                      <a:pt x="797" y="2"/>
                    </a:lnTo>
                    <a:lnTo>
                      <a:pt x="803" y="0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261" name="Freeform 45"/>
              <p:cNvSpPr>
                <a:spLocks/>
              </p:cNvSpPr>
              <p:nvPr/>
            </p:nvSpPr>
            <p:spPr bwMode="auto">
              <a:xfrm>
                <a:off x="4643" y="8402"/>
                <a:ext cx="829" cy="905"/>
              </a:xfrm>
              <a:custGeom>
                <a:avLst/>
                <a:gdLst>
                  <a:gd name="T0" fmla="*/ 398 w 829"/>
                  <a:gd name="T1" fmla="*/ 267 h 905"/>
                  <a:gd name="T2" fmla="*/ 274 w 829"/>
                  <a:gd name="T3" fmla="*/ 371 h 905"/>
                  <a:gd name="T4" fmla="*/ 311 w 829"/>
                  <a:gd name="T5" fmla="*/ 367 h 905"/>
                  <a:gd name="T6" fmla="*/ 349 w 829"/>
                  <a:gd name="T7" fmla="*/ 357 h 905"/>
                  <a:gd name="T8" fmla="*/ 384 w 829"/>
                  <a:gd name="T9" fmla="*/ 349 h 905"/>
                  <a:gd name="T10" fmla="*/ 419 w 829"/>
                  <a:gd name="T11" fmla="*/ 343 h 905"/>
                  <a:gd name="T12" fmla="*/ 458 w 829"/>
                  <a:gd name="T13" fmla="*/ 345 h 905"/>
                  <a:gd name="T14" fmla="*/ 437 w 829"/>
                  <a:gd name="T15" fmla="*/ 353 h 905"/>
                  <a:gd name="T16" fmla="*/ 404 w 829"/>
                  <a:gd name="T17" fmla="*/ 369 h 905"/>
                  <a:gd name="T18" fmla="*/ 364 w 829"/>
                  <a:gd name="T19" fmla="*/ 388 h 905"/>
                  <a:gd name="T20" fmla="*/ 341 w 829"/>
                  <a:gd name="T21" fmla="*/ 410 h 905"/>
                  <a:gd name="T22" fmla="*/ 541 w 829"/>
                  <a:gd name="T23" fmla="*/ 396 h 905"/>
                  <a:gd name="T24" fmla="*/ 429 w 829"/>
                  <a:gd name="T25" fmla="*/ 574 h 905"/>
                  <a:gd name="T26" fmla="*/ 413 w 829"/>
                  <a:gd name="T27" fmla="*/ 608 h 905"/>
                  <a:gd name="T28" fmla="*/ 499 w 829"/>
                  <a:gd name="T29" fmla="*/ 641 h 905"/>
                  <a:gd name="T30" fmla="*/ 437 w 829"/>
                  <a:gd name="T31" fmla="*/ 666 h 905"/>
                  <a:gd name="T32" fmla="*/ 368 w 829"/>
                  <a:gd name="T33" fmla="*/ 684 h 905"/>
                  <a:gd name="T34" fmla="*/ 300 w 829"/>
                  <a:gd name="T35" fmla="*/ 705 h 905"/>
                  <a:gd name="T36" fmla="*/ 235 w 829"/>
                  <a:gd name="T37" fmla="*/ 733 h 905"/>
                  <a:gd name="T38" fmla="*/ 180 w 829"/>
                  <a:gd name="T39" fmla="*/ 776 h 905"/>
                  <a:gd name="T40" fmla="*/ 210 w 829"/>
                  <a:gd name="T41" fmla="*/ 772 h 905"/>
                  <a:gd name="T42" fmla="*/ 272 w 829"/>
                  <a:gd name="T43" fmla="*/ 758 h 905"/>
                  <a:gd name="T44" fmla="*/ 349 w 829"/>
                  <a:gd name="T45" fmla="*/ 741 h 905"/>
                  <a:gd name="T46" fmla="*/ 419 w 829"/>
                  <a:gd name="T47" fmla="*/ 725 h 905"/>
                  <a:gd name="T48" fmla="*/ 460 w 829"/>
                  <a:gd name="T49" fmla="*/ 717 h 905"/>
                  <a:gd name="T50" fmla="*/ 429 w 829"/>
                  <a:gd name="T51" fmla="*/ 731 h 905"/>
                  <a:gd name="T52" fmla="*/ 372 w 829"/>
                  <a:gd name="T53" fmla="*/ 752 h 905"/>
                  <a:gd name="T54" fmla="*/ 315 w 829"/>
                  <a:gd name="T55" fmla="*/ 778 h 905"/>
                  <a:gd name="T56" fmla="*/ 257 w 829"/>
                  <a:gd name="T57" fmla="*/ 797 h 905"/>
                  <a:gd name="T58" fmla="*/ 200 w 829"/>
                  <a:gd name="T59" fmla="*/ 819 h 905"/>
                  <a:gd name="T60" fmla="*/ 161 w 829"/>
                  <a:gd name="T61" fmla="*/ 833 h 905"/>
                  <a:gd name="T62" fmla="*/ 202 w 829"/>
                  <a:gd name="T63" fmla="*/ 829 h 905"/>
                  <a:gd name="T64" fmla="*/ 288 w 829"/>
                  <a:gd name="T65" fmla="*/ 809 h 905"/>
                  <a:gd name="T66" fmla="*/ 388 w 829"/>
                  <a:gd name="T67" fmla="*/ 788 h 905"/>
                  <a:gd name="T68" fmla="*/ 476 w 829"/>
                  <a:gd name="T69" fmla="*/ 772 h 905"/>
                  <a:gd name="T70" fmla="*/ 521 w 829"/>
                  <a:gd name="T71" fmla="*/ 772 h 905"/>
                  <a:gd name="T72" fmla="*/ 460 w 829"/>
                  <a:gd name="T73" fmla="*/ 839 h 905"/>
                  <a:gd name="T74" fmla="*/ 517 w 829"/>
                  <a:gd name="T75" fmla="*/ 823 h 905"/>
                  <a:gd name="T76" fmla="*/ 586 w 829"/>
                  <a:gd name="T77" fmla="*/ 803 h 905"/>
                  <a:gd name="T78" fmla="*/ 650 w 829"/>
                  <a:gd name="T79" fmla="*/ 778 h 905"/>
                  <a:gd name="T80" fmla="*/ 707 w 829"/>
                  <a:gd name="T81" fmla="*/ 756 h 905"/>
                  <a:gd name="T82" fmla="*/ 742 w 829"/>
                  <a:gd name="T83" fmla="*/ 750 h 905"/>
                  <a:gd name="T84" fmla="*/ 778 w 829"/>
                  <a:gd name="T85" fmla="*/ 778 h 905"/>
                  <a:gd name="T86" fmla="*/ 817 w 829"/>
                  <a:gd name="T87" fmla="*/ 797 h 905"/>
                  <a:gd name="T88" fmla="*/ 731 w 829"/>
                  <a:gd name="T89" fmla="*/ 835 h 905"/>
                  <a:gd name="T90" fmla="*/ 574 w 829"/>
                  <a:gd name="T91" fmla="*/ 874 h 905"/>
                  <a:gd name="T92" fmla="*/ 409 w 829"/>
                  <a:gd name="T93" fmla="*/ 901 h 905"/>
                  <a:gd name="T94" fmla="*/ 241 w 829"/>
                  <a:gd name="T95" fmla="*/ 905 h 905"/>
                  <a:gd name="T96" fmla="*/ 84 w 829"/>
                  <a:gd name="T97" fmla="*/ 884 h 905"/>
                  <a:gd name="T98" fmla="*/ 4 w 829"/>
                  <a:gd name="T99" fmla="*/ 831 h 905"/>
                  <a:gd name="T100" fmla="*/ 63 w 829"/>
                  <a:gd name="T101" fmla="*/ 772 h 905"/>
                  <a:gd name="T102" fmla="*/ 129 w 829"/>
                  <a:gd name="T103" fmla="*/ 717 h 905"/>
                  <a:gd name="T104" fmla="*/ 200 w 829"/>
                  <a:gd name="T105" fmla="*/ 660 h 905"/>
                  <a:gd name="T106" fmla="*/ 268 w 829"/>
                  <a:gd name="T107" fmla="*/ 604 h 905"/>
                  <a:gd name="T108" fmla="*/ 335 w 829"/>
                  <a:gd name="T109" fmla="*/ 545 h 905"/>
                  <a:gd name="T110" fmla="*/ 292 w 829"/>
                  <a:gd name="T111" fmla="*/ 508 h 905"/>
                  <a:gd name="T112" fmla="*/ 235 w 829"/>
                  <a:gd name="T113" fmla="*/ 470 h 905"/>
                  <a:gd name="T114" fmla="*/ 168 w 829"/>
                  <a:gd name="T115" fmla="*/ 439 h 905"/>
                  <a:gd name="T116" fmla="*/ 104 w 829"/>
                  <a:gd name="T117" fmla="*/ 414 h 905"/>
                  <a:gd name="T118" fmla="*/ 43 w 829"/>
                  <a:gd name="T119" fmla="*/ 402 h 905"/>
                  <a:gd name="T120" fmla="*/ 633 w 829"/>
                  <a:gd name="T121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29" h="905">
                    <a:moveTo>
                      <a:pt x="633" y="0"/>
                    </a:moveTo>
                    <a:lnTo>
                      <a:pt x="642" y="106"/>
                    </a:lnTo>
                    <a:lnTo>
                      <a:pt x="398" y="267"/>
                    </a:lnTo>
                    <a:lnTo>
                      <a:pt x="458" y="259"/>
                    </a:lnTo>
                    <a:lnTo>
                      <a:pt x="264" y="373"/>
                    </a:lnTo>
                    <a:lnTo>
                      <a:pt x="274" y="371"/>
                    </a:lnTo>
                    <a:lnTo>
                      <a:pt x="288" y="371"/>
                    </a:lnTo>
                    <a:lnTo>
                      <a:pt x="300" y="369"/>
                    </a:lnTo>
                    <a:lnTo>
                      <a:pt x="311" y="367"/>
                    </a:lnTo>
                    <a:lnTo>
                      <a:pt x="323" y="365"/>
                    </a:lnTo>
                    <a:lnTo>
                      <a:pt x="335" y="361"/>
                    </a:lnTo>
                    <a:lnTo>
                      <a:pt x="349" y="357"/>
                    </a:lnTo>
                    <a:lnTo>
                      <a:pt x="360" y="357"/>
                    </a:lnTo>
                    <a:lnTo>
                      <a:pt x="372" y="351"/>
                    </a:lnTo>
                    <a:lnTo>
                      <a:pt x="384" y="349"/>
                    </a:lnTo>
                    <a:lnTo>
                      <a:pt x="396" y="347"/>
                    </a:lnTo>
                    <a:lnTo>
                      <a:pt x="407" y="345"/>
                    </a:lnTo>
                    <a:lnTo>
                      <a:pt x="419" y="343"/>
                    </a:lnTo>
                    <a:lnTo>
                      <a:pt x="431" y="341"/>
                    </a:lnTo>
                    <a:lnTo>
                      <a:pt x="445" y="341"/>
                    </a:lnTo>
                    <a:lnTo>
                      <a:pt x="458" y="345"/>
                    </a:lnTo>
                    <a:lnTo>
                      <a:pt x="452" y="345"/>
                    </a:lnTo>
                    <a:lnTo>
                      <a:pt x="445" y="349"/>
                    </a:lnTo>
                    <a:lnTo>
                      <a:pt x="437" y="353"/>
                    </a:lnTo>
                    <a:lnTo>
                      <a:pt x="427" y="357"/>
                    </a:lnTo>
                    <a:lnTo>
                      <a:pt x="413" y="363"/>
                    </a:lnTo>
                    <a:lnTo>
                      <a:pt x="404" y="369"/>
                    </a:lnTo>
                    <a:lnTo>
                      <a:pt x="390" y="374"/>
                    </a:lnTo>
                    <a:lnTo>
                      <a:pt x="380" y="382"/>
                    </a:lnTo>
                    <a:lnTo>
                      <a:pt x="364" y="388"/>
                    </a:lnTo>
                    <a:lnTo>
                      <a:pt x="356" y="396"/>
                    </a:lnTo>
                    <a:lnTo>
                      <a:pt x="347" y="402"/>
                    </a:lnTo>
                    <a:lnTo>
                      <a:pt x="341" y="410"/>
                    </a:lnTo>
                    <a:lnTo>
                      <a:pt x="331" y="421"/>
                    </a:lnTo>
                    <a:lnTo>
                      <a:pt x="339" y="435"/>
                    </a:lnTo>
                    <a:lnTo>
                      <a:pt x="541" y="396"/>
                    </a:lnTo>
                    <a:lnTo>
                      <a:pt x="429" y="490"/>
                    </a:lnTo>
                    <a:lnTo>
                      <a:pt x="556" y="496"/>
                    </a:lnTo>
                    <a:lnTo>
                      <a:pt x="429" y="574"/>
                    </a:lnTo>
                    <a:lnTo>
                      <a:pt x="423" y="582"/>
                    </a:lnTo>
                    <a:lnTo>
                      <a:pt x="417" y="594"/>
                    </a:lnTo>
                    <a:lnTo>
                      <a:pt x="413" y="608"/>
                    </a:lnTo>
                    <a:lnTo>
                      <a:pt x="413" y="621"/>
                    </a:lnTo>
                    <a:lnTo>
                      <a:pt x="521" y="633"/>
                    </a:lnTo>
                    <a:lnTo>
                      <a:pt x="499" y="641"/>
                    </a:lnTo>
                    <a:lnTo>
                      <a:pt x="478" y="651"/>
                    </a:lnTo>
                    <a:lnTo>
                      <a:pt x="456" y="658"/>
                    </a:lnTo>
                    <a:lnTo>
                      <a:pt x="437" y="666"/>
                    </a:lnTo>
                    <a:lnTo>
                      <a:pt x="413" y="672"/>
                    </a:lnTo>
                    <a:lnTo>
                      <a:pt x="390" y="678"/>
                    </a:lnTo>
                    <a:lnTo>
                      <a:pt x="368" y="684"/>
                    </a:lnTo>
                    <a:lnTo>
                      <a:pt x="347" y="692"/>
                    </a:lnTo>
                    <a:lnTo>
                      <a:pt x="323" y="698"/>
                    </a:lnTo>
                    <a:lnTo>
                      <a:pt x="300" y="705"/>
                    </a:lnTo>
                    <a:lnTo>
                      <a:pt x="278" y="713"/>
                    </a:lnTo>
                    <a:lnTo>
                      <a:pt x="259" y="725"/>
                    </a:lnTo>
                    <a:lnTo>
                      <a:pt x="235" y="733"/>
                    </a:lnTo>
                    <a:lnTo>
                      <a:pt x="217" y="747"/>
                    </a:lnTo>
                    <a:lnTo>
                      <a:pt x="198" y="758"/>
                    </a:lnTo>
                    <a:lnTo>
                      <a:pt x="180" y="776"/>
                    </a:lnTo>
                    <a:lnTo>
                      <a:pt x="186" y="774"/>
                    </a:lnTo>
                    <a:lnTo>
                      <a:pt x="194" y="774"/>
                    </a:lnTo>
                    <a:lnTo>
                      <a:pt x="210" y="772"/>
                    </a:lnTo>
                    <a:lnTo>
                      <a:pt x="227" y="768"/>
                    </a:lnTo>
                    <a:lnTo>
                      <a:pt x="249" y="764"/>
                    </a:lnTo>
                    <a:lnTo>
                      <a:pt x="272" y="758"/>
                    </a:lnTo>
                    <a:lnTo>
                      <a:pt x="298" y="752"/>
                    </a:lnTo>
                    <a:lnTo>
                      <a:pt x="323" y="749"/>
                    </a:lnTo>
                    <a:lnTo>
                      <a:pt x="349" y="741"/>
                    </a:lnTo>
                    <a:lnTo>
                      <a:pt x="372" y="735"/>
                    </a:lnTo>
                    <a:lnTo>
                      <a:pt x="398" y="731"/>
                    </a:lnTo>
                    <a:lnTo>
                      <a:pt x="419" y="725"/>
                    </a:lnTo>
                    <a:lnTo>
                      <a:pt x="437" y="721"/>
                    </a:lnTo>
                    <a:lnTo>
                      <a:pt x="451" y="717"/>
                    </a:lnTo>
                    <a:lnTo>
                      <a:pt x="460" y="717"/>
                    </a:lnTo>
                    <a:lnTo>
                      <a:pt x="466" y="717"/>
                    </a:lnTo>
                    <a:lnTo>
                      <a:pt x="447" y="723"/>
                    </a:lnTo>
                    <a:lnTo>
                      <a:pt x="429" y="731"/>
                    </a:lnTo>
                    <a:lnTo>
                      <a:pt x="409" y="737"/>
                    </a:lnTo>
                    <a:lnTo>
                      <a:pt x="390" y="747"/>
                    </a:lnTo>
                    <a:lnTo>
                      <a:pt x="372" y="752"/>
                    </a:lnTo>
                    <a:lnTo>
                      <a:pt x="353" y="760"/>
                    </a:lnTo>
                    <a:lnTo>
                      <a:pt x="333" y="768"/>
                    </a:lnTo>
                    <a:lnTo>
                      <a:pt x="315" y="778"/>
                    </a:lnTo>
                    <a:lnTo>
                      <a:pt x="294" y="784"/>
                    </a:lnTo>
                    <a:lnTo>
                      <a:pt x="274" y="792"/>
                    </a:lnTo>
                    <a:lnTo>
                      <a:pt x="257" y="797"/>
                    </a:lnTo>
                    <a:lnTo>
                      <a:pt x="237" y="807"/>
                    </a:lnTo>
                    <a:lnTo>
                      <a:pt x="217" y="813"/>
                    </a:lnTo>
                    <a:lnTo>
                      <a:pt x="200" y="819"/>
                    </a:lnTo>
                    <a:lnTo>
                      <a:pt x="182" y="825"/>
                    </a:lnTo>
                    <a:lnTo>
                      <a:pt x="165" y="831"/>
                    </a:lnTo>
                    <a:lnTo>
                      <a:pt x="161" y="833"/>
                    </a:lnTo>
                    <a:lnTo>
                      <a:pt x="168" y="833"/>
                    </a:lnTo>
                    <a:lnTo>
                      <a:pt x="182" y="831"/>
                    </a:lnTo>
                    <a:lnTo>
                      <a:pt x="202" y="829"/>
                    </a:lnTo>
                    <a:lnTo>
                      <a:pt x="225" y="823"/>
                    </a:lnTo>
                    <a:lnTo>
                      <a:pt x="257" y="815"/>
                    </a:lnTo>
                    <a:lnTo>
                      <a:pt x="288" y="809"/>
                    </a:lnTo>
                    <a:lnTo>
                      <a:pt x="323" y="803"/>
                    </a:lnTo>
                    <a:lnTo>
                      <a:pt x="356" y="795"/>
                    </a:lnTo>
                    <a:lnTo>
                      <a:pt x="388" y="788"/>
                    </a:lnTo>
                    <a:lnTo>
                      <a:pt x="421" y="782"/>
                    </a:lnTo>
                    <a:lnTo>
                      <a:pt x="452" y="776"/>
                    </a:lnTo>
                    <a:lnTo>
                      <a:pt x="476" y="772"/>
                    </a:lnTo>
                    <a:lnTo>
                      <a:pt x="498" y="768"/>
                    </a:lnTo>
                    <a:lnTo>
                      <a:pt x="511" y="768"/>
                    </a:lnTo>
                    <a:lnTo>
                      <a:pt x="521" y="772"/>
                    </a:lnTo>
                    <a:lnTo>
                      <a:pt x="429" y="846"/>
                    </a:lnTo>
                    <a:lnTo>
                      <a:pt x="443" y="842"/>
                    </a:lnTo>
                    <a:lnTo>
                      <a:pt x="460" y="839"/>
                    </a:lnTo>
                    <a:lnTo>
                      <a:pt x="478" y="833"/>
                    </a:lnTo>
                    <a:lnTo>
                      <a:pt x="498" y="829"/>
                    </a:lnTo>
                    <a:lnTo>
                      <a:pt x="517" y="823"/>
                    </a:lnTo>
                    <a:lnTo>
                      <a:pt x="541" y="815"/>
                    </a:lnTo>
                    <a:lnTo>
                      <a:pt x="562" y="809"/>
                    </a:lnTo>
                    <a:lnTo>
                      <a:pt x="586" y="803"/>
                    </a:lnTo>
                    <a:lnTo>
                      <a:pt x="607" y="794"/>
                    </a:lnTo>
                    <a:lnTo>
                      <a:pt x="631" y="788"/>
                    </a:lnTo>
                    <a:lnTo>
                      <a:pt x="650" y="778"/>
                    </a:lnTo>
                    <a:lnTo>
                      <a:pt x="672" y="772"/>
                    </a:lnTo>
                    <a:lnTo>
                      <a:pt x="689" y="764"/>
                    </a:lnTo>
                    <a:lnTo>
                      <a:pt x="707" y="756"/>
                    </a:lnTo>
                    <a:lnTo>
                      <a:pt x="723" y="750"/>
                    </a:lnTo>
                    <a:lnTo>
                      <a:pt x="738" y="745"/>
                    </a:lnTo>
                    <a:lnTo>
                      <a:pt x="742" y="750"/>
                    </a:lnTo>
                    <a:lnTo>
                      <a:pt x="752" y="760"/>
                    </a:lnTo>
                    <a:lnTo>
                      <a:pt x="762" y="768"/>
                    </a:lnTo>
                    <a:lnTo>
                      <a:pt x="778" y="778"/>
                    </a:lnTo>
                    <a:lnTo>
                      <a:pt x="789" y="784"/>
                    </a:lnTo>
                    <a:lnTo>
                      <a:pt x="803" y="792"/>
                    </a:lnTo>
                    <a:lnTo>
                      <a:pt x="817" y="797"/>
                    </a:lnTo>
                    <a:lnTo>
                      <a:pt x="829" y="803"/>
                    </a:lnTo>
                    <a:lnTo>
                      <a:pt x="780" y="819"/>
                    </a:lnTo>
                    <a:lnTo>
                      <a:pt x="731" y="835"/>
                    </a:lnTo>
                    <a:lnTo>
                      <a:pt x="680" y="848"/>
                    </a:lnTo>
                    <a:lnTo>
                      <a:pt x="629" y="864"/>
                    </a:lnTo>
                    <a:lnTo>
                      <a:pt x="574" y="874"/>
                    </a:lnTo>
                    <a:lnTo>
                      <a:pt x="519" y="886"/>
                    </a:lnTo>
                    <a:lnTo>
                      <a:pt x="464" y="893"/>
                    </a:lnTo>
                    <a:lnTo>
                      <a:pt x="409" y="901"/>
                    </a:lnTo>
                    <a:lnTo>
                      <a:pt x="353" y="905"/>
                    </a:lnTo>
                    <a:lnTo>
                      <a:pt x="298" y="905"/>
                    </a:lnTo>
                    <a:lnTo>
                      <a:pt x="241" y="905"/>
                    </a:lnTo>
                    <a:lnTo>
                      <a:pt x="188" y="901"/>
                    </a:lnTo>
                    <a:lnTo>
                      <a:pt x="135" y="893"/>
                    </a:lnTo>
                    <a:lnTo>
                      <a:pt x="84" y="884"/>
                    </a:lnTo>
                    <a:lnTo>
                      <a:pt x="33" y="870"/>
                    </a:lnTo>
                    <a:lnTo>
                      <a:pt x="0" y="854"/>
                    </a:lnTo>
                    <a:lnTo>
                      <a:pt x="4" y="831"/>
                    </a:lnTo>
                    <a:lnTo>
                      <a:pt x="24" y="811"/>
                    </a:lnTo>
                    <a:lnTo>
                      <a:pt x="41" y="790"/>
                    </a:lnTo>
                    <a:lnTo>
                      <a:pt x="63" y="772"/>
                    </a:lnTo>
                    <a:lnTo>
                      <a:pt x="84" y="752"/>
                    </a:lnTo>
                    <a:lnTo>
                      <a:pt x="106" y="733"/>
                    </a:lnTo>
                    <a:lnTo>
                      <a:pt x="129" y="717"/>
                    </a:lnTo>
                    <a:lnTo>
                      <a:pt x="153" y="700"/>
                    </a:lnTo>
                    <a:lnTo>
                      <a:pt x="176" y="680"/>
                    </a:lnTo>
                    <a:lnTo>
                      <a:pt x="200" y="660"/>
                    </a:lnTo>
                    <a:lnTo>
                      <a:pt x="223" y="643"/>
                    </a:lnTo>
                    <a:lnTo>
                      <a:pt x="247" y="625"/>
                    </a:lnTo>
                    <a:lnTo>
                      <a:pt x="268" y="604"/>
                    </a:lnTo>
                    <a:lnTo>
                      <a:pt x="292" y="586"/>
                    </a:lnTo>
                    <a:lnTo>
                      <a:pt x="313" y="564"/>
                    </a:lnTo>
                    <a:lnTo>
                      <a:pt x="335" y="545"/>
                    </a:lnTo>
                    <a:lnTo>
                      <a:pt x="321" y="533"/>
                    </a:lnTo>
                    <a:lnTo>
                      <a:pt x="308" y="519"/>
                    </a:lnTo>
                    <a:lnTo>
                      <a:pt x="292" y="508"/>
                    </a:lnTo>
                    <a:lnTo>
                      <a:pt x="274" y="496"/>
                    </a:lnTo>
                    <a:lnTo>
                      <a:pt x="255" y="482"/>
                    </a:lnTo>
                    <a:lnTo>
                      <a:pt x="235" y="470"/>
                    </a:lnTo>
                    <a:lnTo>
                      <a:pt x="214" y="459"/>
                    </a:lnTo>
                    <a:lnTo>
                      <a:pt x="194" y="449"/>
                    </a:lnTo>
                    <a:lnTo>
                      <a:pt x="168" y="439"/>
                    </a:lnTo>
                    <a:lnTo>
                      <a:pt x="147" y="429"/>
                    </a:lnTo>
                    <a:lnTo>
                      <a:pt x="123" y="420"/>
                    </a:lnTo>
                    <a:lnTo>
                      <a:pt x="104" y="414"/>
                    </a:lnTo>
                    <a:lnTo>
                      <a:pt x="80" y="408"/>
                    </a:lnTo>
                    <a:lnTo>
                      <a:pt x="63" y="406"/>
                    </a:lnTo>
                    <a:lnTo>
                      <a:pt x="43" y="402"/>
                    </a:lnTo>
                    <a:lnTo>
                      <a:pt x="27" y="404"/>
                    </a:lnTo>
                    <a:lnTo>
                      <a:pt x="633" y="0"/>
                    </a:lnTo>
                    <a:lnTo>
                      <a:pt x="6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262" name="Freeform 46"/>
              <p:cNvSpPr>
                <a:spLocks/>
              </p:cNvSpPr>
              <p:nvPr/>
            </p:nvSpPr>
            <p:spPr bwMode="auto">
              <a:xfrm>
                <a:off x="5509" y="8111"/>
                <a:ext cx="827" cy="707"/>
              </a:xfrm>
              <a:custGeom>
                <a:avLst/>
                <a:gdLst>
                  <a:gd name="T0" fmla="*/ 672 w 827"/>
                  <a:gd name="T1" fmla="*/ 23 h 707"/>
                  <a:gd name="T2" fmla="*/ 470 w 827"/>
                  <a:gd name="T3" fmla="*/ 39 h 707"/>
                  <a:gd name="T4" fmla="*/ 543 w 827"/>
                  <a:gd name="T5" fmla="*/ 0 h 707"/>
                  <a:gd name="T6" fmla="*/ 275 w 827"/>
                  <a:gd name="T7" fmla="*/ 15 h 707"/>
                  <a:gd name="T8" fmla="*/ 376 w 827"/>
                  <a:gd name="T9" fmla="*/ 51 h 707"/>
                  <a:gd name="T10" fmla="*/ 175 w 827"/>
                  <a:gd name="T11" fmla="*/ 125 h 707"/>
                  <a:gd name="T12" fmla="*/ 316 w 827"/>
                  <a:gd name="T13" fmla="*/ 121 h 707"/>
                  <a:gd name="T14" fmla="*/ 106 w 827"/>
                  <a:gd name="T15" fmla="*/ 239 h 707"/>
                  <a:gd name="T16" fmla="*/ 292 w 827"/>
                  <a:gd name="T17" fmla="*/ 248 h 707"/>
                  <a:gd name="T18" fmla="*/ 83 w 827"/>
                  <a:gd name="T19" fmla="*/ 385 h 707"/>
                  <a:gd name="T20" fmla="*/ 245 w 827"/>
                  <a:gd name="T21" fmla="*/ 382 h 707"/>
                  <a:gd name="T22" fmla="*/ 0 w 827"/>
                  <a:gd name="T23" fmla="*/ 532 h 707"/>
                  <a:gd name="T24" fmla="*/ 202 w 827"/>
                  <a:gd name="T25" fmla="*/ 528 h 707"/>
                  <a:gd name="T26" fmla="*/ 47 w 827"/>
                  <a:gd name="T27" fmla="*/ 652 h 707"/>
                  <a:gd name="T28" fmla="*/ 233 w 827"/>
                  <a:gd name="T29" fmla="*/ 628 h 707"/>
                  <a:gd name="T30" fmla="*/ 136 w 827"/>
                  <a:gd name="T31" fmla="*/ 707 h 707"/>
                  <a:gd name="T32" fmla="*/ 615 w 827"/>
                  <a:gd name="T33" fmla="*/ 660 h 707"/>
                  <a:gd name="T34" fmla="*/ 819 w 827"/>
                  <a:gd name="T35" fmla="*/ 622 h 707"/>
                  <a:gd name="T36" fmla="*/ 521 w 827"/>
                  <a:gd name="T37" fmla="*/ 615 h 707"/>
                  <a:gd name="T38" fmla="*/ 729 w 827"/>
                  <a:gd name="T39" fmla="*/ 513 h 707"/>
                  <a:gd name="T40" fmla="*/ 470 w 827"/>
                  <a:gd name="T41" fmla="*/ 509 h 707"/>
                  <a:gd name="T42" fmla="*/ 786 w 827"/>
                  <a:gd name="T43" fmla="*/ 374 h 707"/>
                  <a:gd name="T44" fmla="*/ 621 w 827"/>
                  <a:gd name="T45" fmla="*/ 366 h 707"/>
                  <a:gd name="T46" fmla="*/ 827 w 827"/>
                  <a:gd name="T47" fmla="*/ 223 h 707"/>
                  <a:gd name="T48" fmla="*/ 521 w 827"/>
                  <a:gd name="T49" fmla="*/ 288 h 707"/>
                  <a:gd name="T50" fmla="*/ 566 w 827"/>
                  <a:gd name="T51" fmla="*/ 207 h 707"/>
                  <a:gd name="T52" fmla="*/ 737 w 827"/>
                  <a:gd name="T53" fmla="*/ 117 h 707"/>
                  <a:gd name="T54" fmla="*/ 514 w 827"/>
                  <a:gd name="T55" fmla="*/ 125 h 707"/>
                  <a:gd name="T56" fmla="*/ 672 w 827"/>
                  <a:gd name="T57" fmla="*/ 23 h 707"/>
                  <a:gd name="T58" fmla="*/ 672 w 827"/>
                  <a:gd name="T59" fmla="*/ 23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27" h="707">
                    <a:moveTo>
                      <a:pt x="672" y="23"/>
                    </a:moveTo>
                    <a:lnTo>
                      <a:pt x="470" y="39"/>
                    </a:lnTo>
                    <a:lnTo>
                      <a:pt x="543" y="0"/>
                    </a:lnTo>
                    <a:lnTo>
                      <a:pt x="275" y="15"/>
                    </a:lnTo>
                    <a:lnTo>
                      <a:pt x="376" y="51"/>
                    </a:lnTo>
                    <a:lnTo>
                      <a:pt x="175" y="125"/>
                    </a:lnTo>
                    <a:lnTo>
                      <a:pt x="316" y="121"/>
                    </a:lnTo>
                    <a:lnTo>
                      <a:pt x="106" y="239"/>
                    </a:lnTo>
                    <a:lnTo>
                      <a:pt x="292" y="248"/>
                    </a:lnTo>
                    <a:lnTo>
                      <a:pt x="83" y="385"/>
                    </a:lnTo>
                    <a:lnTo>
                      <a:pt x="245" y="382"/>
                    </a:lnTo>
                    <a:lnTo>
                      <a:pt x="0" y="532"/>
                    </a:lnTo>
                    <a:lnTo>
                      <a:pt x="202" y="528"/>
                    </a:lnTo>
                    <a:lnTo>
                      <a:pt x="47" y="652"/>
                    </a:lnTo>
                    <a:lnTo>
                      <a:pt x="233" y="628"/>
                    </a:lnTo>
                    <a:lnTo>
                      <a:pt x="136" y="707"/>
                    </a:lnTo>
                    <a:lnTo>
                      <a:pt x="615" y="660"/>
                    </a:lnTo>
                    <a:lnTo>
                      <a:pt x="819" y="622"/>
                    </a:lnTo>
                    <a:lnTo>
                      <a:pt x="521" y="615"/>
                    </a:lnTo>
                    <a:lnTo>
                      <a:pt x="729" y="513"/>
                    </a:lnTo>
                    <a:lnTo>
                      <a:pt x="470" y="509"/>
                    </a:lnTo>
                    <a:lnTo>
                      <a:pt x="786" y="374"/>
                    </a:lnTo>
                    <a:lnTo>
                      <a:pt x="621" y="366"/>
                    </a:lnTo>
                    <a:lnTo>
                      <a:pt x="827" y="223"/>
                    </a:lnTo>
                    <a:lnTo>
                      <a:pt x="521" y="288"/>
                    </a:lnTo>
                    <a:lnTo>
                      <a:pt x="566" y="207"/>
                    </a:lnTo>
                    <a:lnTo>
                      <a:pt x="737" y="117"/>
                    </a:lnTo>
                    <a:lnTo>
                      <a:pt x="514" y="125"/>
                    </a:lnTo>
                    <a:lnTo>
                      <a:pt x="672" y="23"/>
                    </a:lnTo>
                    <a:lnTo>
                      <a:pt x="672" y="23"/>
                    </a:lnTo>
                    <a:close/>
                  </a:path>
                </a:pathLst>
              </a:custGeom>
              <a:solidFill>
                <a:srgbClr val="B3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263" name="Freeform 47"/>
              <p:cNvSpPr>
                <a:spLocks/>
              </p:cNvSpPr>
              <p:nvPr/>
            </p:nvSpPr>
            <p:spPr bwMode="auto">
              <a:xfrm>
                <a:off x="5079" y="8589"/>
                <a:ext cx="249" cy="624"/>
              </a:xfrm>
              <a:custGeom>
                <a:avLst/>
                <a:gdLst>
                  <a:gd name="T0" fmla="*/ 147 w 249"/>
                  <a:gd name="T1" fmla="*/ 0 h 624"/>
                  <a:gd name="T2" fmla="*/ 167 w 249"/>
                  <a:gd name="T3" fmla="*/ 178 h 624"/>
                  <a:gd name="T4" fmla="*/ 194 w 249"/>
                  <a:gd name="T5" fmla="*/ 364 h 624"/>
                  <a:gd name="T6" fmla="*/ 249 w 249"/>
                  <a:gd name="T7" fmla="*/ 546 h 624"/>
                  <a:gd name="T8" fmla="*/ 128 w 249"/>
                  <a:gd name="T9" fmla="*/ 624 h 624"/>
                  <a:gd name="T10" fmla="*/ 167 w 249"/>
                  <a:gd name="T11" fmla="*/ 526 h 624"/>
                  <a:gd name="T12" fmla="*/ 34 w 249"/>
                  <a:gd name="T13" fmla="*/ 577 h 624"/>
                  <a:gd name="T14" fmla="*/ 81 w 249"/>
                  <a:gd name="T15" fmla="*/ 513 h 624"/>
                  <a:gd name="T16" fmla="*/ 8 w 249"/>
                  <a:gd name="T17" fmla="*/ 526 h 624"/>
                  <a:gd name="T18" fmla="*/ 167 w 249"/>
                  <a:gd name="T19" fmla="*/ 407 h 624"/>
                  <a:gd name="T20" fmla="*/ 57 w 249"/>
                  <a:gd name="T21" fmla="*/ 407 h 624"/>
                  <a:gd name="T22" fmla="*/ 163 w 249"/>
                  <a:gd name="T23" fmla="*/ 280 h 624"/>
                  <a:gd name="T24" fmla="*/ 84 w 249"/>
                  <a:gd name="T25" fmla="*/ 283 h 624"/>
                  <a:gd name="T26" fmla="*/ 139 w 249"/>
                  <a:gd name="T27" fmla="*/ 158 h 624"/>
                  <a:gd name="T28" fmla="*/ 34 w 249"/>
                  <a:gd name="T29" fmla="*/ 197 h 624"/>
                  <a:gd name="T30" fmla="*/ 120 w 249"/>
                  <a:gd name="T31" fmla="*/ 119 h 624"/>
                  <a:gd name="T32" fmla="*/ 0 w 249"/>
                  <a:gd name="T33" fmla="*/ 135 h 624"/>
                  <a:gd name="T34" fmla="*/ 147 w 249"/>
                  <a:gd name="T35" fmla="*/ 0 h 624"/>
                  <a:gd name="T36" fmla="*/ 147 w 249"/>
                  <a:gd name="T37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9" h="624">
                    <a:moveTo>
                      <a:pt x="147" y="0"/>
                    </a:moveTo>
                    <a:lnTo>
                      <a:pt x="167" y="178"/>
                    </a:lnTo>
                    <a:lnTo>
                      <a:pt x="194" y="364"/>
                    </a:lnTo>
                    <a:lnTo>
                      <a:pt x="249" y="546"/>
                    </a:lnTo>
                    <a:lnTo>
                      <a:pt x="128" y="624"/>
                    </a:lnTo>
                    <a:lnTo>
                      <a:pt x="167" y="526"/>
                    </a:lnTo>
                    <a:lnTo>
                      <a:pt x="34" y="577"/>
                    </a:lnTo>
                    <a:lnTo>
                      <a:pt x="81" y="513"/>
                    </a:lnTo>
                    <a:lnTo>
                      <a:pt x="8" y="526"/>
                    </a:lnTo>
                    <a:lnTo>
                      <a:pt x="167" y="407"/>
                    </a:lnTo>
                    <a:lnTo>
                      <a:pt x="57" y="407"/>
                    </a:lnTo>
                    <a:lnTo>
                      <a:pt x="163" y="280"/>
                    </a:lnTo>
                    <a:lnTo>
                      <a:pt x="84" y="283"/>
                    </a:lnTo>
                    <a:lnTo>
                      <a:pt x="139" y="158"/>
                    </a:lnTo>
                    <a:lnTo>
                      <a:pt x="34" y="197"/>
                    </a:lnTo>
                    <a:lnTo>
                      <a:pt x="120" y="119"/>
                    </a:lnTo>
                    <a:lnTo>
                      <a:pt x="0" y="135"/>
                    </a:lnTo>
                    <a:lnTo>
                      <a:pt x="147" y="0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B3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bg-BG"/>
              </a:p>
            </p:txBody>
          </p:sp>
        </p:grpSp>
        <p:pic>
          <p:nvPicPr>
            <p:cNvPr id="9264" name="Picture 4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2" y="1178"/>
              <a:ext cx="129" cy="131"/>
            </a:xfrm>
            <a:prstGeom prst="rect">
              <a:avLst/>
            </a:prstGeom>
            <a:solidFill>
              <a:srgbClr val="3333FF"/>
            </a:solidFill>
          </p:spPr>
        </p:pic>
        <p:pic>
          <p:nvPicPr>
            <p:cNvPr id="9265" name="Picture 4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3" y="2096"/>
              <a:ext cx="130" cy="131"/>
            </a:xfrm>
            <a:prstGeom prst="rect">
              <a:avLst/>
            </a:prstGeom>
            <a:solidFill>
              <a:srgbClr val="3333FF"/>
            </a:solidFill>
          </p:spPr>
        </p:pic>
        <p:sp>
          <p:nvSpPr>
            <p:cNvPr id="9266" name="Line 50"/>
            <p:cNvSpPr>
              <a:spLocks noChangeShapeType="1"/>
            </p:cNvSpPr>
            <p:nvPr/>
          </p:nvSpPr>
          <p:spPr bwMode="auto">
            <a:xfrm flipV="1">
              <a:off x="4827" y="823"/>
              <a:ext cx="0" cy="24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267" name="Rectangle 51"/>
            <p:cNvSpPr>
              <a:spLocks noChangeArrowheads="1"/>
            </p:cNvSpPr>
            <p:nvPr/>
          </p:nvSpPr>
          <p:spPr bwMode="auto">
            <a:xfrm rot="5400000">
              <a:off x="4632" y="789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68" name="Rectangle 52"/>
            <p:cNvSpPr>
              <a:spLocks noChangeArrowheads="1"/>
            </p:cNvSpPr>
            <p:nvPr/>
          </p:nvSpPr>
          <p:spPr bwMode="auto">
            <a:xfrm rot="5400000">
              <a:off x="4632" y="920"/>
              <a:ext cx="132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69" name="Rectangle 53"/>
            <p:cNvSpPr>
              <a:spLocks noChangeArrowheads="1"/>
            </p:cNvSpPr>
            <p:nvPr/>
          </p:nvSpPr>
          <p:spPr bwMode="auto">
            <a:xfrm rot="5400000">
              <a:off x="4632" y="1052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70" name="Rectangle 54"/>
            <p:cNvSpPr>
              <a:spLocks noChangeArrowheads="1"/>
            </p:cNvSpPr>
            <p:nvPr/>
          </p:nvSpPr>
          <p:spPr bwMode="auto">
            <a:xfrm rot="5400000">
              <a:off x="4632" y="1183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71" name="Rectangle 55"/>
            <p:cNvSpPr>
              <a:spLocks noChangeArrowheads="1"/>
            </p:cNvSpPr>
            <p:nvPr/>
          </p:nvSpPr>
          <p:spPr bwMode="auto">
            <a:xfrm rot="5400000">
              <a:off x="4632" y="1314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72" name="Rectangle 56"/>
            <p:cNvSpPr>
              <a:spLocks noChangeArrowheads="1"/>
            </p:cNvSpPr>
            <p:nvPr/>
          </p:nvSpPr>
          <p:spPr bwMode="auto">
            <a:xfrm rot="5400000">
              <a:off x="4632" y="1445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73" name="Rectangle 57"/>
            <p:cNvSpPr>
              <a:spLocks noChangeArrowheads="1"/>
            </p:cNvSpPr>
            <p:nvPr/>
          </p:nvSpPr>
          <p:spPr bwMode="auto">
            <a:xfrm rot="5400000">
              <a:off x="4632" y="1576"/>
              <a:ext cx="132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74" name="Rectangle 58"/>
            <p:cNvSpPr>
              <a:spLocks noChangeArrowheads="1"/>
            </p:cNvSpPr>
            <p:nvPr/>
          </p:nvSpPr>
          <p:spPr bwMode="auto">
            <a:xfrm rot="5400000">
              <a:off x="4632" y="1708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75" name="Rectangle 59"/>
            <p:cNvSpPr>
              <a:spLocks noChangeArrowheads="1"/>
            </p:cNvSpPr>
            <p:nvPr/>
          </p:nvSpPr>
          <p:spPr bwMode="auto">
            <a:xfrm rot="5400000">
              <a:off x="4632" y="1970"/>
              <a:ext cx="132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76" name="Rectangle 60"/>
            <p:cNvSpPr>
              <a:spLocks noChangeArrowheads="1"/>
            </p:cNvSpPr>
            <p:nvPr/>
          </p:nvSpPr>
          <p:spPr bwMode="auto">
            <a:xfrm rot="5400000">
              <a:off x="4633" y="1840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77" name="Rectangle 61"/>
            <p:cNvSpPr>
              <a:spLocks noChangeArrowheads="1"/>
            </p:cNvSpPr>
            <p:nvPr/>
          </p:nvSpPr>
          <p:spPr bwMode="auto">
            <a:xfrm rot="5400000">
              <a:off x="4632" y="2102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78" name="Rectangle 62"/>
            <p:cNvSpPr>
              <a:spLocks noChangeArrowheads="1"/>
            </p:cNvSpPr>
            <p:nvPr/>
          </p:nvSpPr>
          <p:spPr bwMode="auto">
            <a:xfrm rot="5400000">
              <a:off x="4632" y="2233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79" name="Rectangle 63"/>
            <p:cNvSpPr>
              <a:spLocks noChangeArrowheads="1"/>
            </p:cNvSpPr>
            <p:nvPr/>
          </p:nvSpPr>
          <p:spPr bwMode="auto">
            <a:xfrm rot="5400000">
              <a:off x="4632" y="2364"/>
              <a:ext cx="132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80" name="Rectangle 64"/>
            <p:cNvSpPr>
              <a:spLocks noChangeArrowheads="1"/>
            </p:cNvSpPr>
            <p:nvPr/>
          </p:nvSpPr>
          <p:spPr bwMode="auto">
            <a:xfrm rot="5400000">
              <a:off x="4632" y="2496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81" name="Rectangle 65"/>
            <p:cNvSpPr>
              <a:spLocks noChangeArrowheads="1"/>
            </p:cNvSpPr>
            <p:nvPr/>
          </p:nvSpPr>
          <p:spPr bwMode="auto">
            <a:xfrm rot="5400000">
              <a:off x="4632" y="2627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82" name="Rectangle 66"/>
            <p:cNvSpPr>
              <a:spLocks noChangeArrowheads="1"/>
            </p:cNvSpPr>
            <p:nvPr/>
          </p:nvSpPr>
          <p:spPr bwMode="auto">
            <a:xfrm rot="5400000">
              <a:off x="4632" y="2758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283" name="Rectangle 67"/>
            <p:cNvSpPr>
              <a:spLocks noChangeArrowheads="1"/>
            </p:cNvSpPr>
            <p:nvPr/>
          </p:nvSpPr>
          <p:spPr bwMode="auto">
            <a:xfrm rot="5400000">
              <a:off x="4632" y="2889"/>
              <a:ext cx="132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pic>
          <p:nvPicPr>
            <p:cNvPr id="9284" name="Picture 6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9" y="1697"/>
              <a:ext cx="129" cy="131"/>
            </a:xfrm>
            <a:prstGeom prst="rect">
              <a:avLst/>
            </a:prstGeom>
            <a:solidFill>
              <a:srgbClr val="3333FF"/>
            </a:solidFill>
          </p:spPr>
        </p:pic>
        <p:pic>
          <p:nvPicPr>
            <p:cNvPr id="9285" name="Picture 6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4" y="1435"/>
              <a:ext cx="129" cy="131"/>
            </a:xfrm>
            <a:prstGeom prst="rect">
              <a:avLst/>
            </a:prstGeom>
            <a:solidFill>
              <a:srgbClr val="3333FF"/>
            </a:solidFill>
          </p:spPr>
        </p:pic>
        <p:pic>
          <p:nvPicPr>
            <p:cNvPr id="9286" name="Picture 7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9" y="1839"/>
              <a:ext cx="129" cy="130"/>
            </a:xfrm>
            <a:prstGeom prst="rect">
              <a:avLst/>
            </a:prstGeom>
            <a:solidFill>
              <a:srgbClr val="3333FF"/>
            </a:solidFill>
          </p:spPr>
        </p:pic>
        <p:pic>
          <p:nvPicPr>
            <p:cNvPr id="9287" name="Picture 7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8" y="1309"/>
              <a:ext cx="129" cy="131"/>
            </a:xfrm>
            <a:prstGeom prst="rect">
              <a:avLst/>
            </a:prstGeom>
            <a:solidFill>
              <a:srgbClr val="3333FF"/>
            </a:solidFill>
          </p:spPr>
        </p:pic>
        <p:pic>
          <p:nvPicPr>
            <p:cNvPr id="9288" name="Picture 7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9" y="2100"/>
              <a:ext cx="129" cy="131"/>
            </a:xfrm>
            <a:prstGeom prst="rect">
              <a:avLst/>
            </a:prstGeom>
            <a:solidFill>
              <a:srgbClr val="3333FF"/>
            </a:solidFill>
          </p:spPr>
        </p:pic>
        <p:pic>
          <p:nvPicPr>
            <p:cNvPr id="9289" name="Picture 7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4" y="2226"/>
              <a:ext cx="129" cy="130"/>
            </a:xfrm>
            <a:prstGeom prst="rect">
              <a:avLst/>
            </a:prstGeom>
            <a:solidFill>
              <a:srgbClr val="3333FF"/>
            </a:solidFill>
          </p:spPr>
        </p:pic>
        <p:pic>
          <p:nvPicPr>
            <p:cNvPr id="9290" name="Picture 7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4" y="2885"/>
              <a:ext cx="129" cy="131"/>
            </a:xfrm>
            <a:prstGeom prst="rect">
              <a:avLst/>
            </a:prstGeom>
            <a:solidFill>
              <a:srgbClr val="3333FF"/>
            </a:solidFill>
          </p:spPr>
        </p:pic>
        <p:pic>
          <p:nvPicPr>
            <p:cNvPr id="9291" name="Picture 7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8" y="2754"/>
              <a:ext cx="129" cy="131"/>
            </a:xfrm>
            <a:prstGeom prst="rect">
              <a:avLst/>
            </a:prstGeom>
            <a:solidFill>
              <a:srgbClr val="3333FF"/>
            </a:solidFill>
          </p:spPr>
        </p:pic>
        <p:pic>
          <p:nvPicPr>
            <p:cNvPr id="9292" name="Picture 7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4" y="2624"/>
              <a:ext cx="129" cy="131"/>
            </a:xfrm>
            <a:prstGeom prst="rect">
              <a:avLst/>
            </a:prstGeom>
            <a:solidFill>
              <a:srgbClr val="3333FF"/>
            </a:solidFill>
          </p:spPr>
        </p:pic>
        <p:pic>
          <p:nvPicPr>
            <p:cNvPr id="9293" name="Picture 7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9" y="2498"/>
              <a:ext cx="129" cy="131"/>
            </a:xfrm>
            <a:prstGeom prst="rect">
              <a:avLst/>
            </a:prstGeom>
            <a:solidFill>
              <a:srgbClr val="3333FF"/>
            </a:solidFill>
          </p:spPr>
        </p:pic>
        <p:pic>
          <p:nvPicPr>
            <p:cNvPr id="9294" name="Picture 7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4" y="2351"/>
              <a:ext cx="129" cy="131"/>
            </a:xfrm>
            <a:prstGeom prst="rect">
              <a:avLst/>
            </a:prstGeom>
            <a:solidFill>
              <a:srgbClr val="3333FF"/>
            </a:solidFill>
          </p:spPr>
        </p:pic>
        <p:pic>
          <p:nvPicPr>
            <p:cNvPr id="9295" name="Picture 7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4" y="796"/>
              <a:ext cx="129" cy="131"/>
            </a:xfrm>
            <a:prstGeom prst="rect">
              <a:avLst/>
            </a:prstGeom>
            <a:solidFill>
              <a:srgbClr val="3333FF"/>
            </a:solidFill>
          </p:spPr>
        </p:pic>
        <p:pic>
          <p:nvPicPr>
            <p:cNvPr id="9296" name="Picture 8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4" y="922"/>
              <a:ext cx="129" cy="131"/>
            </a:xfrm>
            <a:prstGeom prst="rect">
              <a:avLst/>
            </a:prstGeom>
            <a:solidFill>
              <a:srgbClr val="3333FF"/>
            </a:solidFill>
          </p:spPr>
        </p:pic>
        <p:pic>
          <p:nvPicPr>
            <p:cNvPr id="9297" name="Picture 8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4" y="1047"/>
              <a:ext cx="129" cy="131"/>
            </a:xfrm>
            <a:prstGeom prst="rect">
              <a:avLst/>
            </a:prstGeom>
            <a:solidFill>
              <a:srgbClr val="3333FF"/>
            </a:solidFill>
          </p:spPr>
        </p:pic>
        <p:pic>
          <p:nvPicPr>
            <p:cNvPr id="9298" name="Picture 8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4" y="1173"/>
              <a:ext cx="129" cy="131"/>
            </a:xfrm>
            <a:prstGeom prst="rect">
              <a:avLst/>
            </a:prstGeom>
            <a:solidFill>
              <a:srgbClr val="3333FF"/>
            </a:solidFill>
          </p:spPr>
        </p:pic>
        <p:pic>
          <p:nvPicPr>
            <p:cNvPr id="9299" name="Picture 8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" y="1567"/>
              <a:ext cx="130" cy="131"/>
            </a:xfrm>
            <a:prstGeom prst="rect">
              <a:avLst/>
            </a:prstGeom>
            <a:solidFill>
              <a:srgbClr val="3333FF"/>
            </a:solidFill>
          </p:spPr>
        </p:pic>
        <p:sp>
          <p:nvSpPr>
            <p:cNvPr id="9300" name="Freeform 84"/>
            <p:cNvSpPr>
              <a:spLocks/>
            </p:cNvSpPr>
            <p:nvPr/>
          </p:nvSpPr>
          <p:spPr bwMode="auto">
            <a:xfrm rot="3195183" flipH="1">
              <a:off x="4741" y="1246"/>
              <a:ext cx="99" cy="95"/>
            </a:xfrm>
            <a:custGeom>
              <a:avLst/>
              <a:gdLst>
                <a:gd name="T0" fmla="*/ 1908 w 1922"/>
                <a:gd name="T1" fmla="*/ 0 h 1436"/>
                <a:gd name="T2" fmla="*/ 1170 w 1922"/>
                <a:gd name="T3" fmla="*/ 198 h 1436"/>
                <a:gd name="T4" fmla="*/ 762 w 1922"/>
                <a:gd name="T5" fmla="*/ 278 h 1436"/>
                <a:gd name="T6" fmla="*/ 584 w 1922"/>
                <a:gd name="T7" fmla="*/ 590 h 1436"/>
                <a:gd name="T8" fmla="*/ 122 w 1922"/>
                <a:gd name="T9" fmla="*/ 899 h 1436"/>
                <a:gd name="T10" fmla="*/ 339 w 1922"/>
                <a:gd name="T11" fmla="*/ 1075 h 1436"/>
                <a:gd name="T12" fmla="*/ 0 w 1922"/>
                <a:gd name="T13" fmla="*/ 1404 h 1436"/>
                <a:gd name="T14" fmla="*/ 257 w 1922"/>
                <a:gd name="T15" fmla="*/ 1436 h 1436"/>
                <a:gd name="T16" fmla="*/ 525 w 1922"/>
                <a:gd name="T17" fmla="*/ 1408 h 1436"/>
                <a:gd name="T18" fmla="*/ 743 w 1922"/>
                <a:gd name="T19" fmla="*/ 1326 h 1436"/>
                <a:gd name="T20" fmla="*/ 704 w 1922"/>
                <a:gd name="T21" fmla="*/ 1044 h 1436"/>
                <a:gd name="T22" fmla="*/ 980 w 1922"/>
                <a:gd name="T23" fmla="*/ 1017 h 1436"/>
                <a:gd name="T24" fmla="*/ 1395 w 1922"/>
                <a:gd name="T25" fmla="*/ 985 h 1436"/>
                <a:gd name="T26" fmla="*/ 1922 w 1922"/>
                <a:gd name="T27" fmla="*/ 831 h 1436"/>
                <a:gd name="T28" fmla="*/ 1908 w 1922"/>
                <a:gd name="T29" fmla="*/ 0 h 1436"/>
                <a:gd name="T30" fmla="*/ 1908 w 1922"/>
                <a:gd name="T31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2" h="1436">
                  <a:moveTo>
                    <a:pt x="1908" y="0"/>
                  </a:moveTo>
                  <a:lnTo>
                    <a:pt x="1170" y="198"/>
                  </a:lnTo>
                  <a:lnTo>
                    <a:pt x="762" y="278"/>
                  </a:lnTo>
                  <a:lnTo>
                    <a:pt x="584" y="590"/>
                  </a:lnTo>
                  <a:lnTo>
                    <a:pt x="122" y="899"/>
                  </a:lnTo>
                  <a:lnTo>
                    <a:pt x="339" y="1075"/>
                  </a:lnTo>
                  <a:lnTo>
                    <a:pt x="0" y="1404"/>
                  </a:lnTo>
                  <a:lnTo>
                    <a:pt x="257" y="1436"/>
                  </a:lnTo>
                  <a:lnTo>
                    <a:pt x="525" y="1408"/>
                  </a:lnTo>
                  <a:lnTo>
                    <a:pt x="743" y="1326"/>
                  </a:lnTo>
                  <a:lnTo>
                    <a:pt x="704" y="1044"/>
                  </a:lnTo>
                  <a:lnTo>
                    <a:pt x="980" y="1017"/>
                  </a:lnTo>
                  <a:lnTo>
                    <a:pt x="1395" y="985"/>
                  </a:lnTo>
                  <a:lnTo>
                    <a:pt x="1922" y="831"/>
                  </a:lnTo>
                  <a:lnTo>
                    <a:pt x="1908" y="0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01" name="Freeform 85"/>
            <p:cNvSpPr>
              <a:spLocks/>
            </p:cNvSpPr>
            <p:nvPr/>
          </p:nvSpPr>
          <p:spPr bwMode="auto">
            <a:xfrm rot="3195183" flipH="1">
              <a:off x="4799" y="1237"/>
              <a:ext cx="19" cy="6"/>
            </a:xfrm>
            <a:custGeom>
              <a:avLst/>
              <a:gdLst>
                <a:gd name="T0" fmla="*/ 376 w 376"/>
                <a:gd name="T1" fmla="*/ 32 h 96"/>
                <a:gd name="T2" fmla="*/ 357 w 376"/>
                <a:gd name="T3" fmla="*/ 35 h 96"/>
                <a:gd name="T4" fmla="*/ 341 w 376"/>
                <a:gd name="T5" fmla="*/ 39 h 96"/>
                <a:gd name="T6" fmla="*/ 324 w 376"/>
                <a:gd name="T7" fmla="*/ 41 h 96"/>
                <a:gd name="T8" fmla="*/ 306 w 376"/>
                <a:gd name="T9" fmla="*/ 47 h 96"/>
                <a:gd name="T10" fmla="*/ 288 w 376"/>
                <a:gd name="T11" fmla="*/ 49 h 96"/>
                <a:gd name="T12" fmla="*/ 271 w 376"/>
                <a:gd name="T13" fmla="*/ 55 h 96"/>
                <a:gd name="T14" fmla="*/ 253 w 376"/>
                <a:gd name="T15" fmla="*/ 59 h 96"/>
                <a:gd name="T16" fmla="*/ 235 w 376"/>
                <a:gd name="T17" fmla="*/ 65 h 96"/>
                <a:gd name="T18" fmla="*/ 218 w 376"/>
                <a:gd name="T19" fmla="*/ 67 h 96"/>
                <a:gd name="T20" fmla="*/ 200 w 376"/>
                <a:gd name="T21" fmla="*/ 71 h 96"/>
                <a:gd name="T22" fmla="*/ 182 w 376"/>
                <a:gd name="T23" fmla="*/ 73 h 96"/>
                <a:gd name="T24" fmla="*/ 165 w 376"/>
                <a:gd name="T25" fmla="*/ 79 h 96"/>
                <a:gd name="T26" fmla="*/ 147 w 376"/>
                <a:gd name="T27" fmla="*/ 81 h 96"/>
                <a:gd name="T28" fmla="*/ 130 w 376"/>
                <a:gd name="T29" fmla="*/ 84 h 96"/>
                <a:gd name="T30" fmla="*/ 112 w 376"/>
                <a:gd name="T31" fmla="*/ 88 h 96"/>
                <a:gd name="T32" fmla="*/ 96 w 376"/>
                <a:gd name="T33" fmla="*/ 90 h 96"/>
                <a:gd name="T34" fmla="*/ 87 w 376"/>
                <a:gd name="T35" fmla="*/ 90 h 96"/>
                <a:gd name="T36" fmla="*/ 75 w 376"/>
                <a:gd name="T37" fmla="*/ 88 h 96"/>
                <a:gd name="T38" fmla="*/ 61 w 376"/>
                <a:gd name="T39" fmla="*/ 86 h 96"/>
                <a:gd name="T40" fmla="*/ 47 w 376"/>
                <a:gd name="T41" fmla="*/ 86 h 96"/>
                <a:gd name="T42" fmla="*/ 32 w 376"/>
                <a:gd name="T43" fmla="*/ 86 h 96"/>
                <a:gd name="T44" fmla="*/ 20 w 376"/>
                <a:gd name="T45" fmla="*/ 88 h 96"/>
                <a:gd name="T46" fmla="*/ 6 w 376"/>
                <a:gd name="T47" fmla="*/ 90 h 96"/>
                <a:gd name="T48" fmla="*/ 0 w 376"/>
                <a:gd name="T49" fmla="*/ 96 h 96"/>
                <a:gd name="T50" fmla="*/ 12 w 376"/>
                <a:gd name="T51" fmla="*/ 84 h 96"/>
                <a:gd name="T52" fmla="*/ 28 w 376"/>
                <a:gd name="T53" fmla="*/ 75 h 96"/>
                <a:gd name="T54" fmla="*/ 41 w 376"/>
                <a:gd name="T55" fmla="*/ 65 h 96"/>
                <a:gd name="T56" fmla="*/ 61 w 376"/>
                <a:gd name="T57" fmla="*/ 57 h 96"/>
                <a:gd name="T58" fmla="*/ 79 w 376"/>
                <a:gd name="T59" fmla="*/ 47 h 96"/>
                <a:gd name="T60" fmla="*/ 96 w 376"/>
                <a:gd name="T61" fmla="*/ 37 h 96"/>
                <a:gd name="T62" fmla="*/ 118 w 376"/>
                <a:gd name="T63" fmla="*/ 30 h 96"/>
                <a:gd name="T64" fmla="*/ 139 w 376"/>
                <a:gd name="T65" fmla="*/ 24 h 96"/>
                <a:gd name="T66" fmla="*/ 159 w 376"/>
                <a:gd name="T67" fmla="*/ 16 h 96"/>
                <a:gd name="T68" fmla="*/ 179 w 376"/>
                <a:gd name="T69" fmla="*/ 10 h 96"/>
                <a:gd name="T70" fmla="*/ 198 w 376"/>
                <a:gd name="T71" fmla="*/ 4 h 96"/>
                <a:gd name="T72" fmla="*/ 218 w 376"/>
                <a:gd name="T73" fmla="*/ 2 h 96"/>
                <a:gd name="T74" fmla="*/ 235 w 376"/>
                <a:gd name="T75" fmla="*/ 0 h 96"/>
                <a:gd name="T76" fmla="*/ 253 w 376"/>
                <a:gd name="T77" fmla="*/ 0 h 96"/>
                <a:gd name="T78" fmla="*/ 269 w 376"/>
                <a:gd name="T79" fmla="*/ 2 h 96"/>
                <a:gd name="T80" fmla="*/ 284 w 376"/>
                <a:gd name="T81" fmla="*/ 8 h 96"/>
                <a:gd name="T82" fmla="*/ 296 w 376"/>
                <a:gd name="T83" fmla="*/ 12 h 96"/>
                <a:gd name="T84" fmla="*/ 308 w 376"/>
                <a:gd name="T85" fmla="*/ 16 h 96"/>
                <a:gd name="T86" fmla="*/ 318 w 376"/>
                <a:gd name="T87" fmla="*/ 18 h 96"/>
                <a:gd name="T88" fmla="*/ 331 w 376"/>
                <a:gd name="T89" fmla="*/ 24 h 96"/>
                <a:gd name="T90" fmla="*/ 341 w 376"/>
                <a:gd name="T91" fmla="*/ 24 h 96"/>
                <a:gd name="T92" fmla="*/ 353 w 376"/>
                <a:gd name="T93" fmla="*/ 28 h 96"/>
                <a:gd name="T94" fmla="*/ 365 w 376"/>
                <a:gd name="T95" fmla="*/ 30 h 96"/>
                <a:gd name="T96" fmla="*/ 376 w 376"/>
                <a:gd name="T97" fmla="*/ 32 h 96"/>
                <a:gd name="T98" fmla="*/ 376 w 376"/>
                <a:gd name="T99" fmla="*/ 3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6" h="96">
                  <a:moveTo>
                    <a:pt x="376" y="32"/>
                  </a:moveTo>
                  <a:lnTo>
                    <a:pt x="357" y="35"/>
                  </a:lnTo>
                  <a:lnTo>
                    <a:pt x="341" y="39"/>
                  </a:lnTo>
                  <a:lnTo>
                    <a:pt x="324" y="41"/>
                  </a:lnTo>
                  <a:lnTo>
                    <a:pt x="306" y="47"/>
                  </a:lnTo>
                  <a:lnTo>
                    <a:pt x="288" y="49"/>
                  </a:lnTo>
                  <a:lnTo>
                    <a:pt x="271" y="55"/>
                  </a:lnTo>
                  <a:lnTo>
                    <a:pt x="253" y="59"/>
                  </a:lnTo>
                  <a:lnTo>
                    <a:pt x="235" y="65"/>
                  </a:lnTo>
                  <a:lnTo>
                    <a:pt x="218" y="67"/>
                  </a:lnTo>
                  <a:lnTo>
                    <a:pt x="200" y="71"/>
                  </a:lnTo>
                  <a:lnTo>
                    <a:pt x="182" y="73"/>
                  </a:lnTo>
                  <a:lnTo>
                    <a:pt x="165" y="79"/>
                  </a:lnTo>
                  <a:lnTo>
                    <a:pt x="147" y="81"/>
                  </a:lnTo>
                  <a:lnTo>
                    <a:pt x="130" y="84"/>
                  </a:lnTo>
                  <a:lnTo>
                    <a:pt x="112" y="88"/>
                  </a:lnTo>
                  <a:lnTo>
                    <a:pt x="96" y="90"/>
                  </a:lnTo>
                  <a:lnTo>
                    <a:pt x="87" y="90"/>
                  </a:lnTo>
                  <a:lnTo>
                    <a:pt x="75" y="88"/>
                  </a:lnTo>
                  <a:lnTo>
                    <a:pt x="61" y="86"/>
                  </a:lnTo>
                  <a:lnTo>
                    <a:pt x="47" y="86"/>
                  </a:lnTo>
                  <a:lnTo>
                    <a:pt x="32" y="86"/>
                  </a:lnTo>
                  <a:lnTo>
                    <a:pt x="20" y="88"/>
                  </a:lnTo>
                  <a:lnTo>
                    <a:pt x="6" y="90"/>
                  </a:lnTo>
                  <a:lnTo>
                    <a:pt x="0" y="96"/>
                  </a:lnTo>
                  <a:lnTo>
                    <a:pt x="12" y="84"/>
                  </a:lnTo>
                  <a:lnTo>
                    <a:pt x="28" y="75"/>
                  </a:lnTo>
                  <a:lnTo>
                    <a:pt x="41" y="65"/>
                  </a:lnTo>
                  <a:lnTo>
                    <a:pt x="61" y="57"/>
                  </a:lnTo>
                  <a:lnTo>
                    <a:pt x="79" y="47"/>
                  </a:lnTo>
                  <a:lnTo>
                    <a:pt x="96" y="37"/>
                  </a:lnTo>
                  <a:lnTo>
                    <a:pt x="118" y="30"/>
                  </a:lnTo>
                  <a:lnTo>
                    <a:pt x="139" y="24"/>
                  </a:lnTo>
                  <a:lnTo>
                    <a:pt x="159" y="16"/>
                  </a:lnTo>
                  <a:lnTo>
                    <a:pt x="179" y="10"/>
                  </a:lnTo>
                  <a:lnTo>
                    <a:pt x="198" y="4"/>
                  </a:lnTo>
                  <a:lnTo>
                    <a:pt x="218" y="2"/>
                  </a:lnTo>
                  <a:lnTo>
                    <a:pt x="235" y="0"/>
                  </a:lnTo>
                  <a:lnTo>
                    <a:pt x="253" y="0"/>
                  </a:lnTo>
                  <a:lnTo>
                    <a:pt x="269" y="2"/>
                  </a:lnTo>
                  <a:lnTo>
                    <a:pt x="284" y="8"/>
                  </a:lnTo>
                  <a:lnTo>
                    <a:pt x="296" y="12"/>
                  </a:lnTo>
                  <a:lnTo>
                    <a:pt x="308" y="16"/>
                  </a:lnTo>
                  <a:lnTo>
                    <a:pt x="318" y="18"/>
                  </a:lnTo>
                  <a:lnTo>
                    <a:pt x="331" y="24"/>
                  </a:lnTo>
                  <a:lnTo>
                    <a:pt x="341" y="24"/>
                  </a:lnTo>
                  <a:lnTo>
                    <a:pt x="353" y="28"/>
                  </a:lnTo>
                  <a:lnTo>
                    <a:pt x="365" y="30"/>
                  </a:lnTo>
                  <a:lnTo>
                    <a:pt x="376" y="32"/>
                  </a:lnTo>
                  <a:lnTo>
                    <a:pt x="37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02" name="Freeform 86"/>
            <p:cNvSpPr>
              <a:spLocks/>
            </p:cNvSpPr>
            <p:nvPr/>
          </p:nvSpPr>
          <p:spPr bwMode="auto">
            <a:xfrm rot="3195183" flipH="1">
              <a:off x="4794" y="1224"/>
              <a:ext cx="22" cy="4"/>
            </a:xfrm>
            <a:custGeom>
              <a:avLst/>
              <a:gdLst>
                <a:gd name="T0" fmla="*/ 437 w 437"/>
                <a:gd name="T1" fmla="*/ 14 h 72"/>
                <a:gd name="T2" fmla="*/ 394 w 437"/>
                <a:gd name="T3" fmla="*/ 25 h 72"/>
                <a:gd name="T4" fmla="*/ 357 w 437"/>
                <a:gd name="T5" fmla="*/ 35 h 72"/>
                <a:gd name="T6" fmla="*/ 324 w 437"/>
                <a:gd name="T7" fmla="*/ 43 h 72"/>
                <a:gd name="T8" fmla="*/ 296 w 437"/>
                <a:gd name="T9" fmla="*/ 53 h 72"/>
                <a:gd name="T10" fmla="*/ 271 w 437"/>
                <a:gd name="T11" fmla="*/ 59 h 72"/>
                <a:gd name="T12" fmla="*/ 249 w 437"/>
                <a:gd name="T13" fmla="*/ 65 h 72"/>
                <a:gd name="T14" fmla="*/ 230 w 437"/>
                <a:gd name="T15" fmla="*/ 67 h 72"/>
                <a:gd name="T16" fmla="*/ 210 w 437"/>
                <a:gd name="T17" fmla="*/ 72 h 72"/>
                <a:gd name="T18" fmla="*/ 190 w 437"/>
                <a:gd name="T19" fmla="*/ 71 h 72"/>
                <a:gd name="T20" fmla="*/ 171 w 437"/>
                <a:gd name="T21" fmla="*/ 71 h 72"/>
                <a:gd name="T22" fmla="*/ 151 w 437"/>
                <a:gd name="T23" fmla="*/ 69 h 72"/>
                <a:gd name="T24" fmla="*/ 128 w 437"/>
                <a:gd name="T25" fmla="*/ 67 h 72"/>
                <a:gd name="T26" fmla="*/ 102 w 437"/>
                <a:gd name="T27" fmla="*/ 59 h 72"/>
                <a:gd name="T28" fmla="*/ 71 w 437"/>
                <a:gd name="T29" fmla="*/ 55 h 72"/>
                <a:gd name="T30" fmla="*/ 40 w 437"/>
                <a:gd name="T31" fmla="*/ 45 h 72"/>
                <a:gd name="T32" fmla="*/ 0 w 437"/>
                <a:gd name="T33" fmla="*/ 37 h 72"/>
                <a:gd name="T34" fmla="*/ 8 w 437"/>
                <a:gd name="T35" fmla="*/ 29 h 72"/>
                <a:gd name="T36" fmla="*/ 26 w 437"/>
                <a:gd name="T37" fmla="*/ 24 h 72"/>
                <a:gd name="T38" fmla="*/ 47 w 437"/>
                <a:gd name="T39" fmla="*/ 18 h 72"/>
                <a:gd name="T40" fmla="*/ 79 w 437"/>
                <a:gd name="T41" fmla="*/ 14 h 72"/>
                <a:gd name="T42" fmla="*/ 110 w 437"/>
                <a:gd name="T43" fmla="*/ 10 h 72"/>
                <a:gd name="T44" fmla="*/ 147 w 437"/>
                <a:gd name="T45" fmla="*/ 6 h 72"/>
                <a:gd name="T46" fmla="*/ 187 w 437"/>
                <a:gd name="T47" fmla="*/ 2 h 72"/>
                <a:gd name="T48" fmla="*/ 228 w 437"/>
                <a:gd name="T49" fmla="*/ 2 h 72"/>
                <a:gd name="T50" fmla="*/ 267 w 437"/>
                <a:gd name="T51" fmla="*/ 0 h 72"/>
                <a:gd name="T52" fmla="*/ 306 w 437"/>
                <a:gd name="T53" fmla="*/ 0 h 72"/>
                <a:gd name="T54" fmla="*/ 339 w 437"/>
                <a:gd name="T55" fmla="*/ 0 h 72"/>
                <a:gd name="T56" fmla="*/ 373 w 437"/>
                <a:gd name="T57" fmla="*/ 2 h 72"/>
                <a:gd name="T58" fmla="*/ 398 w 437"/>
                <a:gd name="T59" fmla="*/ 2 h 72"/>
                <a:gd name="T60" fmla="*/ 420 w 437"/>
                <a:gd name="T61" fmla="*/ 4 h 72"/>
                <a:gd name="T62" fmla="*/ 431 w 437"/>
                <a:gd name="T63" fmla="*/ 10 h 72"/>
                <a:gd name="T64" fmla="*/ 437 w 437"/>
                <a:gd name="T65" fmla="*/ 14 h 72"/>
                <a:gd name="T66" fmla="*/ 437 w 437"/>
                <a:gd name="T67" fmla="*/ 1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7" h="72">
                  <a:moveTo>
                    <a:pt x="437" y="14"/>
                  </a:moveTo>
                  <a:lnTo>
                    <a:pt x="394" y="25"/>
                  </a:lnTo>
                  <a:lnTo>
                    <a:pt x="357" y="35"/>
                  </a:lnTo>
                  <a:lnTo>
                    <a:pt x="324" y="43"/>
                  </a:lnTo>
                  <a:lnTo>
                    <a:pt x="296" y="53"/>
                  </a:lnTo>
                  <a:lnTo>
                    <a:pt x="271" y="59"/>
                  </a:lnTo>
                  <a:lnTo>
                    <a:pt x="249" y="65"/>
                  </a:lnTo>
                  <a:lnTo>
                    <a:pt x="230" y="67"/>
                  </a:lnTo>
                  <a:lnTo>
                    <a:pt x="210" y="72"/>
                  </a:lnTo>
                  <a:lnTo>
                    <a:pt x="190" y="71"/>
                  </a:lnTo>
                  <a:lnTo>
                    <a:pt x="171" y="71"/>
                  </a:lnTo>
                  <a:lnTo>
                    <a:pt x="151" y="69"/>
                  </a:lnTo>
                  <a:lnTo>
                    <a:pt x="128" y="67"/>
                  </a:lnTo>
                  <a:lnTo>
                    <a:pt x="102" y="59"/>
                  </a:lnTo>
                  <a:lnTo>
                    <a:pt x="71" y="55"/>
                  </a:lnTo>
                  <a:lnTo>
                    <a:pt x="40" y="45"/>
                  </a:lnTo>
                  <a:lnTo>
                    <a:pt x="0" y="37"/>
                  </a:lnTo>
                  <a:lnTo>
                    <a:pt x="8" y="29"/>
                  </a:lnTo>
                  <a:lnTo>
                    <a:pt x="26" y="24"/>
                  </a:lnTo>
                  <a:lnTo>
                    <a:pt x="47" y="18"/>
                  </a:lnTo>
                  <a:lnTo>
                    <a:pt x="79" y="14"/>
                  </a:lnTo>
                  <a:lnTo>
                    <a:pt x="110" y="10"/>
                  </a:lnTo>
                  <a:lnTo>
                    <a:pt x="147" y="6"/>
                  </a:lnTo>
                  <a:lnTo>
                    <a:pt x="187" y="2"/>
                  </a:lnTo>
                  <a:lnTo>
                    <a:pt x="228" y="2"/>
                  </a:lnTo>
                  <a:lnTo>
                    <a:pt x="267" y="0"/>
                  </a:lnTo>
                  <a:lnTo>
                    <a:pt x="306" y="0"/>
                  </a:lnTo>
                  <a:lnTo>
                    <a:pt x="339" y="0"/>
                  </a:lnTo>
                  <a:lnTo>
                    <a:pt x="373" y="2"/>
                  </a:lnTo>
                  <a:lnTo>
                    <a:pt x="398" y="2"/>
                  </a:lnTo>
                  <a:lnTo>
                    <a:pt x="420" y="4"/>
                  </a:lnTo>
                  <a:lnTo>
                    <a:pt x="431" y="10"/>
                  </a:lnTo>
                  <a:lnTo>
                    <a:pt x="437" y="14"/>
                  </a:lnTo>
                  <a:lnTo>
                    <a:pt x="43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03" name="Freeform 87"/>
            <p:cNvSpPr>
              <a:spLocks/>
            </p:cNvSpPr>
            <p:nvPr/>
          </p:nvSpPr>
          <p:spPr bwMode="auto">
            <a:xfrm rot="3195183" flipH="1">
              <a:off x="4769" y="1255"/>
              <a:ext cx="42" cy="81"/>
            </a:xfrm>
            <a:custGeom>
              <a:avLst/>
              <a:gdLst>
                <a:gd name="T0" fmla="*/ 297 w 810"/>
                <a:gd name="T1" fmla="*/ 67 h 1226"/>
                <a:gd name="T2" fmla="*/ 382 w 810"/>
                <a:gd name="T3" fmla="*/ 41 h 1226"/>
                <a:gd name="T4" fmla="*/ 470 w 810"/>
                <a:gd name="T5" fmla="*/ 26 h 1226"/>
                <a:gd name="T6" fmla="*/ 554 w 810"/>
                <a:gd name="T7" fmla="*/ 12 h 1226"/>
                <a:gd name="T8" fmla="*/ 640 w 810"/>
                <a:gd name="T9" fmla="*/ 4 h 1226"/>
                <a:gd name="T10" fmla="*/ 707 w 810"/>
                <a:gd name="T11" fmla="*/ 88 h 1226"/>
                <a:gd name="T12" fmla="*/ 252 w 810"/>
                <a:gd name="T13" fmla="*/ 272 h 1226"/>
                <a:gd name="T14" fmla="*/ 311 w 810"/>
                <a:gd name="T15" fmla="*/ 415 h 1226"/>
                <a:gd name="T16" fmla="*/ 280 w 810"/>
                <a:gd name="T17" fmla="*/ 435 h 1226"/>
                <a:gd name="T18" fmla="*/ 250 w 810"/>
                <a:gd name="T19" fmla="*/ 458 h 1226"/>
                <a:gd name="T20" fmla="*/ 217 w 810"/>
                <a:gd name="T21" fmla="*/ 476 h 1226"/>
                <a:gd name="T22" fmla="*/ 186 w 810"/>
                <a:gd name="T23" fmla="*/ 496 h 1226"/>
                <a:gd name="T24" fmla="*/ 152 w 810"/>
                <a:gd name="T25" fmla="*/ 511 h 1226"/>
                <a:gd name="T26" fmla="*/ 131 w 810"/>
                <a:gd name="T27" fmla="*/ 638 h 1226"/>
                <a:gd name="T28" fmla="*/ 113 w 810"/>
                <a:gd name="T29" fmla="*/ 811 h 1226"/>
                <a:gd name="T30" fmla="*/ 109 w 810"/>
                <a:gd name="T31" fmla="*/ 824 h 1226"/>
                <a:gd name="T32" fmla="*/ 133 w 810"/>
                <a:gd name="T33" fmla="*/ 826 h 1226"/>
                <a:gd name="T34" fmla="*/ 170 w 810"/>
                <a:gd name="T35" fmla="*/ 823 h 1226"/>
                <a:gd name="T36" fmla="*/ 219 w 810"/>
                <a:gd name="T37" fmla="*/ 813 h 1226"/>
                <a:gd name="T38" fmla="*/ 250 w 810"/>
                <a:gd name="T39" fmla="*/ 811 h 1226"/>
                <a:gd name="T40" fmla="*/ 207 w 810"/>
                <a:gd name="T41" fmla="*/ 846 h 1226"/>
                <a:gd name="T42" fmla="*/ 176 w 810"/>
                <a:gd name="T43" fmla="*/ 887 h 1226"/>
                <a:gd name="T44" fmla="*/ 248 w 810"/>
                <a:gd name="T45" fmla="*/ 871 h 1226"/>
                <a:gd name="T46" fmla="*/ 362 w 810"/>
                <a:gd name="T47" fmla="*/ 844 h 1226"/>
                <a:gd name="T48" fmla="*/ 483 w 810"/>
                <a:gd name="T49" fmla="*/ 834 h 1226"/>
                <a:gd name="T50" fmla="*/ 601 w 810"/>
                <a:gd name="T51" fmla="*/ 826 h 1226"/>
                <a:gd name="T52" fmla="*/ 715 w 810"/>
                <a:gd name="T53" fmla="*/ 817 h 1226"/>
                <a:gd name="T54" fmla="*/ 810 w 810"/>
                <a:gd name="T55" fmla="*/ 883 h 1226"/>
                <a:gd name="T56" fmla="*/ 705 w 810"/>
                <a:gd name="T57" fmla="*/ 899 h 1226"/>
                <a:gd name="T58" fmla="*/ 593 w 810"/>
                <a:gd name="T59" fmla="*/ 907 h 1226"/>
                <a:gd name="T60" fmla="*/ 479 w 810"/>
                <a:gd name="T61" fmla="*/ 909 h 1226"/>
                <a:gd name="T62" fmla="*/ 368 w 810"/>
                <a:gd name="T63" fmla="*/ 917 h 1226"/>
                <a:gd name="T64" fmla="*/ 262 w 810"/>
                <a:gd name="T65" fmla="*/ 940 h 1226"/>
                <a:gd name="T66" fmla="*/ 376 w 810"/>
                <a:gd name="T67" fmla="*/ 962 h 1226"/>
                <a:gd name="T68" fmla="*/ 362 w 810"/>
                <a:gd name="T69" fmla="*/ 1009 h 1226"/>
                <a:gd name="T70" fmla="*/ 342 w 810"/>
                <a:gd name="T71" fmla="*/ 1058 h 1226"/>
                <a:gd name="T72" fmla="*/ 319 w 810"/>
                <a:gd name="T73" fmla="*/ 1103 h 1226"/>
                <a:gd name="T74" fmla="*/ 293 w 810"/>
                <a:gd name="T75" fmla="*/ 1146 h 1226"/>
                <a:gd name="T76" fmla="*/ 262 w 810"/>
                <a:gd name="T77" fmla="*/ 1189 h 1226"/>
                <a:gd name="T78" fmla="*/ 121 w 810"/>
                <a:gd name="T79" fmla="*/ 1163 h 1226"/>
                <a:gd name="T80" fmla="*/ 86 w 810"/>
                <a:gd name="T81" fmla="*/ 1075 h 1226"/>
                <a:gd name="T82" fmla="*/ 45 w 810"/>
                <a:gd name="T83" fmla="*/ 942 h 1226"/>
                <a:gd name="T84" fmla="*/ 27 w 810"/>
                <a:gd name="T85" fmla="*/ 805 h 1226"/>
                <a:gd name="T86" fmla="*/ 17 w 810"/>
                <a:gd name="T87" fmla="*/ 662 h 1226"/>
                <a:gd name="T88" fmla="*/ 9 w 810"/>
                <a:gd name="T89" fmla="*/ 521 h 1226"/>
                <a:gd name="T90" fmla="*/ 19 w 810"/>
                <a:gd name="T91" fmla="*/ 415 h 1226"/>
                <a:gd name="T92" fmla="*/ 74 w 810"/>
                <a:gd name="T93" fmla="*/ 360 h 1226"/>
                <a:gd name="T94" fmla="*/ 115 w 810"/>
                <a:gd name="T95" fmla="*/ 294 h 1226"/>
                <a:gd name="T96" fmla="*/ 156 w 810"/>
                <a:gd name="T97" fmla="*/ 221 h 1226"/>
                <a:gd name="T98" fmla="*/ 199 w 810"/>
                <a:gd name="T99" fmla="*/ 151 h 1226"/>
                <a:gd name="T100" fmla="*/ 248 w 810"/>
                <a:gd name="T101" fmla="*/ 88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10" h="1226">
                  <a:moveTo>
                    <a:pt x="248" y="88"/>
                  </a:moveTo>
                  <a:lnTo>
                    <a:pt x="272" y="76"/>
                  </a:lnTo>
                  <a:lnTo>
                    <a:pt x="297" y="67"/>
                  </a:lnTo>
                  <a:lnTo>
                    <a:pt x="325" y="57"/>
                  </a:lnTo>
                  <a:lnTo>
                    <a:pt x="352" y="51"/>
                  </a:lnTo>
                  <a:lnTo>
                    <a:pt x="382" y="41"/>
                  </a:lnTo>
                  <a:lnTo>
                    <a:pt x="409" y="35"/>
                  </a:lnTo>
                  <a:lnTo>
                    <a:pt x="438" y="31"/>
                  </a:lnTo>
                  <a:lnTo>
                    <a:pt x="470" y="26"/>
                  </a:lnTo>
                  <a:lnTo>
                    <a:pt x="497" y="22"/>
                  </a:lnTo>
                  <a:lnTo>
                    <a:pt x="526" y="16"/>
                  </a:lnTo>
                  <a:lnTo>
                    <a:pt x="554" y="12"/>
                  </a:lnTo>
                  <a:lnTo>
                    <a:pt x="585" y="10"/>
                  </a:lnTo>
                  <a:lnTo>
                    <a:pt x="611" y="6"/>
                  </a:lnTo>
                  <a:lnTo>
                    <a:pt x="640" y="4"/>
                  </a:lnTo>
                  <a:lnTo>
                    <a:pt x="666" y="0"/>
                  </a:lnTo>
                  <a:lnTo>
                    <a:pt x="695" y="0"/>
                  </a:lnTo>
                  <a:lnTo>
                    <a:pt x="707" y="88"/>
                  </a:lnTo>
                  <a:lnTo>
                    <a:pt x="380" y="127"/>
                  </a:lnTo>
                  <a:lnTo>
                    <a:pt x="474" y="139"/>
                  </a:lnTo>
                  <a:lnTo>
                    <a:pt x="252" y="272"/>
                  </a:lnTo>
                  <a:lnTo>
                    <a:pt x="407" y="253"/>
                  </a:lnTo>
                  <a:lnTo>
                    <a:pt x="170" y="411"/>
                  </a:lnTo>
                  <a:lnTo>
                    <a:pt x="311" y="415"/>
                  </a:lnTo>
                  <a:lnTo>
                    <a:pt x="299" y="421"/>
                  </a:lnTo>
                  <a:lnTo>
                    <a:pt x="291" y="429"/>
                  </a:lnTo>
                  <a:lnTo>
                    <a:pt x="280" y="435"/>
                  </a:lnTo>
                  <a:lnTo>
                    <a:pt x="270" y="443"/>
                  </a:lnTo>
                  <a:lnTo>
                    <a:pt x="260" y="449"/>
                  </a:lnTo>
                  <a:lnTo>
                    <a:pt x="250" y="458"/>
                  </a:lnTo>
                  <a:lnTo>
                    <a:pt x="239" y="464"/>
                  </a:lnTo>
                  <a:lnTo>
                    <a:pt x="229" y="472"/>
                  </a:lnTo>
                  <a:lnTo>
                    <a:pt x="217" y="476"/>
                  </a:lnTo>
                  <a:lnTo>
                    <a:pt x="207" y="482"/>
                  </a:lnTo>
                  <a:lnTo>
                    <a:pt x="193" y="490"/>
                  </a:lnTo>
                  <a:lnTo>
                    <a:pt x="186" y="496"/>
                  </a:lnTo>
                  <a:lnTo>
                    <a:pt x="174" y="499"/>
                  </a:lnTo>
                  <a:lnTo>
                    <a:pt x="162" y="507"/>
                  </a:lnTo>
                  <a:lnTo>
                    <a:pt x="152" y="511"/>
                  </a:lnTo>
                  <a:lnTo>
                    <a:pt x="143" y="517"/>
                  </a:lnTo>
                  <a:lnTo>
                    <a:pt x="260" y="539"/>
                  </a:lnTo>
                  <a:lnTo>
                    <a:pt x="131" y="638"/>
                  </a:lnTo>
                  <a:lnTo>
                    <a:pt x="111" y="727"/>
                  </a:lnTo>
                  <a:lnTo>
                    <a:pt x="244" y="709"/>
                  </a:lnTo>
                  <a:lnTo>
                    <a:pt x="113" y="811"/>
                  </a:lnTo>
                  <a:lnTo>
                    <a:pt x="105" y="817"/>
                  </a:lnTo>
                  <a:lnTo>
                    <a:pt x="105" y="824"/>
                  </a:lnTo>
                  <a:lnTo>
                    <a:pt x="109" y="824"/>
                  </a:lnTo>
                  <a:lnTo>
                    <a:pt x="115" y="824"/>
                  </a:lnTo>
                  <a:lnTo>
                    <a:pt x="121" y="824"/>
                  </a:lnTo>
                  <a:lnTo>
                    <a:pt x="133" y="826"/>
                  </a:lnTo>
                  <a:lnTo>
                    <a:pt x="143" y="824"/>
                  </a:lnTo>
                  <a:lnTo>
                    <a:pt x="154" y="824"/>
                  </a:lnTo>
                  <a:lnTo>
                    <a:pt x="170" y="823"/>
                  </a:lnTo>
                  <a:lnTo>
                    <a:pt x="186" y="821"/>
                  </a:lnTo>
                  <a:lnTo>
                    <a:pt x="201" y="817"/>
                  </a:lnTo>
                  <a:lnTo>
                    <a:pt x="219" y="813"/>
                  </a:lnTo>
                  <a:lnTo>
                    <a:pt x="239" y="809"/>
                  </a:lnTo>
                  <a:lnTo>
                    <a:pt x="260" y="803"/>
                  </a:lnTo>
                  <a:lnTo>
                    <a:pt x="250" y="811"/>
                  </a:lnTo>
                  <a:lnTo>
                    <a:pt x="237" y="821"/>
                  </a:lnTo>
                  <a:lnTo>
                    <a:pt x="221" y="832"/>
                  </a:lnTo>
                  <a:lnTo>
                    <a:pt x="207" y="846"/>
                  </a:lnTo>
                  <a:lnTo>
                    <a:pt x="193" y="858"/>
                  </a:lnTo>
                  <a:lnTo>
                    <a:pt x="182" y="873"/>
                  </a:lnTo>
                  <a:lnTo>
                    <a:pt x="176" y="887"/>
                  </a:lnTo>
                  <a:lnTo>
                    <a:pt x="178" y="901"/>
                  </a:lnTo>
                  <a:lnTo>
                    <a:pt x="211" y="883"/>
                  </a:lnTo>
                  <a:lnTo>
                    <a:pt x="248" y="871"/>
                  </a:lnTo>
                  <a:lnTo>
                    <a:pt x="284" y="860"/>
                  </a:lnTo>
                  <a:lnTo>
                    <a:pt x="325" y="852"/>
                  </a:lnTo>
                  <a:lnTo>
                    <a:pt x="362" y="844"/>
                  </a:lnTo>
                  <a:lnTo>
                    <a:pt x="403" y="842"/>
                  </a:lnTo>
                  <a:lnTo>
                    <a:pt x="442" y="836"/>
                  </a:lnTo>
                  <a:lnTo>
                    <a:pt x="483" y="834"/>
                  </a:lnTo>
                  <a:lnTo>
                    <a:pt x="523" y="832"/>
                  </a:lnTo>
                  <a:lnTo>
                    <a:pt x="562" y="830"/>
                  </a:lnTo>
                  <a:lnTo>
                    <a:pt x="601" y="826"/>
                  </a:lnTo>
                  <a:lnTo>
                    <a:pt x="642" y="824"/>
                  </a:lnTo>
                  <a:lnTo>
                    <a:pt x="677" y="821"/>
                  </a:lnTo>
                  <a:lnTo>
                    <a:pt x="715" y="817"/>
                  </a:lnTo>
                  <a:lnTo>
                    <a:pt x="750" y="811"/>
                  </a:lnTo>
                  <a:lnTo>
                    <a:pt x="787" y="803"/>
                  </a:lnTo>
                  <a:lnTo>
                    <a:pt x="810" y="883"/>
                  </a:lnTo>
                  <a:lnTo>
                    <a:pt x="775" y="891"/>
                  </a:lnTo>
                  <a:lnTo>
                    <a:pt x="740" y="897"/>
                  </a:lnTo>
                  <a:lnTo>
                    <a:pt x="705" y="899"/>
                  </a:lnTo>
                  <a:lnTo>
                    <a:pt x="669" y="905"/>
                  </a:lnTo>
                  <a:lnTo>
                    <a:pt x="632" y="905"/>
                  </a:lnTo>
                  <a:lnTo>
                    <a:pt x="593" y="907"/>
                  </a:lnTo>
                  <a:lnTo>
                    <a:pt x="556" y="907"/>
                  </a:lnTo>
                  <a:lnTo>
                    <a:pt x="519" y="909"/>
                  </a:lnTo>
                  <a:lnTo>
                    <a:pt x="479" y="909"/>
                  </a:lnTo>
                  <a:lnTo>
                    <a:pt x="442" y="911"/>
                  </a:lnTo>
                  <a:lnTo>
                    <a:pt x="405" y="913"/>
                  </a:lnTo>
                  <a:lnTo>
                    <a:pt x="368" y="917"/>
                  </a:lnTo>
                  <a:lnTo>
                    <a:pt x="331" y="922"/>
                  </a:lnTo>
                  <a:lnTo>
                    <a:pt x="297" y="932"/>
                  </a:lnTo>
                  <a:lnTo>
                    <a:pt x="262" y="940"/>
                  </a:lnTo>
                  <a:lnTo>
                    <a:pt x="233" y="956"/>
                  </a:lnTo>
                  <a:lnTo>
                    <a:pt x="240" y="989"/>
                  </a:lnTo>
                  <a:lnTo>
                    <a:pt x="376" y="962"/>
                  </a:lnTo>
                  <a:lnTo>
                    <a:pt x="372" y="977"/>
                  </a:lnTo>
                  <a:lnTo>
                    <a:pt x="366" y="993"/>
                  </a:lnTo>
                  <a:lnTo>
                    <a:pt x="362" y="1009"/>
                  </a:lnTo>
                  <a:lnTo>
                    <a:pt x="356" y="1026"/>
                  </a:lnTo>
                  <a:lnTo>
                    <a:pt x="348" y="1040"/>
                  </a:lnTo>
                  <a:lnTo>
                    <a:pt x="342" y="1058"/>
                  </a:lnTo>
                  <a:lnTo>
                    <a:pt x="335" y="1071"/>
                  </a:lnTo>
                  <a:lnTo>
                    <a:pt x="329" y="1089"/>
                  </a:lnTo>
                  <a:lnTo>
                    <a:pt x="319" y="1103"/>
                  </a:lnTo>
                  <a:lnTo>
                    <a:pt x="309" y="1118"/>
                  </a:lnTo>
                  <a:lnTo>
                    <a:pt x="299" y="1132"/>
                  </a:lnTo>
                  <a:lnTo>
                    <a:pt x="293" y="1146"/>
                  </a:lnTo>
                  <a:lnTo>
                    <a:pt x="282" y="1159"/>
                  </a:lnTo>
                  <a:lnTo>
                    <a:pt x="272" y="1175"/>
                  </a:lnTo>
                  <a:lnTo>
                    <a:pt x="262" y="1189"/>
                  </a:lnTo>
                  <a:lnTo>
                    <a:pt x="252" y="1202"/>
                  </a:lnTo>
                  <a:lnTo>
                    <a:pt x="190" y="1226"/>
                  </a:lnTo>
                  <a:lnTo>
                    <a:pt x="121" y="1163"/>
                  </a:lnTo>
                  <a:lnTo>
                    <a:pt x="131" y="1159"/>
                  </a:lnTo>
                  <a:lnTo>
                    <a:pt x="105" y="1116"/>
                  </a:lnTo>
                  <a:lnTo>
                    <a:pt x="86" y="1075"/>
                  </a:lnTo>
                  <a:lnTo>
                    <a:pt x="68" y="1030"/>
                  </a:lnTo>
                  <a:lnTo>
                    <a:pt x="56" y="989"/>
                  </a:lnTo>
                  <a:lnTo>
                    <a:pt x="45" y="942"/>
                  </a:lnTo>
                  <a:lnTo>
                    <a:pt x="37" y="897"/>
                  </a:lnTo>
                  <a:lnTo>
                    <a:pt x="31" y="850"/>
                  </a:lnTo>
                  <a:lnTo>
                    <a:pt x="27" y="805"/>
                  </a:lnTo>
                  <a:lnTo>
                    <a:pt x="23" y="758"/>
                  </a:lnTo>
                  <a:lnTo>
                    <a:pt x="21" y="711"/>
                  </a:lnTo>
                  <a:lnTo>
                    <a:pt x="17" y="662"/>
                  </a:lnTo>
                  <a:lnTo>
                    <a:pt x="15" y="615"/>
                  </a:lnTo>
                  <a:lnTo>
                    <a:pt x="13" y="568"/>
                  </a:lnTo>
                  <a:lnTo>
                    <a:pt x="9" y="521"/>
                  </a:lnTo>
                  <a:lnTo>
                    <a:pt x="5" y="474"/>
                  </a:lnTo>
                  <a:lnTo>
                    <a:pt x="0" y="431"/>
                  </a:lnTo>
                  <a:lnTo>
                    <a:pt x="19" y="415"/>
                  </a:lnTo>
                  <a:lnTo>
                    <a:pt x="39" y="398"/>
                  </a:lnTo>
                  <a:lnTo>
                    <a:pt x="56" y="378"/>
                  </a:lnTo>
                  <a:lnTo>
                    <a:pt x="74" y="360"/>
                  </a:lnTo>
                  <a:lnTo>
                    <a:pt x="88" y="339"/>
                  </a:lnTo>
                  <a:lnTo>
                    <a:pt x="101" y="317"/>
                  </a:lnTo>
                  <a:lnTo>
                    <a:pt x="115" y="294"/>
                  </a:lnTo>
                  <a:lnTo>
                    <a:pt x="131" y="270"/>
                  </a:lnTo>
                  <a:lnTo>
                    <a:pt x="145" y="245"/>
                  </a:lnTo>
                  <a:lnTo>
                    <a:pt x="156" y="221"/>
                  </a:lnTo>
                  <a:lnTo>
                    <a:pt x="170" y="198"/>
                  </a:lnTo>
                  <a:lnTo>
                    <a:pt x="186" y="174"/>
                  </a:lnTo>
                  <a:lnTo>
                    <a:pt x="199" y="151"/>
                  </a:lnTo>
                  <a:lnTo>
                    <a:pt x="213" y="129"/>
                  </a:lnTo>
                  <a:lnTo>
                    <a:pt x="229" y="106"/>
                  </a:lnTo>
                  <a:lnTo>
                    <a:pt x="248" y="88"/>
                  </a:lnTo>
                  <a:lnTo>
                    <a:pt x="248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04" name="Freeform 88"/>
            <p:cNvSpPr>
              <a:spLocks/>
            </p:cNvSpPr>
            <p:nvPr/>
          </p:nvSpPr>
          <p:spPr bwMode="auto">
            <a:xfrm rot="3195183" flipH="1">
              <a:off x="4754" y="1197"/>
              <a:ext cx="44" cy="129"/>
            </a:xfrm>
            <a:custGeom>
              <a:avLst/>
              <a:gdLst>
                <a:gd name="T0" fmla="*/ 860 w 862"/>
                <a:gd name="T1" fmla="*/ 449 h 1954"/>
                <a:gd name="T2" fmla="*/ 848 w 862"/>
                <a:gd name="T3" fmla="*/ 1093 h 1954"/>
                <a:gd name="T4" fmla="*/ 819 w 862"/>
                <a:gd name="T5" fmla="*/ 1725 h 1954"/>
                <a:gd name="T6" fmla="*/ 732 w 862"/>
                <a:gd name="T7" fmla="*/ 1857 h 1954"/>
                <a:gd name="T8" fmla="*/ 740 w 862"/>
                <a:gd name="T9" fmla="*/ 1622 h 1954"/>
                <a:gd name="T10" fmla="*/ 742 w 862"/>
                <a:gd name="T11" fmla="*/ 1385 h 1954"/>
                <a:gd name="T12" fmla="*/ 707 w 862"/>
                <a:gd name="T13" fmla="*/ 1220 h 1954"/>
                <a:gd name="T14" fmla="*/ 519 w 862"/>
                <a:gd name="T15" fmla="*/ 1287 h 1954"/>
                <a:gd name="T16" fmla="*/ 325 w 862"/>
                <a:gd name="T17" fmla="*/ 1328 h 1954"/>
                <a:gd name="T18" fmla="*/ 131 w 862"/>
                <a:gd name="T19" fmla="*/ 1363 h 1954"/>
                <a:gd name="T20" fmla="*/ 237 w 862"/>
                <a:gd name="T21" fmla="*/ 1263 h 1954"/>
                <a:gd name="T22" fmla="*/ 399 w 862"/>
                <a:gd name="T23" fmla="*/ 1230 h 1954"/>
                <a:gd name="T24" fmla="*/ 554 w 862"/>
                <a:gd name="T25" fmla="*/ 1179 h 1954"/>
                <a:gd name="T26" fmla="*/ 562 w 862"/>
                <a:gd name="T27" fmla="*/ 1140 h 1954"/>
                <a:gd name="T28" fmla="*/ 425 w 862"/>
                <a:gd name="T29" fmla="*/ 1163 h 1954"/>
                <a:gd name="T30" fmla="*/ 286 w 862"/>
                <a:gd name="T31" fmla="*/ 1171 h 1954"/>
                <a:gd name="T32" fmla="*/ 206 w 862"/>
                <a:gd name="T33" fmla="*/ 1163 h 1954"/>
                <a:gd name="T34" fmla="*/ 351 w 862"/>
                <a:gd name="T35" fmla="*/ 1116 h 1954"/>
                <a:gd name="T36" fmla="*/ 497 w 862"/>
                <a:gd name="T37" fmla="*/ 1063 h 1954"/>
                <a:gd name="T38" fmla="*/ 640 w 862"/>
                <a:gd name="T39" fmla="*/ 1003 h 1954"/>
                <a:gd name="T40" fmla="*/ 595 w 862"/>
                <a:gd name="T41" fmla="*/ 969 h 1954"/>
                <a:gd name="T42" fmla="*/ 407 w 862"/>
                <a:gd name="T43" fmla="*/ 1022 h 1954"/>
                <a:gd name="T44" fmla="*/ 221 w 862"/>
                <a:gd name="T45" fmla="*/ 1060 h 1954"/>
                <a:gd name="T46" fmla="*/ 270 w 862"/>
                <a:gd name="T47" fmla="*/ 1022 h 1954"/>
                <a:gd name="T48" fmla="*/ 433 w 862"/>
                <a:gd name="T49" fmla="*/ 962 h 1954"/>
                <a:gd name="T50" fmla="*/ 586 w 862"/>
                <a:gd name="T51" fmla="*/ 883 h 1954"/>
                <a:gd name="T52" fmla="*/ 652 w 862"/>
                <a:gd name="T53" fmla="*/ 809 h 1954"/>
                <a:gd name="T54" fmla="*/ 531 w 862"/>
                <a:gd name="T55" fmla="*/ 856 h 1954"/>
                <a:gd name="T56" fmla="*/ 407 w 862"/>
                <a:gd name="T57" fmla="*/ 891 h 1954"/>
                <a:gd name="T58" fmla="*/ 286 w 862"/>
                <a:gd name="T59" fmla="*/ 915 h 1954"/>
                <a:gd name="T60" fmla="*/ 580 w 862"/>
                <a:gd name="T61" fmla="*/ 709 h 1954"/>
                <a:gd name="T62" fmla="*/ 423 w 862"/>
                <a:gd name="T63" fmla="*/ 750 h 1954"/>
                <a:gd name="T64" fmla="*/ 262 w 862"/>
                <a:gd name="T65" fmla="*/ 781 h 1954"/>
                <a:gd name="T66" fmla="*/ 225 w 862"/>
                <a:gd name="T67" fmla="*/ 766 h 1954"/>
                <a:gd name="T68" fmla="*/ 382 w 862"/>
                <a:gd name="T69" fmla="*/ 703 h 1954"/>
                <a:gd name="T70" fmla="*/ 539 w 862"/>
                <a:gd name="T71" fmla="*/ 642 h 1954"/>
                <a:gd name="T72" fmla="*/ 656 w 862"/>
                <a:gd name="T73" fmla="*/ 554 h 1954"/>
                <a:gd name="T74" fmla="*/ 511 w 862"/>
                <a:gd name="T75" fmla="*/ 601 h 1954"/>
                <a:gd name="T76" fmla="*/ 360 w 862"/>
                <a:gd name="T77" fmla="*/ 640 h 1954"/>
                <a:gd name="T78" fmla="*/ 209 w 862"/>
                <a:gd name="T79" fmla="*/ 666 h 1954"/>
                <a:gd name="T80" fmla="*/ 429 w 862"/>
                <a:gd name="T81" fmla="*/ 517 h 1954"/>
                <a:gd name="T82" fmla="*/ 315 w 862"/>
                <a:gd name="T83" fmla="*/ 554 h 1954"/>
                <a:gd name="T84" fmla="*/ 200 w 862"/>
                <a:gd name="T85" fmla="*/ 586 h 1954"/>
                <a:gd name="T86" fmla="*/ 178 w 862"/>
                <a:gd name="T87" fmla="*/ 523 h 1954"/>
                <a:gd name="T88" fmla="*/ 131 w 862"/>
                <a:gd name="T89" fmla="*/ 539 h 1954"/>
                <a:gd name="T90" fmla="*/ 86 w 862"/>
                <a:gd name="T91" fmla="*/ 552 h 1954"/>
                <a:gd name="T92" fmla="*/ 39 w 862"/>
                <a:gd name="T93" fmla="*/ 558 h 1954"/>
                <a:gd name="T94" fmla="*/ 67 w 862"/>
                <a:gd name="T95" fmla="*/ 464 h 1954"/>
                <a:gd name="T96" fmla="*/ 343 w 862"/>
                <a:gd name="T97" fmla="*/ 394 h 1954"/>
                <a:gd name="T98" fmla="*/ 638 w 862"/>
                <a:gd name="T99" fmla="*/ 298 h 1954"/>
                <a:gd name="T100" fmla="*/ 748 w 862"/>
                <a:gd name="T101" fmla="*/ 237 h 1954"/>
                <a:gd name="T102" fmla="*/ 766 w 862"/>
                <a:gd name="T103" fmla="*/ 143 h 1954"/>
                <a:gd name="T104" fmla="*/ 787 w 862"/>
                <a:gd name="T105" fmla="*/ 39 h 1954"/>
                <a:gd name="T106" fmla="*/ 803 w 862"/>
                <a:gd name="T107" fmla="*/ 0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62" h="1954">
                  <a:moveTo>
                    <a:pt x="803" y="0"/>
                  </a:moveTo>
                  <a:lnTo>
                    <a:pt x="823" y="104"/>
                  </a:lnTo>
                  <a:lnTo>
                    <a:pt x="840" y="212"/>
                  </a:lnTo>
                  <a:lnTo>
                    <a:pt x="852" y="327"/>
                  </a:lnTo>
                  <a:lnTo>
                    <a:pt x="860" y="449"/>
                  </a:lnTo>
                  <a:lnTo>
                    <a:pt x="862" y="572"/>
                  </a:lnTo>
                  <a:lnTo>
                    <a:pt x="862" y="701"/>
                  </a:lnTo>
                  <a:lnTo>
                    <a:pt x="858" y="828"/>
                  </a:lnTo>
                  <a:lnTo>
                    <a:pt x="854" y="962"/>
                  </a:lnTo>
                  <a:lnTo>
                    <a:pt x="848" y="1093"/>
                  </a:lnTo>
                  <a:lnTo>
                    <a:pt x="840" y="1224"/>
                  </a:lnTo>
                  <a:lnTo>
                    <a:pt x="830" y="1351"/>
                  </a:lnTo>
                  <a:lnTo>
                    <a:pt x="827" y="1481"/>
                  </a:lnTo>
                  <a:lnTo>
                    <a:pt x="821" y="1604"/>
                  </a:lnTo>
                  <a:lnTo>
                    <a:pt x="819" y="1725"/>
                  </a:lnTo>
                  <a:lnTo>
                    <a:pt x="817" y="1843"/>
                  </a:lnTo>
                  <a:lnTo>
                    <a:pt x="823" y="1954"/>
                  </a:lnTo>
                  <a:lnTo>
                    <a:pt x="732" y="1947"/>
                  </a:lnTo>
                  <a:lnTo>
                    <a:pt x="732" y="1902"/>
                  </a:lnTo>
                  <a:lnTo>
                    <a:pt x="732" y="1857"/>
                  </a:lnTo>
                  <a:lnTo>
                    <a:pt x="734" y="1810"/>
                  </a:lnTo>
                  <a:lnTo>
                    <a:pt x="736" y="1763"/>
                  </a:lnTo>
                  <a:lnTo>
                    <a:pt x="736" y="1716"/>
                  </a:lnTo>
                  <a:lnTo>
                    <a:pt x="738" y="1669"/>
                  </a:lnTo>
                  <a:lnTo>
                    <a:pt x="740" y="1622"/>
                  </a:lnTo>
                  <a:lnTo>
                    <a:pt x="742" y="1575"/>
                  </a:lnTo>
                  <a:lnTo>
                    <a:pt x="742" y="1526"/>
                  </a:lnTo>
                  <a:lnTo>
                    <a:pt x="742" y="1479"/>
                  </a:lnTo>
                  <a:lnTo>
                    <a:pt x="742" y="1432"/>
                  </a:lnTo>
                  <a:lnTo>
                    <a:pt x="742" y="1385"/>
                  </a:lnTo>
                  <a:lnTo>
                    <a:pt x="742" y="1338"/>
                  </a:lnTo>
                  <a:lnTo>
                    <a:pt x="742" y="1291"/>
                  </a:lnTo>
                  <a:lnTo>
                    <a:pt x="742" y="1248"/>
                  </a:lnTo>
                  <a:lnTo>
                    <a:pt x="742" y="1204"/>
                  </a:lnTo>
                  <a:lnTo>
                    <a:pt x="707" y="1220"/>
                  </a:lnTo>
                  <a:lnTo>
                    <a:pt x="670" y="1236"/>
                  </a:lnTo>
                  <a:lnTo>
                    <a:pt x="633" y="1249"/>
                  </a:lnTo>
                  <a:lnTo>
                    <a:pt x="595" y="1265"/>
                  </a:lnTo>
                  <a:lnTo>
                    <a:pt x="556" y="1275"/>
                  </a:lnTo>
                  <a:lnTo>
                    <a:pt x="519" y="1287"/>
                  </a:lnTo>
                  <a:lnTo>
                    <a:pt x="480" y="1296"/>
                  </a:lnTo>
                  <a:lnTo>
                    <a:pt x="443" y="1304"/>
                  </a:lnTo>
                  <a:lnTo>
                    <a:pt x="403" y="1312"/>
                  </a:lnTo>
                  <a:lnTo>
                    <a:pt x="364" y="1320"/>
                  </a:lnTo>
                  <a:lnTo>
                    <a:pt x="325" y="1328"/>
                  </a:lnTo>
                  <a:lnTo>
                    <a:pt x="286" y="1336"/>
                  </a:lnTo>
                  <a:lnTo>
                    <a:pt x="247" y="1340"/>
                  </a:lnTo>
                  <a:lnTo>
                    <a:pt x="208" y="1347"/>
                  </a:lnTo>
                  <a:lnTo>
                    <a:pt x="168" y="1355"/>
                  </a:lnTo>
                  <a:lnTo>
                    <a:pt x="131" y="1363"/>
                  </a:lnTo>
                  <a:lnTo>
                    <a:pt x="110" y="1283"/>
                  </a:lnTo>
                  <a:lnTo>
                    <a:pt x="141" y="1277"/>
                  </a:lnTo>
                  <a:lnTo>
                    <a:pt x="172" y="1273"/>
                  </a:lnTo>
                  <a:lnTo>
                    <a:pt x="206" y="1267"/>
                  </a:lnTo>
                  <a:lnTo>
                    <a:pt x="237" y="1263"/>
                  </a:lnTo>
                  <a:lnTo>
                    <a:pt x="270" y="1257"/>
                  </a:lnTo>
                  <a:lnTo>
                    <a:pt x="302" y="1251"/>
                  </a:lnTo>
                  <a:lnTo>
                    <a:pt x="335" y="1246"/>
                  </a:lnTo>
                  <a:lnTo>
                    <a:pt x="368" y="1240"/>
                  </a:lnTo>
                  <a:lnTo>
                    <a:pt x="399" y="1230"/>
                  </a:lnTo>
                  <a:lnTo>
                    <a:pt x="431" y="1222"/>
                  </a:lnTo>
                  <a:lnTo>
                    <a:pt x="462" y="1212"/>
                  </a:lnTo>
                  <a:lnTo>
                    <a:pt x="494" y="1202"/>
                  </a:lnTo>
                  <a:lnTo>
                    <a:pt x="523" y="1191"/>
                  </a:lnTo>
                  <a:lnTo>
                    <a:pt x="554" y="1179"/>
                  </a:lnTo>
                  <a:lnTo>
                    <a:pt x="586" y="1165"/>
                  </a:lnTo>
                  <a:lnTo>
                    <a:pt x="617" y="1152"/>
                  </a:lnTo>
                  <a:lnTo>
                    <a:pt x="617" y="1126"/>
                  </a:lnTo>
                  <a:lnTo>
                    <a:pt x="590" y="1132"/>
                  </a:lnTo>
                  <a:lnTo>
                    <a:pt x="562" y="1140"/>
                  </a:lnTo>
                  <a:lnTo>
                    <a:pt x="537" y="1146"/>
                  </a:lnTo>
                  <a:lnTo>
                    <a:pt x="509" y="1152"/>
                  </a:lnTo>
                  <a:lnTo>
                    <a:pt x="480" y="1155"/>
                  </a:lnTo>
                  <a:lnTo>
                    <a:pt x="452" y="1159"/>
                  </a:lnTo>
                  <a:lnTo>
                    <a:pt x="425" y="1163"/>
                  </a:lnTo>
                  <a:lnTo>
                    <a:pt x="398" y="1167"/>
                  </a:lnTo>
                  <a:lnTo>
                    <a:pt x="368" y="1167"/>
                  </a:lnTo>
                  <a:lnTo>
                    <a:pt x="341" y="1169"/>
                  </a:lnTo>
                  <a:lnTo>
                    <a:pt x="311" y="1169"/>
                  </a:lnTo>
                  <a:lnTo>
                    <a:pt x="286" y="1171"/>
                  </a:lnTo>
                  <a:lnTo>
                    <a:pt x="257" y="1171"/>
                  </a:lnTo>
                  <a:lnTo>
                    <a:pt x="229" y="1171"/>
                  </a:lnTo>
                  <a:lnTo>
                    <a:pt x="204" y="1171"/>
                  </a:lnTo>
                  <a:lnTo>
                    <a:pt x="178" y="1173"/>
                  </a:lnTo>
                  <a:lnTo>
                    <a:pt x="206" y="1163"/>
                  </a:lnTo>
                  <a:lnTo>
                    <a:pt x="235" y="1154"/>
                  </a:lnTo>
                  <a:lnTo>
                    <a:pt x="264" y="1144"/>
                  </a:lnTo>
                  <a:lnTo>
                    <a:pt x="294" y="1136"/>
                  </a:lnTo>
                  <a:lnTo>
                    <a:pt x="323" y="1126"/>
                  </a:lnTo>
                  <a:lnTo>
                    <a:pt x="351" y="1116"/>
                  </a:lnTo>
                  <a:lnTo>
                    <a:pt x="382" y="1107"/>
                  </a:lnTo>
                  <a:lnTo>
                    <a:pt x="411" y="1097"/>
                  </a:lnTo>
                  <a:lnTo>
                    <a:pt x="441" y="1085"/>
                  </a:lnTo>
                  <a:lnTo>
                    <a:pt x="468" y="1075"/>
                  </a:lnTo>
                  <a:lnTo>
                    <a:pt x="497" y="1063"/>
                  </a:lnTo>
                  <a:lnTo>
                    <a:pt x="527" y="1052"/>
                  </a:lnTo>
                  <a:lnTo>
                    <a:pt x="554" y="1040"/>
                  </a:lnTo>
                  <a:lnTo>
                    <a:pt x="584" y="1026"/>
                  </a:lnTo>
                  <a:lnTo>
                    <a:pt x="611" y="1015"/>
                  </a:lnTo>
                  <a:lnTo>
                    <a:pt x="640" y="1003"/>
                  </a:lnTo>
                  <a:lnTo>
                    <a:pt x="660" y="950"/>
                  </a:lnTo>
                  <a:lnTo>
                    <a:pt x="654" y="950"/>
                  </a:lnTo>
                  <a:lnTo>
                    <a:pt x="642" y="954"/>
                  </a:lnTo>
                  <a:lnTo>
                    <a:pt x="621" y="960"/>
                  </a:lnTo>
                  <a:lnTo>
                    <a:pt x="595" y="969"/>
                  </a:lnTo>
                  <a:lnTo>
                    <a:pt x="564" y="979"/>
                  </a:lnTo>
                  <a:lnTo>
                    <a:pt x="531" y="989"/>
                  </a:lnTo>
                  <a:lnTo>
                    <a:pt x="490" y="1001"/>
                  </a:lnTo>
                  <a:lnTo>
                    <a:pt x="450" y="1013"/>
                  </a:lnTo>
                  <a:lnTo>
                    <a:pt x="407" y="1022"/>
                  </a:lnTo>
                  <a:lnTo>
                    <a:pt x="368" y="1034"/>
                  </a:lnTo>
                  <a:lnTo>
                    <a:pt x="327" y="1044"/>
                  </a:lnTo>
                  <a:lnTo>
                    <a:pt x="288" y="1052"/>
                  </a:lnTo>
                  <a:lnTo>
                    <a:pt x="253" y="1056"/>
                  </a:lnTo>
                  <a:lnTo>
                    <a:pt x="221" y="1060"/>
                  </a:lnTo>
                  <a:lnTo>
                    <a:pt x="192" y="1060"/>
                  </a:lnTo>
                  <a:lnTo>
                    <a:pt x="172" y="1058"/>
                  </a:lnTo>
                  <a:lnTo>
                    <a:pt x="206" y="1044"/>
                  </a:lnTo>
                  <a:lnTo>
                    <a:pt x="237" y="1034"/>
                  </a:lnTo>
                  <a:lnTo>
                    <a:pt x="270" y="1022"/>
                  </a:lnTo>
                  <a:lnTo>
                    <a:pt x="304" y="1011"/>
                  </a:lnTo>
                  <a:lnTo>
                    <a:pt x="335" y="999"/>
                  </a:lnTo>
                  <a:lnTo>
                    <a:pt x="368" y="987"/>
                  </a:lnTo>
                  <a:lnTo>
                    <a:pt x="399" y="973"/>
                  </a:lnTo>
                  <a:lnTo>
                    <a:pt x="433" y="962"/>
                  </a:lnTo>
                  <a:lnTo>
                    <a:pt x="464" y="946"/>
                  </a:lnTo>
                  <a:lnTo>
                    <a:pt x="495" y="930"/>
                  </a:lnTo>
                  <a:lnTo>
                    <a:pt x="525" y="915"/>
                  </a:lnTo>
                  <a:lnTo>
                    <a:pt x="556" y="901"/>
                  </a:lnTo>
                  <a:lnTo>
                    <a:pt x="586" y="883"/>
                  </a:lnTo>
                  <a:lnTo>
                    <a:pt x="615" y="866"/>
                  </a:lnTo>
                  <a:lnTo>
                    <a:pt x="644" y="848"/>
                  </a:lnTo>
                  <a:lnTo>
                    <a:pt x="676" y="832"/>
                  </a:lnTo>
                  <a:lnTo>
                    <a:pt x="676" y="799"/>
                  </a:lnTo>
                  <a:lnTo>
                    <a:pt x="652" y="809"/>
                  </a:lnTo>
                  <a:lnTo>
                    <a:pt x="627" y="821"/>
                  </a:lnTo>
                  <a:lnTo>
                    <a:pt x="603" y="830"/>
                  </a:lnTo>
                  <a:lnTo>
                    <a:pt x="580" y="840"/>
                  </a:lnTo>
                  <a:lnTo>
                    <a:pt x="554" y="848"/>
                  </a:lnTo>
                  <a:lnTo>
                    <a:pt x="531" y="856"/>
                  </a:lnTo>
                  <a:lnTo>
                    <a:pt x="507" y="864"/>
                  </a:lnTo>
                  <a:lnTo>
                    <a:pt x="484" y="874"/>
                  </a:lnTo>
                  <a:lnTo>
                    <a:pt x="458" y="879"/>
                  </a:lnTo>
                  <a:lnTo>
                    <a:pt x="433" y="887"/>
                  </a:lnTo>
                  <a:lnTo>
                    <a:pt x="407" y="891"/>
                  </a:lnTo>
                  <a:lnTo>
                    <a:pt x="384" y="897"/>
                  </a:lnTo>
                  <a:lnTo>
                    <a:pt x="360" y="903"/>
                  </a:lnTo>
                  <a:lnTo>
                    <a:pt x="335" y="907"/>
                  </a:lnTo>
                  <a:lnTo>
                    <a:pt x="309" y="911"/>
                  </a:lnTo>
                  <a:lnTo>
                    <a:pt x="286" y="915"/>
                  </a:lnTo>
                  <a:lnTo>
                    <a:pt x="672" y="709"/>
                  </a:lnTo>
                  <a:lnTo>
                    <a:pt x="676" y="686"/>
                  </a:lnTo>
                  <a:lnTo>
                    <a:pt x="642" y="693"/>
                  </a:lnTo>
                  <a:lnTo>
                    <a:pt x="611" y="701"/>
                  </a:lnTo>
                  <a:lnTo>
                    <a:pt x="580" y="709"/>
                  </a:lnTo>
                  <a:lnTo>
                    <a:pt x="548" y="719"/>
                  </a:lnTo>
                  <a:lnTo>
                    <a:pt x="515" y="727"/>
                  </a:lnTo>
                  <a:lnTo>
                    <a:pt x="486" y="734"/>
                  </a:lnTo>
                  <a:lnTo>
                    <a:pt x="452" y="742"/>
                  </a:lnTo>
                  <a:lnTo>
                    <a:pt x="423" y="750"/>
                  </a:lnTo>
                  <a:lnTo>
                    <a:pt x="390" y="758"/>
                  </a:lnTo>
                  <a:lnTo>
                    <a:pt x="358" y="764"/>
                  </a:lnTo>
                  <a:lnTo>
                    <a:pt x="327" y="770"/>
                  </a:lnTo>
                  <a:lnTo>
                    <a:pt x="294" y="776"/>
                  </a:lnTo>
                  <a:lnTo>
                    <a:pt x="262" y="781"/>
                  </a:lnTo>
                  <a:lnTo>
                    <a:pt x="229" y="785"/>
                  </a:lnTo>
                  <a:lnTo>
                    <a:pt x="196" y="789"/>
                  </a:lnTo>
                  <a:lnTo>
                    <a:pt x="164" y="797"/>
                  </a:lnTo>
                  <a:lnTo>
                    <a:pt x="194" y="780"/>
                  </a:lnTo>
                  <a:lnTo>
                    <a:pt x="225" y="766"/>
                  </a:lnTo>
                  <a:lnTo>
                    <a:pt x="255" y="752"/>
                  </a:lnTo>
                  <a:lnTo>
                    <a:pt x="288" y="740"/>
                  </a:lnTo>
                  <a:lnTo>
                    <a:pt x="319" y="725"/>
                  </a:lnTo>
                  <a:lnTo>
                    <a:pt x="351" y="715"/>
                  </a:lnTo>
                  <a:lnTo>
                    <a:pt x="382" y="703"/>
                  </a:lnTo>
                  <a:lnTo>
                    <a:pt x="415" y="691"/>
                  </a:lnTo>
                  <a:lnTo>
                    <a:pt x="445" y="680"/>
                  </a:lnTo>
                  <a:lnTo>
                    <a:pt x="476" y="668"/>
                  </a:lnTo>
                  <a:lnTo>
                    <a:pt x="507" y="654"/>
                  </a:lnTo>
                  <a:lnTo>
                    <a:pt x="539" y="642"/>
                  </a:lnTo>
                  <a:lnTo>
                    <a:pt x="570" y="627"/>
                  </a:lnTo>
                  <a:lnTo>
                    <a:pt x="599" y="611"/>
                  </a:lnTo>
                  <a:lnTo>
                    <a:pt x="629" y="595"/>
                  </a:lnTo>
                  <a:lnTo>
                    <a:pt x="660" y="578"/>
                  </a:lnTo>
                  <a:lnTo>
                    <a:pt x="656" y="554"/>
                  </a:lnTo>
                  <a:lnTo>
                    <a:pt x="627" y="564"/>
                  </a:lnTo>
                  <a:lnTo>
                    <a:pt x="597" y="574"/>
                  </a:lnTo>
                  <a:lnTo>
                    <a:pt x="570" y="584"/>
                  </a:lnTo>
                  <a:lnTo>
                    <a:pt x="541" y="593"/>
                  </a:lnTo>
                  <a:lnTo>
                    <a:pt x="511" y="601"/>
                  </a:lnTo>
                  <a:lnTo>
                    <a:pt x="480" y="611"/>
                  </a:lnTo>
                  <a:lnTo>
                    <a:pt x="450" y="619"/>
                  </a:lnTo>
                  <a:lnTo>
                    <a:pt x="423" y="627"/>
                  </a:lnTo>
                  <a:lnTo>
                    <a:pt x="392" y="635"/>
                  </a:lnTo>
                  <a:lnTo>
                    <a:pt x="360" y="640"/>
                  </a:lnTo>
                  <a:lnTo>
                    <a:pt x="329" y="646"/>
                  </a:lnTo>
                  <a:lnTo>
                    <a:pt x="302" y="652"/>
                  </a:lnTo>
                  <a:lnTo>
                    <a:pt x="270" y="658"/>
                  </a:lnTo>
                  <a:lnTo>
                    <a:pt x="239" y="662"/>
                  </a:lnTo>
                  <a:lnTo>
                    <a:pt x="209" y="666"/>
                  </a:lnTo>
                  <a:lnTo>
                    <a:pt x="180" y="670"/>
                  </a:lnTo>
                  <a:lnTo>
                    <a:pt x="482" y="529"/>
                  </a:lnTo>
                  <a:lnTo>
                    <a:pt x="474" y="503"/>
                  </a:lnTo>
                  <a:lnTo>
                    <a:pt x="450" y="509"/>
                  </a:lnTo>
                  <a:lnTo>
                    <a:pt x="429" y="517"/>
                  </a:lnTo>
                  <a:lnTo>
                    <a:pt x="407" y="525"/>
                  </a:lnTo>
                  <a:lnTo>
                    <a:pt x="384" y="533"/>
                  </a:lnTo>
                  <a:lnTo>
                    <a:pt x="360" y="539"/>
                  </a:lnTo>
                  <a:lnTo>
                    <a:pt x="339" y="546"/>
                  </a:lnTo>
                  <a:lnTo>
                    <a:pt x="315" y="554"/>
                  </a:lnTo>
                  <a:lnTo>
                    <a:pt x="294" y="562"/>
                  </a:lnTo>
                  <a:lnTo>
                    <a:pt x="270" y="570"/>
                  </a:lnTo>
                  <a:lnTo>
                    <a:pt x="245" y="576"/>
                  </a:lnTo>
                  <a:lnTo>
                    <a:pt x="221" y="580"/>
                  </a:lnTo>
                  <a:lnTo>
                    <a:pt x="200" y="586"/>
                  </a:lnTo>
                  <a:lnTo>
                    <a:pt x="176" y="590"/>
                  </a:lnTo>
                  <a:lnTo>
                    <a:pt x="155" y="595"/>
                  </a:lnTo>
                  <a:lnTo>
                    <a:pt x="131" y="597"/>
                  </a:lnTo>
                  <a:lnTo>
                    <a:pt x="110" y="601"/>
                  </a:lnTo>
                  <a:lnTo>
                    <a:pt x="178" y="523"/>
                  </a:lnTo>
                  <a:lnTo>
                    <a:pt x="168" y="527"/>
                  </a:lnTo>
                  <a:lnTo>
                    <a:pt x="159" y="529"/>
                  </a:lnTo>
                  <a:lnTo>
                    <a:pt x="149" y="533"/>
                  </a:lnTo>
                  <a:lnTo>
                    <a:pt x="141" y="537"/>
                  </a:lnTo>
                  <a:lnTo>
                    <a:pt x="131" y="539"/>
                  </a:lnTo>
                  <a:lnTo>
                    <a:pt x="123" y="543"/>
                  </a:lnTo>
                  <a:lnTo>
                    <a:pt x="114" y="545"/>
                  </a:lnTo>
                  <a:lnTo>
                    <a:pt x="106" y="548"/>
                  </a:lnTo>
                  <a:lnTo>
                    <a:pt x="96" y="550"/>
                  </a:lnTo>
                  <a:lnTo>
                    <a:pt x="86" y="552"/>
                  </a:lnTo>
                  <a:lnTo>
                    <a:pt x="76" y="552"/>
                  </a:lnTo>
                  <a:lnTo>
                    <a:pt x="67" y="556"/>
                  </a:lnTo>
                  <a:lnTo>
                    <a:pt x="59" y="556"/>
                  </a:lnTo>
                  <a:lnTo>
                    <a:pt x="49" y="558"/>
                  </a:lnTo>
                  <a:lnTo>
                    <a:pt x="39" y="558"/>
                  </a:lnTo>
                  <a:lnTo>
                    <a:pt x="31" y="560"/>
                  </a:lnTo>
                  <a:lnTo>
                    <a:pt x="0" y="472"/>
                  </a:lnTo>
                  <a:lnTo>
                    <a:pt x="10" y="472"/>
                  </a:lnTo>
                  <a:lnTo>
                    <a:pt x="33" y="470"/>
                  </a:lnTo>
                  <a:lnTo>
                    <a:pt x="67" y="464"/>
                  </a:lnTo>
                  <a:lnTo>
                    <a:pt x="112" y="454"/>
                  </a:lnTo>
                  <a:lnTo>
                    <a:pt x="162" y="439"/>
                  </a:lnTo>
                  <a:lnTo>
                    <a:pt x="219" y="427"/>
                  </a:lnTo>
                  <a:lnTo>
                    <a:pt x="278" y="409"/>
                  </a:lnTo>
                  <a:lnTo>
                    <a:pt x="343" y="394"/>
                  </a:lnTo>
                  <a:lnTo>
                    <a:pt x="407" y="374"/>
                  </a:lnTo>
                  <a:lnTo>
                    <a:pt x="470" y="355"/>
                  </a:lnTo>
                  <a:lnTo>
                    <a:pt x="531" y="335"/>
                  </a:lnTo>
                  <a:lnTo>
                    <a:pt x="588" y="317"/>
                  </a:lnTo>
                  <a:lnTo>
                    <a:pt x="638" y="298"/>
                  </a:lnTo>
                  <a:lnTo>
                    <a:pt x="685" y="282"/>
                  </a:lnTo>
                  <a:lnTo>
                    <a:pt x="721" y="266"/>
                  </a:lnTo>
                  <a:lnTo>
                    <a:pt x="748" y="259"/>
                  </a:lnTo>
                  <a:lnTo>
                    <a:pt x="748" y="249"/>
                  </a:lnTo>
                  <a:lnTo>
                    <a:pt x="748" y="237"/>
                  </a:lnTo>
                  <a:lnTo>
                    <a:pt x="750" y="223"/>
                  </a:lnTo>
                  <a:lnTo>
                    <a:pt x="754" y="206"/>
                  </a:lnTo>
                  <a:lnTo>
                    <a:pt x="758" y="186"/>
                  </a:lnTo>
                  <a:lnTo>
                    <a:pt x="760" y="165"/>
                  </a:lnTo>
                  <a:lnTo>
                    <a:pt x="766" y="143"/>
                  </a:lnTo>
                  <a:lnTo>
                    <a:pt x="770" y="120"/>
                  </a:lnTo>
                  <a:lnTo>
                    <a:pt x="774" y="96"/>
                  </a:lnTo>
                  <a:lnTo>
                    <a:pt x="778" y="77"/>
                  </a:lnTo>
                  <a:lnTo>
                    <a:pt x="781" y="55"/>
                  </a:lnTo>
                  <a:lnTo>
                    <a:pt x="787" y="39"/>
                  </a:lnTo>
                  <a:lnTo>
                    <a:pt x="789" y="22"/>
                  </a:lnTo>
                  <a:lnTo>
                    <a:pt x="795" y="10"/>
                  </a:lnTo>
                  <a:lnTo>
                    <a:pt x="797" y="2"/>
                  </a:lnTo>
                  <a:lnTo>
                    <a:pt x="803" y="0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05" name="Freeform 89"/>
            <p:cNvSpPr>
              <a:spLocks/>
            </p:cNvSpPr>
            <p:nvPr/>
          </p:nvSpPr>
          <p:spPr bwMode="auto">
            <a:xfrm rot="3195183" flipH="1">
              <a:off x="4772" y="1301"/>
              <a:ext cx="43" cy="59"/>
            </a:xfrm>
            <a:custGeom>
              <a:avLst/>
              <a:gdLst>
                <a:gd name="T0" fmla="*/ 398 w 829"/>
                <a:gd name="T1" fmla="*/ 267 h 905"/>
                <a:gd name="T2" fmla="*/ 274 w 829"/>
                <a:gd name="T3" fmla="*/ 371 h 905"/>
                <a:gd name="T4" fmla="*/ 311 w 829"/>
                <a:gd name="T5" fmla="*/ 367 h 905"/>
                <a:gd name="T6" fmla="*/ 349 w 829"/>
                <a:gd name="T7" fmla="*/ 357 h 905"/>
                <a:gd name="T8" fmla="*/ 384 w 829"/>
                <a:gd name="T9" fmla="*/ 349 h 905"/>
                <a:gd name="T10" fmla="*/ 419 w 829"/>
                <a:gd name="T11" fmla="*/ 343 h 905"/>
                <a:gd name="T12" fmla="*/ 458 w 829"/>
                <a:gd name="T13" fmla="*/ 345 h 905"/>
                <a:gd name="T14" fmla="*/ 437 w 829"/>
                <a:gd name="T15" fmla="*/ 353 h 905"/>
                <a:gd name="T16" fmla="*/ 404 w 829"/>
                <a:gd name="T17" fmla="*/ 369 h 905"/>
                <a:gd name="T18" fmla="*/ 364 w 829"/>
                <a:gd name="T19" fmla="*/ 388 h 905"/>
                <a:gd name="T20" fmla="*/ 341 w 829"/>
                <a:gd name="T21" fmla="*/ 410 h 905"/>
                <a:gd name="T22" fmla="*/ 541 w 829"/>
                <a:gd name="T23" fmla="*/ 396 h 905"/>
                <a:gd name="T24" fmla="*/ 429 w 829"/>
                <a:gd name="T25" fmla="*/ 574 h 905"/>
                <a:gd name="T26" fmla="*/ 413 w 829"/>
                <a:gd name="T27" fmla="*/ 608 h 905"/>
                <a:gd name="T28" fmla="*/ 499 w 829"/>
                <a:gd name="T29" fmla="*/ 641 h 905"/>
                <a:gd name="T30" fmla="*/ 437 w 829"/>
                <a:gd name="T31" fmla="*/ 666 h 905"/>
                <a:gd name="T32" fmla="*/ 368 w 829"/>
                <a:gd name="T33" fmla="*/ 684 h 905"/>
                <a:gd name="T34" fmla="*/ 300 w 829"/>
                <a:gd name="T35" fmla="*/ 705 h 905"/>
                <a:gd name="T36" fmla="*/ 235 w 829"/>
                <a:gd name="T37" fmla="*/ 733 h 905"/>
                <a:gd name="T38" fmla="*/ 180 w 829"/>
                <a:gd name="T39" fmla="*/ 776 h 905"/>
                <a:gd name="T40" fmla="*/ 210 w 829"/>
                <a:gd name="T41" fmla="*/ 772 h 905"/>
                <a:gd name="T42" fmla="*/ 272 w 829"/>
                <a:gd name="T43" fmla="*/ 758 h 905"/>
                <a:gd name="T44" fmla="*/ 349 w 829"/>
                <a:gd name="T45" fmla="*/ 741 h 905"/>
                <a:gd name="T46" fmla="*/ 419 w 829"/>
                <a:gd name="T47" fmla="*/ 725 h 905"/>
                <a:gd name="T48" fmla="*/ 460 w 829"/>
                <a:gd name="T49" fmla="*/ 717 h 905"/>
                <a:gd name="T50" fmla="*/ 429 w 829"/>
                <a:gd name="T51" fmla="*/ 731 h 905"/>
                <a:gd name="T52" fmla="*/ 372 w 829"/>
                <a:gd name="T53" fmla="*/ 752 h 905"/>
                <a:gd name="T54" fmla="*/ 315 w 829"/>
                <a:gd name="T55" fmla="*/ 778 h 905"/>
                <a:gd name="T56" fmla="*/ 257 w 829"/>
                <a:gd name="T57" fmla="*/ 797 h 905"/>
                <a:gd name="T58" fmla="*/ 200 w 829"/>
                <a:gd name="T59" fmla="*/ 819 h 905"/>
                <a:gd name="T60" fmla="*/ 161 w 829"/>
                <a:gd name="T61" fmla="*/ 833 h 905"/>
                <a:gd name="T62" fmla="*/ 202 w 829"/>
                <a:gd name="T63" fmla="*/ 829 h 905"/>
                <a:gd name="T64" fmla="*/ 288 w 829"/>
                <a:gd name="T65" fmla="*/ 809 h 905"/>
                <a:gd name="T66" fmla="*/ 388 w 829"/>
                <a:gd name="T67" fmla="*/ 788 h 905"/>
                <a:gd name="T68" fmla="*/ 476 w 829"/>
                <a:gd name="T69" fmla="*/ 772 h 905"/>
                <a:gd name="T70" fmla="*/ 521 w 829"/>
                <a:gd name="T71" fmla="*/ 772 h 905"/>
                <a:gd name="T72" fmla="*/ 460 w 829"/>
                <a:gd name="T73" fmla="*/ 839 h 905"/>
                <a:gd name="T74" fmla="*/ 517 w 829"/>
                <a:gd name="T75" fmla="*/ 823 h 905"/>
                <a:gd name="T76" fmla="*/ 586 w 829"/>
                <a:gd name="T77" fmla="*/ 803 h 905"/>
                <a:gd name="T78" fmla="*/ 650 w 829"/>
                <a:gd name="T79" fmla="*/ 778 h 905"/>
                <a:gd name="T80" fmla="*/ 707 w 829"/>
                <a:gd name="T81" fmla="*/ 756 h 905"/>
                <a:gd name="T82" fmla="*/ 742 w 829"/>
                <a:gd name="T83" fmla="*/ 750 h 905"/>
                <a:gd name="T84" fmla="*/ 778 w 829"/>
                <a:gd name="T85" fmla="*/ 778 h 905"/>
                <a:gd name="T86" fmla="*/ 817 w 829"/>
                <a:gd name="T87" fmla="*/ 797 h 905"/>
                <a:gd name="T88" fmla="*/ 731 w 829"/>
                <a:gd name="T89" fmla="*/ 835 h 905"/>
                <a:gd name="T90" fmla="*/ 574 w 829"/>
                <a:gd name="T91" fmla="*/ 874 h 905"/>
                <a:gd name="T92" fmla="*/ 409 w 829"/>
                <a:gd name="T93" fmla="*/ 901 h 905"/>
                <a:gd name="T94" fmla="*/ 241 w 829"/>
                <a:gd name="T95" fmla="*/ 905 h 905"/>
                <a:gd name="T96" fmla="*/ 84 w 829"/>
                <a:gd name="T97" fmla="*/ 884 h 905"/>
                <a:gd name="T98" fmla="*/ 4 w 829"/>
                <a:gd name="T99" fmla="*/ 831 h 905"/>
                <a:gd name="T100" fmla="*/ 63 w 829"/>
                <a:gd name="T101" fmla="*/ 772 h 905"/>
                <a:gd name="T102" fmla="*/ 129 w 829"/>
                <a:gd name="T103" fmla="*/ 717 h 905"/>
                <a:gd name="T104" fmla="*/ 200 w 829"/>
                <a:gd name="T105" fmla="*/ 660 h 905"/>
                <a:gd name="T106" fmla="*/ 268 w 829"/>
                <a:gd name="T107" fmla="*/ 604 h 905"/>
                <a:gd name="T108" fmla="*/ 335 w 829"/>
                <a:gd name="T109" fmla="*/ 545 h 905"/>
                <a:gd name="T110" fmla="*/ 292 w 829"/>
                <a:gd name="T111" fmla="*/ 508 h 905"/>
                <a:gd name="T112" fmla="*/ 235 w 829"/>
                <a:gd name="T113" fmla="*/ 470 h 905"/>
                <a:gd name="T114" fmla="*/ 168 w 829"/>
                <a:gd name="T115" fmla="*/ 439 h 905"/>
                <a:gd name="T116" fmla="*/ 104 w 829"/>
                <a:gd name="T117" fmla="*/ 414 h 905"/>
                <a:gd name="T118" fmla="*/ 43 w 829"/>
                <a:gd name="T119" fmla="*/ 402 h 905"/>
                <a:gd name="T120" fmla="*/ 633 w 829"/>
                <a:gd name="T121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29" h="905">
                  <a:moveTo>
                    <a:pt x="633" y="0"/>
                  </a:moveTo>
                  <a:lnTo>
                    <a:pt x="642" y="106"/>
                  </a:lnTo>
                  <a:lnTo>
                    <a:pt x="398" y="267"/>
                  </a:lnTo>
                  <a:lnTo>
                    <a:pt x="458" y="259"/>
                  </a:lnTo>
                  <a:lnTo>
                    <a:pt x="264" y="373"/>
                  </a:lnTo>
                  <a:lnTo>
                    <a:pt x="274" y="371"/>
                  </a:lnTo>
                  <a:lnTo>
                    <a:pt x="288" y="371"/>
                  </a:lnTo>
                  <a:lnTo>
                    <a:pt x="300" y="369"/>
                  </a:lnTo>
                  <a:lnTo>
                    <a:pt x="311" y="367"/>
                  </a:lnTo>
                  <a:lnTo>
                    <a:pt x="323" y="365"/>
                  </a:lnTo>
                  <a:lnTo>
                    <a:pt x="335" y="361"/>
                  </a:lnTo>
                  <a:lnTo>
                    <a:pt x="349" y="357"/>
                  </a:lnTo>
                  <a:lnTo>
                    <a:pt x="360" y="357"/>
                  </a:lnTo>
                  <a:lnTo>
                    <a:pt x="372" y="351"/>
                  </a:lnTo>
                  <a:lnTo>
                    <a:pt x="384" y="349"/>
                  </a:lnTo>
                  <a:lnTo>
                    <a:pt x="396" y="347"/>
                  </a:lnTo>
                  <a:lnTo>
                    <a:pt x="407" y="345"/>
                  </a:lnTo>
                  <a:lnTo>
                    <a:pt x="419" y="343"/>
                  </a:lnTo>
                  <a:lnTo>
                    <a:pt x="431" y="341"/>
                  </a:lnTo>
                  <a:lnTo>
                    <a:pt x="445" y="341"/>
                  </a:lnTo>
                  <a:lnTo>
                    <a:pt x="458" y="345"/>
                  </a:lnTo>
                  <a:lnTo>
                    <a:pt x="452" y="345"/>
                  </a:lnTo>
                  <a:lnTo>
                    <a:pt x="445" y="349"/>
                  </a:lnTo>
                  <a:lnTo>
                    <a:pt x="437" y="353"/>
                  </a:lnTo>
                  <a:lnTo>
                    <a:pt x="427" y="357"/>
                  </a:lnTo>
                  <a:lnTo>
                    <a:pt x="413" y="363"/>
                  </a:lnTo>
                  <a:lnTo>
                    <a:pt x="404" y="369"/>
                  </a:lnTo>
                  <a:lnTo>
                    <a:pt x="390" y="374"/>
                  </a:lnTo>
                  <a:lnTo>
                    <a:pt x="380" y="382"/>
                  </a:lnTo>
                  <a:lnTo>
                    <a:pt x="364" y="388"/>
                  </a:lnTo>
                  <a:lnTo>
                    <a:pt x="356" y="396"/>
                  </a:lnTo>
                  <a:lnTo>
                    <a:pt x="347" y="402"/>
                  </a:lnTo>
                  <a:lnTo>
                    <a:pt x="341" y="410"/>
                  </a:lnTo>
                  <a:lnTo>
                    <a:pt x="331" y="421"/>
                  </a:lnTo>
                  <a:lnTo>
                    <a:pt x="339" y="435"/>
                  </a:lnTo>
                  <a:lnTo>
                    <a:pt x="541" y="396"/>
                  </a:lnTo>
                  <a:lnTo>
                    <a:pt x="429" y="490"/>
                  </a:lnTo>
                  <a:lnTo>
                    <a:pt x="556" y="496"/>
                  </a:lnTo>
                  <a:lnTo>
                    <a:pt x="429" y="574"/>
                  </a:lnTo>
                  <a:lnTo>
                    <a:pt x="423" y="582"/>
                  </a:lnTo>
                  <a:lnTo>
                    <a:pt x="417" y="594"/>
                  </a:lnTo>
                  <a:lnTo>
                    <a:pt x="413" y="608"/>
                  </a:lnTo>
                  <a:lnTo>
                    <a:pt x="413" y="621"/>
                  </a:lnTo>
                  <a:lnTo>
                    <a:pt x="521" y="633"/>
                  </a:lnTo>
                  <a:lnTo>
                    <a:pt x="499" y="641"/>
                  </a:lnTo>
                  <a:lnTo>
                    <a:pt x="478" y="651"/>
                  </a:lnTo>
                  <a:lnTo>
                    <a:pt x="456" y="658"/>
                  </a:lnTo>
                  <a:lnTo>
                    <a:pt x="437" y="666"/>
                  </a:lnTo>
                  <a:lnTo>
                    <a:pt x="413" y="672"/>
                  </a:lnTo>
                  <a:lnTo>
                    <a:pt x="390" y="678"/>
                  </a:lnTo>
                  <a:lnTo>
                    <a:pt x="368" y="684"/>
                  </a:lnTo>
                  <a:lnTo>
                    <a:pt x="347" y="692"/>
                  </a:lnTo>
                  <a:lnTo>
                    <a:pt x="323" y="698"/>
                  </a:lnTo>
                  <a:lnTo>
                    <a:pt x="300" y="705"/>
                  </a:lnTo>
                  <a:lnTo>
                    <a:pt x="278" y="713"/>
                  </a:lnTo>
                  <a:lnTo>
                    <a:pt x="259" y="725"/>
                  </a:lnTo>
                  <a:lnTo>
                    <a:pt x="235" y="733"/>
                  </a:lnTo>
                  <a:lnTo>
                    <a:pt x="217" y="747"/>
                  </a:lnTo>
                  <a:lnTo>
                    <a:pt x="198" y="758"/>
                  </a:lnTo>
                  <a:lnTo>
                    <a:pt x="180" y="776"/>
                  </a:lnTo>
                  <a:lnTo>
                    <a:pt x="186" y="774"/>
                  </a:lnTo>
                  <a:lnTo>
                    <a:pt x="194" y="774"/>
                  </a:lnTo>
                  <a:lnTo>
                    <a:pt x="210" y="772"/>
                  </a:lnTo>
                  <a:lnTo>
                    <a:pt x="227" y="768"/>
                  </a:lnTo>
                  <a:lnTo>
                    <a:pt x="249" y="764"/>
                  </a:lnTo>
                  <a:lnTo>
                    <a:pt x="272" y="758"/>
                  </a:lnTo>
                  <a:lnTo>
                    <a:pt x="298" y="752"/>
                  </a:lnTo>
                  <a:lnTo>
                    <a:pt x="323" y="749"/>
                  </a:lnTo>
                  <a:lnTo>
                    <a:pt x="349" y="741"/>
                  </a:lnTo>
                  <a:lnTo>
                    <a:pt x="372" y="735"/>
                  </a:lnTo>
                  <a:lnTo>
                    <a:pt x="398" y="731"/>
                  </a:lnTo>
                  <a:lnTo>
                    <a:pt x="419" y="725"/>
                  </a:lnTo>
                  <a:lnTo>
                    <a:pt x="437" y="721"/>
                  </a:lnTo>
                  <a:lnTo>
                    <a:pt x="451" y="717"/>
                  </a:lnTo>
                  <a:lnTo>
                    <a:pt x="460" y="717"/>
                  </a:lnTo>
                  <a:lnTo>
                    <a:pt x="466" y="717"/>
                  </a:lnTo>
                  <a:lnTo>
                    <a:pt x="447" y="723"/>
                  </a:lnTo>
                  <a:lnTo>
                    <a:pt x="429" y="731"/>
                  </a:lnTo>
                  <a:lnTo>
                    <a:pt x="409" y="737"/>
                  </a:lnTo>
                  <a:lnTo>
                    <a:pt x="390" y="747"/>
                  </a:lnTo>
                  <a:lnTo>
                    <a:pt x="372" y="752"/>
                  </a:lnTo>
                  <a:lnTo>
                    <a:pt x="353" y="760"/>
                  </a:lnTo>
                  <a:lnTo>
                    <a:pt x="333" y="768"/>
                  </a:lnTo>
                  <a:lnTo>
                    <a:pt x="315" y="778"/>
                  </a:lnTo>
                  <a:lnTo>
                    <a:pt x="294" y="784"/>
                  </a:lnTo>
                  <a:lnTo>
                    <a:pt x="274" y="792"/>
                  </a:lnTo>
                  <a:lnTo>
                    <a:pt x="257" y="797"/>
                  </a:lnTo>
                  <a:lnTo>
                    <a:pt x="237" y="807"/>
                  </a:lnTo>
                  <a:lnTo>
                    <a:pt x="217" y="813"/>
                  </a:lnTo>
                  <a:lnTo>
                    <a:pt x="200" y="819"/>
                  </a:lnTo>
                  <a:lnTo>
                    <a:pt x="182" y="825"/>
                  </a:lnTo>
                  <a:lnTo>
                    <a:pt x="165" y="831"/>
                  </a:lnTo>
                  <a:lnTo>
                    <a:pt x="161" y="833"/>
                  </a:lnTo>
                  <a:lnTo>
                    <a:pt x="168" y="833"/>
                  </a:lnTo>
                  <a:lnTo>
                    <a:pt x="182" y="831"/>
                  </a:lnTo>
                  <a:lnTo>
                    <a:pt x="202" y="829"/>
                  </a:lnTo>
                  <a:lnTo>
                    <a:pt x="225" y="823"/>
                  </a:lnTo>
                  <a:lnTo>
                    <a:pt x="257" y="815"/>
                  </a:lnTo>
                  <a:lnTo>
                    <a:pt x="288" y="809"/>
                  </a:lnTo>
                  <a:lnTo>
                    <a:pt x="323" y="803"/>
                  </a:lnTo>
                  <a:lnTo>
                    <a:pt x="356" y="795"/>
                  </a:lnTo>
                  <a:lnTo>
                    <a:pt x="388" y="788"/>
                  </a:lnTo>
                  <a:lnTo>
                    <a:pt x="421" y="782"/>
                  </a:lnTo>
                  <a:lnTo>
                    <a:pt x="452" y="776"/>
                  </a:lnTo>
                  <a:lnTo>
                    <a:pt x="476" y="772"/>
                  </a:lnTo>
                  <a:lnTo>
                    <a:pt x="498" y="768"/>
                  </a:lnTo>
                  <a:lnTo>
                    <a:pt x="511" y="768"/>
                  </a:lnTo>
                  <a:lnTo>
                    <a:pt x="521" y="772"/>
                  </a:lnTo>
                  <a:lnTo>
                    <a:pt x="429" y="846"/>
                  </a:lnTo>
                  <a:lnTo>
                    <a:pt x="443" y="842"/>
                  </a:lnTo>
                  <a:lnTo>
                    <a:pt x="460" y="839"/>
                  </a:lnTo>
                  <a:lnTo>
                    <a:pt x="478" y="833"/>
                  </a:lnTo>
                  <a:lnTo>
                    <a:pt x="498" y="829"/>
                  </a:lnTo>
                  <a:lnTo>
                    <a:pt x="517" y="823"/>
                  </a:lnTo>
                  <a:lnTo>
                    <a:pt x="541" y="815"/>
                  </a:lnTo>
                  <a:lnTo>
                    <a:pt x="562" y="809"/>
                  </a:lnTo>
                  <a:lnTo>
                    <a:pt x="586" y="803"/>
                  </a:lnTo>
                  <a:lnTo>
                    <a:pt x="607" y="794"/>
                  </a:lnTo>
                  <a:lnTo>
                    <a:pt x="631" y="788"/>
                  </a:lnTo>
                  <a:lnTo>
                    <a:pt x="650" y="778"/>
                  </a:lnTo>
                  <a:lnTo>
                    <a:pt x="672" y="772"/>
                  </a:lnTo>
                  <a:lnTo>
                    <a:pt x="689" y="764"/>
                  </a:lnTo>
                  <a:lnTo>
                    <a:pt x="707" y="756"/>
                  </a:lnTo>
                  <a:lnTo>
                    <a:pt x="723" y="750"/>
                  </a:lnTo>
                  <a:lnTo>
                    <a:pt x="738" y="745"/>
                  </a:lnTo>
                  <a:lnTo>
                    <a:pt x="742" y="750"/>
                  </a:lnTo>
                  <a:lnTo>
                    <a:pt x="752" y="760"/>
                  </a:lnTo>
                  <a:lnTo>
                    <a:pt x="762" y="768"/>
                  </a:lnTo>
                  <a:lnTo>
                    <a:pt x="778" y="778"/>
                  </a:lnTo>
                  <a:lnTo>
                    <a:pt x="789" y="784"/>
                  </a:lnTo>
                  <a:lnTo>
                    <a:pt x="803" y="792"/>
                  </a:lnTo>
                  <a:lnTo>
                    <a:pt x="817" y="797"/>
                  </a:lnTo>
                  <a:lnTo>
                    <a:pt x="829" y="803"/>
                  </a:lnTo>
                  <a:lnTo>
                    <a:pt x="780" y="819"/>
                  </a:lnTo>
                  <a:lnTo>
                    <a:pt x="731" y="835"/>
                  </a:lnTo>
                  <a:lnTo>
                    <a:pt x="680" y="848"/>
                  </a:lnTo>
                  <a:lnTo>
                    <a:pt x="629" y="864"/>
                  </a:lnTo>
                  <a:lnTo>
                    <a:pt x="574" y="874"/>
                  </a:lnTo>
                  <a:lnTo>
                    <a:pt x="519" y="886"/>
                  </a:lnTo>
                  <a:lnTo>
                    <a:pt x="464" y="893"/>
                  </a:lnTo>
                  <a:lnTo>
                    <a:pt x="409" y="901"/>
                  </a:lnTo>
                  <a:lnTo>
                    <a:pt x="353" y="905"/>
                  </a:lnTo>
                  <a:lnTo>
                    <a:pt x="298" y="905"/>
                  </a:lnTo>
                  <a:lnTo>
                    <a:pt x="241" y="905"/>
                  </a:lnTo>
                  <a:lnTo>
                    <a:pt x="188" y="901"/>
                  </a:lnTo>
                  <a:lnTo>
                    <a:pt x="135" y="893"/>
                  </a:lnTo>
                  <a:lnTo>
                    <a:pt x="84" y="884"/>
                  </a:lnTo>
                  <a:lnTo>
                    <a:pt x="33" y="870"/>
                  </a:lnTo>
                  <a:lnTo>
                    <a:pt x="0" y="854"/>
                  </a:lnTo>
                  <a:lnTo>
                    <a:pt x="4" y="831"/>
                  </a:lnTo>
                  <a:lnTo>
                    <a:pt x="24" y="811"/>
                  </a:lnTo>
                  <a:lnTo>
                    <a:pt x="41" y="790"/>
                  </a:lnTo>
                  <a:lnTo>
                    <a:pt x="63" y="772"/>
                  </a:lnTo>
                  <a:lnTo>
                    <a:pt x="84" y="752"/>
                  </a:lnTo>
                  <a:lnTo>
                    <a:pt x="106" y="733"/>
                  </a:lnTo>
                  <a:lnTo>
                    <a:pt x="129" y="717"/>
                  </a:lnTo>
                  <a:lnTo>
                    <a:pt x="153" y="700"/>
                  </a:lnTo>
                  <a:lnTo>
                    <a:pt x="176" y="680"/>
                  </a:lnTo>
                  <a:lnTo>
                    <a:pt x="200" y="660"/>
                  </a:lnTo>
                  <a:lnTo>
                    <a:pt x="223" y="643"/>
                  </a:lnTo>
                  <a:lnTo>
                    <a:pt x="247" y="625"/>
                  </a:lnTo>
                  <a:lnTo>
                    <a:pt x="268" y="604"/>
                  </a:lnTo>
                  <a:lnTo>
                    <a:pt x="292" y="586"/>
                  </a:lnTo>
                  <a:lnTo>
                    <a:pt x="313" y="564"/>
                  </a:lnTo>
                  <a:lnTo>
                    <a:pt x="335" y="545"/>
                  </a:lnTo>
                  <a:lnTo>
                    <a:pt x="321" y="533"/>
                  </a:lnTo>
                  <a:lnTo>
                    <a:pt x="308" y="519"/>
                  </a:lnTo>
                  <a:lnTo>
                    <a:pt x="292" y="508"/>
                  </a:lnTo>
                  <a:lnTo>
                    <a:pt x="274" y="496"/>
                  </a:lnTo>
                  <a:lnTo>
                    <a:pt x="255" y="482"/>
                  </a:lnTo>
                  <a:lnTo>
                    <a:pt x="235" y="470"/>
                  </a:lnTo>
                  <a:lnTo>
                    <a:pt x="214" y="459"/>
                  </a:lnTo>
                  <a:lnTo>
                    <a:pt x="194" y="449"/>
                  </a:lnTo>
                  <a:lnTo>
                    <a:pt x="168" y="439"/>
                  </a:lnTo>
                  <a:lnTo>
                    <a:pt x="147" y="429"/>
                  </a:lnTo>
                  <a:lnTo>
                    <a:pt x="123" y="420"/>
                  </a:lnTo>
                  <a:lnTo>
                    <a:pt x="104" y="414"/>
                  </a:lnTo>
                  <a:lnTo>
                    <a:pt x="80" y="408"/>
                  </a:lnTo>
                  <a:lnTo>
                    <a:pt x="63" y="406"/>
                  </a:lnTo>
                  <a:lnTo>
                    <a:pt x="43" y="402"/>
                  </a:lnTo>
                  <a:lnTo>
                    <a:pt x="27" y="404"/>
                  </a:lnTo>
                  <a:lnTo>
                    <a:pt x="633" y="0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06" name="Freeform 90"/>
            <p:cNvSpPr>
              <a:spLocks/>
            </p:cNvSpPr>
            <p:nvPr/>
          </p:nvSpPr>
          <p:spPr bwMode="auto">
            <a:xfrm rot="3195183" flipH="1">
              <a:off x="4768" y="1255"/>
              <a:ext cx="42" cy="47"/>
            </a:xfrm>
            <a:custGeom>
              <a:avLst/>
              <a:gdLst>
                <a:gd name="T0" fmla="*/ 672 w 827"/>
                <a:gd name="T1" fmla="*/ 23 h 707"/>
                <a:gd name="T2" fmla="*/ 470 w 827"/>
                <a:gd name="T3" fmla="*/ 39 h 707"/>
                <a:gd name="T4" fmla="*/ 543 w 827"/>
                <a:gd name="T5" fmla="*/ 0 h 707"/>
                <a:gd name="T6" fmla="*/ 275 w 827"/>
                <a:gd name="T7" fmla="*/ 15 h 707"/>
                <a:gd name="T8" fmla="*/ 376 w 827"/>
                <a:gd name="T9" fmla="*/ 51 h 707"/>
                <a:gd name="T10" fmla="*/ 175 w 827"/>
                <a:gd name="T11" fmla="*/ 125 h 707"/>
                <a:gd name="T12" fmla="*/ 316 w 827"/>
                <a:gd name="T13" fmla="*/ 121 h 707"/>
                <a:gd name="T14" fmla="*/ 106 w 827"/>
                <a:gd name="T15" fmla="*/ 239 h 707"/>
                <a:gd name="T16" fmla="*/ 292 w 827"/>
                <a:gd name="T17" fmla="*/ 248 h 707"/>
                <a:gd name="T18" fmla="*/ 83 w 827"/>
                <a:gd name="T19" fmla="*/ 385 h 707"/>
                <a:gd name="T20" fmla="*/ 245 w 827"/>
                <a:gd name="T21" fmla="*/ 382 h 707"/>
                <a:gd name="T22" fmla="*/ 0 w 827"/>
                <a:gd name="T23" fmla="*/ 532 h 707"/>
                <a:gd name="T24" fmla="*/ 202 w 827"/>
                <a:gd name="T25" fmla="*/ 528 h 707"/>
                <a:gd name="T26" fmla="*/ 47 w 827"/>
                <a:gd name="T27" fmla="*/ 652 h 707"/>
                <a:gd name="T28" fmla="*/ 233 w 827"/>
                <a:gd name="T29" fmla="*/ 628 h 707"/>
                <a:gd name="T30" fmla="*/ 136 w 827"/>
                <a:gd name="T31" fmla="*/ 707 h 707"/>
                <a:gd name="T32" fmla="*/ 615 w 827"/>
                <a:gd name="T33" fmla="*/ 660 h 707"/>
                <a:gd name="T34" fmla="*/ 819 w 827"/>
                <a:gd name="T35" fmla="*/ 622 h 707"/>
                <a:gd name="T36" fmla="*/ 521 w 827"/>
                <a:gd name="T37" fmla="*/ 615 h 707"/>
                <a:gd name="T38" fmla="*/ 729 w 827"/>
                <a:gd name="T39" fmla="*/ 513 h 707"/>
                <a:gd name="T40" fmla="*/ 470 w 827"/>
                <a:gd name="T41" fmla="*/ 509 h 707"/>
                <a:gd name="T42" fmla="*/ 786 w 827"/>
                <a:gd name="T43" fmla="*/ 374 h 707"/>
                <a:gd name="T44" fmla="*/ 621 w 827"/>
                <a:gd name="T45" fmla="*/ 366 h 707"/>
                <a:gd name="T46" fmla="*/ 827 w 827"/>
                <a:gd name="T47" fmla="*/ 223 h 707"/>
                <a:gd name="T48" fmla="*/ 521 w 827"/>
                <a:gd name="T49" fmla="*/ 288 h 707"/>
                <a:gd name="T50" fmla="*/ 566 w 827"/>
                <a:gd name="T51" fmla="*/ 207 h 707"/>
                <a:gd name="T52" fmla="*/ 737 w 827"/>
                <a:gd name="T53" fmla="*/ 117 h 707"/>
                <a:gd name="T54" fmla="*/ 514 w 827"/>
                <a:gd name="T55" fmla="*/ 125 h 707"/>
                <a:gd name="T56" fmla="*/ 672 w 827"/>
                <a:gd name="T57" fmla="*/ 23 h 707"/>
                <a:gd name="T58" fmla="*/ 672 w 827"/>
                <a:gd name="T59" fmla="*/ 2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7" h="707">
                  <a:moveTo>
                    <a:pt x="672" y="23"/>
                  </a:moveTo>
                  <a:lnTo>
                    <a:pt x="470" y="39"/>
                  </a:lnTo>
                  <a:lnTo>
                    <a:pt x="543" y="0"/>
                  </a:lnTo>
                  <a:lnTo>
                    <a:pt x="275" y="15"/>
                  </a:lnTo>
                  <a:lnTo>
                    <a:pt x="376" y="51"/>
                  </a:lnTo>
                  <a:lnTo>
                    <a:pt x="175" y="125"/>
                  </a:lnTo>
                  <a:lnTo>
                    <a:pt x="316" y="121"/>
                  </a:lnTo>
                  <a:lnTo>
                    <a:pt x="106" y="239"/>
                  </a:lnTo>
                  <a:lnTo>
                    <a:pt x="292" y="248"/>
                  </a:lnTo>
                  <a:lnTo>
                    <a:pt x="83" y="385"/>
                  </a:lnTo>
                  <a:lnTo>
                    <a:pt x="245" y="382"/>
                  </a:lnTo>
                  <a:lnTo>
                    <a:pt x="0" y="532"/>
                  </a:lnTo>
                  <a:lnTo>
                    <a:pt x="202" y="528"/>
                  </a:lnTo>
                  <a:lnTo>
                    <a:pt x="47" y="652"/>
                  </a:lnTo>
                  <a:lnTo>
                    <a:pt x="233" y="628"/>
                  </a:lnTo>
                  <a:lnTo>
                    <a:pt x="136" y="707"/>
                  </a:lnTo>
                  <a:lnTo>
                    <a:pt x="615" y="660"/>
                  </a:lnTo>
                  <a:lnTo>
                    <a:pt x="819" y="622"/>
                  </a:lnTo>
                  <a:lnTo>
                    <a:pt x="521" y="615"/>
                  </a:lnTo>
                  <a:lnTo>
                    <a:pt x="729" y="513"/>
                  </a:lnTo>
                  <a:lnTo>
                    <a:pt x="470" y="509"/>
                  </a:lnTo>
                  <a:lnTo>
                    <a:pt x="786" y="374"/>
                  </a:lnTo>
                  <a:lnTo>
                    <a:pt x="621" y="366"/>
                  </a:lnTo>
                  <a:lnTo>
                    <a:pt x="827" y="223"/>
                  </a:lnTo>
                  <a:lnTo>
                    <a:pt x="521" y="288"/>
                  </a:lnTo>
                  <a:lnTo>
                    <a:pt x="566" y="207"/>
                  </a:lnTo>
                  <a:lnTo>
                    <a:pt x="737" y="117"/>
                  </a:lnTo>
                  <a:lnTo>
                    <a:pt x="514" y="125"/>
                  </a:lnTo>
                  <a:lnTo>
                    <a:pt x="672" y="23"/>
                  </a:lnTo>
                  <a:lnTo>
                    <a:pt x="672" y="23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07" name="Freeform 91"/>
            <p:cNvSpPr>
              <a:spLocks/>
            </p:cNvSpPr>
            <p:nvPr/>
          </p:nvSpPr>
          <p:spPr bwMode="auto">
            <a:xfrm rot="3195183" flipH="1">
              <a:off x="4781" y="1305"/>
              <a:ext cx="12" cy="41"/>
            </a:xfrm>
            <a:custGeom>
              <a:avLst/>
              <a:gdLst>
                <a:gd name="T0" fmla="*/ 147 w 249"/>
                <a:gd name="T1" fmla="*/ 0 h 624"/>
                <a:gd name="T2" fmla="*/ 167 w 249"/>
                <a:gd name="T3" fmla="*/ 178 h 624"/>
                <a:gd name="T4" fmla="*/ 194 w 249"/>
                <a:gd name="T5" fmla="*/ 364 h 624"/>
                <a:gd name="T6" fmla="*/ 249 w 249"/>
                <a:gd name="T7" fmla="*/ 546 h 624"/>
                <a:gd name="T8" fmla="*/ 128 w 249"/>
                <a:gd name="T9" fmla="*/ 624 h 624"/>
                <a:gd name="T10" fmla="*/ 167 w 249"/>
                <a:gd name="T11" fmla="*/ 526 h 624"/>
                <a:gd name="T12" fmla="*/ 34 w 249"/>
                <a:gd name="T13" fmla="*/ 577 h 624"/>
                <a:gd name="T14" fmla="*/ 81 w 249"/>
                <a:gd name="T15" fmla="*/ 513 h 624"/>
                <a:gd name="T16" fmla="*/ 8 w 249"/>
                <a:gd name="T17" fmla="*/ 526 h 624"/>
                <a:gd name="T18" fmla="*/ 167 w 249"/>
                <a:gd name="T19" fmla="*/ 407 h 624"/>
                <a:gd name="T20" fmla="*/ 57 w 249"/>
                <a:gd name="T21" fmla="*/ 407 h 624"/>
                <a:gd name="T22" fmla="*/ 163 w 249"/>
                <a:gd name="T23" fmla="*/ 280 h 624"/>
                <a:gd name="T24" fmla="*/ 84 w 249"/>
                <a:gd name="T25" fmla="*/ 283 h 624"/>
                <a:gd name="T26" fmla="*/ 139 w 249"/>
                <a:gd name="T27" fmla="*/ 158 h 624"/>
                <a:gd name="T28" fmla="*/ 34 w 249"/>
                <a:gd name="T29" fmla="*/ 197 h 624"/>
                <a:gd name="T30" fmla="*/ 120 w 249"/>
                <a:gd name="T31" fmla="*/ 119 h 624"/>
                <a:gd name="T32" fmla="*/ 0 w 249"/>
                <a:gd name="T33" fmla="*/ 135 h 624"/>
                <a:gd name="T34" fmla="*/ 147 w 249"/>
                <a:gd name="T35" fmla="*/ 0 h 624"/>
                <a:gd name="T36" fmla="*/ 147 w 249"/>
                <a:gd name="T3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9" h="624">
                  <a:moveTo>
                    <a:pt x="147" y="0"/>
                  </a:moveTo>
                  <a:lnTo>
                    <a:pt x="167" y="178"/>
                  </a:lnTo>
                  <a:lnTo>
                    <a:pt x="194" y="364"/>
                  </a:lnTo>
                  <a:lnTo>
                    <a:pt x="249" y="546"/>
                  </a:lnTo>
                  <a:lnTo>
                    <a:pt x="128" y="624"/>
                  </a:lnTo>
                  <a:lnTo>
                    <a:pt x="167" y="526"/>
                  </a:lnTo>
                  <a:lnTo>
                    <a:pt x="34" y="577"/>
                  </a:lnTo>
                  <a:lnTo>
                    <a:pt x="81" y="513"/>
                  </a:lnTo>
                  <a:lnTo>
                    <a:pt x="8" y="526"/>
                  </a:lnTo>
                  <a:lnTo>
                    <a:pt x="167" y="407"/>
                  </a:lnTo>
                  <a:lnTo>
                    <a:pt x="57" y="407"/>
                  </a:lnTo>
                  <a:lnTo>
                    <a:pt x="163" y="280"/>
                  </a:lnTo>
                  <a:lnTo>
                    <a:pt x="84" y="283"/>
                  </a:lnTo>
                  <a:lnTo>
                    <a:pt x="139" y="158"/>
                  </a:lnTo>
                  <a:lnTo>
                    <a:pt x="34" y="197"/>
                  </a:lnTo>
                  <a:lnTo>
                    <a:pt x="120" y="119"/>
                  </a:lnTo>
                  <a:lnTo>
                    <a:pt x="0" y="135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08" name="Rectangle 92"/>
            <p:cNvSpPr>
              <a:spLocks noChangeArrowheads="1"/>
            </p:cNvSpPr>
            <p:nvPr/>
          </p:nvSpPr>
          <p:spPr bwMode="auto">
            <a:xfrm rot="5400000">
              <a:off x="2889" y="789"/>
              <a:ext cx="131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09" name="Rectangle 93"/>
            <p:cNvSpPr>
              <a:spLocks noChangeArrowheads="1"/>
            </p:cNvSpPr>
            <p:nvPr/>
          </p:nvSpPr>
          <p:spPr bwMode="auto">
            <a:xfrm rot="5400000">
              <a:off x="2889" y="920"/>
              <a:ext cx="132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10" name="Rectangle 94"/>
            <p:cNvSpPr>
              <a:spLocks noChangeArrowheads="1"/>
            </p:cNvSpPr>
            <p:nvPr/>
          </p:nvSpPr>
          <p:spPr bwMode="auto">
            <a:xfrm rot="5400000">
              <a:off x="2889" y="1052"/>
              <a:ext cx="131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11" name="Rectangle 95"/>
            <p:cNvSpPr>
              <a:spLocks noChangeArrowheads="1"/>
            </p:cNvSpPr>
            <p:nvPr/>
          </p:nvSpPr>
          <p:spPr bwMode="auto">
            <a:xfrm rot="5400000">
              <a:off x="2889" y="1183"/>
              <a:ext cx="131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12" name="Rectangle 96"/>
            <p:cNvSpPr>
              <a:spLocks noChangeArrowheads="1"/>
            </p:cNvSpPr>
            <p:nvPr/>
          </p:nvSpPr>
          <p:spPr bwMode="auto">
            <a:xfrm rot="5400000">
              <a:off x="2889" y="1314"/>
              <a:ext cx="131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13" name="Rectangle 97"/>
            <p:cNvSpPr>
              <a:spLocks noChangeArrowheads="1"/>
            </p:cNvSpPr>
            <p:nvPr/>
          </p:nvSpPr>
          <p:spPr bwMode="auto">
            <a:xfrm rot="5400000">
              <a:off x="2889" y="1445"/>
              <a:ext cx="131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14" name="Rectangle 98"/>
            <p:cNvSpPr>
              <a:spLocks noChangeArrowheads="1"/>
            </p:cNvSpPr>
            <p:nvPr/>
          </p:nvSpPr>
          <p:spPr bwMode="auto">
            <a:xfrm rot="5400000">
              <a:off x="2889" y="1576"/>
              <a:ext cx="132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15" name="Rectangle 99"/>
            <p:cNvSpPr>
              <a:spLocks noChangeArrowheads="1"/>
            </p:cNvSpPr>
            <p:nvPr/>
          </p:nvSpPr>
          <p:spPr bwMode="auto">
            <a:xfrm rot="5400000">
              <a:off x="2889" y="1708"/>
              <a:ext cx="131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16" name="Rectangle 100"/>
            <p:cNvSpPr>
              <a:spLocks noChangeArrowheads="1"/>
            </p:cNvSpPr>
            <p:nvPr/>
          </p:nvSpPr>
          <p:spPr bwMode="auto">
            <a:xfrm rot="5400000">
              <a:off x="2889" y="1970"/>
              <a:ext cx="132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17" name="Rectangle 101"/>
            <p:cNvSpPr>
              <a:spLocks noChangeArrowheads="1"/>
            </p:cNvSpPr>
            <p:nvPr/>
          </p:nvSpPr>
          <p:spPr bwMode="auto">
            <a:xfrm rot="5400000">
              <a:off x="2890" y="1840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18" name="Rectangle 102"/>
            <p:cNvSpPr>
              <a:spLocks noChangeArrowheads="1"/>
            </p:cNvSpPr>
            <p:nvPr/>
          </p:nvSpPr>
          <p:spPr bwMode="auto">
            <a:xfrm rot="5400000">
              <a:off x="2889" y="2102"/>
              <a:ext cx="131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19" name="Rectangle 103"/>
            <p:cNvSpPr>
              <a:spLocks noChangeArrowheads="1"/>
            </p:cNvSpPr>
            <p:nvPr/>
          </p:nvSpPr>
          <p:spPr bwMode="auto">
            <a:xfrm rot="5400000">
              <a:off x="2889" y="2233"/>
              <a:ext cx="131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0" name="Rectangle 104"/>
            <p:cNvSpPr>
              <a:spLocks noChangeArrowheads="1"/>
            </p:cNvSpPr>
            <p:nvPr/>
          </p:nvSpPr>
          <p:spPr bwMode="auto">
            <a:xfrm rot="5400000">
              <a:off x="2889" y="2364"/>
              <a:ext cx="132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1" name="Rectangle 105"/>
            <p:cNvSpPr>
              <a:spLocks noChangeArrowheads="1"/>
            </p:cNvSpPr>
            <p:nvPr/>
          </p:nvSpPr>
          <p:spPr bwMode="auto">
            <a:xfrm rot="5400000">
              <a:off x="2889" y="2496"/>
              <a:ext cx="131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2" name="Rectangle 106"/>
            <p:cNvSpPr>
              <a:spLocks noChangeArrowheads="1"/>
            </p:cNvSpPr>
            <p:nvPr/>
          </p:nvSpPr>
          <p:spPr bwMode="auto">
            <a:xfrm rot="5400000">
              <a:off x="2889" y="2627"/>
              <a:ext cx="131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3" name="Rectangle 107"/>
            <p:cNvSpPr>
              <a:spLocks noChangeArrowheads="1"/>
            </p:cNvSpPr>
            <p:nvPr/>
          </p:nvSpPr>
          <p:spPr bwMode="auto">
            <a:xfrm rot="5400000">
              <a:off x="2889" y="2758"/>
              <a:ext cx="131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24" name="Rectangle 108"/>
            <p:cNvSpPr>
              <a:spLocks noChangeArrowheads="1"/>
            </p:cNvSpPr>
            <p:nvPr/>
          </p:nvSpPr>
          <p:spPr bwMode="auto">
            <a:xfrm rot="5400000">
              <a:off x="2889" y="2889"/>
              <a:ext cx="132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pic>
          <p:nvPicPr>
            <p:cNvPr id="9325" name="Picture 10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1587"/>
              <a:ext cx="129" cy="131"/>
            </a:xfrm>
            <a:prstGeom prst="rect">
              <a:avLst/>
            </a:prstGeom>
            <a:solidFill>
              <a:srgbClr val="3333FF"/>
            </a:solidFill>
          </p:spPr>
        </p:pic>
        <p:pic>
          <p:nvPicPr>
            <p:cNvPr id="9326" name="Picture 11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1" y="1844"/>
              <a:ext cx="129" cy="131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327" name="Freeform 111"/>
            <p:cNvSpPr>
              <a:spLocks/>
            </p:cNvSpPr>
            <p:nvPr/>
          </p:nvSpPr>
          <p:spPr bwMode="auto">
            <a:xfrm rot="3195183" flipH="1">
              <a:off x="3025" y="1897"/>
              <a:ext cx="99" cy="95"/>
            </a:xfrm>
            <a:custGeom>
              <a:avLst/>
              <a:gdLst>
                <a:gd name="T0" fmla="*/ 1908 w 1922"/>
                <a:gd name="T1" fmla="*/ 0 h 1436"/>
                <a:gd name="T2" fmla="*/ 1170 w 1922"/>
                <a:gd name="T3" fmla="*/ 198 h 1436"/>
                <a:gd name="T4" fmla="*/ 762 w 1922"/>
                <a:gd name="T5" fmla="*/ 278 h 1436"/>
                <a:gd name="T6" fmla="*/ 584 w 1922"/>
                <a:gd name="T7" fmla="*/ 590 h 1436"/>
                <a:gd name="T8" fmla="*/ 122 w 1922"/>
                <a:gd name="T9" fmla="*/ 899 h 1436"/>
                <a:gd name="T10" fmla="*/ 339 w 1922"/>
                <a:gd name="T11" fmla="*/ 1075 h 1436"/>
                <a:gd name="T12" fmla="*/ 0 w 1922"/>
                <a:gd name="T13" fmla="*/ 1404 h 1436"/>
                <a:gd name="T14" fmla="*/ 257 w 1922"/>
                <a:gd name="T15" fmla="*/ 1436 h 1436"/>
                <a:gd name="T16" fmla="*/ 525 w 1922"/>
                <a:gd name="T17" fmla="*/ 1408 h 1436"/>
                <a:gd name="T18" fmla="*/ 743 w 1922"/>
                <a:gd name="T19" fmla="*/ 1326 h 1436"/>
                <a:gd name="T20" fmla="*/ 704 w 1922"/>
                <a:gd name="T21" fmla="*/ 1044 h 1436"/>
                <a:gd name="T22" fmla="*/ 980 w 1922"/>
                <a:gd name="T23" fmla="*/ 1017 h 1436"/>
                <a:gd name="T24" fmla="*/ 1395 w 1922"/>
                <a:gd name="T25" fmla="*/ 985 h 1436"/>
                <a:gd name="T26" fmla="*/ 1922 w 1922"/>
                <a:gd name="T27" fmla="*/ 831 h 1436"/>
                <a:gd name="T28" fmla="*/ 1908 w 1922"/>
                <a:gd name="T29" fmla="*/ 0 h 1436"/>
                <a:gd name="T30" fmla="*/ 1908 w 1922"/>
                <a:gd name="T31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2" h="1436">
                  <a:moveTo>
                    <a:pt x="1908" y="0"/>
                  </a:moveTo>
                  <a:lnTo>
                    <a:pt x="1170" y="198"/>
                  </a:lnTo>
                  <a:lnTo>
                    <a:pt x="762" y="278"/>
                  </a:lnTo>
                  <a:lnTo>
                    <a:pt x="584" y="590"/>
                  </a:lnTo>
                  <a:lnTo>
                    <a:pt x="122" y="899"/>
                  </a:lnTo>
                  <a:lnTo>
                    <a:pt x="339" y="1075"/>
                  </a:lnTo>
                  <a:lnTo>
                    <a:pt x="0" y="1404"/>
                  </a:lnTo>
                  <a:lnTo>
                    <a:pt x="257" y="1436"/>
                  </a:lnTo>
                  <a:lnTo>
                    <a:pt x="525" y="1408"/>
                  </a:lnTo>
                  <a:lnTo>
                    <a:pt x="743" y="1326"/>
                  </a:lnTo>
                  <a:lnTo>
                    <a:pt x="704" y="1044"/>
                  </a:lnTo>
                  <a:lnTo>
                    <a:pt x="980" y="1017"/>
                  </a:lnTo>
                  <a:lnTo>
                    <a:pt x="1395" y="985"/>
                  </a:lnTo>
                  <a:lnTo>
                    <a:pt x="1922" y="831"/>
                  </a:lnTo>
                  <a:lnTo>
                    <a:pt x="1908" y="0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8" name="Freeform 112"/>
            <p:cNvSpPr>
              <a:spLocks/>
            </p:cNvSpPr>
            <p:nvPr/>
          </p:nvSpPr>
          <p:spPr bwMode="auto">
            <a:xfrm rot="3195183" flipH="1">
              <a:off x="3083" y="1888"/>
              <a:ext cx="19" cy="6"/>
            </a:xfrm>
            <a:custGeom>
              <a:avLst/>
              <a:gdLst>
                <a:gd name="T0" fmla="*/ 376 w 376"/>
                <a:gd name="T1" fmla="*/ 32 h 96"/>
                <a:gd name="T2" fmla="*/ 357 w 376"/>
                <a:gd name="T3" fmla="*/ 35 h 96"/>
                <a:gd name="T4" fmla="*/ 341 w 376"/>
                <a:gd name="T5" fmla="*/ 39 h 96"/>
                <a:gd name="T6" fmla="*/ 324 w 376"/>
                <a:gd name="T7" fmla="*/ 41 h 96"/>
                <a:gd name="T8" fmla="*/ 306 w 376"/>
                <a:gd name="T9" fmla="*/ 47 h 96"/>
                <a:gd name="T10" fmla="*/ 288 w 376"/>
                <a:gd name="T11" fmla="*/ 49 h 96"/>
                <a:gd name="T12" fmla="*/ 271 w 376"/>
                <a:gd name="T13" fmla="*/ 55 h 96"/>
                <a:gd name="T14" fmla="*/ 253 w 376"/>
                <a:gd name="T15" fmla="*/ 59 h 96"/>
                <a:gd name="T16" fmla="*/ 235 w 376"/>
                <a:gd name="T17" fmla="*/ 65 h 96"/>
                <a:gd name="T18" fmla="*/ 218 w 376"/>
                <a:gd name="T19" fmla="*/ 67 h 96"/>
                <a:gd name="T20" fmla="*/ 200 w 376"/>
                <a:gd name="T21" fmla="*/ 71 h 96"/>
                <a:gd name="T22" fmla="*/ 182 w 376"/>
                <a:gd name="T23" fmla="*/ 73 h 96"/>
                <a:gd name="T24" fmla="*/ 165 w 376"/>
                <a:gd name="T25" fmla="*/ 79 h 96"/>
                <a:gd name="T26" fmla="*/ 147 w 376"/>
                <a:gd name="T27" fmla="*/ 81 h 96"/>
                <a:gd name="T28" fmla="*/ 130 w 376"/>
                <a:gd name="T29" fmla="*/ 84 h 96"/>
                <a:gd name="T30" fmla="*/ 112 w 376"/>
                <a:gd name="T31" fmla="*/ 88 h 96"/>
                <a:gd name="T32" fmla="*/ 96 w 376"/>
                <a:gd name="T33" fmla="*/ 90 h 96"/>
                <a:gd name="T34" fmla="*/ 87 w 376"/>
                <a:gd name="T35" fmla="*/ 90 h 96"/>
                <a:gd name="T36" fmla="*/ 75 w 376"/>
                <a:gd name="T37" fmla="*/ 88 h 96"/>
                <a:gd name="T38" fmla="*/ 61 w 376"/>
                <a:gd name="T39" fmla="*/ 86 h 96"/>
                <a:gd name="T40" fmla="*/ 47 w 376"/>
                <a:gd name="T41" fmla="*/ 86 h 96"/>
                <a:gd name="T42" fmla="*/ 32 w 376"/>
                <a:gd name="T43" fmla="*/ 86 h 96"/>
                <a:gd name="T44" fmla="*/ 20 w 376"/>
                <a:gd name="T45" fmla="*/ 88 h 96"/>
                <a:gd name="T46" fmla="*/ 6 w 376"/>
                <a:gd name="T47" fmla="*/ 90 h 96"/>
                <a:gd name="T48" fmla="*/ 0 w 376"/>
                <a:gd name="T49" fmla="*/ 96 h 96"/>
                <a:gd name="T50" fmla="*/ 12 w 376"/>
                <a:gd name="T51" fmla="*/ 84 h 96"/>
                <a:gd name="T52" fmla="*/ 28 w 376"/>
                <a:gd name="T53" fmla="*/ 75 h 96"/>
                <a:gd name="T54" fmla="*/ 41 w 376"/>
                <a:gd name="T55" fmla="*/ 65 h 96"/>
                <a:gd name="T56" fmla="*/ 61 w 376"/>
                <a:gd name="T57" fmla="*/ 57 h 96"/>
                <a:gd name="T58" fmla="*/ 79 w 376"/>
                <a:gd name="T59" fmla="*/ 47 h 96"/>
                <a:gd name="T60" fmla="*/ 96 w 376"/>
                <a:gd name="T61" fmla="*/ 37 h 96"/>
                <a:gd name="T62" fmla="*/ 118 w 376"/>
                <a:gd name="T63" fmla="*/ 30 h 96"/>
                <a:gd name="T64" fmla="*/ 139 w 376"/>
                <a:gd name="T65" fmla="*/ 24 h 96"/>
                <a:gd name="T66" fmla="*/ 159 w 376"/>
                <a:gd name="T67" fmla="*/ 16 h 96"/>
                <a:gd name="T68" fmla="*/ 179 w 376"/>
                <a:gd name="T69" fmla="*/ 10 h 96"/>
                <a:gd name="T70" fmla="*/ 198 w 376"/>
                <a:gd name="T71" fmla="*/ 4 h 96"/>
                <a:gd name="T72" fmla="*/ 218 w 376"/>
                <a:gd name="T73" fmla="*/ 2 h 96"/>
                <a:gd name="T74" fmla="*/ 235 w 376"/>
                <a:gd name="T75" fmla="*/ 0 h 96"/>
                <a:gd name="T76" fmla="*/ 253 w 376"/>
                <a:gd name="T77" fmla="*/ 0 h 96"/>
                <a:gd name="T78" fmla="*/ 269 w 376"/>
                <a:gd name="T79" fmla="*/ 2 h 96"/>
                <a:gd name="T80" fmla="*/ 284 w 376"/>
                <a:gd name="T81" fmla="*/ 8 h 96"/>
                <a:gd name="T82" fmla="*/ 296 w 376"/>
                <a:gd name="T83" fmla="*/ 12 h 96"/>
                <a:gd name="T84" fmla="*/ 308 w 376"/>
                <a:gd name="T85" fmla="*/ 16 h 96"/>
                <a:gd name="T86" fmla="*/ 318 w 376"/>
                <a:gd name="T87" fmla="*/ 18 h 96"/>
                <a:gd name="T88" fmla="*/ 331 w 376"/>
                <a:gd name="T89" fmla="*/ 24 h 96"/>
                <a:gd name="T90" fmla="*/ 341 w 376"/>
                <a:gd name="T91" fmla="*/ 24 h 96"/>
                <a:gd name="T92" fmla="*/ 353 w 376"/>
                <a:gd name="T93" fmla="*/ 28 h 96"/>
                <a:gd name="T94" fmla="*/ 365 w 376"/>
                <a:gd name="T95" fmla="*/ 30 h 96"/>
                <a:gd name="T96" fmla="*/ 376 w 376"/>
                <a:gd name="T97" fmla="*/ 32 h 96"/>
                <a:gd name="T98" fmla="*/ 376 w 376"/>
                <a:gd name="T99" fmla="*/ 3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6" h="96">
                  <a:moveTo>
                    <a:pt x="376" y="32"/>
                  </a:moveTo>
                  <a:lnTo>
                    <a:pt x="357" y="35"/>
                  </a:lnTo>
                  <a:lnTo>
                    <a:pt x="341" y="39"/>
                  </a:lnTo>
                  <a:lnTo>
                    <a:pt x="324" y="41"/>
                  </a:lnTo>
                  <a:lnTo>
                    <a:pt x="306" y="47"/>
                  </a:lnTo>
                  <a:lnTo>
                    <a:pt x="288" y="49"/>
                  </a:lnTo>
                  <a:lnTo>
                    <a:pt x="271" y="55"/>
                  </a:lnTo>
                  <a:lnTo>
                    <a:pt x="253" y="59"/>
                  </a:lnTo>
                  <a:lnTo>
                    <a:pt x="235" y="65"/>
                  </a:lnTo>
                  <a:lnTo>
                    <a:pt x="218" y="67"/>
                  </a:lnTo>
                  <a:lnTo>
                    <a:pt x="200" y="71"/>
                  </a:lnTo>
                  <a:lnTo>
                    <a:pt x="182" y="73"/>
                  </a:lnTo>
                  <a:lnTo>
                    <a:pt x="165" y="79"/>
                  </a:lnTo>
                  <a:lnTo>
                    <a:pt x="147" y="81"/>
                  </a:lnTo>
                  <a:lnTo>
                    <a:pt x="130" y="84"/>
                  </a:lnTo>
                  <a:lnTo>
                    <a:pt x="112" y="88"/>
                  </a:lnTo>
                  <a:lnTo>
                    <a:pt x="96" y="90"/>
                  </a:lnTo>
                  <a:lnTo>
                    <a:pt x="87" y="90"/>
                  </a:lnTo>
                  <a:lnTo>
                    <a:pt x="75" y="88"/>
                  </a:lnTo>
                  <a:lnTo>
                    <a:pt x="61" y="86"/>
                  </a:lnTo>
                  <a:lnTo>
                    <a:pt x="47" y="86"/>
                  </a:lnTo>
                  <a:lnTo>
                    <a:pt x="32" y="86"/>
                  </a:lnTo>
                  <a:lnTo>
                    <a:pt x="20" y="88"/>
                  </a:lnTo>
                  <a:lnTo>
                    <a:pt x="6" y="90"/>
                  </a:lnTo>
                  <a:lnTo>
                    <a:pt x="0" y="96"/>
                  </a:lnTo>
                  <a:lnTo>
                    <a:pt x="12" y="84"/>
                  </a:lnTo>
                  <a:lnTo>
                    <a:pt x="28" y="75"/>
                  </a:lnTo>
                  <a:lnTo>
                    <a:pt x="41" y="65"/>
                  </a:lnTo>
                  <a:lnTo>
                    <a:pt x="61" y="57"/>
                  </a:lnTo>
                  <a:lnTo>
                    <a:pt x="79" y="47"/>
                  </a:lnTo>
                  <a:lnTo>
                    <a:pt x="96" y="37"/>
                  </a:lnTo>
                  <a:lnTo>
                    <a:pt x="118" y="30"/>
                  </a:lnTo>
                  <a:lnTo>
                    <a:pt x="139" y="24"/>
                  </a:lnTo>
                  <a:lnTo>
                    <a:pt x="159" y="16"/>
                  </a:lnTo>
                  <a:lnTo>
                    <a:pt x="179" y="10"/>
                  </a:lnTo>
                  <a:lnTo>
                    <a:pt x="198" y="4"/>
                  </a:lnTo>
                  <a:lnTo>
                    <a:pt x="218" y="2"/>
                  </a:lnTo>
                  <a:lnTo>
                    <a:pt x="235" y="0"/>
                  </a:lnTo>
                  <a:lnTo>
                    <a:pt x="253" y="0"/>
                  </a:lnTo>
                  <a:lnTo>
                    <a:pt x="269" y="2"/>
                  </a:lnTo>
                  <a:lnTo>
                    <a:pt x="284" y="8"/>
                  </a:lnTo>
                  <a:lnTo>
                    <a:pt x="296" y="12"/>
                  </a:lnTo>
                  <a:lnTo>
                    <a:pt x="308" y="16"/>
                  </a:lnTo>
                  <a:lnTo>
                    <a:pt x="318" y="18"/>
                  </a:lnTo>
                  <a:lnTo>
                    <a:pt x="331" y="24"/>
                  </a:lnTo>
                  <a:lnTo>
                    <a:pt x="341" y="24"/>
                  </a:lnTo>
                  <a:lnTo>
                    <a:pt x="353" y="28"/>
                  </a:lnTo>
                  <a:lnTo>
                    <a:pt x="365" y="30"/>
                  </a:lnTo>
                  <a:lnTo>
                    <a:pt x="376" y="32"/>
                  </a:lnTo>
                  <a:lnTo>
                    <a:pt x="37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29" name="Freeform 113"/>
            <p:cNvSpPr>
              <a:spLocks/>
            </p:cNvSpPr>
            <p:nvPr/>
          </p:nvSpPr>
          <p:spPr bwMode="auto">
            <a:xfrm rot="3195183" flipH="1">
              <a:off x="3078" y="1875"/>
              <a:ext cx="22" cy="4"/>
            </a:xfrm>
            <a:custGeom>
              <a:avLst/>
              <a:gdLst>
                <a:gd name="T0" fmla="*/ 437 w 437"/>
                <a:gd name="T1" fmla="*/ 14 h 72"/>
                <a:gd name="T2" fmla="*/ 394 w 437"/>
                <a:gd name="T3" fmla="*/ 25 h 72"/>
                <a:gd name="T4" fmla="*/ 357 w 437"/>
                <a:gd name="T5" fmla="*/ 35 h 72"/>
                <a:gd name="T6" fmla="*/ 324 w 437"/>
                <a:gd name="T7" fmla="*/ 43 h 72"/>
                <a:gd name="T8" fmla="*/ 296 w 437"/>
                <a:gd name="T9" fmla="*/ 53 h 72"/>
                <a:gd name="T10" fmla="*/ 271 w 437"/>
                <a:gd name="T11" fmla="*/ 59 h 72"/>
                <a:gd name="T12" fmla="*/ 249 w 437"/>
                <a:gd name="T13" fmla="*/ 65 h 72"/>
                <a:gd name="T14" fmla="*/ 230 w 437"/>
                <a:gd name="T15" fmla="*/ 67 h 72"/>
                <a:gd name="T16" fmla="*/ 210 w 437"/>
                <a:gd name="T17" fmla="*/ 72 h 72"/>
                <a:gd name="T18" fmla="*/ 190 w 437"/>
                <a:gd name="T19" fmla="*/ 71 h 72"/>
                <a:gd name="T20" fmla="*/ 171 w 437"/>
                <a:gd name="T21" fmla="*/ 71 h 72"/>
                <a:gd name="T22" fmla="*/ 151 w 437"/>
                <a:gd name="T23" fmla="*/ 69 h 72"/>
                <a:gd name="T24" fmla="*/ 128 w 437"/>
                <a:gd name="T25" fmla="*/ 67 h 72"/>
                <a:gd name="T26" fmla="*/ 102 w 437"/>
                <a:gd name="T27" fmla="*/ 59 h 72"/>
                <a:gd name="T28" fmla="*/ 71 w 437"/>
                <a:gd name="T29" fmla="*/ 55 h 72"/>
                <a:gd name="T30" fmla="*/ 40 w 437"/>
                <a:gd name="T31" fmla="*/ 45 h 72"/>
                <a:gd name="T32" fmla="*/ 0 w 437"/>
                <a:gd name="T33" fmla="*/ 37 h 72"/>
                <a:gd name="T34" fmla="*/ 8 w 437"/>
                <a:gd name="T35" fmla="*/ 29 h 72"/>
                <a:gd name="T36" fmla="*/ 26 w 437"/>
                <a:gd name="T37" fmla="*/ 24 h 72"/>
                <a:gd name="T38" fmla="*/ 47 w 437"/>
                <a:gd name="T39" fmla="*/ 18 h 72"/>
                <a:gd name="T40" fmla="*/ 79 w 437"/>
                <a:gd name="T41" fmla="*/ 14 h 72"/>
                <a:gd name="T42" fmla="*/ 110 w 437"/>
                <a:gd name="T43" fmla="*/ 10 h 72"/>
                <a:gd name="T44" fmla="*/ 147 w 437"/>
                <a:gd name="T45" fmla="*/ 6 h 72"/>
                <a:gd name="T46" fmla="*/ 187 w 437"/>
                <a:gd name="T47" fmla="*/ 2 h 72"/>
                <a:gd name="T48" fmla="*/ 228 w 437"/>
                <a:gd name="T49" fmla="*/ 2 h 72"/>
                <a:gd name="T50" fmla="*/ 267 w 437"/>
                <a:gd name="T51" fmla="*/ 0 h 72"/>
                <a:gd name="T52" fmla="*/ 306 w 437"/>
                <a:gd name="T53" fmla="*/ 0 h 72"/>
                <a:gd name="T54" fmla="*/ 339 w 437"/>
                <a:gd name="T55" fmla="*/ 0 h 72"/>
                <a:gd name="T56" fmla="*/ 373 w 437"/>
                <a:gd name="T57" fmla="*/ 2 h 72"/>
                <a:gd name="T58" fmla="*/ 398 w 437"/>
                <a:gd name="T59" fmla="*/ 2 h 72"/>
                <a:gd name="T60" fmla="*/ 420 w 437"/>
                <a:gd name="T61" fmla="*/ 4 h 72"/>
                <a:gd name="T62" fmla="*/ 431 w 437"/>
                <a:gd name="T63" fmla="*/ 10 h 72"/>
                <a:gd name="T64" fmla="*/ 437 w 437"/>
                <a:gd name="T65" fmla="*/ 14 h 72"/>
                <a:gd name="T66" fmla="*/ 437 w 437"/>
                <a:gd name="T67" fmla="*/ 1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7" h="72">
                  <a:moveTo>
                    <a:pt x="437" y="14"/>
                  </a:moveTo>
                  <a:lnTo>
                    <a:pt x="394" y="25"/>
                  </a:lnTo>
                  <a:lnTo>
                    <a:pt x="357" y="35"/>
                  </a:lnTo>
                  <a:lnTo>
                    <a:pt x="324" y="43"/>
                  </a:lnTo>
                  <a:lnTo>
                    <a:pt x="296" y="53"/>
                  </a:lnTo>
                  <a:lnTo>
                    <a:pt x="271" y="59"/>
                  </a:lnTo>
                  <a:lnTo>
                    <a:pt x="249" y="65"/>
                  </a:lnTo>
                  <a:lnTo>
                    <a:pt x="230" y="67"/>
                  </a:lnTo>
                  <a:lnTo>
                    <a:pt x="210" y="72"/>
                  </a:lnTo>
                  <a:lnTo>
                    <a:pt x="190" y="71"/>
                  </a:lnTo>
                  <a:lnTo>
                    <a:pt x="171" y="71"/>
                  </a:lnTo>
                  <a:lnTo>
                    <a:pt x="151" y="69"/>
                  </a:lnTo>
                  <a:lnTo>
                    <a:pt x="128" y="67"/>
                  </a:lnTo>
                  <a:lnTo>
                    <a:pt x="102" y="59"/>
                  </a:lnTo>
                  <a:lnTo>
                    <a:pt x="71" y="55"/>
                  </a:lnTo>
                  <a:lnTo>
                    <a:pt x="40" y="45"/>
                  </a:lnTo>
                  <a:lnTo>
                    <a:pt x="0" y="37"/>
                  </a:lnTo>
                  <a:lnTo>
                    <a:pt x="8" y="29"/>
                  </a:lnTo>
                  <a:lnTo>
                    <a:pt x="26" y="24"/>
                  </a:lnTo>
                  <a:lnTo>
                    <a:pt x="47" y="18"/>
                  </a:lnTo>
                  <a:lnTo>
                    <a:pt x="79" y="14"/>
                  </a:lnTo>
                  <a:lnTo>
                    <a:pt x="110" y="10"/>
                  </a:lnTo>
                  <a:lnTo>
                    <a:pt x="147" y="6"/>
                  </a:lnTo>
                  <a:lnTo>
                    <a:pt x="187" y="2"/>
                  </a:lnTo>
                  <a:lnTo>
                    <a:pt x="228" y="2"/>
                  </a:lnTo>
                  <a:lnTo>
                    <a:pt x="267" y="0"/>
                  </a:lnTo>
                  <a:lnTo>
                    <a:pt x="306" y="0"/>
                  </a:lnTo>
                  <a:lnTo>
                    <a:pt x="339" y="0"/>
                  </a:lnTo>
                  <a:lnTo>
                    <a:pt x="373" y="2"/>
                  </a:lnTo>
                  <a:lnTo>
                    <a:pt x="398" y="2"/>
                  </a:lnTo>
                  <a:lnTo>
                    <a:pt x="420" y="4"/>
                  </a:lnTo>
                  <a:lnTo>
                    <a:pt x="431" y="10"/>
                  </a:lnTo>
                  <a:lnTo>
                    <a:pt x="437" y="14"/>
                  </a:lnTo>
                  <a:lnTo>
                    <a:pt x="43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30" name="Freeform 114"/>
            <p:cNvSpPr>
              <a:spLocks/>
            </p:cNvSpPr>
            <p:nvPr/>
          </p:nvSpPr>
          <p:spPr bwMode="auto">
            <a:xfrm rot="3195183" flipH="1">
              <a:off x="3053" y="1906"/>
              <a:ext cx="42" cy="81"/>
            </a:xfrm>
            <a:custGeom>
              <a:avLst/>
              <a:gdLst>
                <a:gd name="T0" fmla="*/ 297 w 810"/>
                <a:gd name="T1" fmla="*/ 67 h 1226"/>
                <a:gd name="T2" fmla="*/ 382 w 810"/>
                <a:gd name="T3" fmla="*/ 41 h 1226"/>
                <a:gd name="T4" fmla="*/ 470 w 810"/>
                <a:gd name="T5" fmla="*/ 26 h 1226"/>
                <a:gd name="T6" fmla="*/ 554 w 810"/>
                <a:gd name="T7" fmla="*/ 12 h 1226"/>
                <a:gd name="T8" fmla="*/ 640 w 810"/>
                <a:gd name="T9" fmla="*/ 4 h 1226"/>
                <a:gd name="T10" fmla="*/ 707 w 810"/>
                <a:gd name="T11" fmla="*/ 88 h 1226"/>
                <a:gd name="T12" fmla="*/ 252 w 810"/>
                <a:gd name="T13" fmla="*/ 272 h 1226"/>
                <a:gd name="T14" fmla="*/ 311 w 810"/>
                <a:gd name="T15" fmla="*/ 415 h 1226"/>
                <a:gd name="T16" fmla="*/ 280 w 810"/>
                <a:gd name="T17" fmla="*/ 435 h 1226"/>
                <a:gd name="T18" fmla="*/ 250 w 810"/>
                <a:gd name="T19" fmla="*/ 458 h 1226"/>
                <a:gd name="T20" fmla="*/ 217 w 810"/>
                <a:gd name="T21" fmla="*/ 476 h 1226"/>
                <a:gd name="T22" fmla="*/ 186 w 810"/>
                <a:gd name="T23" fmla="*/ 496 h 1226"/>
                <a:gd name="T24" fmla="*/ 152 w 810"/>
                <a:gd name="T25" fmla="*/ 511 h 1226"/>
                <a:gd name="T26" fmla="*/ 131 w 810"/>
                <a:gd name="T27" fmla="*/ 638 h 1226"/>
                <a:gd name="T28" fmla="*/ 113 w 810"/>
                <a:gd name="T29" fmla="*/ 811 h 1226"/>
                <a:gd name="T30" fmla="*/ 109 w 810"/>
                <a:gd name="T31" fmla="*/ 824 h 1226"/>
                <a:gd name="T32" fmla="*/ 133 w 810"/>
                <a:gd name="T33" fmla="*/ 826 h 1226"/>
                <a:gd name="T34" fmla="*/ 170 w 810"/>
                <a:gd name="T35" fmla="*/ 823 h 1226"/>
                <a:gd name="T36" fmla="*/ 219 w 810"/>
                <a:gd name="T37" fmla="*/ 813 h 1226"/>
                <a:gd name="T38" fmla="*/ 250 w 810"/>
                <a:gd name="T39" fmla="*/ 811 h 1226"/>
                <a:gd name="T40" fmla="*/ 207 w 810"/>
                <a:gd name="T41" fmla="*/ 846 h 1226"/>
                <a:gd name="T42" fmla="*/ 176 w 810"/>
                <a:gd name="T43" fmla="*/ 887 h 1226"/>
                <a:gd name="T44" fmla="*/ 248 w 810"/>
                <a:gd name="T45" fmla="*/ 871 h 1226"/>
                <a:gd name="T46" fmla="*/ 362 w 810"/>
                <a:gd name="T47" fmla="*/ 844 h 1226"/>
                <a:gd name="T48" fmla="*/ 483 w 810"/>
                <a:gd name="T49" fmla="*/ 834 h 1226"/>
                <a:gd name="T50" fmla="*/ 601 w 810"/>
                <a:gd name="T51" fmla="*/ 826 h 1226"/>
                <a:gd name="T52" fmla="*/ 715 w 810"/>
                <a:gd name="T53" fmla="*/ 817 h 1226"/>
                <a:gd name="T54" fmla="*/ 810 w 810"/>
                <a:gd name="T55" fmla="*/ 883 h 1226"/>
                <a:gd name="T56" fmla="*/ 705 w 810"/>
                <a:gd name="T57" fmla="*/ 899 h 1226"/>
                <a:gd name="T58" fmla="*/ 593 w 810"/>
                <a:gd name="T59" fmla="*/ 907 h 1226"/>
                <a:gd name="T60" fmla="*/ 479 w 810"/>
                <a:gd name="T61" fmla="*/ 909 h 1226"/>
                <a:gd name="T62" fmla="*/ 368 w 810"/>
                <a:gd name="T63" fmla="*/ 917 h 1226"/>
                <a:gd name="T64" fmla="*/ 262 w 810"/>
                <a:gd name="T65" fmla="*/ 940 h 1226"/>
                <a:gd name="T66" fmla="*/ 376 w 810"/>
                <a:gd name="T67" fmla="*/ 962 h 1226"/>
                <a:gd name="T68" fmla="*/ 362 w 810"/>
                <a:gd name="T69" fmla="*/ 1009 h 1226"/>
                <a:gd name="T70" fmla="*/ 342 w 810"/>
                <a:gd name="T71" fmla="*/ 1058 h 1226"/>
                <a:gd name="T72" fmla="*/ 319 w 810"/>
                <a:gd name="T73" fmla="*/ 1103 h 1226"/>
                <a:gd name="T74" fmla="*/ 293 w 810"/>
                <a:gd name="T75" fmla="*/ 1146 h 1226"/>
                <a:gd name="T76" fmla="*/ 262 w 810"/>
                <a:gd name="T77" fmla="*/ 1189 h 1226"/>
                <a:gd name="T78" fmla="*/ 121 w 810"/>
                <a:gd name="T79" fmla="*/ 1163 h 1226"/>
                <a:gd name="T80" fmla="*/ 86 w 810"/>
                <a:gd name="T81" fmla="*/ 1075 h 1226"/>
                <a:gd name="T82" fmla="*/ 45 w 810"/>
                <a:gd name="T83" fmla="*/ 942 h 1226"/>
                <a:gd name="T84" fmla="*/ 27 w 810"/>
                <a:gd name="T85" fmla="*/ 805 h 1226"/>
                <a:gd name="T86" fmla="*/ 17 w 810"/>
                <a:gd name="T87" fmla="*/ 662 h 1226"/>
                <a:gd name="T88" fmla="*/ 9 w 810"/>
                <a:gd name="T89" fmla="*/ 521 h 1226"/>
                <a:gd name="T90" fmla="*/ 19 w 810"/>
                <a:gd name="T91" fmla="*/ 415 h 1226"/>
                <a:gd name="T92" fmla="*/ 74 w 810"/>
                <a:gd name="T93" fmla="*/ 360 h 1226"/>
                <a:gd name="T94" fmla="*/ 115 w 810"/>
                <a:gd name="T95" fmla="*/ 294 h 1226"/>
                <a:gd name="T96" fmla="*/ 156 w 810"/>
                <a:gd name="T97" fmla="*/ 221 h 1226"/>
                <a:gd name="T98" fmla="*/ 199 w 810"/>
                <a:gd name="T99" fmla="*/ 151 h 1226"/>
                <a:gd name="T100" fmla="*/ 248 w 810"/>
                <a:gd name="T101" fmla="*/ 88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10" h="1226">
                  <a:moveTo>
                    <a:pt x="248" y="88"/>
                  </a:moveTo>
                  <a:lnTo>
                    <a:pt x="272" y="76"/>
                  </a:lnTo>
                  <a:lnTo>
                    <a:pt x="297" y="67"/>
                  </a:lnTo>
                  <a:lnTo>
                    <a:pt x="325" y="57"/>
                  </a:lnTo>
                  <a:lnTo>
                    <a:pt x="352" y="51"/>
                  </a:lnTo>
                  <a:lnTo>
                    <a:pt x="382" y="41"/>
                  </a:lnTo>
                  <a:lnTo>
                    <a:pt x="409" y="35"/>
                  </a:lnTo>
                  <a:lnTo>
                    <a:pt x="438" y="31"/>
                  </a:lnTo>
                  <a:lnTo>
                    <a:pt x="470" y="26"/>
                  </a:lnTo>
                  <a:lnTo>
                    <a:pt x="497" y="22"/>
                  </a:lnTo>
                  <a:lnTo>
                    <a:pt x="526" y="16"/>
                  </a:lnTo>
                  <a:lnTo>
                    <a:pt x="554" y="12"/>
                  </a:lnTo>
                  <a:lnTo>
                    <a:pt x="585" y="10"/>
                  </a:lnTo>
                  <a:lnTo>
                    <a:pt x="611" y="6"/>
                  </a:lnTo>
                  <a:lnTo>
                    <a:pt x="640" y="4"/>
                  </a:lnTo>
                  <a:lnTo>
                    <a:pt x="666" y="0"/>
                  </a:lnTo>
                  <a:lnTo>
                    <a:pt x="695" y="0"/>
                  </a:lnTo>
                  <a:lnTo>
                    <a:pt x="707" y="88"/>
                  </a:lnTo>
                  <a:lnTo>
                    <a:pt x="380" y="127"/>
                  </a:lnTo>
                  <a:lnTo>
                    <a:pt x="474" y="139"/>
                  </a:lnTo>
                  <a:lnTo>
                    <a:pt x="252" y="272"/>
                  </a:lnTo>
                  <a:lnTo>
                    <a:pt x="407" y="253"/>
                  </a:lnTo>
                  <a:lnTo>
                    <a:pt x="170" y="411"/>
                  </a:lnTo>
                  <a:lnTo>
                    <a:pt x="311" y="415"/>
                  </a:lnTo>
                  <a:lnTo>
                    <a:pt x="299" y="421"/>
                  </a:lnTo>
                  <a:lnTo>
                    <a:pt x="291" y="429"/>
                  </a:lnTo>
                  <a:lnTo>
                    <a:pt x="280" y="435"/>
                  </a:lnTo>
                  <a:lnTo>
                    <a:pt x="270" y="443"/>
                  </a:lnTo>
                  <a:lnTo>
                    <a:pt x="260" y="449"/>
                  </a:lnTo>
                  <a:lnTo>
                    <a:pt x="250" y="458"/>
                  </a:lnTo>
                  <a:lnTo>
                    <a:pt x="239" y="464"/>
                  </a:lnTo>
                  <a:lnTo>
                    <a:pt x="229" y="472"/>
                  </a:lnTo>
                  <a:lnTo>
                    <a:pt x="217" y="476"/>
                  </a:lnTo>
                  <a:lnTo>
                    <a:pt x="207" y="482"/>
                  </a:lnTo>
                  <a:lnTo>
                    <a:pt x="193" y="490"/>
                  </a:lnTo>
                  <a:lnTo>
                    <a:pt x="186" y="496"/>
                  </a:lnTo>
                  <a:lnTo>
                    <a:pt x="174" y="499"/>
                  </a:lnTo>
                  <a:lnTo>
                    <a:pt x="162" y="507"/>
                  </a:lnTo>
                  <a:lnTo>
                    <a:pt x="152" y="511"/>
                  </a:lnTo>
                  <a:lnTo>
                    <a:pt x="143" y="517"/>
                  </a:lnTo>
                  <a:lnTo>
                    <a:pt x="260" y="539"/>
                  </a:lnTo>
                  <a:lnTo>
                    <a:pt x="131" y="638"/>
                  </a:lnTo>
                  <a:lnTo>
                    <a:pt x="111" y="727"/>
                  </a:lnTo>
                  <a:lnTo>
                    <a:pt x="244" y="709"/>
                  </a:lnTo>
                  <a:lnTo>
                    <a:pt x="113" y="811"/>
                  </a:lnTo>
                  <a:lnTo>
                    <a:pt x="105" y="817"/>
                  </a:lnTo>
                  <a:lnTo>
                    <a:pt x="105" y="824"/>
                  </a:lnTo>
                  <a:lnTo>
                    <a:pt x="109" y="824"/>
                  </a:lnTo>
                  <a:lnTo>
                    <a:pt x="115" y="824"/>
                  </a:lnTo>
                  <a:lnTo>
                    <a:pt x="121" y="824"/>
                  </a:lnTo>
                  <a:lnTo>
                    <a:pt x="133" y="826"/>
                  </a:lnTo>
                  <a:lnTo>
                    <a:pt x="143" y="824"/>
                  </a:lnTo>
                  <a:lnTo>
                    <a:pt x="154" y="824"/>
                  </a:lnTo>
                  <a:lnTo>
                    <a:pt x="170" y="823"/>
                  </a:lnTo>
                  <a:lnTo>
                    <a:pt x="186" y="821"/>
                  </a:lnTo>
                  <a:lnTo>
                    <a:pt x="201" y="817"/>
                  </a:lnTo>
                  <a:lnTo>
                    <a:pt x="219" y="813"/>
                  </a:lnTo>
                  <a:lnTo>
                    <a:pt x="239" y="809"/>
                  </a:lnTo>
                  <a:lnTo>
                    <a:pt x="260" y="803"/>
                  </a:lnTo>
                  <a:lnTo>
                    <a:pt x="250" y="811"/>
                  </a:lnTo>
                  <a:lnTo>
                    <a:pt x="237" y="821"/>
                  </a:lnTo>
                  <a:lnTo>
                    <a:pt x="221" y="832"/>
                  </a:lnTo>
                  <a:lnTo>
                    <a:pt x="207" y="846"/>
                  </a:lnTo>
                  <a:lnTo>
                    <a:pt x="193" y="858"/>
                  </a:lnTo>
                  <a:lnTo>
                    <a:pt x="182" y="873"/>
                  </a:lnTo>
                  <a:lnTo>
                    <a:pt x="176" y="887"/>
                  </a:lnTo>
                  <a:lnTo>
                    <a:pt x="178" y="901"/>
                  </a:lnTo>
                  <a:lnTo>
                    <a:pt x="211" y="883"/>
                  </a:lnTo>
                  <a:lnTo>
                    <a:pt x="248" y="871"/>
                  </a:lnTo>
                  <a:lnTo>
                    <a:pt x="284" y="860"/>
                  </a:lnTo>
                  <a:lnTo>
                    <a:pt x="325" y="852"/>
                  </a:lnTo>
                  <a:lnTo>
                    <a:pt x="362" y="844"/>
                  </a:lnTo>
                  <a:lnTo>
                    <a:pt x="403" y="842"/>
                  </a:lnTo>
                  <a:lnTo>
                    <a:pt x="442" y="836"/>
                  </a:lnTo>
                  <a:lnTo>
                    <a:pt x="483" y="834"/>
                  </a:lnTo>
                  <a:lnTo>
                    <a:pt x="523" y="832"/>
                  </a:lnTo>
                  <a:lnTo>
                    <a:pt x="562" y="830"/>
                  </a:lnTo>
                  <a:lnTo>
                    <a:pt x="601" y="826"/>
                  </a:lnTo>
                  <a:lnTo>
                    <a:pt x="642" y="824"/>
                  </a:lnTo>
                  <a:lnTo>
                    <a:pt x="677" y="821"/>
                  </a:lnTo>
                  <a:lnTo>
                    <a:pt x="715" y="817"/>
                  </a:lnTo>
                  <a:lnTo>
                    <a:pt x="750" y="811"/>
                  </a:lnTo>
                  <a:lnTo>
                    <a:pt x="787" y="803"/>
                  </a:lnTo>
                  <a:lnTo>
                    <a:pt x="810" y="883"/>
                  </a:lnTo>
                  <a:lnTo>
                    <a:pt x="775" y="891"/>
                  </a:lnTo>
                  <a:lnTo>
                    <a:pt x="740" y="897"/>
                  </a:lnTo>
                  <a:lnTo>
                    <a:pt x="705" y="899"/>
                  </a:lnTo>
                  <a:lnTo>
                    <a:pt x="669" y="905"/>
                  </a:lnTo>
                  <a:lnTo>
                    <a:pt x="632" y="905"/>
                  </a:lnTo>
                  <a:lnTo>
                    <a:pt x="593" y="907"/>
                  </a:lnTo>
                  <a:lnTo>
                    <a:pt x="556" y="907"/>
                  </a:lnTo>
                  <a:lnTo>
                    <a:pt x="519" y="909"/>
                  </a:lnTo>
                  <a:lnTo>
                    <a:pt x="479" y="909"/>
                  </a:lnTo>
                  <a:lnTo>
                    <a:pt x="442" y="911"/>
                  </a:lnTo>
                  <a:lnTo>
                    <a:pt x="405" y="913"/>
                  </a:lnTo>
                  <a:lnTo>
                    <a:pt x="368" y="917"/>
                  </a:lnTo>
                  <a:lnTo>
                    <a:pt x="331" y="922"/>
                  </a:lnTo>
                  <a:lnTo>
                    <a:pt x="297" y="932"/>
                  </a:lnTo>
                  <a:lnTo>
                    <a:pt x="262" y="940"/>
                  </a:lnTo>
                  <a:lnTo>
                    <a:pt x="233" y="956"/>
                  </a:lnTo>
                  <a:lnTo>
                    <a:pt x="240" y="989"/>
                  </a:lnTo>
                  <a:lnTo>
                    <a:pt x="376" y="962"/>
                  </a:lnTo>
                  <a:lnTo>
                    <a:pt x="372" y="977"/>
                  </a:lnTo>
                  <a:lnTo>
                    <a:pt x="366" y="993"/>
                  </a:lnTo>
                  <a:lnTo>
                    <a:pt x="362" y="1009"/>
                  </a:lnTo>
                  <a:lnTo>
                    <a:pt x="356" y="1026"/>
                  </a:lnTo>
                  <a:lnTo>
                    <a:pt x="348" y="1040"/>
                  </a:lnTo>
                  <a:lnTo>
                    <a:pt x="342" y="1058"/>
                  </a:lnTo>
                  <a:lnTo>
                    <a:pt x="335" y="1071"/>
                  </a:lnTo>
                  <a:lnTo>
                    <a:pt x="329" y="1089"/>
                  </a:lnTo>
                  <a:lnTo>
                    <a:pt x="319" y="1103"/>
                  </a:lnTo>
                  <a:lnTo>
                    <a:pt x="309" y="1118"/>
                  </a:lnTo>
                  <a:lnTo>
                    <a:pt x="299" y="1132"/>
                  </a:lnTo>
                  <a:lnTo>
                    <a:pt x="293" y="1146"/>
                  </a:lnTo>
                  <a:lnTo>
                    <a:pt x="282" y="1159"/>
                  </a:lnTo>
                  <a:lnTo>
                    <a:pt x="272" y="1175"/>
                  </a:lnTo>
                  <a:lnTo>
                    <a:pt x="262" y="1189"/>
                  </a:lnTo>
                  <a:lnTo>
                    <a:pt x="252" y="1202"/>
                  </a:lnTo>
                  <a:lnTo>
                    <a:pt x="190" y="1226"/>
                  </a:lnTo>
                  <a:lnTo>
                    <a:pt x="121" y="1163"/>
                  </a:lnTo>
                  <a:lnTo>
                    <a:pt x="131" y="1159"/>
                  </a:lnTo>
                  <a:lnTo>
                    <a:pt x="105" y="1116"/>
                  </a:lnTo>
                  <a:lnTo>
                    <a:pt x="86" y="1075"/>
                  </a:lnTo>
                  <a:lnTo>
                    <a:pt x="68" y="1030"/>
                  </a:lnTo>
                  <a:lnTo>
                    <a:pt x="56" y="989"/>
                  </a:lnTo>
                  <a:lnTo>
                    <a:pt x="45" y="942"/>
                  </a:lnTo>
                  <a:lnTo>
                    <a:pt x="37" y="897"/>
                  </a:lnTo>
                  <a:lnTo>
                    <a:pt x="31" y="850"/>
                  </a:lnTo>
                  <a:lnTo>
                    <a:pt x="27" y="805"/>
                  </a:lnTo>
                  <a:lnTo>
                    <a:pt x="23" y="758"/>
                  </a:lnTo>
                  <a:lnTo>
                    <a:pt x="21" y="711"/>
                  </a:lnTo>
                  <a:lnTo>
                    <a:pt x="17" y="662"/>
                  </a:lnTo>
                  <a:lnTo>
                    <a:pt x="15" y="615"/>
                  </a:lnTo>
                  <a:lnTo>
                    <a:pt x="13" y="568"/>
                  </a:lnTo>
                  <a:lnTo>
                    <a:pt x="9" y="521"/>
                  </a:lnTo>
                  <a:lnTo>
                    <a:pt x="5" y="474"/>
                  </a:lnTo>
                  <a:lnTo>
                    <a:pt x="0" y="431"/>
                  </a:lnTo>
                  <a:lnTo>
                    <a:pt x="19" y="415"/>
                  </a:lnTo>
                  <a:lnTo>
                    <a:pt x="39" y="398"/>
                  </a:lnTo>
                  <a:lnTo>
                    <a:pt x="56" y="378"/>
                  </a:lnTo>
                  <a:lnTo>
                    <a:pt x="74" y="360"/>
                  </a:lnTo>
                  <a:lnTo>
                    <a:pt x="88" y="339"/>
                  </a:lnTo>
                  <a:lnTo>
                    <a:pt x="101" y="317"/>
                  </a:lnTo>
                  <a:lnTo>
                    <a:pt x="115" y="294"/>
                  </a:lnTo>
                  <a:lnTo>
                    <a:pt x="131" y="270"/>
                  </a:lnTo>
                  <a:lnTo>
                    <a:pt x="145" y="245"/>
                  </a:lnTo>
                  <a:lnTo>
                    <a:pt x="156" y="221"/>
                  </a:lnTo>
                  <a:lnTo>
                    <a:pt x="170" y="198"/>
                  </a:lnTo>
                  <a:lnTo>
                    <a:pt x="186" y="174"/>
                  </a:lnTo>
                  <a:lnTo>
                    <a:pt x="199" y="151"/>
                  </a:lnTo>
                  <a:lnTo>
                    <a:pt x="213" y="129"/>
                  </a:lnTo>
                  <a:lnTo>
                    <a:pt x="229" y="106"/>
                  </a:lnTo>
                  <a:lnTo>
                    <a:pt x="248" y="88"/>
                  </a:lnTo>
                  <a:lnTo>
                    <a:pt x="248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31" name="Freeform 115"/>
            <p:cNvSpPr>
              <a:spLocks/>
            </p:cNvSpPr>
            <p:nvPr/>
          </p:nvSpPr>
          <p:spPr bwMode="auto">
            <a:xfrm rot="3195183" flipH="1">
              <a:off x="3038" y="1848"/>
              <a:ext cx="44" cy="129"/>
            </a:xfrm>
            <a:custGeom>
              <a:avLst/>
              <a:gdLst>
                <a:gd name="T0" fmla="*/ 860 w 862"/>
                <a:gd name="T1" fmla="*/ 449 h 1954"/>
                <a:gd name="T2" fmla="*/ 848 w 862"/>
                <a:gd name="T3" fmla="*/ 1093 h 1954"/>
                <a:gd name="T4" fmla="*/ 819 w 862"/>
                <a:gd name="T5" fmla="*/ 1725 h 1954"/>
                <a:gd name="T6" fmla="*/ 732 w 862"/>
                <a:gd name="T7" fmla="*/ 1857 h 1954"/>
                <a:gd name="T8" fmla="*/ 740 w 862"/>
                <a:gd name="T9" fmla="*/ 1622 h 1954"/>
                <a:gd name="T10" fmla="*/ 742 w 862"/>
                <a:gd name="T11" fmla="*/ 1385 h 1954"/>
                <a:gd name="T12" fmla="*/ 707 w 862"/>
                <a:gd name="T13" fmla="*/ 1220 h 1954"/>
                <a:gd name="T14" fmla="*/ 519 w 862"/>
                <a:gd name="T15" fmla="*/ 1287 h 1954"/>
                <a:gd name="T16" fmla="*/ 325 w 862"/>
                <a:gd name="T17" fmla="*/ 1328 h 1954"/>
                <a:gd name="T18" fmla="*/ 131 w 862"/>
                <a:gd name="T19" fmla="*/ 1363 h 1954"/>
                <a:gd name="T20" fmla="*/ 237 w 862"/>
                <a:gd name="T21" fmla="*/ 1263 h 1954"/>
                <a:gd name="T22" fmla="*/ 399 w 862"/>
                <a:gd name="T23" fmla="*/ 1230 h 1954"/>
                <a:gd name="T24" fmla="*/ 554 w 862"/>
                <a:gd name="T25" fmla="*/ 1179 h 1954"/>
                <a:gd name="T26" fmla="*/ 562 w 862"/>
                <a:gd name="T27" fmla="*/ 1140 h 1954"/>
                <a:gd name="T28" fmla="*/ 425 w 862"/>
                <a:gd name="T29" fmla="*/ 1163 h 1954"/>
                <a:gd name="T30" fmla="*/ 286 w 862"/>
                <a:gd name="T31" fmla="*/ 1171 h 1954"/>
                <a:gd name="T32" fmla="*/ 206 w 862"/>
                <a:gd name="T33" fmla="*/ 1163 h 1954"/>
                <a:gd name="T34" fmla="*/ 351 w 862"/>
                <a:gd name="T35" fmla="*/ 1116 h 1954"/>
                <a:gd name="T36" fmla="*/ 497 w 862"/>
                <a:gd name="T37" fmla="*/ 1063 h 1954"/>
                <a:gd name="T38" fmla="*/ 640 w 862"/>
                <a:gd name="T39" fmla="*/ 1003 h 1954"/>
                <a:gd name="T40" fmla="*/ 595 w 862"/>
                <a:gd name="T41" fmla="*/ 969 h 1954"/>
                <a:gd name="T42" fmla="*/ 407 w 862"/>
                <a:gd name="T43" fmla="*/ 1022 h 1954"/>
                <a:gd name="T44" fmla="*/ 221 w 862"/>
                <a:gd name="T45" fmla="*/ 1060 h 1954"/>
                <a:gd name="T46" fmla="*/ 270 w 862"/>
                <a:gd name="T47" fmla="*/ 1022 h 1954"/>
                <a:gd name="T48" fmla="*/ 433 w 862"/>
                <a:gd name="T49" fmla="*/ 962 h 1954"/>
                <a:gd name="T50" fmla="*/ 586 w 862"/>
                <a:gd name="T51" fmla="*/ 883 h 1954"/>
                <a:gd name="T52" fmla="*/ 652 w 862"/>
                <a:gd name="T53" fmla="*/ 809 h 1954"/>
                <a:gd name="T54" fmla="*/ 531 w 862"/>
                <a:gd name="T55" fmla="*/ 856 h 1954"/>
                <a:gd name="T56" fmla="*/ 407 w 862"/>
                <a:gd name="T57" fmla="*/ 891 h 1954"/>
                <a:gd name="T58" fmla="*/ 286 w 862"/>
                <a:gd name="T59" fmla="*/ 915 h 1954"/>
                <a:gd name="T60" fmla="*/ 580 w 862"/>
                <a:gd name="T61" fmla="*/ 709 h 1954"/>
                <a:gd name="T62" fmla="*/ 423 w 862"/>
                <a:gd name="T63" fmla="*/ 750 h 1954"/>
                <a:gd name="T64" fmla="*/ 262 w 862"/>
                <a:gd name="T65" fmla="*/ 781 h 1954"/>
                <a:gd name="T66" fmla="*/ 225 w 862"/>
                <a:gd name="T67" fmla="*/ 766 h 1954"/>
                <a:gd name="T68" fmla="*/ 382 w 862"/>
                <a:gd name="T69" fmla="*/ 703 h 1954"/>
                <a:gd name="T70" fmla="*/ 539 w 862"/>
                <a:gd name="T71" fmla="*/ 642 h 1954"/>
                <a:gd name="T72" fmla="*/ 656 w 862"/>
                <a:gd name="T73" fmla="*/ 554 h 1954"/>
                <a:gd name="T74" fmla="*/ 511 w 862"/>
                <a:gd name="T75" fmla="*/ 601 h 1954"/>
                <a:gd name="T76" fmla="*/ 360 w 862"/>
                <a:gd name="T77" fmla="*/ 640 h 1954"/>
                <a:gd name="T78" fmla="*/ 209 w 862"/>
                <a:gd name="T79" fmla="*/ 666 h 1954"/>
                <a:gd name="T80" fmla="*/ 429 w 862"/>
                <a:gd name="T81" fmla="*/ 517 h 1954"/>
                <a:gd name="T82" fmla="*/ 315 w 862"/>
                <a:gd name="T83" fmla="*/ 554 h 1954"/>
                <a:gd name="T84" fmla="*/ 200 w 862"/>
                <a:gd name="T85" fmla="*/ 586 h 1954"/>
                <a:gd name="T86" fmla="*/ 178 w 862"/>
                <a:gd name="T87" fmla="*/ 523 h 1954"/>
                <a:gd name="T88" fmla="*/ 131 w 862"/>
                <a:gd name="T89" fmla="*/ 539 h 1954"/>
                <a:gd name="T90" fmla="*/ 86 w 862"/>
                <a:gd name="T91" fmla="*/ 552 h 1954"/>
                <a:gd name="T92" fmla="*/ 39 w 862"/>
                <a:gd name="T93" fmla="*/ 558 h 1954"/>
                <a:gd name="T94" fmla="*/ 67 w 862"/>
                <a:gd name="T95" fmla="*/ 464 h 1954"/>
                <a:gd name="T96" fmla="*/ 343 w 862"/>
                <a:gd name="T97" fmla="*/ 394 h 1954"/>
                <a:gd name="T98" fmla="*/ 638 w 862"/>
                <a:gd name="T99" fmla="*/ 298 h 1954"/>
                <a:gd name="T100" fmla="*/ 748 w 862"/>
                <a:gd name="T101" fmla="*/ 237 h 1954"/>
                <a:gd name="T102" fmla="*/ 766 w 862"/>
                <a:gd name="T103" fmla="*/ 143 h 1954"/>
                <a:gd name="T104" fmla="*/ 787 w 862"/>
                <a:gd name="T105" fmla="*/ 39 h 1954"/>
                <a:gd name="T106" fmla="*/ 803 w 862"/>
                <a:gd name="T107" fmla="*/ 0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62" h="1954">
                  <a:moveTo>
                    <a:pt x="803" y="0"/>
                  </a:moveTo>
                  <a:lnTo>
                    <a:pt x="823" y="104"/>
                  </a:lnTo>
                  <a:lnTo>
                    <a:pt x="840" y="212"/>
                  </a:lnTo>
                  <a:lnTo>
                    <a:pt x="852" y="327"/>
                  </a:lnTo>
                  <a:lnTo>
                    <a:pt x="860" y="449"/>
                  </a:lnTo>
                  <a:lnTo>
                    <a:pt x="862" y="572"/>
                  </a:lnTo>
                  <a:lnTo>
                    <a:pt x="862" y="701"/>
                  </a:lnTo>
                  <a:lnTo>
                    <a:pt x="858" y="828"/>
                  </a:lnTo>
                  <a:lnTo>
                    <a:pt x="854" y="962"/>
                  </a:lnTo>
                  <a:lnTo>
                    <a:pt x="848" y="1093"/>
                  </a:lnTo>
                  <a:lnTo>
                    <a:pt x="840" y="1224"/>
                  </a:lnTo>
                  <a:lnTo>
                    <a:pt x="830" y="1351"/>
                  </a:lnTo>
                  <a:lnTo>
                    <a:pt x="827" y="1481"/>
                  </a:lnTo>
                  <a:lnTo>
                    <a:pt x="821" y="1604"/>
                  </a:lnTo>
                  <a:lnTo>
                    <a:pt x="819" y="1725"/>
                  </a:lnTo>
                  <a:lnTo>
                    <a:pt x="817" y="1843"/>
                  </a:lnTo>
                  <a:lnTo>
                    <a:pt x="823" y="1954"/>
                  </a:lnTo>
                  <a:lnTo>
                    <a:pt x="732" y="1947"/>
                  </a:lnTo>
                  <a:lnTo>
                    <a:pt x="732" y="1902"/>
                  </a:lnTo>
                  <a:lnTo>
                    <a:pt x="732" y="1857"/>
                  </a:lnTo>
                  <a:lnTo>
                    <a:pt x="734" y="1810"/>
                  </a:lnTo>
                  <a:lnTo>
                    <a:pt x="736" y="1763"/>
                  </a:lnTo>
                  <a:lnTo>
                    <a:pt x="736" y="1716"/>
                  </a:lnTo>
                  <a:lnTo>
                    <a:pt x="738" y="1669"/>
                  </a:lnTo>
                  <a:lnTo>
                    <a:pt x="740" y="1622"/>
                  </a:lnTo>
                  <a:lnTo>
                    <a:pt x="742" y="1575"/>
                  </a:lnTo>
                  <a:lnTo>
                    <a:pt x="742" y="1526"/>
                  </a:lnTo>
                  <a:lnTo>
                    <a:pt x="742" y="1479"/>
                  </a:lnTo>
                  <a:lnTo>
                    <a:pt x="742" y="1432"/>
                  </a:lnTo>
                  <a:lnTo>
                    <a:pt x="742" y="1385"/>
                  </a:lnTo>
                  <a:lnTo>
                    <a:pt x="742" y="1338"/>
                  </a:lnTo>
                  <a:lnTo>
                    <a:pt x="742" y="1291"/>
                  </a:lnTo>
                  <a:lnTo>
                    <a:pt x="742" y="1248"/>
                  </a:lnTo>
                  <a:lnTo>
                    <a:pt x="742" y="1204"/>
                  </a:lnTo>
                  <a:lnTo>
                    <a:pt x="707" y="1220"/>
                  </a:lnTo>
                  <a:lnTo>
                    <a:pt x="670" y="1236"/>
                  </a:lnTo>
                  <a:lnTo>
                    <a:pt x="633" y="1249"/>
                  </a:lnTo>
                  <a:lnTo>
                    <a:pt x="595" y="1265"/>
                  </a:lnTo>
                  <a:lnTo>
                    <a:pt x="556" y="1275"/>
                  </a:lnTo>
                  <a:lnTo>
                    <a:pt x="519" y="1287"/>
                  </a:lnTo>
                  <a:lnTo>
                    <a:pt x="480" y="1296"/>
                  </a:lnTo>
                  <a:lnTo>
                    <a:pt x="443" y="1304"/>
                  </a:lnTo>
                  <a:lnTo>
                    <a:pt x="403" y="1312"/>
                  </a:lnTo>
                  <a:lnTo>
                    <a:pt x="364" y="1320"/>
                  </a:lnTo>
                  <a:lnTo>
                    <a:pt x="325" y="1328"/>
                  </a:lnTo>
                  <a:lnTo>
                    <a:pt x="286" y="1336"/>
                  </a:lnTo>
                  <a:lnTo>
                    <a:pt x="247" y="1340"/>
                  </a:lnTo>
                  <a:lnTo>
                    <a:pt x="208" y="1347"/>
                  </a:lnTo>
                  <a:lnTo>
                    <a:pt x="168" y="1355"/>
                  </a:lnTo>
                  <a:lnTo>
                    <a:pt x="131" y="1363"/>
                  </a:lnTo>
                  <a:lnTo>
                    <a:pt x="110" y="1283"/>
                  </a:lnTo>
                  <a:lnTo>
                    <a:pt x="141" y="1277"/>
                  </a:lnTo>
                  <a:lnTo>
                    <a:pt x="172" y="1273"/>
                  </a:lnTo>
                  <a:lnTo>
                    <a:pt x="206" y="1267"/>
                  </a:lnTo>
                  <a:lnTo>
                    <a:pt x="237" y="1263"/>
                  </a:lnTo>
                  <a:lnTo>
                    <a:pt x="270" y="1257"/>
                  </a:lnTo>
                  <a:lnTo>
                    <a:pt x="302" y="1251"/>
                  </a:lnTo>
                  <a:lnTo>
                    <a:pt x="335" y="1246"/>
                  </a:lnTo>
                  <a:lnTo>
                    <a:pt x="368" y="1240"/>
                  </a:lnTo>
                  <a:lnTo>
                    <a:pt x="399" y="1230"/>
                  </a:lnTo>
                  <a:lnTo>
                    <a:pt x="431" y="1222"/>
                  </a:lnTo>
                  <a:lnTo>
                    <a:pt x="462" y="1212"/>
                  </a:lnTo>
                  <a:lnTo>
                    <a:pt x="494" y="1202"/>
                  </a:lnTo>
                  <a:lnTo>
                    <a:pt x="523" y="1191"/>
                  </a:lnTo>
                  <a:lnTo>
                    <a:pt x="554" y="1179"/>
                  </a:lnTo>
                  <a:lnTo>
                    <a:pt x="586" y="1165"/>
                  </a:lnTo>
                  <a:lnTo>
                    <a:pt x="617" y="1152"/>
                  </a:lnTo>
                  <a:lnTo>
                    <a:pt x="617" y="1126"/>
                  </a:lnTo>
                  <a:lnTo>
                    <a:pt x="590" y="1132"/>
                  </a:lnTo>
                  <a:lnTo>
                    <a:pt x="562" y="1140"/>
                  </a:lnTo>
                  <a:lnTo>
                    <a:pt x="537" y="1146"/>
                  </a:lnTo>
                  <a:lnTo>
                    <a:pt x="509" y="1152"/>
                  </a:lnTo>
                  <a:lnTo>
                    <a:pt x="480" y="1155"/>
                  </a:lnTo>
                  <a:lnTo>
                    <a:pt x="452" y="1159"/>
                  </a:lnTo>
                  <a:lnTo>
                    <a:pt x="425" y="1163"/>
                  </a:lnTo>
                  <a:lnTo>
                    <a:pt x="398" y="1167"/>
                  </a:lnTo>
                  <a:lnTo>
                    <a:pt x="368" y="1167"/>
                  </a:lnTo>
                  <a:lnTo>
                    <a:pt x="341" y="1169"/>
                  </a:lnTo>
                  <a:lnTo>
                    <a:pt x="311" y="1169"/>
                  </a:lnTo>
                  <a:lnTo>
                    <a:pt x="286" y="1171"/>
                  </a:lnTo>
                  <a:lnTo>
                    <a:pt x="257" y="1171"/>
                  </a:lnTo>
                  <a:lnTo>
                    <a:pt x="229" y="1171"/>
                  </a:lnTo>
                  <a:lnTo>
                    <a:pt x="204" y="1171"/>
                  </a:lnTo>
                  <a:lnTo>
                    <a:pt x="178" y="1173"/>
                  </a:lnTo>
                  <a:lnTo>
                    <a:pt x="206" y="1163"/>
                  </a:lnTo>
                  <a:lnTo>
                    <a:pt x="235" y="1154"/>
                  </a:lnTo>
                  <a:lnTo>
                    <a:pt x="264" y="1144"/>
                  </a:lnTo>
                  <a:lnTo>
                    <a:pt x="294" y="1136"/>
                  </a:lnTo>
                  <a:lnTo>
                    <a:pt x="323" y="1126"/>
                  </a:lnTo>
                  <a:lnTo>
                    <a:pt x="351" y="1116"/>
                  </a:lnTo>
                  <a:lnTo>
                    <a:pt x="382" y="1107"/>
                  </a:lnTo>
                  <a:lnTo>
                    <a:pt x="411" y="1097"/>
                  </a:lnTo>
                  <a:lnTo>
                    <a:pt x="441" y="1085"/>
                  </a:lnTo>
                  <a:lnTo>
                    <a:pt x="468" y="1075"/>
                  </a:lnTo>
                  <a:lnTo>
                    <a:pt x="497" y="1063"/>
                  </a:lnTo>
                  <a:lnTo>
                    <a:pt x="527" y="1052"/>
                  </a:lnTo>
                  <a:lnTo>
                    <a:pt x="554" y="1040"/>
                  </a:lnTo>
                  <a:lnTo>
                    <a:pt x="584" y="1026"/>
                  </a:lnTo>
                  <a:lnTo>
                    <a:pt x="611" y="1015"/>
                  </a:lnTo>
                  <a:lnTo>
                    <a:pt x="640" y="1003"/>
                  </a:lnTo>
                  <a:lnTo>
                    <a:pt x="660" y="950"/>
                  </a:lnTo>
                  <a:lnTo>
                    <a:pt x="654" y="950"/>
                  </a:lnTo>
                  <a:lnTo>
                    <a:pt x="642" y="954"/>
                  </a:lnTo>
                  <a:lnTo>
                    <a:pt x="621" y="960"/>
                  </a:lnTo>
                  <a:lnTo>
                    <a:pt x="595" y="969"/>
                  </a:lnTo>
                  <a:lnTo>
                    <a:pt x="564" y="979"/>
                  </a:lnTo>
                  <a:lnTo>
                    <a:pt x="531" y="989"/>
                  </a:lnTo>
                  <a:lnTo>
                    <a:pt x="490" y="1001"/>
                  </a:lnTo>
                  <a:lnTo>
                    <a:pt x="450" y="1013"/>
                  </a:lnTo>
                  <a:lnTo>
                    <a:pt x="407" y="1022"/>
                  </a:lnTo>
                  <a:lnTo>
                    <a:pt x="368" y="1034"/>
                  </a:lnTo>
                  <a:lnTo>
                    <a:pt x="327" y="1044"/>
                  </a:lnTo>
                  <a:lnTo>
                    <a:pt x="288" y="1052"/>
                  </a:lnTo>
                  <a:lnTo>
                    <a:pt x="253" y="1056"/>
                  </a:lnTo>
                  <a:lnTo>
                    <a:pt x="221" y="1060"/>
                  </a:lnTo>
                  <a:lnTo>
                    <a:pt x="192" y="1060"/>
                  </a:lnTo>
                  <a:lnTo>
                    <a:pt x="172" y="1058"/>
                  </a:lnTo>
                  <a:lnTo>
                    <a:pt x="206" y="1044"/>
                  </a:lnTo>
                  <a:lnTo>
                    <a:pt x="237" y="1034"/>
                  </a:lnTo>
                  <a:lnTo>
                    <a:pt x="270" y="1022"/>
                  </a:lnTo>
                  <a:lnTo>
                    <a:pt x="304" y="1011"/>
                  </a:lnTo>
                  <a:lnTo>
                    <a:pt x="335" y="999"/>
                  </a:lnTo>
                  <a:lnTo>
                    <a:pt x="368" y="987"/>
                  </a:lnTo>
                  <a:lnTo>
                    <a:pt x="399" y="973"/>
                  </a:lnTo>
                  <a:lnTo>
                    <a:pt x="433" y="962"/>
                  </a:lnTo>
                  <a:lnTo>
                    <a:pt x="464" y="946"/>
                  </a:lnTo>
                  <a:lnTo>
                    <a:pt x="495" y="930"/>
                  </a:lnTo>
                  <a:lnTo>
                    <a:pt x="525" y="915"/>
                  </a:lnTo>
                  <a:lnTo>
                    <a:pt x="556" y="901"/>
                  </a:lnTo>
                  <a:lnTo>
                    <a:pt x="586" y="883"/>
                  </a:lnTo>
                  <a:lnTo>
                    <a:pt x="615" y="866"/>
                  </a:lnTo>
                  <a:lnTo>
                    <a:pt x="644" y="848"/>
                  </a:lnTo>
                  <a:lnTo>
                    <a:pt x="676" y="832"/>
                  </a:lnTo>
                  <a:lnTo>
                    <a:pt x="676" y="799"/>
                  </a:lnTo>
                  <a:lnTo>
                    <a:pt x="652" y="809"/>
                  </a:lnTo>
                  <a:lnTo>
                    <a:pt x="627" y="821"/>
                  </a:lnTo>
                  <a:lnTo>
                    <a:pt x="603" y="830"/>
                  </a:lnTo>
                  <a:lnTo>
                    <a:pt x="580" y="840"/>
                  </a:lnTo>
                  <a:lnTo>
                    <a:pt x="554" y="848"/>
                  </a:lnTo>
                  <a:lnTo>
                    <a:pt x="531" y="856"/>
                  </a:lnTo>
                  <a:lnTo>
                    <a:pt x="507" y="864"/>
                  </a:lnTo>
                  <a:lnTo>
                    <a:pt x="484" y="874"/>
                  </a:lnTo>
                  <a:lnTo>
                    <a:pt x="458" y="879"/>
                  </a:lnTo>
                  <a:lnTo>
                    <a:pt x="433" y="887"/>
                  </a:lnTo>
                  <a:lnTo>
                    <a:pt x="407" y="891"/>
                  </a:lnTo>
                  <a:lnTo>
                    <a:pt x="384" y="897"/>
                  </a:lnTo>
                  <a:lnTo>
                    <a:pt x="360" y="903"/>
                  </a:lnTo>
                  <a:lnTo>
                    <a:pt x="335" y="907"/>
                  </a:lnTo>
                  <a:lnTo>
                    <a:pt x="309" y="911"/>
                  </a:lnTo>
                  <a:lnTo>
                    <a:pt x="286" y="915"/>
                  </a:lnTo>
                  <a:lnTo>
                    <a:pt x="672" y="709"/>
                  </a:lnTo>
                  <a:lnTo>
                    <a:pt x="676" y="686"/>
                  </a:lnTo>
                  <a:lnTo>
                    <a:pt x="642" y="693"/>
                  </a:lnTo>
                  <a:lnTo>
                    <a:pt x="611" y="701"/>
                  </a:lnTo>
                  <a:lnTo>
                    <a:pt x="580" y="709"/>
                  </a:lnTo>
                  <a:lnTo>
                    <a:pt x="548" y="719"/>
                  </a:lnTo>
                  <a:lnTo>
                    <a:pt x="515" y="727"/>
                  </a:lnTo>
                  <a:lnTo>
                    <a:pt x="486" y="734"/>
                  </a:lnTo>
                  <a:lnTo>
                    <a:pt x="452" y="742"/>
                  </a:lnTo>
                  <a:lnTo>
                    <a:pt x="423" y="750"/>
                  </a:lnTo>
                  <a:lnTo>
                    <a:pt x="390" y="758"/>
                  </a:lnTo>
                  <a:lnTo>
                    <a:pt x="358" y="764"/>
                  </a:lnTo>
                  <a:lnTo>
                    <a:pt x="327" y="770"/>
                  </a:lnTo>
                  <a:lnTo>
                    <a:pt x="294" y="776"/>
                  </a:lnTo>
                  <a:lnTo>
                    <a:pt x="262" y="781"/>
                  </a:lnTo>
                  <a:lnTo>
                    <a:pt x="229" y="785"/>
                  </a:lnTo>
                  <a:lnTo>
                    <a:pt x="196" y="789"/>
                  </a:lnTo>
                  <a:lnTo>
                    <a:pt x="164" y="797"/>
                  </a:lnTo>
                  <a:lnTo>
                    <a:pt x="194" y="780"/>
                  </a:lnTo>
                  <a:lnTo>
                    <a:pt x="225" y="766"/>
                  </a:lnTo>
                  <a:lnTo>
                    <a:pt x="255" y="752"/>
                  </a:lnTo>
                  <a:lnTo>
                    <a:pt x="288" y="740"/>
                  </a:lnTo>
                  <a:lnTo>
                    <a:pt x="319" y="725"/>
                  </a:lnTo>
                  <a:lnTo>
                    <a:pt x="351" y="715"/>
                  </a:lnTo>
                  <a:lnTo>
                    <a:pt x="382" y="703"/>
                  </a:lnTo>
                  <a:lnTo>
                    <a:pt x="415" y="691"/>
                  </a:lnTo>
                  <a:lnTo>
                    <a:pt x="445" y="680"/>
                  </a:lnTo>
                  <a:lnTo>
                    <a:pt x="476" y="668"/>
                  </a:lnTo>
                  <a:lnTo>
                    <a:pt x="507" y="654"/>
                  </a:lnTo>
                  <a:lnTo>
                    <a:pt x="539" y="642"/>
                  </a:lnTo>
                  <a:lnTo>
                    <a:pt x="570" y="627"/>
                  </a:lnTo>
                  <a:lnTo>
                    <a:pt x="599" y="611"/>
                  </a:lnTo>
                  <a:lnTo>
                    <a:pt x="629" y="595"/>
                  </a:lnTo>
                  <a:lnTo>
                    <a:pt x="660" y="578"/>
                  </a:lnTo>
                  <a:lnTo>
                    <a:pt x="656" y="554"/>
                  </a:lnTo>
                  <a:lnTo>
                    <a:pt x="627" y="564"/>
                  </a:lnTo>
                  <a:lnTo>
                    <a:pt x="597" y="574"/>
                  </a:lnTo>
                  <a:lnTo>
                    <a:pt x="570" y="584"/>
                  </a:lnTo>
                  <a:lnTo>
                    <a:pt x="541" y="593"/>
                  </a:lnTo>
                  <a:lnTo>
                    <a:pt x="511" y="601"/>
                  </a:lnTo>
                  <a:lnTo>
                    <a:pt x="480" y="611"/>
                  </a:lnTo>
                  <a:lnTo>
                    <a:pt x="450" y="619"/>
                  </a:lnTo>
                  <a:lnTo>
                    <a:pt x="423" y="627"/>
                  </a:lnTo>
                  <a:lnTo>
                    <a:pt x="392" y="635"/>
                  </a:lnTo>
                  <a:lnTo>
                    <a:pt x="360" y="640"/>
                  </a:lnTo>
                  <a:lnTo>
                    <a:pt x="329" y="646"/>
                  </a:lnTo>
                  <a:lnTo>
                    <a:pt x="302" y="652"/>
                  </a:lnTo>
                  <a:lnTo>
                    <a:pt x="270" y="658"/>
                  </a:lnTo>
                  <a:lnTo>
                    <a:pt x="239" y="662"/>
                  </a:lnTo>
                  <a:lnTo>
                    <a:pt x="209" y="666"/>
                  </a:lnTo>
                  <a:lnTo>
                    <a:pt x="180" y="670"/>
                  </a:lnTo>
                  <a:lnTo>
                    <a:pt x="482" y="529"/>
                  </a:lnTo>
                  <a:lnTo>
                    <a:pt x="474" y="503"/>
                  </a:lnTo>
                  <a:lnTo>
                    <a:pt x="450" y="509"/>
                  </a:lnTo>
                  <a:lnTo>
                    <a:pt x="429" y="517"/>
                  </a:lnTo>
                  <a:lnTo>
                    <a:pt x="407" y="525"/>
                  </a:lnTo>
                  <a:lnTo>
                    <a:pt x="384" y="533"/>
                  </a:lnTo>
                  <a:lnTo>
                    <a:pt x="360" y="539"/>
                  </a:lnTo>
                  <a:lnTo>
                    <a:pt x="339" y="546"/>
                  </a:lnTo>
                  <a:lnTo>
                    <a:pt x="315" y="554"/>
                  </a:lnTo>
                  <a:lnTo>
                    <a:pt x="294" y="562"/>
                  </a:lnTo>
                  <a:lnTo>
                    <a:pt x="270" y="570"/>
                  </a:lnTo>
                  <a:lnTo>
                    <a:pt x="245" y="576"/>
                  </a:lnTo>
                  <a:lnTo>
                    <a:pt x="221" y="580"/>
                  </a:lnTo>
                  <a:lnTo>
                    <a:pt x="200" y="586"/>
                  </a:lnTo>
                  <a:lnTo>
                    <a:pt x="176" y="590"/>
                  </a:lnTo>
                  <a:lnTo>
                    <a:pt x="155" y="595"/>
                  </a:lnTo>
                  <a:lnTo>
                    <a:pt x="131" y="597"/>
                  </a:lnTo>
                  <a:lnTo>
                    <a:pt x="110" y="601"/>
                  </a:lnTo>
                  <a:lnTo>
                    <a:pt x="178" y="523"/>
                  </a:lnTo>
                  <a:lnTo>
                    <a:pt x="168" y="527"/>
                  </a:lnTo>
                  <a:lnTo>
                    <a:pt x="159" y="529"/>
                  </a:lnTo>
                  <a:lnTo>
                    <a:pt x="149" y="533"/>
                  </a:lnTo>
                  <a:lnTo>
                    <a:pt x="141" y="537"/>
                  </a:lnTo>
                  <a:lnTo>
                    <a:pt x="131" y="539"/>
                  </a:lnTo>
                  <a:lnTo>
                    <a:pt x="123" y="543"/>
                  </a:lnTo>
                  <a:lnTo>
                    <a:pt x="114" y="545"/>
                  </a:lnTo>
                  <a:lnTo>
                    <a:pt x="106" y="548"/>
                  </a:lnTo>
                  <a:lnTo>
                    <a:pt x="96" y="550"/>
                  </a:lnTo>
                  <a:lnTo>
                    <a:pt x="86" y="552"/>
                  </a:lnTo>
                  <a:lnTo>
                    <a:pt x="76" y="552"/>
                  </a:lnTo>
                  <a:lnTo>
                    <a:pt x="67" y="556"/>
                  </a:lnTo>
                  <a:lnTo>
                    <a:pt x="59" y="556"/>
                  </a:lnTo>
                  <a:lnTo>
                    <a:pt x="49" y="558"/>
                  </a:lnTo>
                  <a:lnTo>
                    <a:pt x="39" y="558"/>
                  </a:lnTo>
                  <a:lnTo>
                    <a:pt x="31" y="560"/>
                  </a:lnTo>
                  <a:lnTo>
                    <a:pt x="0" y="472"/>
                  </a:lnTo>
                  <a:lnTo>
                    <a:pt x="10" y="472"/>
                  </a:lnTo>
                  <a:lnTo>
                    <a:pt x="33" y="470"/>
                  </a:lnTo>
                  <a:lnTo>
                    <a:pt x="67" y="464"/>
                  </a:lnTo>
                  <a:lnTo>
                    <a:pt x="112" y="454"/>
                  </a:lnTo>
                  <a:lnTo>
                    <a:pt x="162" y="439"/>
                  </a:lnTo>
                  <a:lnTo>
                    <a:pt x="219" y="427"/>
                  </a:lnTo>
                  <a:lnTo>
                    <a:pt x="278" y="409"/>
                  </a:lnTo>
                  <a:lnTo>
                    <a:pt x="343" y="394"/>
                  </a:lnTo>
                  <a:lnTo>
                    <a:pt x="407" y="374"/>
                  </a:lnTo>
                  <a:lnTo>
                    <a:pt x="470" y="355"/>
                  </a:lnTo>
                  <a:lnTo>
                    <a:pt x="531" y="335"/>
                  </a:lnTo>
                  <a:lnTo>
                    <a:pt x="588" y="317"/>
                  </a:lnTo>
                  <a:lnTo>
                    <a:pt x="638" y="298"/>
                  </a:lnTo>
                  <a:lnTo>
                    <a:pt x="685" y="282"/>
                  </a:lnTo>
                  <a:lnTo>
                    <a:pt x="721" y="266"/>
                  </a:lnTo>
                  <a:lnTo>
                    <a:pt x="748" y="259"/>
                  </a:lnTo>
                  <a:lnTo>
                    <a:pt x="748" y="249"/>
                  </a:lnTo>
                  <a:lnTo>
                    <a:pt x="748" y="237"/>
                  </a:lnTo>
                  <a:lnTo>
                    <a:pt x="750" y="223"/>
                  </a:lnTo>
                  <a:lnTo>
                    <a:pt x="754" y="206"/>
                  </a:lnTo>
                  <a:lnTo>
                    <a:pt x="758" y="186"/>
                  </a:lnTo>
                  <a:lnTo>
                    <a:pt x="760" y="165"/>
                  </a:lnTo>
                  <a:lnTo>
                    <a:pt x="766" y="143"/>
                  </a:lnTo>
                  <a:lnTo>
                    <a:pt x="770" y="120"/>
                  </a:lnTo>
                  <a:lnTo>
                    <a:pt x="774" y="96"/>
                  </a:lnTo>
                  <a:lnTo>
                    <a:pt x="778" y="77"/>
                  </a:lnTo>
                  <a:lnTo>
                    <a:pt x="781" y="55"/>
                  </a:lnTo>
                  <a:lnTo>
                    <a:pt x="787" y="39"/>
                  </a:lnTo>
                  <a:lnTo>
                    <a:pt x="789" y="22"/>
                  </a:lnTo>
                  <a:lnTo>
                    <a:pt x="795" y="10"/>
                  </a:lnTo>
                  <a:lnTo>
                    <a:pt x="797" y="2"/>
                  </a:lnTo>
                  <a:lnTo>
                    <a:pt x="803" y="0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32" name="Freeform 116"/>
            <p:cNvSpPr>
              <a:spLocks/>
            </p:cNvSpPr>
            <p:nvPr/>
          </p:nvSpPr>
          <p:spPr bwMode="auto">
            <a:xfrm rot="3195183" flipH="1">
              <a:off x="3057" y="1951"/>
              <a:ext cx="42" cy="59"/>
            </a:xfrm>
            <a:custGeom>
              <a:avLst/>
              <a:gdLst>
                <a:gd name="T0" fmla="*/ 398 w 829"/>
                <a:gd name="T1" fmla="*/ 267 h 905"/>
                <a:gd name="T2" fmla="*/ 274 w 829"/>
                <a:gd name="T3" fmla="*/ 371 h 905"/>
                <a:gd name="T4" fmla="*/ 311 w 829"/>
                <a:gd name="T5" fmla="*/ 367 h 905"/>
                <a:gd name="T6" fmla="*/ 349 w 829"/>
                <a:gd name="T7" fmla="*/ 357 h 905"/>
                <a:gd name="T8" fmla="*/ 384 w 829"/>
                <a:gd name="T9" fmla="*/ 349 h 905"/>
                <a:gd name="T10" fmla="*/ 419 w 829"/>
                <a:gd name="T11" fmla="*/ 343 h 905"/>
                <a:gd name="T12" fmla="*/ 458 w 829"/>
                <a:gd name="T13" fmla="*/ 345 h 905"/>
                <a:gd name="T14" fmla="*/ 437 w 829"/>
                <a:gd name="T15" fmla="*/ 353 h 905"/>
                <a:gd name="T16" fmla="*/ 404 w 829"/>
                <a:gd name="T17" fmla="*/ 369 h 905"/>
                <a:gd name="T18" fmla="*/ 364 w 829"/>
                <a:gd name="T19" fmla="*/ 388 h 905"/>
                <a:gd name="T20" fmla="*/ 341 w 829"/>
                <a:gd name="T21" fmla="*/ 410 h 905"/>
                <a:gd name="T22" fmla="*/ 541 w 829"/>
                <a:gd name="T23" fmla="*/ 396 h 905"/>
                <a:gd name="T24" fmla="*/ 429 w 829"/>
                <a:gd name="T25" fmla="*/ 574 h 905"/>
                <a:gd name="T26" fmla="*/ 413 w 829"/>
                <a:gd name="T27" fmla="*/ 608 h 905"/>
                <a:gd name="T28" fmla="*/ 499 w 829"/>
                <a:gd name="T29" fmla="*/ 641 h 905"/>
                <a:gd name="T30" fmla="*/ 437 w 829"/>
                <a:gd name="T31" fmla="*/ 666 h 905"/>
                <a:gd name="T32" fmla="*/ 368 w 829"/>
                <a:gd name="T33" fmla="*/ 684 h 905"/>
                <a:gd name="T34" fmla="*/ 300 w 829"/>
                <a:gd name="T35" fmla="*/ 705 h 905"/>
                <a:gd name="T36" fmla="*/ 235 w 829"/>
                <a:gd name="T37" fmla="*/ 733 h 905"/>
                <a:gd name="T38" fmla="*/ 180 w 829"/>
                <a:gd name="T39" fmla="*/ 776 h 905"/>
                <a:gd name="T40" fmla="*/ 210 w 829"/>
                <a:gd name="T41" fmla="*/ 772 h 905"/>
                <a:gd name="T42" fmla="*/ 272 w 829"/>
                <a:gd name="T43" fmla="*/ 758 h 905"/>
                <a:gd name="T44" fmla="*/ 349 w 829"/>
                <a:gd name="T45" fmla="*/ 741 h 905"/>
                <a:gd name="T46" fmla="*/ 419 w 829"/>
                <a:gd name="T47" fmla="*/ 725 h 905"/>
                <a:gd name="T48" fmla="*/ 460 w 829"/>
                <a:gd name="T49" fmla="*/ 717 h 905"/>
                <a:gd name="T50" fmla="*/ 429 w 829"/>
                <a:gd name="T51" fmla="*/ 731 h 905"/>
                <a:gd name="T52" fmla="*/ 372 w 829"/>
                <a:gd name="T53" fmla="*/ 752 h 905"/>
                <a:gd name="T54" fmla="*/ 315 w 829"/>
                <a:gd name="T55" fmla="*/ 778 h 905"/>
                <a:gd name="T56" fmla="*/ 257 w 829"/>
                <a:gd name="T57" fmla="*/ 797 h 905"/>
                <a:gd name="T58" fmla="*/ 200 w 829"/>
                <a:gd name="T59" fmla="*/ 819 h 905"/>
                <a:gd name="T60" fmla="*/ 161 w 829"/>
                <a:gd name="T61" fmla="*/ 833 h 905"/>
                <a:gd name="T62" fmla="*/ 202 w 829"/>
                <a:gd name="T63" fmla="*/ 829 h 905"/>
                <a:gd name="T64" fmla="*/ 288 w 829"/>
                <a:gd name="T65" fmla="*/ 809 h 905"/>
                <a:gd name="T66" fmla="*/ 388 w 829"/>
                <a:gd name="T67" fmla="*/ 788 h 905"/>
                <a:gd name="T68" fmla="*/ 476 w 829"/>
                <a:gd name="T69" fmla="*/ 772 h 905"/>
                <a:gd name="T70" fmla="*/ 521 w 829"/>
                <a:gd name="T71" fmla="*/ 772 h 905"/>
                <a:gd name="T72" fmla="*/ 460 w 829"/>
                <a:gd name="T73" fmla="*/ 839 h 905"/>
                <a:gd name="T74" fmla="*/ 517 w 829"/>
                <a:gd name="T75" fmla="*/ 823 h 905"/>
                <a:gd name="T76" fmla="*/ 586 w 829"/>
                <a:gd name="T77" fmla="*/ 803 h 905"/>
                <a:gd name="T78" fmla="*/ 650 w 829"/>
                <a:gd name="T79" fmla="*/ 778 h 905"/>
                <a:gd name="T80" fmla="*/ 707 w 829"/>
                <a:gd name="T81" fmla="*/ 756 h 905"/>
                <a:gd name="T82" fmla="*/ 742 w 829"/>
                <a:gd name="T83" fmla="*/ 750 h 905"/>
                <a:gd name="T84" fmla="*/ 778 w 829"/>
                <a:gd name="T85" fmla="*/ 778 h 905"/>
                <a:gd name="T86" fmla="*/ 817 w 829"/>
                <a:gd name="T87" fmla="*/ 797 h 905"/>
                <a:gd name="T88" fmla="*/ 731 w 829"/>
                <a:gd name="T89" fmla="*/ 835 h 905"/>
                <a:gd name="T90" fmla="*/ 574 w 829"/>
                <a:gd name="T91" fmla="*/ 874 h 905"/>
                <a:gd name="T92" fmla="*/ 409 w 829"/>
                <a:gd name="T93" fmla="*/ 901 h 905"/>
                <a:gd name="T94" fmla="*/ 241 w 829"/>
                <a:gd name="T95" fmla="*/ 905 h 905"/>
                <a:gd name="T96" fmla="*/ 84 w 829"/>
                <a:gd name="T97" fmla="*/ 884 h 905"/>
                <a:gd name="T98" fmla="*/ 4 w 829"/>
                <a:gd name="T99" fmla="*/ 831 h 905"/>
                <a:gd name="T100" fmla="*/ 63 w 829"/>
                <a:gd name="T101" fmla="*/ 772 h 905"/>
                <a:gd name="T102" fmla="*/ 129 w 829"/>
                <a:gd name="T103" fmla="*/ 717 h 905"/>
                <a:gd name="T104" fmla="*/ 200 w 829"/>
                <a:gd name="T105" fmla="*/ 660 h 905"/>
                <a:gd name="T106" fmla="*/ 268 w 829"/>
                <a:gd name="T107" fmla="*/ 604 h 905"/>
                <a:gd name="T108" fmla="*/ 335 w 829"/>
                <a:gd name="T109" fmla="*/ 545 h 905"/>
                <a:gd name="T110" fmla="*/ 292 w 829"/>
                <a:gd name="T111" fmla="*/ 508 h 905"/>
                <a:gd name="T112" fmla="*/ 235 w 829"/>
                <a:gd name="T113" fmla="*/ 470 h 905"/>
                <a:gd name="T114" fmla="*/ 168 w 829"/>
                <a:gd name="T115" fmla="*/ 439 h 905"/>
                <a:gd name="T116" fmla="*/ 104 w 829"/>
                <a:gd name="T117" fmla="*/ 414 h 905"/>
                <a:gd name="T118" fmla="*/ 43 w 829"/>
                <a:gd name="T119" fmla="*/ 402 h 905"/>
                <a:gd name="T120" fmla="*/ 633 w 829"/>
                <a:gd name="T121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29" h="905">
                  <a:moveTo>
                    <a:pt x="633" y="0"/>
                  </a:moveTo>
                  <a:lnTo>
                    <a:pt x="642" y="106"/>
                  </a:lnTo>
                  <a:lnTo>
                    <a:pt x="398" y="267"/>
                  </a:lnTo>
                  <a:lnTo>
                    <a:pt x="458" y="259"/>
                  </a:lnTo>
                  <a:lnTo>
                    <a:pt x="264" y="373"/>
                  </a:lnTo>
                  <a:lnTo>
                    <a:pt x="274" y="371"/>
                  </a:lnTo>
                  <a:lnTo>
                    <a:pt x="288" y="371"/>
                  </a:lnTo>
                  <a:lnTo>
                    <a:pt x="300" y="369"/>
                  </a:lnTo>
                  <a:lnTo>
                    <a:pt x="311" y="367"/>
                  </a:lnTo>
                  <a:lnTo>
                    <a:pt x="323" y="365"/>
                  </a:lnTo>
                  <a:lnTo>
                    <a:pt x="335" y="361"/>
                  </a:lnTo>
                  <a:lnTo>
                    <a:pt x="349" y="357"/>
                  </a:lnTo>
                  <a:lnTo>
                    <a:pt x="360" y="357"/>
                  </a:lnTo>
                  <a:lnTo>
                    <a:pt x="372" y="351"/>
                  </a:lnTo>
                  <a:lnTo>
                    <a:pt x="384" y="349"/>
                  </a:lnTo>
                  <a:lnTo>
                    <a:pt x="396" y="347"/>
                  </a:lnTo>
                  <a:lnTo>
                    <a:pt x="407" y="345"/>
                  </a:lnTo>
                  <a:lnTo>
                    <a:pt x="419" y="343"/>
                  </a:lnTo>
                  <a:lnTo>
                    <a:pt x="431" y="341"/>
                  </a:lnTo>
                  <a:lnTo>
                    <a:pt x="445" y="341"/>
                  </a:lnTo>
                  <a:lnTo>
                    <a:pt x="458" y="345"/>
                  </a:lnTo>
                  <a:lnTo>
                    <a:pt x="452" y="345"/>
                  </a:lnTo>
                  <a:lnTo>
                    <a:pt x="445" y="349"/>
                  </a:lnTo>
                  <a:lnTo>
                    <a:pt x="437" y="353"/>
                  </a:lnTo>
                  <a:lnTo>
                    <a:pt x="427" y="357"/>
                  </a:lnTo>
                  <a:lnTo>
                    <a:pt x="413" y="363"/>
                  </a:lnTo>
                  <a:lnTo>
                    <a:pt x="404" y="369"/>
                  </a:lnTo>
                  <a:lnTo>
                    <a:pt x="390" y="374"/>
                  </a:lnTo>
                  <a:lnTo>
                    <a:pt x="380" y="382"/>
                  </a:lnTo>
                  <a:lnTo>
                    <a:pt x="364" y="388"/>
                  </a:lnTo>
                  <a:lnTo>
                    <a:pt x="356" y="396"/>
                  </a:lnTo>
                  <a:lnTo>
                    <a:pt x="347" y="402"/>
                  </a:lnTo>
                  <a:lnTo>
                    <a:pt x="341" y="410"/>
                  </a:lnTo>
                  <a:lnTo>
                    <a:pt x="331" y="421"/>
                  </a:lnTo>
                  <a:lnTo>
                    <a:pt x="339" y="435"/>
                  </a:lnTo>
                  <a:lnTo>
                    <a:pt x="541" y="396"/>
                  </a:lnTo>
                  <a:lnTo>
                    <a:pt x="429" y="490"/>
                  </a:lnTo>
                  <a:lnTo>
                    <a:pt x="556" y="496"/>
                  </a:lnTo>
                  <a:lnTo>
                    <a:pt x="429" y="574"/>
                  </a:lnTo>
                  <a:lnTo>
                    <a:pt x="423" y="582"/>
                  </a:lnTo>
                  <a:lnTo>
                    <a:pt x="417" y="594"/>
                  </a:lnTo>
                  <a:lnTo>
                    <a:pt x="413" y="608"/>
                  </a:lnTo>
                  <a:lnTo>
                    <a:pt x="413" y="621"/>
                  </a:lnTo>
                  <a:lnTo>
                    <a:pt x="521" y="633"/>
                  </a:lnTo>
                  <a:lnTo>
                    <a:pt x="499" y="641"/>
                  </a:lnTo>
                  <a:lnTo>
                    <a:pt x="478" y="651"/>
                  </a:lnTo>
                  <a:lnTo>
                    <a:pt x="456" y="658"/>
                  </a:lnTo>
                  <a:lnTo>
                    <a:pt x="437" y="666"/>
                  </a:lnTo>
                  <a:lnTo>
                    <a:pt x="413" y="672"/>
                  </a:lnTo>
                  <a:lnTo>
                    <a:pt x="390" y="678"/>
                  </a:lnTo>
                  <a:lnTo>
                    <a:pt x="368" y="684"/>
                  </a:lnTo>
                  <a:lnTo>
                    <a:pt x="347" y="692"/>
                  </a:lnTo>
                  <a:lnTo>
                    <a:pt x="323" y="698"/>
                  </a:lnTo>
                  <a:lnTo>
                    <a:pt x="300" y="705"/>
                  </a:lnTo>
                  <a:lnTo>
                    <a:pt x="278" y="713"/>
                  </a:lnTo>
                  <a:lnTo>
                    <a:pt x="259" y="725"/>
                  </a:lnTo>
                  <a:lnTo>
                    <a:pt x="235" y="733"/>
                  </a:lnTo>
                  <a:lnTo>
                    <a:pt x="217" y="747"/>
                  </a:lnTo>
                  <a:lnTo>
                    <a:pt x="198" y="758"/>
                  </a:lnTo>
                  <a:lnTo>
                    <a:pt x="180" y="776"/>
                  </a:lnTo>
                  <a:lnTo>
                    <a:pt x="186" y="774"/>
                  </a:lnTo>
                  <a:lnTo>
                    <a:pt x="194" y="774"/>
                  </a:lnTo>
                  <a:lnTo>
                    <a:pt x="210" y="772"/>
                  </a:lnTo>
                  <a:lnTo>
                    <a:pt x="227" y="768"/>
                  </a:lnTo>
                  <a:lnTo>
                    <a:pt x="249" y="764"/>
                  </a:lnTo>
                  <a:lnTo>
                    <a:pt x="272" y="758"/>
                  </a:lnTo>
                  <a:lnTo>
                    <a:pt x="298" y="752"/>
                  </a:lnTo>
                  <a:lnTo>
                    <a:pt x="323" y="749"/>
                  </a:lnTo>
                  <a:lnTo>
                    <a:pt x="349" y="741"/>
                  </a:lnTo>
                  <a:lnTo>
                    <a:pt x="372" y="735"/>
                  </a:lnTo>
                  <a:lnTo>
                    <a:pt x="398" y="731"/>
                  </a:lnTo>
                  <a:lnTo>
                    <a:pt x="419" y="725"/>
                  </a:lnTo>
                  <a:lnTo>
                    <a:pt x="437" y="721"/>
                  </a:lnTo>
                  <a:lnTo>
                    <a:pt x="451" y="717"/>
                  </a:lnTo>
                  <a:lnTo>
                    <a:pt x="460" y="717"/>
                  </a:lnTo>
                  <a:lnTo>
                    <a:pt x="466" y="717"/>
                  </a:lnTo>
                  <a:lnTo>
                    <a:pt x="447" y="723"/>
                  </a:lnTo>
                  <a:lnTo>
                    <a:pt x="429" y="731"/>
                  </a:lnTo>
                  <a:lnTo>
                    <a:pt x="409" y="737"/>
                  </a:lnTo>
                  <a:lnTo>
                    <a:pt x="390" y="747"/>
                  </a:lnTo>
                  <a:lnTo>
                    <a:pt x="372" y="752"/>
                  </a:lnTo>
                  <a:lnTo>
                    <a:pt x="353" y="760"/>
                  </a:lnTo>
                  <a:lnTo>
                    <a:pt x="333" y="768"/>
                  </a:lnTo>
                  <a:lnTo>
                    <a:pt x="315" y="778"/>
                  </a:lnTo>
                  <a:lnTo>
                    <a:pt x="294" y="784"/>
                  </a:lnTo>
                  <a:lnTo>
                    <a:pt x="274" y="792"/>
                  </a:lnTo>
                  <a:lnTo>
                    <a:pt x="257" y="797"/>
                  </a:lnTo>
                  <a:lnTo>
                    <a:pt x="237" y="807"/>
                  </a:lnTo>
                  <a:lnTo>
                    <a:pt x="217" y="813"/>
                  </a:lnTo>
                  <a:lnTo>
                    <a:pt x="200" y="819"/>
                  </a:lnTo>
                  <a:lnTo>
                    <a:pt x="182" y="825"/>
                  </a:lnTo>
                  <a:lnTo>
                    <a:pt x="165" y="831"/>
                  </a:lnTo>
                  <a:lnTo>
                    <a:pt x="161" y="833"/>
                  </a:lnTo>
                  <a:lnTo>
                    <a:pt x="168" y="833"/>
                  </a:lnTo>
                  <a:lnTo>
                    <a:pt x="182" y="831"/>
                  </a:lnTo>
                  <a:lnTo>
                    <a:pt x="202" y="829"/>
                  </a:lnTo>
                  <a:lnTo>
                    <a:pt x="225" y="823"/>
                  </a:lnTo>
                  <a:lnTo>
                    <a:pt x="257" y="815"/>
                  </a:lnTo>
                  <a:lnTo>
                    <a:pt x="288" y="809"/>
                  </a:lnTo>
                  <a:lnTo>
                    <a:pt x="323" y="803"/>
                  </a:lnTo>
                  <a:lnTo>
                    <a:pt x="356" y="795"/>
                  </a:lnTo>
                  <a:lnTo>
                    <a:pt x="388" y="788"/>
                  </a:lnTo>
                  <a:lnTo>
                    <a:pt x="421" y="782"/>
                  </a:lnTo>
                  <a:lnTo>
                    <a:pt x="452" y="776"/>
                  </a:lnTo>
                  <a:lnTo>
                    <a:pt x="476" y="772"/>
                  </a:lnTo>
                  <a:lnTo>
                    <a:pt x="498" y="768"/>
                  </a:lnTo>
                  <a:lnTo>
                    <a:pt x="511" y="768"/>
                  </a:lnTo>
                  <a:lnTo>
                    <a:pt x="521" y="772"/>
                  </a:lnTo>
                  <a:lnTo>
                    <a:pt x="429" y="846"/>
                  </a:lnTo>
                  <a:lnTo>
                    <a:pt x="443" y="842"/>
                  </a:lnTo>
                  <a:lnTo>
                    <a:pt x="460" y="839"/>
                  </a:lnTo>
                  <a:lnTo>
                    <a:pt x="478" y="833"/>
                  </a:lnTo>
                  <a:lnTo>
                    <a:pt x="498" y="829"/>
                  </a:lnTo>
                  <a:lnTo>
                    <a:pt x="517" y="823"/>
                  </a:lnTo>
                  <a:lnTo>
                    <a:pt x="541" y="815"/>
                  </a:lnTo>
                  <a:lnTo>
                    <a:pt x="562" y="809"/>
                  </a:lnTo>
                  <a:lnTo>
                    <a:pt x="586" y="803"/>
                  </a:lnTo>
                  <a:lnTo>
                    <a:pt x="607" y="794"/>
                  </a:lnTo>
                  <a:lnTo>
                    <a:pt x="631" y="788"/>
                  </a:lnTo>
                  <a:lnTo>
                    <a:pt x="650" y="778"/>
                  </a:lnTo>
                  <a:lnTo>
                    <a:pt x="672" y="772"/>
                  </a:lnTo>
                  <a:lnTo>
                    <a:pt x="689" y="764"/>
                  </a:lnTo>
                  <a:lnTo>
                    <a:pt x="707" y="756"/>
                  </a:lnTo>
                  <a:lnTo>
                    <a:pt x="723" y="750"/>
                  </a:lnTo>
                  <a:lnTo>
                    <a:pt x="738" y="745"/>
                  </a:lnTo>
                  <a:lnTo>
                    <a:pt x="742" y="750"/>
                  </a:lnTo>
                  <a:lnTo>
                    <a:pt x="752" y="760"/>
                  </a:lnTo>
                  <a:lnTo>
                    <a:pt x="762" y="768"/>
                  </a:lnTo>
                  <a:lnTo>
                    <a:pt x="778" y="778"/>
                  </a:lnTo>
                  <a:lnTo>
                    <a:pt x="789" y="784"/>
                  </a:lnTo>
                  <a:lnTo>
                    <a:pt x="803" y="792"/>
                  </a:lnTo>
                  <a:lnTo>
                    <a:pt x="817" y="797"/>
                  </a:lnTo>
                  <a:lnTo>
                    <a:pt x="829" y="803"/>
                  </a:lnTo>
                  <a:lnTo>
                    <a:pt x="780" y="819"/>
                  </a:lnTo>
                  <a:lnTo>
                    <a:pt x="731" y="835"/>
                  </a:lnTo>
                  <a:lnTo>
                    <a:pt x="680" y="848"/>
                  </a:lnTo>
                  <a:lnTo>
                    <a:pt x="629" y="864"/>
                  </a:lnTo>
                  <a:lnTo>
                    <a:pt x="574" y="874"/>
                  </a:lnTo>
                  <a:lnTo>
                    <a:pt x="519" y="886"/>
                  </a:lnTo>
                  <a:lnTo>
                    <a:pt x="464" y="893"/>
                  </a:lnTo>
                  <a:lnTo>
                    <a:pt x="409" y="901"/>
                  </a:lnTo>
                  <a:lnTo>
                    <a:pt x="353" y="905"/>
                  </a:lnTo>
                  <a:lnTo>
                    <a:pt x="298" y="905"/>
                  </a:lnTo>
                  <a:lnTo>
                    <a:pt x="241" y="905"/>
                  </a:lnTo>
                  <a:lnTo>
                    <a:pt x="188" y="901"/>
                  </a:lnTo>
                  <a:lnTo>
                    <a:pt x="135" y="893"/>
                  </a:lnTo>
                  <a:lnTo>
                    <a:pt x="84" y="884"/>
                  </a:lnTo>
                  <a:lnTo>
                    <a:pt x="33" y="870"/>
                  </a:lnTo>
                  <a:lnTo>
                    <a:pt x="0" y="854"/>
                  </a:lnTo>
                  <a:lnTo>
                    <a:pt x="4" y="831"/>
                  </a:lnTo>
                  <a:lnTo>
                    <a:pt x="24" y="811"/>
                  </a:lnTo>
                  <a:lnTo>
                    <a:pt x="41" y="790"/>
                  </a:lnTo>
                  <a:lnTo>
                    <a:pt x="63" y="772"/>
                  </a:lnTo>
                  <a:lnTo>
                    <a:pt x="84" y="752"/>
                  </a:lnTo>
                  <a:lnTo>
                    <a:pt x="106" y="733"/>
                  </a:lnTo>
                  <a:lnTo>
                    <a:pt x="129" y="717"/>
                  </a:lnTo>
                  <a:lnTo>
                    <a:pt x="153" y="700"/>
                  </a:lnTo>
                  <a:lnTo>
                    <a:pt x="176" y="680"/>
                  </a:lnTo>
                  <a:lnTo>
                    <a:pt x="200" y="660"/>
                  </a:lnTo>
                  <a:lnTo>
                    <a:pt x="223" y="643"/>
                  </a:lnTo>
                  <a:lnTo>
                    <a:pt x="247" y="625"/>
                  </a:lnTo>
                  <a:lnTo>
                    <a:pt x="268" y="604"/>
                  </a:lnTo>
                  <a:lnTo>
                    <a:pt x="292" y="586"/>
                  </a:lnTo>
                  <a:lnTo>
                    <a:pt x="313" y="564"/>
                  </a:lnTo>
                  <a:lnTo>
                    <a:pt x="335" y="545"/>
                  </a:lnTo>
                  <a:lnTo>
                    <a:pt x="321" y="533"/>
                  </a:lnTo>
                  <a:lnTo>
                    <a:pt x="308" y="519"/>
                  </a:lnTo>
                  <a:lnTo>
                    <a:pt x="292" y="508"/>
                  </a:lnTo>
                  <a:lnTo>
                    <a:pt x="274" y="496"/>
                  </a:lnTo>
                  <a:lnTo>
                    <a:pt x="255" y="482"/>
                  </a:lnTo>
                  <a:lnTo>
                    <a:pt x="235" y="470"/>
                  </a:lnTo>
                  <a:lnTo>
                    <a:pt x="214" y="459"/>
                  </a:lnTo>
                  <a:lnTo>
                    <a:pt x="194" y="449"/>
                  </a:lnTo>
                  <a:lnTo>
                    <a:pt x="168" y="439"/>
                  </a:lnTo>
                  <a:lnTo>
                    <a:pt x="147" y="429"/>
                  </a:lnTo>
                  <a:lnTo>
                    <a:pt x="123" y="420"/>
                  </a:lnTo>
                  <a:lnTo>
                    <a:pt x="104" y="414"/>
                  </a:lnTo>
                  <a:lnTo>
                    <a:pt x="80" y="408"/>
                  </a:lnTo>
                  <a:lnTo>
                    <a:pt x="63" y="406"/>
                  </a:lnTo>
                  <a:lnTo>
                    <a:pt x="43" y="402"/>
                  </a:lnTo>
                  <a:lnTo>
                    <a:pt x="27" y="404"/>
                  </a:lnTo>
                  <a:lnTo>
                    <a:pt x="633" y="0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33" name="Freeform 117"/>
            <p:cNvSpPr>
              <a:spLocks/>
            </p:cNvSpPr>
            <p:nvPr/>
          </p:nvSpPr>
          <p:spPr bwMode="auto">
            <a:xfrm rot="3195183" flipH="1">
              <a:off x="3051" y="1906"/>
              <a:ext cx="43" cy="47"/>
            </a:xfrm>
            <a:custGeom>
              <a:avLst/>
              <a:gdLst>
                <a:gd name="T0" fmla="*/ 672 w 827"/>
                <a:gd name="T1" fmla="*/ 23 h 707"/>
                <a:gd name="T2" fmla="*/ 470 w 827"/>
                <a:gd name="T3" fmla="*/ 39 h 707"/>
                <a:gd name="T4" fmla="*/ 543 w 827"/>
                <a:gd name="T5" fmla="*/ 0 h 707"/>
                <a:gd name="T6" fmla="*/ 275 w 827"/>
                <a:gd name="T7" fmla="*/ 15 h 707"/>
                <a:gd name="T8" fmla="*/ 376 w 827"/>
                <a:gd name="T9" fmla="*/ 51 h 707"/>
                <a:gd name="T10" fmla="*/ 175 w 827"/>
                <a:gd name="T11" fmla="*/ 125 h 707"/>
                <a:gd name="T12" fmla="*/ 316 w 827"/>
                <a:gd name="T13" fmla="*/ 121 h 707"/>
                <a:gd name="T14" fmla="*/ 106 w 827"/>
                <a:gd name="T15" fmla="*/ 239 h 707"/>
                <a:gd name="T16" fmla="*/ 292 w 827"/>
                <a:gd name="T17" fmla="*/ 248 h 707"/>
                <a:gd name="T18" fmla="*/ 83 w 827"/>
                <a:gd name="T19" fmla="*/ 385 h 707"/>
                <a:gd name="T20" fmla="*/ 245 w 827"/>
                <a:gd name="T21" fmla="*/ 382 h 707"/>
                <a:gd name="T22" fmla="*/ 0 w 827"/>
                <a:gd name="T23" fmla="*/ 532 h 707"/>
                <a:gd name="T24" fmla="*/ 202 w 827"/>
                <a:gd name="T25" fmla="*/ 528 h 707"/>
                <a:gd name="T26" fmla="*/ 47 w 827"/>
                <a:gd name="T27" fmla="*/ 652 h 707"/>
                <a:gd name="T28" fmla="*/ 233 w 827"/>
                <a:gd name="T29" fmla="*/ 628 h 707"/>
                <a:gd name="T30" fmla="*/ 136 w 827"/>
                <a:gd name="T31" fmla="*/ 707 h 707"/>
                <a:gd name="T32" fmla="*/ 615 w 827"/>
                <a:gd name="T33" fmla="*/ 660 h 707"/>
                <a:gd name="T34" fmla="*/ 819 w 827"/>
                <a:gd name="T35" fmla="*/ 622 h 707"/>
                <a:gd name="T36" fmla="*/ 521 w 827"/>
                <a:gd name="T37" fmla="*/ 615 h 707"/>
                <a:gd name="T38" fmla="*/ 729 w 827"/>
                <a:gd name="T39" fmla="*/ 513 h 707"/>
                <a:gd name="T40" fmla="*/ 470 w 827"/>
                <a:gd name="T41" fmla="*/ 509 h 707"/>
                <a:gd name="T42" fmla="*/ 786 w 827"/>
                <a:gd name="T43" fmla="*/ 374 h 707"/>
                <a:gd name="T44" fmla="*/ 621 w 827"/>
                <a:gd name="T45" fmla="*/ 366 h 707"/>
                <a:gd name="T46" fmla="*/ 827 w 827"/>
                <a:gd name="T47" fmla="*/ 223 h 707"/>
                <a:gd name="T48" fmla="*/ 521 w 827"/>
                <a:gd name="T49" fmla="*/ 288 h 707"/>
                <a:gd name="T50" fmla="*/ 566 w 827"/>
                <a:gd name="T51" fmla="*/ 207 h 707"/>
                <a:gd name="T52" fmla="*/ 737 w 827"/>
                <a:gd name="T53" fmla="*/ 117 h 707"/>
                <a:gd name="T54" fmla="*/ 514 w 827"/>
                <a:gd name="T55" fmla="*/ 125 h 707"/>
                <a:gd name="T56" fmla="*/ 672 w 827"/>
                <a:gd name="T57" fmla="*/ 23 h 707"/>
                <a:gd name="T58" fmla="*/ 672 w 827"/>
                <a:gd name="T59" fmla="*/ 2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7" h="707">
                  <a:moveTo>
                    <a:pt x="672" y="23"/>
                  </a:moveTo>
                  <a:lnTo>
                    <a:pt x="470" y="39"/>
                  </a:lnTo>
                  <a:lnTo>
                    <a:pt x="543" y="0"/>
                  </a:lnTo>
                  <a:lnTo>
                    <a:pt x="275" y="15"/>
                  </a:lnTo>
                  <a:lnTo>
                    <a:pt x="376" y="51"/>
                  </a:lnTo>
                  <a:lnTo>
                    <a:pt x="175" y="125"/>
                  </a:lnTo>
                  <a:lnTo>
                    <a:pt x="316" y="121"/>
                  </a:lnTo>
                  <a:lnTo>
                    <a:pt x="106" y="239"/>
                  </a:lnTo>
                  <a:lnTo>
                    <a:pt x="292" y="248"/>
                  </a:lnTo>
                  <a:lnTo>
                    <a:pt x="83" y="385"/>
                  </a:lnTo>
                  <a:lnTo>
                    <a:pt x="245" y="382"/>
                  </a:lnTo>
                  <a:lnTo>
                    <a:pt x="0" y="532"/>
                  </a:lnTo>
                  <a:lnTo>
                    <a:pt x="202" y="528"/>
                  </a:lnTo>
                  <a:lnTo>
                    <a:pt x="47" y="652"/>
                  </a:lnTo>
                  <a:lnTo>
                    <a:pt x="233" y="628"/>
                  </a:lnTo>
                  <a:lnTo>
                    <a:pt x="136" y="707"/>
                  </a:lnTo>
                  <a:lnTo>
                    <a:pt x="615" y="660"/>
                  </a:lnTo>
                  <a:lnTo>
                    <a:pt x="819" y="622"/>
                  </a:lnTo>
                  <a:lnTo>
                    <a:pt x="521" y="615"/>
                  </a:lnTo>
                  <a:lnTo>
                    <a:pt x="729" y="513"/>
                  </a:lnTo>
                  <a:lnTo>
                    <a:pt x="470" y="509"/>
                  </a:lnTo>
                  <a:lnTo>
                    <a:pt x="786" y="374"/>
                  </a:lnTo>
                  <a:lnTo>
                    <a:pt x="621" y="366"/>
                  </a:lnTo>
                  <a:lnTo>
                    <a:pt x="827" y="223"/>
                  </a:lnTo>
                  <a:lnTo>
                    <a:pt x="521" y="288"/>
                  </a:lnTo>
                  <a:lnTo>
                    <a:pt x="566" y="207"/>
                  </a:lnTo>
                  <a:lnTo>
                    <a:pt x="737" y="117"/>
                  </a:lnTo>
                  <a:lnTo>
                    <a:pt x="514" y="125"/>
                  </a:lnTo>
                  <a:lnTo>
                    <a:pt x="672" y="23"/>
                  </a:lnTo>
                  <a:lnTo>
                    <a:pt x="672" y="23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34" name="Freeform 118"/>
            <p:cNvSpPr>
              <a:spLocks/>
            </p:cNvSpPr>
            <p:nvPr/>
          </p:nvSpPr>
          <p:spPr bwMode="auto">
            <a:xfrm rot="3195183" flipH="1">
              <a:off x="3065" y="1956"/>
              <a:ext cx="12" cy="41"/>
            </a:xfrm>
            <a:custGeom>
              <a:avLst/>
              <a:gdLst>
                <a:gd name="T0" fmla="*/ 147 w 249"/>
                <a:gd name="T1" fmla="*/ 0 h 624"/>
                <a:gd name="T2" fmla="*/ 167 w 249"/>
                <a:gd name="T3" fmla="*/ 178 h 624"/>
                <a:gd name="T4" fmla="*/ 194 w 249"/>
                <a:gd name="T5" fmla="*/ 364 h 624"/>
                <a:gd name="T6" fmla="*/ 249 w 249"/>
                <a:gd name="T7" fmla="*/ 546 h 624"/>
                <a:gd name="T8" fmla="*/ 128 w 249"/>
                <a:gd name="T9" fmla="*/ 624 h 624"/>
                <a:gd name="T10" fmla="*/ 167 w 249"/>
                <a:gd name="T11" fmla="*/ 526 h 624"/>
                <a:gd name="T12" fmla="*/ 34 w 249"/>
                <a:gd name="T13" fmla="*/ 577 h 624"/>
                <a:gd name="T14" fmla="*/ 81 w 249"/>
                <a:gd name="T15" fmla="*/ 513 h 624"/>
                <a:gd name="T16" fmla="*/ 8 w 249"/>
                <a:gd name="T17" fmla="*/ 526 h 624"/>
                <a:gd name="T18" fmla="*/ 167 w 249"/>
                <a:gd name="T19" fmla="*/ 407 h 624"/>
                <a:gd name="T20" fmla="*/ 57 w 249"/>
                <a:gd name="T21" fmla="*/ 407 h 624"/>
                <a:gd name="T22" fmla="*/ 163 w 249"/>
                <a:gd name="T23" fmla="*/ 280 h 624"/>
                <a:gd name="T24" fmla="*/ 84 w 249"/>
                <a:gd name="T25" fmla="*/ 283 h 624"/>
                <a:gd name="T26" fmla="*/ 139 w 249"/>
                <a:gd name="T27" fmla="*/ 158 h 624"/>
                <a:gd name="T28" fmla="*/ 34 w 249"/>
                <a:gd name="T29" fmla="*/ 197 h 624"/>
                <a:gd name="T30" fmla="*/ 120 w 249"/>
                <a:gd name="T31" fmla="*/ 119 h 624"/>
                <a:gd name="T32" fmla="*/ 0 w 249"/>
                <a:gd name="T33" fmla="*/ 135 h 624"/>
                <a:gd name="T34" fmla="*/ 147 w 249"/>
                <a:gd name="T35" fmla="*/ 0 h 624"/>
                <a:gd name="T36" fmla="*/ 147 w 249"/>
                <a:gd name="T3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9" h="624">
                  <a:moveTo>
                    <a:pt x="147" y="0"/>
                  </a:moveTo>
                  <a:lnTo>
                    <a:pt x="167" y="178"/>
                  </a:lnTo>
                  <a:lnTo>
                    <a:pt x="194" y="364"/>
                  </a:lnTo>
                  <a:lnTo>
                    <a:pt x="249" y="546"/>
                  </a:lnTo>
                  <a:lnTo>
                    <a:pt x="128" y="624"/>
                  </a:lnTo>
                  <a:lnTo>
                    <a:pt x="167" y="526"/>
                  </a:lnTo>
                  <a:lnTo>
                    <a:pt x="34" y="577"/>
                  </a:lnTo>
                  <a:lnTo>
                    <a:pt x="81" y="513"/>
                  </a:lnTo>
                  <a:lnTo>
                    <a:pt x="8" y="526"/>
                  </a:lnTo>
                  <a:lnTo>
                    <a:pt x="167" y="407"/>
                  </a:lnTo>
                  <a:lnTo>
                    <a:pt x="57" y="407"/>
                  </a:lnTo>
                  <a:lnTo>
                    <a:pt x="163" y="280"/>
                  </a:lnTo>
                  <a:lnTo>
                    <a:pt x="84" y="283"/>
                  </a:lnTo>
                  <a:lnTo>
                    <a:pt x="139" y="158"/>
                  </a:lnTo>
                  <a:lnTo>
                    <a:pt x="34" y="197"/>
                  </a:lnTo>
                  <a:lnTo>
                    <a:pt x="120" y="119"/>
                  </a:lnTo>
                  <a:lnTo>
                    <a:pt x="0" y="135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pic>
          <p:nvPicPr>
            <p:cNvPr id="9335" name="Picture 11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1188"/>
              <a:ext cx="129" cy="131"/>
            </a:xfrm>
            <a:prstGeom prst="rect">
              <a:avLst/>
            </a:prstGeom>
            <a:solidFill>
              <a:srgbClr val="3333FF"/>
            </a:solidFill>
          </p:spPr>
        </p:pic>
        <p:sp>
          <p:nvSpPr>
            <p:cNvPr id="9336" name="Rectangle 120"/>
            <p:cNvSpPr>
              <a:spLocks noChangeArrowheads="1"/>
            </p:cNvSpPr>
            <p:nvPr/>
          </p:nvSpPr>
          <p:spPr bwMode="auto">
            <a:xfrm rot="5400000">
              <a:off x="3535" y="789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37" name="Rectangle 121"/>
            <p:cNvSpPr>
              <a:spLocks noChangeArrowheads="1"/>
            </p:cNvSpPr>
            <p:nvPr/>
          </p:nvSpPr>
          <p:spPr bwMode="auto">
            <a:xfrm rot="5400000">
              <a:off x="3535" y="920"/>
              <a:ext cx="132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38" name="Rectangle 122"/>
            <p:cNvSpPr>
              <a:spLocks noChangeArrowheads="1"/>
            </p:cNvSpPr>
            <p:nvPr/>
          </p:nvSpPr>
          <p:spPr bwMode="auto">
            <a:xfrm rot="5400000">
              <a:off x="3535" y="1052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39" name="Rectangle 123"/>
            <p:cNvSpPr>
              <a:spLocks noChangeArrowheads="1"/>
            </p:cNvSpPr>
            <p:nvPr/>
          </p:nvSpPr>
          <p:spPr bwMode="auto">
            <a:xfrm rot="5400000">
              <a:off x="3535" y="1183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40" name="Rectangle 124"/>
            <p:cNvSpPr>
              <a:spLocks noChangeArrowheads="1"/>
            </p:cNvSpPr>
            <p:nvPr/>
          </p:nvSpPr>
          <p:spPr bwMode="auto">
            <a:xfrm rot="5400000">
              <a:off x="3535" y="1314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41" name="Rectangle 125"/>
            <p:cNvSpPr>
              <a:spLocks noChangeArrowheads="1"/>
            </p:cNvSpPr>
            <p:nvPr/>
          </p:nvSpPr>
          <p:spPr bwMode="auto">
            <a:xfrm rot="5400000">
              <a:off x="3535" y="1445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42" name="Rectangle 126"/>
            <p:cNvSpPr>
              <a:spLocks noChangeArrowheads="1"/>
            </p:cNvSpPr>
            <p:nvPr/>
          </p:nvSpPr>
          <p:spPr bwMode="auto">
            <a:xfrm rot="5400000">
              <a:off x="3535" y="1576"/>
              <a:ext cx="132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43" name="Rectangle 127"/>
            <p:cNvSpPr>
              <a:spLocks noChangeArrowheads="1"/>
            </p:cNvSpPr>
            <p:nvPr/>
          </p:nvSpPr>
          <p:spPr bwMode="auto">
            <a:xfrm rot="5400000">
              <a:off x="3535" y="1708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44" name="Rectangle 128"/>
            <p:cNvSpPr>
              <a:spLocks noChangeArrowheads="1"/>
            </p:cNvSpPr>
            <p:nvPr/>
          </p:nvSpPr>
          <p:spPr bwMode="auto">
            <a:xfrm rot="5400000">
              <a:off x="3535" y="1970"/>
              <a:ext cx="132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45" name="Rectangle 129"/>
            <p:cNvSpPr>
              <a:spLocks noChangeArrowheads="1"/>
            </p:cNvSpPr>
            <p:nvPr/>
          </p:nvSpPr>
          <p:spPr bwMode="auto">
            <a:xfrm rot="5400000">
              <a:off x="3536" y="1840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46" name="Rectangle 130"/>
            <p:cNvSpPr>
              <a:spLocks noChangeArrowheads="1"/>
            </p:cNvSpPr>
            <p:nvPr/>
          </p:nvSpPr>
          <p:spPr bwMode="auto">
            <a:xfrm rot="5400000">
              <a:off x="3535" y="2102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47" name="Rectangle 131"/>
            <p:cNvSpPr>
              <a:spLocks noChangeArrowheads="1"/>
            </p:cNvSpPr>
            <p:nvPr/>
          </p:nvSpPr>
          <p:spPr bwMode="auto">
            <a:xfrm rot="5400000">
              <a:off x="3535" y="2233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48" name="Rectangle 132"/>
            <p:cNvSpPr>
              <a:spLocks noChangeArrowheads="1"/>
            </p:cNvSpPr>
            <p:nvPr/>
          </p:nvSpPr>
          <p:spPr bwMode="auto">
            <a:xfrm rot="5400000">
              <a:off x="3535" y="2364"/>
              <a:ext cx="132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49" name="Rectangle 133"/>
            <p:cNvSpPr>
              <a:spLocks noChangeArrowheads="1"/>
            </p:cNvSpPr>
            <p:nvPr/>
          </p:nvSpPr>
          <p:spPr bwMode="auto">
            <a:xfrm rot="5400000">
              <a:off x="3535" y="2496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50" name="Rectangle 134"/>
            <p:cNvSpPr>
              <a:spLocks noChangeArrowheads="1"/>
            </p:cNvSpPr>
            <p:nvPr/>
          </p:nvSpPr>
          <p:spPr bwMode="auto">
            <a:xfrm rot="5400000">
              <a:off x="3535" y="2627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51" name="Rectangle 135"/>
            <p:cNvSpPr>
              <a:spLocks noChangeArrowheads="1"/>
            </p:cNvSpPr>
            <p:nvPr/>
          </p:nvSpPr>
          <p:spPr bwMode="auto">
            <a:xfrm rot="5400000">
              <a:off x="3535" y="2758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52" name="Rectangle 136"/>
            <p:cNvSpPr>
              <a:spLocks noChangeArrowheads="1"/>
            </p:cNvSpPr>
            <p:nvPr/>
          </p:nvSpPr>
          <p:spPr bwMode="auto">
            <a:xfrm rot="5400000">
              <a:off x="3535" y="2889"/>
              <a:ext cx="132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pic>
          <p:nvPicPr>
            <p:cNvPr id="9353" name="Picture 13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7" y="1713"/>
              <a:ext cx="129" cy="131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354" name="Picture 13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1" y="1839"/>
              <a:ext cx="129" cy="130"/>
            </a:xfrm>
            <a:prstGeom prst="rect">
              <a:avLst/>
            </a:prstGeom>
            <a:solidFill>
              <a:srgbClr val="3333FF"/>
            </a:solidFill>
          </p:spPr>
        </p:pic>
        <p:pic>
          <p:nvPicPr>
            <p:cNvPr id="9355" name="Picture 13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1" y="1577"/>
              <a:ext cx="129" cy="131"/>
            </a:xfrm>
            <a:prstGeom prst="rect">
              <a:avLst/>
            </a:prstGeom>
            <a:solidFill>
              <a:srgbClr val="3333FF"/>
            </a:solidFill>
          </p:spPr>
        </p:pic>
        <p:pic>
          <p:nvPicPr>
            <p:cNvPr id="9356" name="Picture 14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7" y="2094"/>
              <a:ext cx="129" cy="132"/>
            </a:xfrm>
            <a:prstGeom prst="rect">
              <a:avLst/>
            </a:prstGeom>
            <a:solidFill>
              <a:srgbClr val="3333FF"/>
            </a:solidFill>
          </p:spPr>
        </p:pic>
        <p:sp>
          <p:nvSpPr>
            <p:cNvPr id="9357" name="Freeform 141"/>
            <p:cNvSpPr>
              <a:spLocks/>
            </p:cNvSpPr>
            <p:nvPr/>
          </p:nvSpPr>
          <p:spPr bwMode="auto">
            <a:xfrm rot="3195183" flipH="1">
              <a:off x="3665" y="1767"/>
              <a:ext cx="99" cy="94"/>
            </a:xfrm>
            <a:custGeom>
              <a:avLst/>
              <a:gdLst>
                <a:gd name="T0" fmla="*/ 1908 w 1922"/>
                <a:gd name="T1" fmla="*/ 0 h 1436"/>
                <a:gd name="T2" fmla="*/ 1170 w 1922"/>
                <a:gd name="T3" fmla="*/ 198 h 1436"/>
                <a:gd name="T4" fmla="*/ 762 w 1922"/>
                <a:gd name="T5" fmla="*/ 278 h 1436"/>
                <a:gd name="T6" fmla="*/ 584 w 1922"/>
                <a:gd name="T7" fmla="*/ 590 h 1436"/>
                <a:gd name="T8" fmla="*/ 122 w 1922"/>
                <a:gd name="T9" fmla="*/ 899 h 1436"/>
                <a:gd name="T10" fmla="*/ 339 w 1922"/>
                <a:gd name="T11" fmla="*/ 1075 h 1436"/>
                <a:gd name="T12" fmla="*/ 0 w 1922"/>
                <a:gd name="T13" fmla="*/ 1404 h 1436"/>
                <a:gd name="T14" fmla="*/ 257 w 1922"/>
                <a:gd name="T15" fmla="*/ 1436 h 1436"/>
                <a:gd name="T16" fmla="*/ 525 w 1922"/>
                <a:gd name="T17" fmla="*/ 1408 h 1436"/>
                <a:gd name="T18" fmla="*/ 743 w 1922"/>
                <a:gd name="T19" fmla="*/ 1326 h 1436"/>
                <a:gd name="T20" fmla="*/ 704 w 1922"/>
                <a:gd name="T21" fmla="*/ 1044 h 1436"/>
                <a:gd name="T22" fmla="*/ 980 w 1922"/>
                <a:gd name="T23" fmla="*/ 1017 h 1436"/>
                <a:gd name="T24" fmla="*/ 1395 w 1922"/>
                <a:gd name="T25" fmla="*/ 985 h 1436"/>
                <a:gd name="T26" fmla="*/ 1922 w 1922"/>
                <a:gd name="T27" fmla="*/ 831 h 1436"/>
                <a:gd name="T28" fmla="*/ 1908 w 1922"/>
                <a:gd name="T29" fmla="*/ 0 h 1436"/>
                <a:gd name="T30" fmla="*/ 1908 w 1922"/>
                <a:gd name="T31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2" h="1436">
                  <a:moveTo>
                    <a:pt x="1908" y="0"/>
                  </a:moveTo>
                  <a:lnTo>
                    <a:pt x="1170" y="198"/>
                  </a:lnTo>
                  <a:lnTo>
                    <a:pt x="762" y="278"/>
                  </a:lnTo>
                  <a:lnTo>
                    <a:pt x="584" y="590"/>
                  </a:lnTo>
                  <a:lnTo>
                    <a:pt x="122" y="899"/>
                  </a:lnTo>
                  <a:lnTo>
                    <a:pt x="339" y="1075"/>
                  </a:lnTo>
                  <a:lnTo>
                    <a:pt x="0" y="1404"/>
                  </a:lnTo>
                  <a:lnTo>
                    <a:pt x="257" y="1436"/>
                  </a:lnTo>
                  <a:lnTo>
                    <a:pt x="525" y="1408"/>
                  </a:lnTo>
                  <a:lnTo>
                    <a:pt x="743" y="1326"/>
                  </a:lnTo>
                  <a:lnTo>
                    <a:pt x="704" y="1044"/>
                  </a:lnTo>
                  <a:lnTo>
                    <a:pt x="980" y="1017"/>
                  </a:lnTo>
                  <a:lnTo>
                    <a:pt x="1395" y="985"/>
                  </a:lnTo>
                  <a:lnTo>
                    <a:pt x="1922" y="831"/>
                  </a:lnTo>
                  <a:lnTo>
                    <a:pt x="1908" y="0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58" name="Freeform 142"/>
            <p:cNvSpPr>
              <a:spLocks/>
            </p:cNvSpPr>
            <p:nvPr/>
          </p:nvSpPr>
          <p:spPr bwMode="auto">
            <a:xfrm rot="3195183" flipH="1">
              <a:off x="3723" y="1756"/>
              <a:ext cx="20" cy="6"/>
            </a:xfrm>
            <a:custGeom>
              <a:avLst/>
              <a:gdLst>
                <a:gd name="T0" fmla="*/ 376 w 376"/>
                <a:gd name="T1" fmla="*/ 32 h 96"/>
                <a:gd name="T2" fmla="*/ 357 w 376"/>
                <a:gd name="T3" fmla="*/ 35 h 96"/>
                <a:gd name="T4" fmla="*/ 341 w 376"/>
                <a:gd name="T5" fmla="*/ 39 h 96"/>
                <a:gd name="T6" fmla="*/ 324 w 376"/>
                <a:gd name="T7" fmla="*/ 41 h 96"/>
                <a:gd name="T8" fmla="*/ 306 w 376"/>
                <a:gd name="T9" fmla="*/ 47 h 96"/>
                <a:gd name="T10" fmla="*/ 288 w 376"/>
                <a:gd name="T11" fmla="*/ 49 h 96"/>
                <a:gd name="T12" fmla="*/ 271 w 376"/>
                <a:gd name="T13" fmla="*/ 55 h 96"/>
                <a:gd name="T14" fmla="*/ 253 w 376"/>
                <a:gd name="T15" fmla="*/ 59 h 96"/>
                <a:gd name="T16" fmla="*/ 235 w 376"/>
                <a:gd name="T17" fmla="*/ 65 h 96"/>
                <a:gd name="T18" fmla="*/ 218 w 376"/>
                <a:gd name="T19" fmla="*/ 67 h 96"/>
                <a:gd name="T20" fmla="*/ 200 w 376"/>
                <a:gd name="T21" fmla="*/ 71 h 96"/>
                <a:gd name="T22" fmla="*/ 182 w 376"/>
                <a:gd name="T23" fmla="*/ 73 h 96"/>
                <a:gd name="T24" fmla="*/ 165 w 376"/>
                <a:gd name="T25" fmla="*/ 79 h 96"/>
                <a:gd name="T26" fmla="*/ 147 w 376"/>
                <a:gd name="T27" fmla="*/ 81 h 96"/>
                <a:gd name="T28" fmla="*/ 130 w 376"/>
                <a:gd name="T29" fmla="*/ 84 h 96"/>
                <a:gd name="T30" fmla="*/ 112 w 376"/>
                <a:gd name="T31" fmla="*/ 88 h 96"/>
                <a:gd name="T32" fmla="*/ 96 w 376"/>
                <a:gd name="T33" fmla="*/ 90 h 96"/>
                <a:gd name="T34" fmla="*/ 87 w 376"/>
                <a:gd name="T35" fmla="*/ 90 h 96"/>
                <a:gd name="T36" fmla="*/ 75 w 376"/>
                <a:gd name="T37" fmla="*/ 88 h 96"/>
                <a:gd name="T38" fmla="*/ 61 w 376"/>
                <a:gd name="T39" fmla="*/ 86 h 96"/>
                <a:gd name="T40" fmla="*/ 47 w 376"/>
                <a:gd name="T41" fmla="*/ 86 h 96"/>
                <a:gd name="T42" fmla="*/ 32 w 376"/>
                <a:gd name="T43" fmla="*/ 86 h 96"/>
                <a:gd name="T44" fmla="*/ 20 w 376"/>
                <a:gd name="T45" fmla="*/ 88 h 96"/>
                <a:gd name="T46" fmla="*/ 6 w 376"/>
                <a:gd name="T47" fmla="*/ 90 h 96"/>
                <a:gd name="T48" fmla="*/ 0 w 376"/>
                <a:gd name="T49" fmla="*/ 96 h 96"/>
                <a:gd name="T50" fmla="*/ 12 w 376"/>
                <a:gd name="T51" fmla="*/ 84 h 96"/>
                <a:gd name="T52" fmla="*/ 28 w 376"/>
                <a:gd name="T53" fmla="*/ 75 h 96"/>
                <a:gd name="T54" fmla="*/ 41 w 376"/>
                <a:gd name="T55" fmla="*/ 65 h 96"/>
                <a:gd name="T56" fmla="*/ 61 w 376"/>
                <a:gd name="T57" fmla="*/ 57 h 96"/>
                <a:gd name="T58" fmla="*/ 79 w 376"/>
                <a:gd name="T59" fmla="*/ 47 h 96"/>
                <a:gd name="T60" fmla="*/ 96 w 376"/>
                <a:gd name="T61" fmla="*/ 37 h 96"/>
                <a:gd name="T62" fmla="*/ 118 w 376"/>
                <a:gd name="T63" fmla="*/ 30 h 96"/>
                <a:gd name="T64" fmla="*/ 139 w 376"/>
                <a:gd name="T65" fmla="*/ 24 h 96"/>
                <a:gd name="T66" fmla="*/ 159 w 376"/>
                <a:gd name="T67" fmla="*/ 16 h 96"/>
                <a:gd name="T68" fmla="*/ 179 w 376"/>
                <a:gd name="T69" fmla="*/ 10 h 96"/>
                <a:gd name="T70" fmla="*/ 198 w 376"/>
                <a:gd name="T71" fmla="*/ 4 h 96"/>
                <a:gd name="T72" fmla="*/ 218 w 376"/>
                <a:gd name="T73" fmla="*/ 2 h 96"/>
                <a:gd name="T74" fmla="*/ 235 w 376"/>
                <a:gd name="T75" fmla="*/ 0 h 96"/>
                <a:gd name="T76" fmla="*/ 253 w 376"/>
                <a:gd name="T77" fmla="*/ 0 h 96"/>
                <a:gd name="T78" fmla="*/ 269 w 376"/>
                <a:gd name="T79" fmla="*/ 2 h 96"/>
                <a:gd name="T80" fmla="*/ 284 w 376"/>
                <a:gd name="T81" fmla="*/ 8 h 96"/>
                <a:gd name="T82" fmla="*/ 296 w 376"/>
                <a:gd name="T83" fmla="*/ 12 h 96"/>
                <a:gd name="T84" fmla="*/ 308 w 376"/>
                <a:gd name="T85" fmla="*/ 16 h 96"/>
                <a:gd name="T86" fmla="*/ 318 w 376"/>
                <a:gd name="T87" fmla="*/ 18 h 96"/>
                <a:gd name="T88" fmla="*/ 331 w 376"/>
                <a:gd name="T89" fmla="*/ 24 h 96"/>
                <a:gd name="T90" fmla="*/ 341 w 376"/>
                <a:gd name="T91" fmla="*/ 24 h 96"/>
                <a:gd name="T92" fmla="*/ 353 w 376"/>
                <a:gd name="T93" fmla="*/ 28 h 96"/>
                <a:gd name="T94" fmla="*/ 365 w 376"/>
                <a:gd name="T95" fmla="*/ 30 h 96"/>
                <a:gd name="T96" fmla="*/ 376 w 376"/>
                <a:gd name="T97" fmla="*/ 32 h 96"/>
                <a:gd name="T98" fmla="*/ 376 w 376"/>
                <a:gd name="T99" fmla="*/ 3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6" h="96">
                  <a:moveTo>
                    <a:pt x="376" y="32"/>
                  </a:moveTo>
                  <a:lnTo>
                    <a:pt x="357" y="35"/>
                  </a:lnTo>
                  <a:lnTo>
                    <a:pt x="341" y="39"/>
                  </a:lnTo>
                  <a:lnTo>
                    <a:pt x="324" y="41"/>
                  </a:lnTo>
                  <a:lnTo>
                    <a:pt x="306" y="47"/>
                  </a:lnTo>
                  <a:lnTo>
                    <a:pt x="288" y="49"/>
                  </a:lnTo>
                  <a:lnTo>
                    <a:pt x="271" y="55"/>
                  </a:lnTo>
                  <a:lnTo>
                    <a:pt x="253" y="59"/>
                  </a:lnTo>
                  <a:lnTo>
                    <a:pt x="235" y="65"/>
                  </a:lnTo>
                  <a:lnTo>
                    <a:pt x="218" y="67"/>
                  </a:lnTo>
                  <a:lnTo>
                    <a:pt x="200" y="71"/>
                  </a:lnTo>
                  <a:lnTo>
                    <a:pt x="182" y="73"/>
                  </a:lnTo>
                  <a:lnTo>
                    <a:pt x="165" y="79"/>
                  </a:lnTo>
                  <a:lnTo>
                    <a:pt x="147" y="81"/>
                  </a:lnTo>
                  <a:lnTo>
                    <a:pt x="130" y="84"/>
                  </a:lnTo>
                  <a:lnTo>
                    <a:pt x="112" y="88"/>
                  </a:lnTo>
                  <a:lnTo>
                    <a:pt x="96" y="90"/>
                  </a:lnTo>
                  <a:lnTo>
                    <a:pt x="87" y="90"/>
                  </a:lnTo>
                  <a:lnTo>
                    <a:pt x="75" y="88"/>
                  </a:lnTo>
                  <a:lnTo>
                    <a:pt x="61" y="86"/>
                  </a:lnTo>
                  <a:lnTo>
                    <a:pt x="47" y="86"/>
                  </a:lnTo>
                  <a:lnTo>
                    <a:pt x="32" y="86"/>
                  </a:lnTo>
                  <a:lnTo>
                    <a:pt x="20" y="88"/>
                  </a:lnTo>
                  <a:lnTo>
                    <a:pt x="6" y="90"/>
                  </a:lnTo>
                  <a:lnTo>
                    <a:pt x="0" y="96"/>
                  </a:lnTo>
                  <a:lnTo>
                    <a:pt x="12" y="84"/>
                  </a:lnTo>
                  <a:lnTo>
                    <a:pt x="28" y="75"/>
                  </a:lnTo>
                  <a:lnTo>
                    <a:pt x="41" y="65"/>
                  </a:lnTo>
                  <a:lnTo>
                    <a:pt x="61" y="57"/>
                  </a:lnTo>
                  <a:lnTo>
                    <a:pt x="79" y="47"/>
                  </a:lnTo>
                  <a:lnTo>
                    <a:pt x="96" y="37"/>
                  </a:lnTo>
                  <a:lnTo>
                    <a:pt x="118" y="30"/>
                  </a:lnTo>
                  <a:lnTo>
                    <a:pt x="139" y="24"/>
                  </a:lnTo>
                  <a:lnTo>
                    <a:pt x="159" y="16"/>
                  </a:lnTo>
                  <a:lnTo>
                    <a:pt x="179" y="10"/>
                  </a:lnTo>
                  <a:lnTo>
                    <a:pt x="198" y="4"/>
                  </a:lnTo>
                  <a:lnTo>
                    <a:pt x="218" y="2"/>
                  </a:lnTo>
                  <a:lnTo>
                    <a:pt x="235" y="0"/>
                  </a:lnTo>
                  <a:lnTo>
                    <a:pt x="253" y="0"/>
                  </a:lnTo>
                  <a:lnTo>
                    <a:pt x="269" y="2"/>
                  </a:lnTo>
                  <a:lnTo>
                    <a:pt x="284" y="8"/>
                  </a:lnTo>
                  <a:lnTo>
                    <a:pt x="296" y="12"/>
                  </a:lnTo>
                  <a:lnTo>
                    <a:pt x="308" y="16"/>
                  </a:lnTo>
                  <a:lnTo>
                    <a:pt x="318" y="18"/>
                  </a:lnTo>
                  <a:lnTo>
                    <a:pt x="331" y="24"/>
                  </a:lnTo>
                  <a:lnTo>
                    <a:pt x="341" y="24"/>
                  </a:lnTo>
                  <a:lnTo>
                    <a:pt x="353" y="28"/>
                  </a:lnTo>
                  <a:lnTo>
                    <a:pt x="365" y="30"/>
                  </a:lnTo>
                  <a:lnTo>
                    <a:pt x="376" y="32"/>
                  </a:lnTo>
                  <a:lnTo>
                    <a:pt x="37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59" name="Freeform 143"/>
            <p:cNvSpPr>
              <a:spLocks/>
            </p:cNvSpPr>
            <p:nvPr/>
          </p:nvSpPr>
          <p:spPr bwMode="auto">
            <a:xfrm rot="3195183" flipH="1">
              <a:off x="3718" y="1743"/>
              <a:ext cx="23" cy="5"/>
            </a:xfrm>
            <a:custGeom>
              <a:avLst/>
              <a:gdLst>
                <a:gd name="T0" fmla="*/ 437 w 437"/>
                <a:gd name="T1" fmla="*/ 14 h 72"/>
                <a:gd name="T2" fmla="*/ 394 w 437"/>
                <a:gd name="T3" fmla="*/ 25 h 72"/>
                <a:gd name="T4" fmla="*/ 357 w 437"/>
                <a:gd name="T5" fmla="*/ 35 h 72"/>
                <a:gd name="T6" fmla="*/ 324 w 437"/>
                <a:gd name="T7" fmla="*/ 43 h 72"/>
                <a:gd name="T8" fmla="*/ 296 w 437"/>
                <a:gd name="T9" fmla="*/ 53 h 72"/>
                <a:gd name="T10" fmla="*/ 271 w 437"/>
                <a:gd name="T11" fmla="*/ 59 h 72"/>
                <a:gd name="T12" fmla="*/ 249 w 437"/>
                <a:gd name="T13" fmla="*/ 65 h 72"/>
                <a:gd name="T14" fmla="*/ 230 w 437"/>
                <a:gd name="T15" fmla="*/ 67 h 72"/>
                <a:gd name="T16" fmla="*/ 210 w 437"/>
                <a:gd name="T17" fmla="*/ 72 h 72"/>
                <a:gd name="T18" fmla="*/ 190 w 437"/>
                <a:gd name="T19" fmla="*/ 71 h 72"/>
                <a:gd name="T20" fmla="*/ 171 w 437"/>
                <a:gd name="T21" fmla="*/ 71 h 72"/>
                <a:gd name="T22" fmla="*/ 151 w 437"/>
                <a:gd name="T23" fmla="*/ 69 h 72"/>
                <a:gd name="T24" fmla="*/ 128 w 437"/>
                <a:gd name="T25" fmla="*/ 67 h 72"/>
                <a:gd name="T26" fmla="*/ 102 w 437"/>
                <a:gd name="T27" fmla="*/ 59 h 72"/>
                <a:gd name="T28" fmla="*/ 71 w 437"/>
                <a:gd name="T29" fmla="*/ 55 h 72"/>
                <a:gd name="T30" fmla="*/ 40 w 437"/>
                <a:gd name="T31" fmla="*/ 45 h 72"/>
                <a:gd name="T32" fmla="*/ 0 w 437"/>
                <a:gd name="T33" fmla="*/ 37 h 72"/>
                <a:gd name="T34" fmla="*/ 8 w 437"/>
                <a:gd name="T35" fmla="*/ 29 h 72"/>
                <a:gd name="T36" fmla="*/ 26 w 437"/>
                <a:gd name="T37" fmla="*/ 24 h 72"/>
                <a:gd name="T38" fmla="*/ 47 w 437"/>
                <a:gd name="T39" fmla="*/ 18 h 72"/>
                <a:gd name="T40" fmla="*/ 79 w 437"/>
                <a:gd name="T41" fmla="*/ 14 h 72"/>
                <a:gd name="T42" fmla="*/ 110 w 437"/>
                <a:gd name="T43" fmla="*/ 10 h 72"/>
                <a:gd name="T44" fmla="*/ 147 w 437"/>
                <a:gd name="T45" fmla="*/ 6 h 72"/>
                <a:gd name="T46" fmla="*/ 187 w 437"/>
                <a:gd name="T47" fmla="*/ 2 h 72"/>
                <a:gd name="T48" fmla="*/ 228 w 437"/>
                <a:gd name="T49" fmla="*/ 2 h 72"/>
                <a:gd name="T50" fmla="*/ 267 w 437"/>
                <a:gd name="T51" fmla="*/ 0 h 72"/>
                <a:gd name="T52" fmla="*/ 306 w 437"/>
                <a:gd name="T53" fmla="*/ 0 h 72"/>
                <a:gd name="T54" fmla="*/ 339 w 437"/>
                <a:gd name="T55" fmla="*/ 0 h 72"/>
                <a:gd name="T56" fmla="*/ 373 w 437"/>
                <a:gd name="T57" fmla="*/ 2 h 72"/>
                <a:gd name="T58" fmla="*/ 398 w 437"/>
                <a:gd name="T59" fmla="*/ 2 h 72"/>
                <a:gd name="T60" fmla="*/ 420 w 437"/>
                <a:gd name="T61" fmla="*/ 4 h 72"/>
                <a:gd name="T62" fmla="*/ 431 w 437"/>
                <a:gd name="T63" fmla="*/ 10 h 72"/>
                <a:gd name="T64" fmla="*/ 437 w 437"/>
                <a:gd name="T65" fmla="*/ 14 h 72"/>
                <a:gd name="T66" fmla="*/ 437 w 437"/>
                <a:gd name="T67" fmla="*/ 1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7" h="72">
                  <a:moveTo>
                    <a:pt x="437" y="14"/>
                  </a:moveTo>
                  <a:lnTo>
                    <a:pt x="394" y="25"/>
                  </a:lnTo>
                  <a:lnTo>
                    <a:pt x="357" y="35"/>
                  </a:lnTo>
                  <a:lnTo>
                    <a:pt x="324" y="43"/>
                  </a:lnTo>
                  <a:lnTo>
                    <a:pt x="296" y="53"/>
                  </a:lnTo>
                  <a:lnTo>
                    <a:pt x="271" y="59"/>
                  </a:lnTo>
                  <a:lnTo>
                    <a:pt x="249" y="65"/>
                  </a:lnTo>
                  <a:lnTo>
                    <a:pt x="230" y="67"/>
                  </a:lnTo>
                  <a:lnTo>
                    <a:pt x="210" y="72"/>
                  </a:lnTo>
                  <a:lnTo>
                    <a:pt x="190" y="71"/>
                  </a:lnTo>
                  <a:lnTo>
                    <a:pt x="171" y="71"/>
                  </a:lnTo>
                  <a:lnTo>
                    <a:pt x="151" y="69"/>
                  </a:lnTo>
                  <a:lnTo>
                    <a:pt x="128" y="67"/>
                  </a:lnTo>
                  <a:lnTo>
                    <a:pt x="102" y="59"/>
                  </a:lnTo>
                  <a:lnTo>
                    <a:pt x="71" y="55"/>
                  </a:lnTo>
                  <a:lnTo>
                    <a:pt x="40" y="45"/>
                  </a:lnTo>
                  <a:lnTo>
                    <a:pt x="0" y="37"/>
                  </a:lnTo>
                  <a:lnTo>
                    <a:pt x="8" y="29"/>
                  </a:lnTo>
                  <a:lnTo>
                    <a:pt x="26" y="24"/>
                  </a:lnTo>
                  <a:lnTo>
                    <a:pt x="47" y="18"/>
                  </a:lnTo>
                  <a:lnTo>
                    <a:pt x="79" y="14"/>
                  </a:lnTo>
                  <a:lnTo>
                    <a:pt x="110" y="10"/>
                  </a:lnTo>
                  <a:lnTo>
                    <a:pt x="147" y="6"/>
                  </a:lnTo>
                  <a:lnTo>
                    <a:pt x="187" y="2"/>
                  </a:lnTo>
                  <a:lnTo>
                    <a:pt x="228" y="2"/>
                  </a:lnTo>
                  <a:lnTo>
                    <a:pt x="267" y="0"/>
                  </a:lnTo>
                  <a:lnTo>
                    <a:pt x="306" y="0"/>
                  </a:lnTo>
                  <a:lnTo>
                    <a:pt x="339" y="0"/>
                  </a:lnTo>
                  <a:lnTo>
                    <a:pt x="373" y="2"/>
                  </a:lnTo>
                  <a:lnTo>
                    <a:pt x="398" y="2"/>
                  </a:lnTo>
                  <a:lnTo>
                    <a:pt x="420" y="4"/>
                  </a:lnTo>
                  <a:lnTo>
                    <a:pt x="431" y="10"/>
                  </a:lnTo>
                  <a:lnTo>
                    <a:pt x="437" y="14"/>
                  </a:lnTo>
                  <a:lnTo>
                    <a:pt x="43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60" name="Freeform 144"/>
            <p:cNvSpPr>
              <a:spLocks/>
            </p:cNvSpPr>
            <p:nvPr/>
          </p:nvSpPr>
          <p:spPr bwMode="auto">
            <a:xfrm rot="3195183" flipH="1">
              <a:off x="3693" y="1775"/>
              <a:ext cx="42" cy="81"/>
            </a:xfrm>
            <a:custGeom>
              <a:avLst/>
              <a:gdLst>
                <a:gd name="T0" fmla="*/ 297 w 810"/>
                <a:gd name="T1" fmla="*/ 67 h 1226"/>
                <a:gd name="T2" fmla="*/ 382 w 810"/>
                <a:gd name="T3" fmla="*/ 41 h 1226"/>
                <a:gd name="T4" fmla="*/ 470 w 810"/>
                <a:gd name="T5" fmla="*/ 26 h 1226"/>
                <a:gd name="T6" fmla="*/ 554 w 810"/>
                <a:gd name="T7" fmla="*/ 12 h 1226"/>
                <a:gd name="T8" fmla="*/ 640 w 810"/>
                <a:gd name="T9" fmla="*/ 4 h 1226"/>
                <a:gd name="T10" fmla="*/ 707 w 810"/>
                <a:gd name="T11" fmla="*/ 88 h 1226"/>
                <a:gd name="T12" fmla="*/ 252 w 810"/>
                <a:gd name="T13" fmla="*/ 272 h 1226"/>
                <a:gd name="T14" fmla="*/ 311 w 810"/>
                <a:gd name="T15" fmla="*/ 415 h 1226"/>
                <a:gd name="T16" fmla="*/ 280 w 810"/>
                <a:gd name="T17" fmla="*/ 435 h 1226"/>
                <a:gd name="T18" fmla="*/ 250 w 810"/>
                <a:gd name="T19" fmla="*/ 458 h 1226"/>
                <a:gd name="T20" fmla="*/ 217 w 810"/>
                <a:gd name="T21" fmla="*/ 476 h 1226"/>
                <a:gd name="T22" fmla="*/ 186 w 810"/>
                <a:gd name="T23" fmla="*/ 496 h 1226"/>
                <a:gd name="T24" fmla="*/ 152 w 810"/>
                <a:gd name="T25" fmla="*/ 511 h 1226"/>
                <a:gd name="T26" fmla="*/ 131 w 810"/>
                <a:gd name="T27" fmla="*/ 638 h 1226"/>
                <a:gd name="T28" fmla="*/ 113 w 810"/>
                <a:gd name="T29" fmla="*/ 811 h 1226"/>
                <a:gd name="T30" fmla="*/ 109 w 810"/>
                <a:gd name="T31" fmla="*/ 824 h 1226"/>
                <a:gd name="T32" fmla="*/ 133 w 810"/>
                <a:gd name="T33" fmla="*/ 826 h 1226"/>
                <a:gd name="T34" fmla="*/ 170 w 810"/>
                <a:gd name="T35" fmla="*/ 823 h 1226"/>
                <a:gd name="T36" fmla="*/ 219 w 810"/>
                <a:gd name="T37" fmla="*/ 813 h 1226"/>
                <a:gd name="T38" fmla="*/ 250 w 810"/>
                <a:gd name="T39" fmla="*/ 811 h 1226"/>
                <a:gd name="T40" fmla="*/ 207 w 810"/>
                <a:gd name="T41" fmla="*/ 846 h 1226"/>
                <a:gd name="T42" fmla="*/ 176 w 810"/>
                <a:gd name="T43" fmla="*/ 887 h 1226"/>
                <a:gd name="T44" fmla="*/ 248 w 810"/>
                <a:gd name="T45" fmla="*/ 871 h 1226"/>
                <a:gd name="T46" fmla="*/ 362 w 810"/>
                <a:gd name="T47" fmla="*/ 844 h 1226"/>
                <a:gd name="T48" fmla="*/ 483 w 810"/>
                <a:gd name="T49" fmla="*/ 834 h 1226"/>
                <a:gd name="T50" fmla="*/ 601 w 810"/>
                <a:gd name="T51" fmla="*/ 826 h 1226"/>
                <a:gd name="T52" fmla="*/ 715 w 810"/>
                <a:gd name="T53" fmla="*/ 817 h 1226"/>
                <a:gd name="T54" fmla="*/ 810 w 810"/>
                <a:gd name="T55" fmla="*/ 883 h 1226"/>
                <a:gd name="T56" fmla="*/ 705 w 810"/>
                <a:gd name="T57" fmla="*/ 899 h 1226"/>
                <a:gd name="T58" fmla="*/ 593 w 810"/>
                <a:gd name="T59" fmla="*/ 907 h 1226"/>
                <a:gd name="T60" fmla="*/ 479 w 810"/>
                <a:gd name="T61" fmla="*/ 909 h 1226"/>
                <a:gd name="T62" fmla="*/ 368 w 810"/>
                <a:gd name="T63" fmla="*/ 917 h 1226"/>
                <a:gd name="T64" fmla="*/ 262 w 810"/>
                <a:gd name="T65" fmla="*/ 940 h 1226"/>
                <a:gd name="T66" fmla="*/ 376 w 810"/>
                <a:gd name="T67" fmla="*/ 962 h 1226"/>
                <a:gd name="T68" fmla="*/ 362 w 810"/>
                <a:gd name="T69" fmla="*/ 1009 h 1226"/>
                <a:gd name="T70" fmla="*/ 342 w 810"/>
                <a:gd name="T71" fmla="*/ 1058 h 1226"/>
                <a:gd name="T72" fmla="*/ 319 w 810"/>
                <a:gd name="T73" fmla="*/ 1103 h 1226"/>
                <a:gd name="T74" fmla="*/ 293 w 810"/>
                <a:gd name="T75" fmla="*/ 1146 h 1226"/>
                <a:gd name="T76" fmla="*/ 262 w 810"/>
                <a:gd name="T77" fmla="*/ 1189 h 1226"/>
                <a:gd name="T78" fmla="*/ 121 w 810"/>
                <a:gd name="T79" fmla="*/ 1163 h 1226"/>
                <a:gd name="T80" fmla="*/ 86 w 810"/>
                <a:gd name="T81" fmla="*/ 1075 h 1226"/>
                <a:gd name="T82" fmla="*/ 45 w 810"/>
                <a:gd name="T83" fmla="*/ 942 h 1226"/>
                <a:gd name="T84" fmla="*/ 27 w 810"/>
                <a:gd name="T85" fmla="*/ 805 h 1226"/>
                <a:gd name="T86" fmla="*/ 17 w 810"/>
                <a:gd name="T87" fmla="*/ 662 h 1226"/>
                <a:gd name="T88" fmla="*/ 9 w 810"/>
                <a:gd name="T89" fmla="*/ 521 h 1226"/>
                <a:gd name="T90" fmla="*/ 19 w 810"/>
                <a:gd name="T91" fmla="*/ 415 h 1226"/>
                <a:gd name="T92" fmla="*/ 74 w 810"/>
                <a:gd name="T93" fmla="*/ 360 h 1226"/>
                <a:gd name="T94" fmla="*/ 115 w 810"/>
                <a:gd name="T95" fmla="*/ 294 h 1226"/>
                <a:gd name="T96" fmla="*/ 156 w 810"/>
                <a:gd name="T97" fmla="*/ 221 h 1226"/>
                <a:gd name="T98" fmla="*/ 199 w 810"/>
                <a:gd name="T99" fmla="*/ 151 h 1226"/>
                <a:gd name="T100" fmla="*/ 248 w 810"/>
                <a:gd name="T101" fmla="*/ 88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10" h="1226">
                  <a:moveTo>
                    <a:pt x="248" y="88"/>
                  </a:moveTo>
                  <a:lnTo>
                    <a:pt x="272" y="76"/>
                  </a:lnTo>
                  <a:lnTo>
                    <a:pt x="297" y="67"/>
                  </a:lnTo>
                  <a:lnTo>
                    <a:pt x="325" y="57"/>
                  </a:lnTo>
                  <a:lnTo>
                    <a:pt x="352" y="51"/>
                  </a:lnTo>
                  <a:lnTo>
                    <a:pt x="382" y="41"/>
                  </a:lnTo>
                  <a:lnTo>
                    <a:pt x="409" y="35"/>
                  </a:lnTo>
                  <a:lnTo>
                    <a:pt x="438" y="31"/>
                  </a:lnTo>
                  <a:lnTo>
                    <a:pt x="470" y="26"/>
                  </a:lnTo>
                  <a:lnTo>
                    <a:pt x="497" y="22"/>
                  </a:lnTo>
                  <a:lnTo>
                    <a:pt x="526" y="16"/>
                  </a:lnTo>
                  <a:lnTo>
                    <a:pt x="554" y="12"/>
                  </a:lnTo>
                  <a:lnTo>
                    <a:pt x="585" y="10"/>
                  </a:lnTo>
                  <a:lnTo>
                    <a:pt x="611" y="6"/>
                  </a:lnTo>
                  <a:lnTo>
                    <a:pt x="640" y="4"/>
                  </a:lnTo>
                  <a:lnTo>
                    <a:pt x="666" y="0"/>
                  </a:lnTo>
                  <a:lnTo>
                    <a:pt x="695" y="0"/>
                  </a:lnTo>
                  <a:lnTo>
                    <a:pt x="707" y="88"/>
                  </a:lnTo>
                  <a:lnTo>
                    <a:pt x="380" y="127"/>
                  </a:lnTo>
                  <a:lnTo>
                    <a:pt x="474" y="139"/>
                  </a:lnTo>
                  <a:lnTo>
                    <a:pt x="252" y="272"/>
                  </a:lnTo>
                  <a:lnTo>
                    <a:pt x="407" y="253"/>
                  </a:lnTo>
                  <a:lnTo>
                    <a:pt x="170" y="411"/>
                  </a:lnTo>
                  <a:lnTo>
                    <a:pt x="311" y="415"/>
                  </a:lnTo>
                  <a:lnTo>
                    <a:pt x="299" y="421"/>
                  </a:lnTo>
                  <a:lnTo>
                    <a:pt x="291" y="429"/>
                  </a:lnTo>
                  <a:lnTo>
                    <a:pt x="280" y="435"/>
                  </a:lnTo>
                  <a:lnTo>
                    <a:pt x="270" y="443"/>
                  </a:lnTo>
                  <a:lnTo>
                    <a:pt x="260" y="449"/>
                  </a:lnTo>
                  <a:lnTo>
                    <a:pt x="250" y="458"/>
                  </a:lnTo>
                  <a:lnTo>
                    <a:pt x="239" y="464"/>
                  </a:lnTo>
                  <a:lnTo>
                    <a:pt x="229" y="472"/>
                  </a:lnTo>
                  <a:lnTo>
                    <a:pt x="217" y="476"/>
                  </a:lnTo>
                  <a:lnTo>
                    <a:pt x="207" y="482"/>
                  </a:lnTo>
                  <a:lnTo>
                    <a:pt x="193" y="490"/>
                  </a:lnTo>
                  <a:lnTo>
                    <a:pt x="186" y="496"/>
                  </a:lnTo>
                  <a:lnTo>
                    <a:pt x="174" y="499"/>
                  </a:lnTo>
                  <a:lnTo>
                    <a:pt x="162" y="507"/>
                  </a:lnTo>
                  <a:lnTo>
                    <a:pt x="152" y="511"/>
                  </a:lnTo>
                  <a:lnTo>
                    <a:pt x="143" y="517"/>
                  </a:lnTo>
                  <a:lnTo>
                    <a:pt x="260" y="539"/>
                  </a:lnTo>
                  <a:lnTo>
                    <a:pt x="131" y="638"/>
                  </a:lnTo>
                  <a:lnTo>
                    <a:pt x="111" y="727"/>
                  </a:lnTo>
                  <a:lnTo>
                    <a:pt x="244" y="709"/>
                  </a:lnTo>
                  <a:lnTo>
                    <a:pt x="113" y="811"/>
                  </a:lnTo>
                  <a:lnTo>
                    <a:pt x="105" y="817"/>
                  </a:lnTo>
                  <a:lnTo>
                    <a:pt x="105" y="824"/>
                  </a:lnTo>
                  <a:lnTo>
                    <a:pt x="109" y="824"/>
                  </a:lnTo>
                  <a:lnTo>
                    <a:pt x="115" y="824"/>
                  </a:lnTo>
                  <a:lnTo>
                    <a:pt x="121" y="824"/>
                  </a:lnTo>
                  <a:lnTo>
                    <a:pt x="133" y="826"/>
                  </a:lnTo>
                  <a:lnTo>
                    <a:pt x="143" y="824"/>
                  </a:lnTo>
                  <a:lnTo>
                    <a:pt x="154" y="824"/>
                  </a:lnTo>
                  <a:lnTo>
                    <a:pt x="170" y="823"/>
                  </a:lnTo>
                  <a:lnTo>
                    <a:pt x="186" y="821"/>
                  </a:lnTo>
                  <a:lnTo>
                    <a:pt x="201" y="817"/>
                  </a:lnTo>
                  <a:lnTo>
                    <a:pt x="219" y="813"/>
                  </a:lnTo>
                  <a:lnTo>
                    <a:pt x="239" y="809"/>
                  </a:lnTo>
                  <a:lnTo>
                    <a:pt x="260" y="803"/>
                  </a:lnTo>
                  <a:lnTo>
                    <a:pt x="250" y="811"/>
                  </a:lnTo>
                  <a:lnTo>
                    <a:pt x="237" y="821"/>
                  </a:lnTo>
                  <a:lnTo>
                    <a:pt x="221" y="832"/>
                  </a:lnTo>
                  <a:lnTo>
                    <a:pt x="207" y="846"/>
                  </a:lnTo>
                  <a:lnTo>
                    <a:pt x="193" y="858"/>
                  </a:lnTo>
                  <a:lnTo>
                    <a:pt x="182" y="873"/>
                  </a:lnTo>
                  <a:lnTo>
                    <a:pt x="176" y="887"/>
                  </a:lnTo>
                  <a:lnTo>
                    <a:pt x="178" y="901"/>
                  </a:lnTo>
                  <a:lnTo>
                    <a:pt x="211" y="883"/>
                  </a:lnTo>
                  <a:lnTo>
                    <a:pt x="248" y="871"/>
                  </a:lnTo>
                  <a:lnTo>
                    <a:pt x="284" y="860"/>
                  </a:lnTo>
                  <a:lnTo>
                    <a:pt x="325" y="852"/>
                  </a:lnTo>
                  <a:lnTo>
                    <a:pt x="362" y="844"/>
                  </a:lnTo>
                  <a:lnTo>
                    <a:pt x="403" y="842"/>
                  </a:lnTo>
                  <a:lnTo>
                    <a:pt x="442" y="836"/>
                  </a:lnTo>
                  <a:lnTo>
                    <a:pt x="483" y="834"/>
                  </a:lnTo>
                  <a:lnTo>
                    <a:pt x="523" y="832"/>
                  </a:lnTo>
                  <a:lnTo>
                    <a:pt x="562" y="830"/>
                  </a:lnTo>
                  <a:lnTo>
                    <a:pt x="601" y="826"/>
                  </a:lnTo>
                  <a:lnTo>
                    <a:pt x="642" y="824"/>
                  </a:lnTo>
                  <a:lnTo>
                    <a:pt x="677" y="821"/>
                  </a:lnTo>
                  <a:lnTo>
                    <a:pt x="715" y="817"/>
                  </a:lnTo>
                  <a:lnTo>
                    <a:pt x="750" y="811"/>
                  </a:lnTo>
                  <a:lnTo>
                    <a:pt x="787" y="803"/>
                  </a:lnTo>
                  <a:lnTo>
                    <a:pt x="810" y="883"/>
                  </a:lnTo>
                  <a:lnTo>
                    <a:pt x="775" y="891"/>
                  </a:lnTo>
                  <a:lnTo>
                    <a:pt x="740" y="897"/>
                  </a:lnTo>
                  <a:lnTo>
                    <a:pt x="705" y="899"/>
                  </a:lnTo>
                  <a:lnTo>
                    <a:pt x="669" y="905"/>
                  </a:lnTo>
                  <a:lnTo>
                    <a:pt x="632" y="905"/>
                  </a:lnTo>
                  <a:lnTo>
                    <a:pt x="593" y="907"/>
                  </a:lnTo>
                  <a:lnTo>
                    <a:pt x="556" y="907"/>
                  </a:lnTo>
                  <a:lnTo>
                    <a:pt x="519" y="909"/>
                  </a:lnTo>
                  <a:lnTo>
                    <a:pt x="479" y="909"/>
                  </a:lnTo>
                  <a:lnTo>
                    <a:pt x="442" y="911"/>
                  </a:lnTo>
                  <a:lnTo>
                    <a:pt x="405" y="913"/>
                  </a:lnTo>
                  <a:lnTo>
                    <a:pt x="368" y="917"/>
                  </a:lnTo>
                  <a:lnTo>
                    <a:pt x="331" y="922"/>
                  </a:lnTo>
                  <a:lnTo>
                    <a:pt x="297" y="932"/>
                  </a:lnTo>
                  <a:lnTo>
                    <a:pt x="262" y="940"/>
                  </a:lnTo>
                  <a:lnTo>
                    <a:pt x="233" y="956"/>
                  </a:lnTo>
                  <a:lnTo>
                    <a:pt x="240" y="989"/>
                  </a:lnTo>
                  <a:lnTo>
                    <a:pt x="376" y="962"/>
                  </a:lnTo>
                  <a:lnTo>
                    <a:pt x="372" y="977"/>
                  </a:lnTo>
                  <a:lnTo>
                    <a:pt x="366" y="993"/>
                  </a:lnTo>
                  <a:lnTo>
                    <a:pt x="362" y="1009"/>
                  </a:lnTo>
                  <a:lnTo>
                    <a:pt x="356" y="1026"/>
                  </a:lnTo>
                  <a:lnTo>
                    <a:pt x="348" y="1040"/>
                  </a:lnTo>
                  <a:lnTo>
                    <a:pt x="342" y="1058"/>
                  </a:lnTo>
                  <a:lnTo>
                    <a:pt x="335" y="1071"/>
                  </a:lnTo>
                  <a:lnTo>
                    <a:pt x="329" y="1089"/>
                  </a:lnTo>
                  <a:lnTo>
                    <a:pt x="319" y="1103"/>
                  </a:lnTo>
                  <a:lnTo>
                    <a:pt x="309" y="1118"/>
                  </a:lnTo>
                  <a:lnTo>
                    <a:pt x="299" y="1132"/>
                  </a:lnTo>
                  <a:lnTo>
                    <a:pt x="293" y="1146"/>
                  </a:lnTo>
                  <a:lnTo>
                    <a:pt x="282" y="1159"/>
                  </a:lnTo>
                  <a:lnTo>
                    <a:pt x="272" y="1175"/>
                  </a:lnTo>
                  <a:lnTo>
                    <a:pt x="262" y="1189"/>
                  </a:lnTo>
                  <a:lnTo>
                    <a:pt x="252" y="1202"/>
                  </a:lnTo>
                  <a:lnTo>
                    <a:pt x="190" y="1226"/>
                  </a:lnTo>
                  <a:lnTo>
                    <a:pt x="121" y="1163"/>
                  </a:lnTo>
                  <a:lnTo>
                    <a:pt x="131" y="1159"/>
                  </a:lnTo>
                  <a:lnTo>
                    <a:pt x="105" y="1116"/>
                  </a:lnTo>
                  <a:lnTo>
                    <a:pt x="86" y="1075"/>
                  </a:lnTo>
                  <a:lnTo>
                    <a:pt x="68" y="1030"/>
                  </a:lnTo>
                  <a:lnTo>
                    <a:pt x="56" y="989"/>
                  </a:lnTo>
                  <a:lnTo>
                    <a:pt x="45" y="942"/>
                  </a:lnTo>
                  <a:lnTo>
                    <a:pt x="37" y="897"/>
                  </a:lnTo>
                  <a:lnTo>
                    <a:pt x="31" y="850"/>
                  </a:lnTo>
                  <a:lnTo>
                    <a:pt x="27" y="805"/>
                  </a:lnTo>
                  <a:lnTo>
                    <a:pt x="23" y="758"/>
                  </a:lnTo>
                  <a:lnTo>
                    <a:pt x="21" y="711"/>
                  </a:lnTo>
                  <a:lnTo>
                    <a:pt x="17" y="662"/>
                  </a:lnTo>
                  <a:lnTo>
                    <a:pt x="15" y="615"/>
                  </a:lnTo>
                  <a:lnTo>
                    <a:pt x="13" y="568"/>
                  </a:lnTo>
                  <a:lnTo>
                    <a:pt x="9" y="521"/>
                  </a:lnTo>
                  <a:lnTo>
                    <a:pt x="5" y="474"/>
                  </a:lnTo>
                  <a:lnTo>
                    <a:pt x="0" y="431"/>
                  </a:lnTo>
                  <a:lnTo>
                    <a:pt x="19" y="415"/>
                  </a:lnTo>
                  <a:lnTo>
                    <a:pt x="39" y="398"/>
                  </a:lnTo>
                  <a:lnTo>
                    <a:pt x="56" y="378"/>
                  </a:lnTo>
                  <a:lnTo>
                    <a:pt x="74" y="360"/>
                  </a:lnTo>
                  <a:lnTo>
                    <a:pt x="88" y="339"/>
                  </a:lnTo>
                  <a:lnTo>
                    <a:pt x="101" y="317"/>
                  </a:lnTo>
                  <a:lnTo>
                    <a:pt x="115" y="294"/>
                  </a:lnTo>
                  <a:lnTo>
                    <a:pt x="131" y="270"/>
                  </a:lnTo>
                  <a:lnTo>
                    <a:pt x="145" y="245"/>
                  </a:lnTo>
                  <a:lnTo>
                    <a:pt x="156" y="221"/>
                  </a:lnTo>
                  <a:lnTo>
                    <a:pt x="170" y="198"/>
                  </a:lnTo>
                  <a:lnTo>
                    <a:pt x="186" y="174"/>
                  </a:lnTo>
                  <a:lnTo>
                    <a:pt x="199" y="151"/>
                  </a:lnTo>
                  <a:lnTo>
                    <a:pt x="213" y="129"/>
                  </a:lnTo>
                  <a:lnTo>
                    <a:pt x="229" y="106"/>
                  </a:lnTo>
                  <a:lnTo>
                    <a:pt x="248" y="88"/>
                  </a:lnTo>
                  <a:lnTo>
                    <a:pt x="248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61" name="Freeform 145"/>
            <p:cNvSpPr>
              <a:spLocks/>
            </p:cNvSpPr>
            <p:nvPr/>
          </p:nvSpPr>
          <p:spPr bwMode="auto">
            <a:xfrm rot="3195183" flipH="1">
              <a:off x="3679" y="1716"/>
              <a:ext cx="44" cy="129"/>
            </a:xfrm>
            <a:custGeom>
              <a:avLst/>
              <a:gdLst>
                <a:gd name="T0" fmla="*/ 860 w 862"/>
                <a:gd name="T1" fmla="*/ 449 h 1954"/>
                <a:gd name="T2" fmla="*/ 848 w 862"/>
                <a:gd name="T3" fmla="*/ 1093 h 1954"/>
                <a:gd name="T4" fmla="*/ 819 w 862"/>
                <a:gd name="T5" fmla="*/ 1725 h 1954"/>
                <a:gd name="T6" fmla="*/ 732 w 862"/>
                <a:gd name="T7" fmla="*/ 1857 h 1954"/>
                <a:gd name="T8" fmla="*/ 740 w 862"/>
                <a:gd name="T9" fmla="*/ 1622 h 1954"/>
                <a:gd name="T10" fmla="*/ 742 w 862"/>
                <a:gd name="T11" fmla="*/ 1385 h 1954"/>
                <a:gd name="T12" fmla="*/ 707 w 862"/>
                <a:gd name="T13" fmla="*/ 1220 h 1954"/>
                <a:gd name="T14" fmla="*/ 519 w 862"/>
                <a:gd name="T15" fmla="*/ 1287 h 1954"/>
                <a:gd name="T16" fmla="*/ 325 w 862"/>
                <a:gd name="T17" fmla="*/ 1328 h 1954"/>
                <a:gd name="T18" fmla="*/ 131 w 862"/>
                <a:gd name="T19" fmla="*/ 1363 h 1954"/>
                <a:gd name="T20" fmla="*/ 237 w 862"/>
                <a:gd name="T21" fmla="*/ 1263 h 1954"/>
                <a:gd name="T22" fmla="*/ 399 w 862"/>
                <a:gd name="T23" fmla="*/ 1230 h 1954"/>
                <a:gd name="T24" fmla="*/ 554 w 862"/>
                <a:gd name="T25" fmla="*/ 1179 h 1954"/>
                <a:gd name="T26" fmla="*/ 562 w 862"/>
                <a:gd name="T27" fmla="*/ 1140 h 1954"/>
                <a:gd name="T28" fmla="*/ 425 w 862"/>
                <a:gd name="T29" fmla="*/ 1163 h 1954"/>
                <a:gd name="T30" fmla="*/ 286 w 862"/>
                <a:gd name="T31" fmla="*/ 1171 h 1954"/>
                <a:gd name="T32" fmla="*/ 206 w 862"/>
                <a:gd name="T33" fmla="*/ 1163 h 1954"/>
                <a:gd name="T34" fmla="*/ 351 w 862"/>
                <a:gd name="T35" fmla="*/ 1116 h 1954"/>
                <a:gd name="T36" fmla="*/ 497 w 862"/>
                <a:gd name="T37" fmla="*/ 1063 h 1954"/>
                <a:gd name="T38" fmla="*/ 640 w 862"/>
                <a:gd name="T39" fmla="*/ 1003 h 1954"/>
                <a:gd name="T40" fmla="*/ 595 w 862"/>
                <a:gd name="T41" fmla="*/ 969 h 1954"/>
                <a:gd name="T42" fmla="*/ 407 w 862"/>
                <a:gd name="T43" fmla="*/ 1022 h 1954"/>
                <a:gd name="T44" fmla="*/ 221 w 862"/>
                <a:gd name="T45" fmla="*/ 1060 h 1954"/>
                <a:gd name="T46" fmla="*/ 270 w 862"/>
                <a:gd name="T47" fmla="*/ 1022 h 1954"/>
                <a:gd name="T48" fmla="*/ 433 w 862"/>
                <a:gd name="T49" fmla="*/ 962 h 1954"/>
                <a:gd name="T50" fmla="*/ 586 w 862"/>
                <a:gd name="T51" fmla="*/ 883 h 1954"/>
                <a:gd name="T52" fmla="*/ 652 w 862"/>
                <a:gd name="T53" fmla="*/ 809 h 1954"/>
                <a:gd name="T54" fmla="*/ 531 w 862"/>
                <a:gd name="T55" fmla="*/ 856 h 1954"/>
                <a:gd name="T56" fmla="*/ 407 w 862"/>
                <a:gd name="T57" fmla="*/ 891 h 1954"/>
                <a:gd name="T58" fmla="*/ 286 w 862"/>
                <a:gd name="T59" fmla="*/ 915 h 1954"/>
                <a:gd name="T60" fmla="*/ 580 w 862"/>
                <a:gd name="T61" fmla="*/ 709 h 1954"/>
                <a:gd name="T62" fmla="*/ 423 w 862"/>
                <a:gd name="T63" fmla="*/ 750 h 1954"/>
                <a:gd name="T64" fmla="*/ 262 w 862"/>
                <a:gd name="T65" fmla="*/ 781 h 1954"/>
                <a:gd name="T66" fmla="*/ 225 w 862"/>
                <a:gd name="T67" fmla="*/ 766 h 1954"/>
                <a:gd name="T68" fmla="*/ 382 w 862"/>
                <a:gd name="T69" fmla="*/ 703 h 1954"/>
                <a:gd name="T70" fmla="*/ 539 w 862"/>
                <a:gd name="T71" fmla="*/ 642 h 1954"/>
                <a:gd name="T72" fmla="*/ 656 w 862"/>
                <a:gd name="T73" fmla="*/ 554 h 1954"/>
                <a:gd name="T74" fmla="*/ 511 w 862"/>
                <a:gd name="T75" fmla="*/ 601 h 1954"/>
                <a:gd name="T76" fmla="*/ 360 w 862"/>
                <a:gd name="T77" fmla="*/ 640 h 1954"/>
                <a:gd name="T78" fmla="*/ 209 w 862"/>
                <a:gd name="T79" fmla="*/ 666 h 1954"/>
                <a:gd name="T80" fmla="*/ 429 w 862"/>
                <a:gd name="T81" fmla="*/ 517 h 1954"/>
                <a:gd name="T82" fmla="*/ 315 w 862"/>
                <a:gd name="T83" fmla="*/ 554 h 1954"/>
                <a:gd name="T84" fmla="*/ 200 w 862"/>
                <a:gd name="T85" fmla="*/ 586 h 1954"/>
                <a:gd name="T86" fmla="*/ 178 w 862"/>
                <a:gd name="T87" fmla="*/ 523 h 1954"/>
                <a:gd name="T88" fmla="*/ 131 w 862"/>
                <a:gd name="T89" fmla="*/ 539 h 1954"/>
                <a:gd name="T90" fmla="*/ 86 w 862"/>
                <a:gd name="T91" fmla="*/ 552 h 1954"/>
                <a:gd name="T92" fmla="*/ 39 w 862"/>
                <a:gd name="T93" fmla="*/ 558 h 1954"/>
                <a:gd name="T94" fmla="*/ 67 w 862"/>
                <a:gd name="T95" fmla="*/ 464 h 1954"/>
                <a:gd name="T96" fmla="*/ 343 w 862"/>
                <a:gd name="T97" fmla="*/ 394 h 1954"/>
                <a:gd name="T98" fmla="*/ 638 w 862"/>
                <a:gd name="T99" fmla="*/ 298 h 1954"/>
                <a:gd name="T100" fmla="*/ 748 w 862"/>
                <a:gd name="T101" fmla="*/ 237 h 1954"/>
                <a:gd name="T102" fmla="*/ 766 w 862"/>
                <a:gd name="T103" fmla="*/ 143 h 1954"/>
                <a:gd name="T104" fmla="*/ 787 w 862"/>
                <a:gd name="T105" fmla="*/ 39 h 1954"/>
                <a:gd name="T106" fmla="*/ 803 w 862"/>
                <a:gd name="T107" fmla="*/ 0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62" h="1954">
                  <a:moveTo>
                    <a:pt x="803" y="0"/>
                  </a:moveTo>
                  <a:lnTo>
                    <a:pt x="823" y="104"/>
                  </a:lnTo>
                  <a:lnTo>
                    <a:pt x="840" y="212"/>
                  </a:lnTo>
                  <a:lnTo>
                    <a:pt x="852" y="327"/>
                  </a:lnTo>
                  <a:lnTo>
                    <a:pt x="860" y="449"/>
                  </a:lnTo>
                  <a:lnTo>
                    <a:pt x="862" y="572"/>
                  </a:lnTo>
                  <a:lnTo>
                    <a:pt x="862" y="701"/>
                  </a:lnTo>
                  <a:lnTo>
                    <a:pt x="858" y="828"/>
                  </a:lnTo>
                  <a:lnTo>
                    <a:pt x="854" y="962"/>
                  </a:lnTo>
                  <a:lnTo>
                    <a:pt x="848" y="1093"/>
                  </a:lnTo>
                  <a:lnTo>
                    <a:pt x="840" y="1224"/>
                  </a:lnTo>
                  <a:lnTo>
                    <a:pt x="830" y="1351"/>
                  </a:lnTo>
                  <a:lnTo>
                    <a:pt x="827" y="1481"/>
                  </a:lnTo>
                  <a:lnTo>
                    <a:pt x="821" y="1604"/>
                  </a:lnTo>
                  <a:lnTo>
                    <a:pt x="819" y="1725"/>
                  </a:lnTo>
                  <a:lnTo>
                    <a:pt x="817" y="1843"/>
                  </a:lnTo>
                  <a:lnTo>
                    <a:pt x="823" y="1954"/>
                  </a:lnTo>
                  <a:lnTo>
                    <a:pt x="732" y="1947"/>
                  </a:lnTo>
                  <a:lnTo>
                    <a:pt x="732" y="1902"/>
                  </a:lnTo>
                  <a:lnTo>
                    <a:pt x="732" y="1857"/>
                  </a:lnTo>
                  <a:lnTo>
                    <a:pt x="734" y="1810"/>
                  </a:lnTo>
                  <a:lnTo>
                    <a:pt x="736" y="1763"/>
                  </a:lnTo>
                  <a:lnTo>
                    <a:pt x="736" y="1716"/>
                  </a:lnTo>
                  <a:lnTo>
                    <a:pt x="738" y="1669"/>
                  </a:lnTo>
                  <a:lnTo>
                    <a:pt x="740" y="1622"/>
                  </a:lnTo>
                  <a:lnTo>
                    <a:pt x="742" y="1575"/>
                  </a:lnTo>
                  <a:lnTo>
                    <a:pt x="742" y="1526"/>
                  </a:lnTo>
                  <a:lnTo>
                    <a:pt x="742" y="1479"/>
                  </a:lnTo>
                  <a:lnTo>
                    <a:pt x="742" y="1432"/>
                  </a:lnTo>
                  <a:lnTo>
                    <a:pt x="742" y="1385"/>
                  </a:lnTo>
                  <a:lnTo>
                    <a:pt x="742" y="1338"/>
                  </a:lnTo>
                  <a:lnTo>
                    <a:pt x="742" y="1291"/>
                  </a:lnTo>
                  <a:lnTo>
                    <a:pt x="742" y="1248"/>
                  </a:lnTo>
                  <a:lnTo>
                    <a:pt x="742" y="1204"/>
                  </a:lnTo>
                  <a:lnTo>
                    <a:pt x="707" y="1220"/>
                  </a:lnTo>
                  <a:lnTo>
                    <a:pt x="670" y="1236"/>
                  </a:lnTo>
                  <a:lnTo>
                    <a:pt x="633" y="1249"/>
                  </a:lnTo>
                  <a:lnTo>
                    <a:pt x="595" y="1265"/>
                  </a:lnTo>
                  <a:lnTo>
                    <a:pt x="556" y="1275"/>
                  </a:lnTo>
                  <a:lnTo>
                    <a:pt x="519" y="1287"/>
                  </a:lnTo>
                  <a:lnTo>
                    <a:pt x="480" y="1296"/>
                  </a:lnTo>
                  <a:lnTo>
                    <a:pt x="443" y="1304"/>
                  </a:lnTo>
                  <a:lnTo>
                    <a:pt x="403" y="1312"/>
                  </a:lnTo>
                  <a:lnTo>
                    <a:pt x="364" y="1320"/>
                  </a:lnTo>
                  <a:lnTo>
                    <a:pt x="325" y="1328"/>
                  </a:lnTo>
                  <a:lnTo>
                    <a:pt x="286" y="1336"/>
                  </a:lnTo>
                  <a:lnTo>
                    <a:pt x="247" y="1340"/>
                  </a:lnTo>
                  <a:lnTo>
                    <a:pt x="208" y="1347"/>
                  </a:lnTo>
                  <a:lnTo>
                    <a:pt x="168" y="1355"/>
                  </a:lnTo>
                  <a:lnTo>
                    <a:pt x="131" y="1363"/>
                  </a:lnTo>
                  <a:lnTo>
                    <a:pt x="110" y="1283"/>
                  </a:lnTo>
                  <a:lnTo>
                    <a:pt x="141" y="1277"/>
                  </a:lnTo>
                  <a:lnTo>
                    <a:pt x="172" y="1273"/>
                  </a:lnTo>
                  <a:lnTo>
                    <a:pt x="206" y="1267"/>
                  </a:lnTo>
                  <a:lnTo>
                    <a:pt x="237" y="1263"/>
                  </a:lnTo>
                  <a:lnTo>
                    <a:pt x="270" y="1257"/>
                  </a:lnTo>
                  <a:lnTo>
                    <a:pt x="302" y="1251"/>
                  </a:lnTo>
                  <a:lnTo>
                    <a:pt x="335" y="1246"/>
                  </a:lnTo>
                  <a:lnTo>
                    <a:pt x="368" y="1240"/>
                  </a:lnTo>
                  <a:lnTo>
                    <a:pt x="399" y="1230"/>
                  </a:lnTo>
                  <a:lnTo>
                    <a:pt x="431" y="1222"/>
                  </a:lnTo>
                  <a:lnTo>
                    <a:pt x="462" y="1212"/>
                  </a:lnTo>
                  <a:lnTo>
                    <a:pt x="494" y="1202"/>
                  </a:lnTo>
                  <a:lnTo>
                    <a:pt x="523" y="1191"/>
                  </a:lnTo>
                  <a:lnTo>
                    <a:pt x="554" y="1179"/>
                  </a:lnTo>
                  <a:lnTo>
                    <a:pt x="586" y="1165"/>
                  </a:lnTo>
                  <a:lnTo>
                    <a:pt x="617" y="1152"/>
                  </a:lnTo>
                  <a:lnTo>
                    <a:pt x="617" y="1126"/>
                  </a:lnTo>
                  <a:lnTo>
                    <a:pt x="590" y="1132"/>
                  </a:lnTo>
                  <a:lnTo>
                    <a:pt x="562" y="1140"/>
                  </a:lnTo>
                  <a:lnTo>
                    <a:pt x="537" y="1146"/>
                  </a:lnTo>
                  <a:lnTo>
                    <a:pt x="509" y="1152"/>
                  </a:lnTo>
                  <a:lnTo>
                    <a:pt x="480" y="1155"/>
                  </a:lnTo>
                  <a:lnTo>
                    <a:pt x="452" y="1159"/>
                  </a:lnTo>
                  <a:lnTo>
                    <a:pt x="425" y="1163"/>
                  </a:lnTo>
                  <a:lnTo>
                    <a:pt x="398" y="1167"/>
                  </a:lnTo>
                  <a:lnTo>
                    <a:pt x="368" y="1167"/>
                  </a:lnTo>
                  <a:lnTo>
                    <a:pt x="341" y="1169"/>
                  </a:lnTo>
                  <a:lnTo>
                    <a:pt x="311" y="1169"/>
                  </a:lnTo>
                  <a:lnTo>
                    <a:pt x="286" y="1171"/>
                  </a:lnTo>
                  <a:lnTo>
                    <a:pt x="257" y="1171"/>
                  </a:lnTo>
                  <a:lnTo>
                    <a:pt x="229" y="1171"/>
                  </a:lnTo>
                  <a:lnTo>
                    <a:pt x="204" y="1171"/>
                  </a:lnTo>
                  <a:lnTo>
                    <a:pt x="178" y="1173"/>
                  </a:lnTo>
                  <a:lnTo>
                    <a:pt x="206" y="1163"/>
                  </a:lnTo>
                  <a:lnTo>
                    <a:pt x="235" y="1154"/>
                  </a:lnTo>
                  <a:lnTo>
                    <a:pt x="264" y="1144"/>
                  </a:lnTo>
                  <a:lnTo>
                    <a:pt x="294" y="1136"/>
                  </a:lnTo>
                  <a:lnTo>
                    <a:pt x="323" y="1126"/>
                  </a:lnTo>
                  <a:lnTo>
                    <a:pt x="351" y="1116"/>
                  </a:lnTo>
                  <a:lnTo>
                    <a:pt x="382" y="1107"/>
                  </a:lnTo>
                  <a:lnTo>
                    <a:pt x="411" y="1097"/>
                  </a:lnTo>
                  <a:lnTo>
                    <a:pt x="441" y="1085"/>
                  </a:lnTo>
                  <a:lnTo>
                    <a:pt x="468" y="1075"/>
                  </a:lnTo>
                  <a:lnTo>
                    <a:pt x="497" y="1063"/>
                  </a:lnTo>
                  <a:lnTo>
                    <a:pt x="527" y="1052"/>
                  </a:lnTo>
                  <a:lnTo>
                    <a:pt x="554" y="1040"/>
                  </a:lnTo>
                  <a:lnTo>
                    <a:pt x="584" y="1026"/>
                  </a:lnTo>
                  <a:lnTo>
                    <a:pt x="611" y="1015"/>
                  </a:lnTo>
                  <a:lnTo>
                    <a:pt x="640" y="1003"/>
                  </a:lnTo>
                  <a:lnTo>
                    <a:pt x="660" y="950"/>
                  </a:lnTo>
                  <a:lnTo>
                    <a:pt x="654" y="950"/>
                  </a:lnTo>
                  <a:lnTo>
                    <a:pt x="642" y="954"/>
                  </a:lnTo>
                  <a:lnTo>
                    <a:pt x="621" y="960"/>
                  </a:lnTo>
                  <a:lnTo>
                    <a:pt x="595" y="969"/>
                  </a:lnTo>
                  <a:lnTo>
                    <a:pt x="564" y="979"/>
                  </a:lnTo>
                  <a:lnTo>
                    <a:pt x="531" y="989"/>
                  </a:lnTo>
                  <a:lnTo>
                    <a:pt x="490" y="1001"/>
                  </a:lnTo>
                  <a:lnTo>
                    <a:pt x="450" y="1013"/>
                  </a:lnTo>
                  <a:lnTo>
                    <a:pt x="407" y="1022"/>
                  </a:lnTo>
                  <a:lnTo>
                    <a:pt x="368" y="1034"/>
                  </a:lnTo>
                  <a:lnTo>
                    <a:pt x="327" y="1044"/>
                  </a:lnTo>
                  <a:lnTo>
                    <a:pt x="288" y="1052"/>
                  </a:lnTo>
                  <a:lnTo>
                    <a:pt x="253" y="1056"/>
                  </a:lnTo>
                  <a:lnTo>
                    <a:pt x="221" y="1060"/>
                  </a:lnTo>
                  <a:lnTo>
                    <a:pt x="192" y="1060"/>
                  </a:lnTo>
                  <a:lnTo>
                    <a:pt x="172" y="1058"/>
                  </a:lnTo>
                  <a:lnTo>
                    <a:pt x="206" y="1044"/>
                  </a:lnTo>
                  <a:lnTo>
                    <a:pt x="237" y="1034"/>
                  </a:lnTo>
                  <a:lnTo>
                    <a:pt x="270" y="1022"/>
                  </a:lnTo>
                  <a:lnTo>
                    <a:pt x="304" y="1011"/>
                  </a:lnTo>
                  <a:lnTo>
                    <a:pt x="335" y="999"/>
                  </a:lnTo>
                  <a:lnTo>
                    <a:pt x="368" y="987"/>
                  </a:lnTo>
                  <a:lnTo>
                    <a:pt x="399" y="973"/>
                  </a:lnTo>
                  <a:lnTo>
                    <a:pt x="433" y="962"/>
                  </a:lnTo>
                  <a:lnTo>
                    <a:pt x="464" y="946"/>
                  </a:lnTo>
                  <a:lnTo>
                    <a:pt x="495" y="930"/>
                  </a:lnTo>
                  <a:lnTo>
                    <a:pt x="525" y="915"/>
                  </a:lnTo>
                  <a:lnTo>
                    <a:pt x="556" y="901"/>
                  </a:lnTo>
                  <a:lnTo>
                    <a:pt x="586" y="883"/>
                  </a:lnTo>
                  <a:lnTo>
                    <a:pt x="615" y="866"/>
                  </a:lnTo>
                  <a:lnTo>
                    <a:pt x="644" y="848"/>
                  </a:lnTo>
                  <a:lnTo>
                    <a:pt x="676" y="832"/>
                  </a:lnTo>
                  <a:lnTo>
                    <a:pt x="676" y="799"/>
                  </a:lnTo>
                  <a:lnTo>
                    <a:pt x="652" y="809"/>
                  </a:lnTo>
                  <a:lnTo>
                    <a:pt x="627" y="821"/>
                  </a:lnTo>
                  <a:lnTo>
                    <a:pt x="603" y="830"/>
                  </a:lnTo>
                  <a:lnTo>
                    <a:pt x="580" y="840"/>
                  </a:lnTo>
                  <a:lnTo>
                    <a:pt x="554" y="848"/>
                  </a:lnTo>
                  <a:lnTo>
                    <a:pt x="531" y="856"/>
                  </a:lnTo>
                  <a:lnTo>
                    <a:pt x="507" y="864"/>
                  </a:lnTo>
                  <a:lnTo>
                    <a:pt x="484" y="874"/>
                  </a:lnTo>
                  <a:lnTo>
                    <a:pt x="458" y="879"/>
                  </a:lnTo>
                  <a:lnTo>
                    <a:pt x="433" y="887"/>
                  </a:lnTo>
                  <a:lnTo>
                    <a:pt x="407" y="891"/>
                  </a:lnTo>
                  <a:lnTo>
                    <a:pt x="384" y="897"/>
                  </a:lnTo>
                  <a:lnTo>
                    <a:pt x="360" y="903"/>
                  </a:lnTo>
                  <a:lnTo>
                    <a:pt x="335" y="907"/>
                  </a:lnTo>
                  <a:lnTo>
                    <a:pt x="309" y="911"/>
                  </a:lnTo>
                  <a:lnTo>
                    <a:pt x="286" y="915"/>
                  </a:lnTo>
                  <a:lnTo>
                    <a:pt x="672" y="709"/>
                  </a:lnTo>
                  <a:lnTo>
                    <a:pt x="676" y="686"/>
                  </a:lnTo>
                  <a:lnTo>
                    <a:pt x="642" y="693"/>
                  </a:lnTo>
                  <a:lnTo>
                    <a:pt x="611" y="701"/>
                  </a:lnTo>
                  <a:lnTo>
                    <a:pt x="580" y="709"/>
                  </a:lnTo>
                  <a:lnTo>
                    <a:pt x="548" y="719"/>
                  </a:lnTo>
                  <a:lnTo>
                    <a:pt x="515" y="727"/>
                  </a:lnTo>
                  <a:lnTo>
                    <a:pt x="486" y="734"/>
                  </a:lnTo>
                  <a:lnTo>
                    <a:pt x="452" y="742"/>
                  </a:lnTo>
                  <a:lnTo>
                    <a:pt x="423" y="750"/>
                  </a:lnTo>
                  <a:lnTo>
                    <a:pt x="390" y="758"/>
                  </a:lnTo>
                  <a:lnTo>
                    <a:pt x="358" y="764"/>
                  </a:lnTo>
                  <a:lnTo>
                    <a:pt x="327" y="770"/>
                  </a:lnTo>
                  <a:lnTo>
                    <a:pt x="294" y="776"/>
                  </a:lnTo>
                  <a:lnTo>
                    <a:pt x="262" y="781"/>
                  </a:lnTo>
                  <a:lnTo>
                    <a:pt x="229" y="785"/>
                  </a:lnTo>
                  <a:lnTo>
                    <a:pt x="196" y="789"/>
                  </a:lnTo>
                  <a:lnTo>
                    <a:pt x="164" y="797"/>
                  </a:lnTo>
                  <a:lnTo>
                    <a:pt x="194" y="780"/>
                  </a:lnTo>
                  <a:lnTo>
                    <a:pt x="225" y="766"/>
                  </a:lnTo>
                  <a:lnTo>
                    <a:pt x="255" y="752"/>
                  </a:lnTo>
                  <a:lnTo>
                    <a:pt x="288" y="740"/>
                  </a:lnTo>
                  <a:lnTo>
                    <a:pt x="319" y="725"/>
                  </a:lnTo>
                  <a:lnTo>
                    <a:pt x="351" y="715"/>
                  </a:lnTo>
                  <a:lnTo>
                    <a:pt x="382" y="703"/>
                  </a:lnTo>
                  <a:lnTo>
                    <a:pt x="415" y="691"/>
                  </a:lnTo>
                  <a:lnTo>
                    <a:pt x="445" y="680"/>
                  </a:lnTo>
                  <a:lnTo>
                    <a:pt x="476" y="668"/>
                  </a:lnTo>
                  <a:lnTo>
                    <a:pt x="507" y="654"/>
                  </a:lnTo>
                  <a:lnTo>
                    <a:pt x="539" y="642"/>
                  </a:lnTo>
                  <a:lnTo>
                    <a:pt x="570" y="627"/>
                  </a:lnTo>
                  <a:lnTo>
                    <a:pt x="599" y="611"/>
                  </a:lnTo>
                  <a:lnTo>
                    <a:pt x="629" y="595"/>
                  </a:lnTo>
                  <a:lnTo>
                    <a:pt x="660" y="578"/>
                  </a:lnTo>
                  <a:lnTo>
                    <a:pt x="656" y="554"/>
                  </a:lnTo>
                  <a:lnTo>
                    <a:pt x="627" y="564"/>
                  </a:lnTo>
                  <a:lnTo>
                    <a:pt x="597" y="574"/>
                  </a:lnTo>
                  <a:lnTo>
                    <a:pt x="570" y="584"/>
                  </a:lnTo>
                  <a:lnTo>
                    <a:pt x="541" y="593"/>
                  </a:lnTo>
                  <a:lnTo>
                    <a:pt x="511" y="601"/>
                  </a:lnTo>
                  <a:lnTo>
                    <a:pt x="480" y="611"/>
                  </a:lnTo>
                  <a:lnTo>
                    <a:pt x="450" y="619"/>
                  </a:lnTo>
                  <a:lnTo>
                    <a:pt x="423" y="627"/>
                  </a:lnTo>
                  <a:lnTo>
                    <a:pt x="392" y="635"/>
                  </a:lnTo>
                  <a:lnTo>
                    <a:pt x="360" y="640"/>
                  </a:lnTo>
                  <a:lnTo>
                    <a:pt x="329" y="646"/>
                  </a:lnTo>
                  <a:lnTo>
                    <a:pt x="302" y="652"/>
                  </a:lnTo>
                  <a:lnTo>
                    <a:pt x="270" y="658"/>
                  </a:lnTo>
                  <a:lnTo>
                    <a:pt x="239" y="662"/>
                  </a:lnTo>
                  <a:lnTo>
                    <a:pt x="209" y="666"/>
                  </a:lnTo>
                  <a:lnTo>
                    <a:pt x="180" y="670"/>
                  </a:lnTo>
                  <a:lnTo>
                    <a:pt x="482" y="529"/>
                  </a:lnTo>
                  <a:lnTo>
                    <a:pt x="474" y="503"/>
                  </a:lnTo>
                  <a:lnTo>
                    <a:pt x="450" y="509"/>
                  </a:lnTo>
                  <a:lnTo>
                    <a:pt x="429" y="517"/>
                  </a:lnTo>
                  <a:lnTo>
                    <a:pt x="407" y="525"/>
                  </a:lnTo>
                  <a:lnTo>
                    <a:pt x="384" y="533"/>
                  </a:lnTo>
                  <a:lnTo>
                    <a:pt x="360" y="539"/>
                  </a:lnTo>
                  <a:lnTo>
                    <a:pt x="339" y="546"/>
                  </a:lnTo>
                  <a:lnTo>
                    <a:pt x="315" y="554"/>
                  </a:lnTo>
                  <a:lnTo>
                    <a:pt x="294" y="562"/>
                  </a:lnTo>
                  <a:lnTo>
                    <a:pt x="270" y="570"/>
                  </a:lnTo>
                  <a:lnTo>
                    <a:pt x="245" y="576"/>
                  </a:lnTo>
                  <a:lnTo>
                    <a:pt x="221" y="580"/>
                  </a:lnTo>
                  <a:lnTo>
                    <a:pt x="200" y="586"/>
                  </a:lnTo>
                  <a:lnTo>
                    <a:pt x="176" y="590"/>
                  </a:lnTo>
                  <a:lnTo>
                    <a:pt x="155" y="595"/>
                  </a:lnTo>
                  <a:lnTo>
                    <a:pt x="131" y="597"/>
                  </a:lnTo>
                  <a:lnTo>
                    <a:pt x="110" y="601"/>
                  </a:lnTo>
                  <a:lnTo>
                    <a:pt x="178" y="523"/>
                  </a:lnTo>
                  <a:lnTo>
                    <a:pt x="168" y="527"/>
                  </a:lnTo>
                  <a:lnTo>
                    <a:pt x="159" y="529"/>
                  </a:lnTo>
                  <a:lnTo>
                    <a:pt x="149" y="533"/>
                  </a:lnTo>
                  <a:lnTo>
                    <a:pt x="141" y="537"/>
                  </a:lnTo>
                  <a:lnTo>
                    <a:pt x="131" y="539"/>
                  </a:lnTo>
                  <a:lnTo>
                    <a:pt x="123" y="543"/>
                  </a:lnTo>
                  <a:lnTo>
                    <a:pt x="114" y="545"/>
                  </a:lnTo>
                  <a:lnTo>
                    <a:pt x="106" y="548"/>
                  </a:lnTo>
                  <a:lnTo>
                    <a:pt x="96" y="550"/>
                  </a:lnTo>
                  <a:lnTo>
                    <a:pt x="86" y="552"/>
                  </a:lnTo>
                  <a:lnTo>
                    <a:pt x="76" y="552"/>
                  </a:lnTo>
                  <a:lnTo>
                    <a:pt x="67" y="556"/>
                  </a:lnTo>
                  <a:lnTo>
                    <a:pt x="59" y="556"/>
                  </a:lnTo>
                  <a:lnTo>
                    <a:pt x="49" y="558"/>
                  </a:lnTo>
                  <a:lnTo>
                    <a:pt x="39" y="558"/>
                  </a:lnTo>
                  <a:lnTo>
                    <a:pt x="31" y="560"/>
                  </a:lnTo>
                  <a:lnTo>
                    <a:pt x="0" y="472"/>
                  </a:lnTo>
                  <a:lnTo>
                    <a:pt x="10" y="472"/>
                  </a:lnTo>
                  <a:lnTo>
                    <a:pt x="33" y="470"/>
                  </a:lnTo>
                  <a:lnTo>
                    <a:pt x="67" y="464"/>
                  </a:lnTo>
                  <a:lnTo>
                    <a:pt x="112" y="454"/>
                  </a:lnTo>
                  <a:lnTo>
                    <a:pt x="162" y="439"/>
                  </a:lnTo>
                  <a:lnTo>
                    <a:pt x="219" y="427"/>
                  </a:lnTo>
                  <a:lnTo>
                    <a:pt x="278" y="409"/>
                  </a:lnTo>
                  <a:lnTo>
                    <a:pt x="343" y="394"/>
                  </a:lnTo>
                  <a:lnTo>
                    <a:pt x="407" y="374"/>
                  </a:lnTo>
                  <a:lnTo>
                    <a:pt x="470" y="355"/>
                  </a:lnTo>
                  <a:lnTo>
                    <a:pt x="531" y="335"/>
                  </a:lnTo>
                  <a:lnTo>
                    <a:pt x="588" y="317"/>
                  </a:lnTo>
                  <a:lnTo>
                    <a:pt x="638" y="298"/>
                  </a:lnTo>
                  <a:lnTo>
                    <a:pt x="685" y="282"/>
                  </a:lnTo>
                  <a:lnTo>
                    <a:pt x="721" y="266"/>
                  </a:lnTo>
                  <a:lnTo>
                    <a:pt x="748" y="259"/>
                  </a:lnTo>
                  <a:lnTo>
                    <a:pt x="748" y="249"/>
                  </a:lnTo>
                  <a:lnTo>
                    <a:pt x="748" y="237"/>
                  </a:lnTo>
                  <a:lnTo>
                    <a:pt x="750" y="223"/>
                  </a:lnTo>
                  <a:lnTo>
                    <a:pt x="754" y="206"/>
                  </a:lnTo>
                  <a:lnTo>
                    <a:pt x="758" y="186"/>
                  </a:lnTo>
                  <a:lnTo>
                    <a:pt x="760" y="165"/>
                  </a:lnTo>
                  <a:lnTo>
                    <a:pt x="766" y="143"/>
                  </a:lnTo>
                  <a:lnTo>
                    <a:pt x="770" y="120"/>
                  </a:lnTo>
                  <a:lnTo>
                    <a:pt x="774" y="96"/>
                  </a:lnTo>
                  <a:lnTo>
                    <a:pt x="778" y="77"/>
                  </a:lnTo>
                  <a:lnTo>
                    <a:pt x="781" y="55"/>
                  </a:lnTo>
                  <a:lnTo>
                    <a:pt x="787" y="39"/>
                  </a:lnTo>
                  <a:lnTo>
                    <a:pt x="789" y="22"/>
                  </a:lnTo>
                  <a:lnTo>
                    <a:pt x="795" y="10"/>
                  </a:lnTo>
                  <a:lnTo>
                    <a:pt x="797" y="2"/>
                  </a:lnTo>
                  <a:lnTo>
                    <a:pt x="803" y="0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62" name="Freeform 146"/>
            <p:cNvSpPr>
              <a:spLocks/>
            </p:cNvSpPr>
            <p:nvPr/>
          </p:nvSpPr>
          <p:spPr bwMode="auto">
            <a:xfrm rot="3195183" flipH="1">
              <a:off x="3696" y="1820"/>
              <a:ext cx="43" cy="60"/>
            </a:xfrm>
            <a:custGeom>
              <a:avLst/>
              <a:gdLst>
                <a:gd name="T0" fmla="*/ 398 w 829"/>
                <a:gd name="T1" fmla="*/ 267 h 905"/>
                <a:gd name="T2" fmla="*/ 274 w 829"/>
                <a:gd name="T3" fmla="*/ 371 h 905"/>
                <a:gd name="T4" fmla="*/ 311 w 829"/>
                <a:gd name="T5" fmla="*/ 367 h 905"/>
                <a:gd name="T6" fmla="*/ 349 w 829"/>
                <a:gd name="T7" fmla="*/ 357 h 905"/>
                <a:gd name="T8" fmla="*/ 384 w 829"/>
                <a:gd name="T9" fmla="*/ 349 h 905"/>
                <a:gd name="T10" fmla="*/ 419 w 829"/>
                <a:gd name="T11" fmla="*/ 343 h 905"/>
                <a:gd name="T12" fmla="*/ 458 w 829"/>
                <a:gd name="T13" fmla="*/ 345 h 905"/>
                <a:gd name="T14" fmla="*/ 437 w 829"/>
                <a:gd name="T15" fmla="*/ 353 h 905"/>
                <a:gd name="T16" fmla="*/ 404 w 829"/>
                <a:gd name="T17" fmla="*/ 369 h 905"/>
                <a:gd name="T18" fmla="*/ 364 w 829"/>
                <a:gd name="T19" fmla="*/ 388 h 905"/>
                <a:gd name="T20" fmla="*/ 341 w 829"/>
                <a:gd name="T21" fmla="*/ 410 h 905"/>
                <a:gd name="T22" fmla="*/ 541 w 829"/>
                <a:gd name="T23" fmla="*/ 396 h 905"/>
                <a:gd name="T24" fmla="*/ 429 w 829"/>
                <a:gd name="T25" fmla="*/ 574 h 905"/>
                <a:gd name="T26" fmla="*/ 413 w 829"/>
                <a:gd name="T27" fmla="*/ 608 h 905"/>
                <a:gd name="T28" fmla="*/ 499 w 829"/>
                <a:gd name="T29" fmla="*/ 641 h 905"/>
                <a:gd name="T30" fmla="*/ 437 w 829"/>
                <a:gd name="T31" fmla="*/ 666 h 905"/>
                <a:gd name="T32" fmla="*/ 368 w 829"/>
                <a:gd name="T33" fmla="*/ 684 h 905"/>
                <a:gd name="T34" fmla="*/ 300 w 829"/>
                <a:gd name="T35" fmla="*/ 705 h 905"/>
                <a:gd name="T36" fmla="*/ 235 w 829"/>
                <a:gd name="T37" fmla="*/ 733 h 905"/>
                <a:gd name="T38" fmla="*/ 180 w 829"/>
                <a:gd name="T39" fmla="*/ 776 h 905"/>
                <a:gd name="T40" fmla="*/ 210 w 829"/>
                <a:gd name="T41" fmla="*/ 772 h 905"/>
                <a:gd name="T42" fmla="*/ 272 w 829"/>
                <a:gd name="T43" fmla="*/ 758 h 905"/>
                <a:gd name="T44" fmla="*/ 349 w 829"/>
                <a:gd name="T45" fmla="*/ 741 h 905"/>
                <a:gd name="T46" fmla="*/ 419 w 829"/>
                <a:gd name="T47" fmla="*/ 725 h 905"/>
                <a:gd name="T48" fmla="*/ 460 w 829"/>
                <a:gd name="T49" fmla="*/ 717 h 905"/>
                <a:gd name="T50" fmla="*/ 429 w 829"/>
                <a:gd name="T51" fmla="*/ 731 h 905"/>
                <a:gd name="T52" fmla="*/ 372 w 829"/>
                <a:gd name="T53" fmla="*/ 752 h 905"/>
                <a:gd name="T54" fmla="*/ 315 w 829"/>
                <a:gd name="T55" fmla="*/ 778 h 905"/>
                <a:gd name="T56" fmla="*/ 257 w 829"/>
                <a:gd name="T57" fmla="*/ 797 h 905"/>
                <a:gd name="T58" fmla="*/ 200 w 829"/>
                <a:gd name="T59" fmla="*/ 819 h 905"/>
                <a:gd name="T60" fmla="*/ 161 w 829"/>
                <a:gd name="T61" fmla="*/ 833 h 905"/>
                <a:gd name="T62" fmla="*/ 202 w 829"/>
                <a:gd name="T63" fmla="*/ 829 h 905"/>
                <a:gd name="T64" fmla="*/ 288 w 829"/>
                <a:gd name="T65" fmla="*/ 809 h 905"/>
                <a:gd name="T66" fmla="*/ 388 w 829"/>
                <a:gd name="T67" fmla="*/ 788 h 905"/>
                <a:gd name="T68" fmla="*/ 476 w 829"/>
                <a:gd name="T69" fmla="*/ 772 h 905"/>
                <a:gd name="T70" fmla="*/ 521 w 829"/>
                <a:gd name="T71" fmla="*/ 772 h 905"/>
                <a:gd name="T72" fmla="*/ 460 w 829"/>
                <a:gd name="T73" fmla="*/ 839 h 905"/>
                <a:gd name="T74" fmla="*/ 517 w 829"/>
                <a:gd name="T75" fmla="*/ 823 h 905"/>
                <a:gd name="T76" fmla="*/ 586 w 829"/>
                <a:gd name="T77" fmla="*/ 803 h 905"/>
                <a:gd name="T78" fmla="*/ 650 w 829"/>
                <a:gd name="T79" fmla="*/ 778 h 905"/>
                <a:gd name="T80" fmla="*/ 707 w 829"/>
                <a:gd name="T81" fmla="*/ 756 h 905"/>
                <a:gd name="T82" fmla="*/ 742 w 829"/>
                <a:gd name="T83" fmla="*/ 750 h 905"/>
                <a:gd name="T84" fmla="*/ 778 w 829"/>
                <a:gd name="T85" fmla="*/ 778 h 905"/>
                <a:gd name="T86" fmla="*/ 817 w 829"/>
                <a:gd name="T87" fmla="*/ 797 h 905"/>
                <a:gd name="T88" fmla="*/ 731 w 829"/>
                <a:gd name="T89" fmla="*/ 835 h 905"/>
                <a:gd name="T90" fmla="*/ 574 w 829"/>
                <a:gd name="T91" fmla="*/ 874 h 905"/>
                <a:gd name="T92" fmla="*/ 409 w 829"/>
                <a:gd name="T93" fmla="*/ 901 h 905"/>
                <a:gd name="T94" fmla="*/ 241 w 829"/>
                <a:gd name="T95" fmla="*/ 905 h 905"/>
                <a:gd name="T96" fmla="*/ 84 w 829"/>
                <a:gd name="T97" fmla="*/ 884 h 905"/>
                <a:gd name="T98" fmla="*/ 4 w 829"/>
                <a:gd name="T99" fmla="*/ 831 h 905"/>
                <a:gd name="T100" fmla="*/ 63 w 829"/>
                <a:gd name="T101" fmla="*/ 772 h 905"/>
                <a:gd name="T102" fmla="*/ 129 w 829"/>
                <a:gd name="T103" fmla="*/ 717 h 905"/>
                <a:gd name="T104" fmla="*/ 200 w 829"/>
                <a:gd name="T105" fmla="*/ 660 h 905"/>
                <a:gd name="T106" fmla="*/ 268 w 829"/>
                <a:gd name="T107" fmla="*/ 604 h 905"/>
                <a:gd name="T108" fmla="*/ 335 w 829"/>
                <a:gd name="T109" fmla="*/ 545 h 905"/>
                <a:gd name="T110" fmla="*/ 292 w 829"/>
                <a:gd name="T111" fmla="*/ 508 h 905"/>
                <a:gd name="T112" fmla="*/ 235 w 829"/>
                <a:gd name="T113" fmla="*/ 470 h 905"/>
                <a:gd name="T114" fmla="*/ 168 w 829"/>
                <a:gd name="T115" fmla="*/ 439 h 905"/>
                <a:gd name="T116" fmla="*/ 104 w 829"/>
                <a:gd name="T117" fmla="*/ 414 h 905"/>
                <a:gd name="T118" fmla="*/ 43 w 829"/>
                <a:gd name="T119" fmla="*/ 402 h 905"/>
                <a:gd name="T120" fmla="*/ 633 w 829"/>
                <a:gd name="T121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29" h="905">
                  <a:moveTo>
                    <a:pt x="633" y="0"/>
                  </a:moveTo>
                  <a:lnTo>
                    <a:pt x="642" y="106"/>
                  </a:lnTo>
                  <a:lnTo>
                    <a:pt x="398" y="267"/>
                  </a:lnTo>
                  <a:lnTo>
                    <a:pt x="458" y="259"/>
                  </a:lnTo>
                  <a:lnTo>
                    <a:pt x="264" y="373"/>
                  </a:lnTo>
                  <a:lnTo>
                    <a:pt x="274" y="371"/>
                  </a:lnTo>
                  <a:lnTo>
                    <a:pt x="288" y="371"/>
                  </a:lnTo>
                  <a:lnTo>
                    <a:pt x="300" y="369"/>
                  </a:lnTo>
                  <a:lnTo>
                    <a:pt x="311" y="367"/>
                  </a:lnTo>
                  <a:lnTo>
                    <a:pt x="323" y="365"/>
                  </a:lnTo>
                  <a:lnTo>
                    <a:pt x="335" y="361"/>
                  </a:lnTo>
                  <a:lnTo>
                    <a:pt x="349" y="357"/>
                  </a:lnTo>
                  <a:lnTo>
                    <a:pt x="360" y="357"/>
                  </a:lnTo>
                  <a:lnTo>
                    <a:pt x="372" y="351"/>
                  </a:lnTo>
                  <a:lnTo>
                    <a:pt x="384" y="349"/>
                  </a:lnTo>
                  <a:lnTo>
                    <a:pt x="396" y="347"/>
                  </a:lnTo>
                  <a:lnTo>
                    <a:pt x="407" y="345"/>
                  </a:lnTo>
                  <a:lnTo>
                    <a:pt x="419" y="343"/>
                  </a:lnTo>
                  <a:lnTo>
                    <a:pt x="431" y="341"/>
                  </a:lnTo>
                  <a:lnTo>
                    <a:pt x="445" y="341"/>
                  </a:lnTo>
                  <a:lnTo>
                    <a:pt x="458" y="345"/>
                  </a:lnTo>
                  <a:lnTo>
                    <a:pt x="452" y="345"/>
                  </a:lnTo>
                  <a:lnTo>
                    <a:pt x="445" y="349"/>
                  </a:lnTo>
                  <a:lnTo>
                    <a:pt x="437" y="353"/>
                  </a:lnTo>
                  <a:lnTo>
                    <a:pt x="427" y="357"/>
                  </a:lnTo>
                  <a:lnTo>
                    <a:pt x="413" y="363"/>
                  </a:lnTo>
                  <a:lnTo>
                    <a:pt x="404" y="369"/>
                  </a:lnTo>
                  <a:lnTo>
                    <a:pt x="390" y="374"/>
                  </a:lnTo>
                  <a:lnTo>
                    <a:pt x="380" y="382"/>
                  </a:lnTo>
                  <a:lnTo>
                    <a:pt x="364" y="388"/>
                  </a:lnTo>
                  <a:lnTo>
                    <a:pt x="356" y="396"/>
                  </a:lnTo>
                  <a:lnTo>
                    <a:pt x="347" y="402"/>
                  </a:lnTo>
                  <a:lnTo>
                    <a:pt x="341" y="410"/>
                  </a:lnTo>
                  <a:lnTo>
                    <a:pt x="331" y="421"/>
                  </a:lnTo>
                  <a:lnTo>
                    <a:pt x="339" y="435"/>
                  </a:lnTo>
                  <a:lnTo>
                    <a:pt x="541" y="396"/>
                  </a:lnTo>
                  <a:lnTo>
                    <a:pt x="429" y="490"/>
                  </a:lnTo>
                  <a:lnTo>
                    <a:pt x="556" y="496"/>
                  </a:lnTo>
                  <a:lnTo>
                    <a:pt x="429" y="574"/>
                  </a:lnTo>
                  <a:lnTo>
                    <a:pt x="423" y="582"/>
                  </a:lnTo>
                  <a:lnTo>
                    <a:pt x="417" y="594"/>
                  </a:lnTo>
                  <a:lnTo>
                    <a:pt x="413" y="608"/>
                  </a:lnTo>
                  <a:lnTo>
                    <a:pt x="413" y="621"/>
                  </a:lnTo>
                  <a:lnTo>
                    <a:pt x="521" y="633"/>
                  </a:lnTo>
                  <a:lnTo>
                    <a:pt x="499" y="641"/>
                  </a:lnTo>
                  <a:lnTo>
                    <a:pt x="478" y="651"/>
                  </a:lnTo>
                  <a:lnTo>
                    <a:pt x="456" y="658"/>
                  </a:lnTo>
                  <a:lnTo>
                    <a:pt x="437" y="666"/>
                  </a:lnTo>
                  <a:lnTo>
                    <a:pt x="413" y="672"/>
                  </a:lnTo>
                  <a:lnTo>
                    <a:pt x="390" y="678"/>
                  </a:lnTo>
                  <a:lnTo>
                    <a:pt x="368" y="684"/>
                  </a:lnTo>
                  <a:lnTo>
                    <a:pt x="347" y="692"/>
                  </a:lnTo>
                  <a:lnTo>
                    <a:pt x="323" y="698"/>
                  </a:lnTo>
                  <a:lnTo>
                    <a:pt x="300" y="705"/>
                  </a:lnTo>
                  <a:lnTo>
                    <a:pt x="278" y="713"/>
                  </a:lnTo>
                  <a:lnTo>
                    <a:pt x="259" y="725"/>
                  </a:lnTo>
                  <a:lnTo>
                    <a:pt x="235" y="733"/>
                  </a:lnTo>
                  <a:lnTo>
                    <a:pt x="217" y="747"/>
                  </a:lnTo>
                  <a:lnTo>
                    <a:pt x="198" y="758"/>
                  </a:lnTo>
                  <a:lnTo>
                    <a:pt x="180" y="776"/>
                  </a:lnTo>
                  <a:lnTo>
                    <a:pt x="186" y="774"/>
                  </a:lnTo>
                  <a:lnTo>
                    <a:pt x="194" y="774"/>
                  </a:lnTo>
                  <a:lnTo>
                    <a:pt x="210" y="772"/>
                  </a:lnTo>
                  <a:lnTo>
                    <a:pt x="227" y="768"/>
                  </a:lnTo>
                  <a:lnTo>
                    <a:pt x="249" y="764"/>
                  </a:lnTo>
                  <a:lnTo>
                    <a:pt x="272" y="758"/>
                  </a:lnTo>
                  <a:lnTo>
                    <a:pt x="298" y="752"/>
                  </a:lnTo>
                  <a:lnTo>
                    <a:pt x="323" y="749"/>
                  </a:lnTo>
                  <a:lnTo>
                    <a:pt x="349" y="741"/>
                  </a:lnTo>
                  <a:lnTo>
                    <a:pt x="372" y="735"/>
                  </a:lnTo>
                  <a:lnTo>
                    <a:pt x="398" y="731"/>
                  </a:lnTo>
                  <a:lnTo>
                    <a:pt x="419" y="725"/>
                  </a:lnTo>
                  <a:lnTo>
                    <a:pt x="437" y="721"/>
                  </a:lnTo>
                  <a:lnTo>
                    <a:pt x="451" y="717"/>
                  </a:lnTo>
                  <a:lnTo>
                    <a:pt x="460" y="717"/>
                  </a:lnTo>
                  <a:lnTo>
                    <a:pt x="466" y="717"/>
                  </a:lnTo>
                  <a:lnTo>
                    <a:pt x="447" y="723"/>
                  </a:lnTo>
                  <a:lnTo>
                    <a:pt x="429" y="731"/>
                  </a:lnTo>
                  <a:lnTo>
                    <a:pt x="409" y="737"/>
                  </a:lnTo>
                  <a:lnTo>
                    <a:pt x="390" y="747"/>
                  </a:lnTo>
                  <a:lnTo>
                    <a:pt x="372" y="752"/>
                  </a:lnTo>
                  <a:lnTo>
                    <a:pt x="353" y="760"/>
                  </a:lnTo>
                  <a:lnTo>
                    <a:pt x="333" y="768"/>
                  </a:lnTo>
                  <a:lnTo>
                    <a:pt x="315" y="778"/>
                  </a:lnTo>
                  <a:lnTo>
                    <a:pt x="294" y="784"/>
                  </a:lnTo>
                  <a:lnTo>
                    <a:pt x="274" y="792"/>
                  </a:lnTo>
                  <a:lnTo>
                    <a:pt x="257" y="797"/>
                  </a:lnTo>
                  <a:lnTo>
                    <a:pt x="237" y="807"/>
                  </a:lnTo>
                  <a:lnTo>
                    <a:pt x="217" y="813"/>
                  </a:lnTo>
                  <a:lnTo>
                    <a:pt x="200" y="819"/>
                  </a:lnTo>
                  <a:lnTo>
                    <a:pt x="182" y="825"/>
                  </a:lnTo>
                  <a:lnTo>
                    <a:pt x="165" y="831"/>
                  </a:lnTo>
                  <a:lnTo>
                    <a:pt x="161" y="833"/>
                  </a:lnTo>
                  <a:lnTo>
                    <a:pt x="168" y="833"/>
                  </a:lnTo>
                  <a:lnTo>
                    <a:pt x="182" y="831"/>
                  </a:lnTo>
                  <a:lnTo>
                    <a:pt x="202" y="829"/>
                  </a:lnTo>
                  <a:lnTo>
                    <a:pt x="225" y="823"/>
                  </a:lnTo>
                  <a:lnTo>
                    <a:pt x="257" y="815"/>
                  </a:lnTo>
                  <a:lnTo>
                    <a:pt x="288" y="809"/>
                  </a:lnTo>
                  <a:lnTo>
                    <a:pt x="323" y="803"/>
                  </a:lnTo>
                  <a:lnTo>
                    <a:pt x="356" y="795"/>
                  </a:lnTo>
                  <a:lnTo>
                    <a:pt x="388" y="788"/>
                  </a:lnTo>
                  <a:lnTo>
                    <a:pt x="421" y="782"/>
                  </a:lnTo>
                  <a:lnTo>
                    <a:pt x="452" y="776"/>
                  </a:lnTo>
                  <a:lnTo>
                    <a:pt x="476" y="772"/>
                  </a:lnTo>
                  <a:lnTo>
                    <a:pt x="498" y="768"/>
                  </a:lnTo>
                  <a:lnTo>
                    <a:pt x="511" y="768"/>
                  </a:lnTo>
                  <a:lnTo>
                    <a:pt x="521" y="772"/>
                  </a:lnTo>
                  <a:lnTo>
                    <a:pt x="429" y="846"/>
                  </a:lnTo>
                  <a:lnTo>
                    <a:pt x="443" y="842"/>
                  </a:lnTo>
                  <a:lnTo>
                    <a:pt x="460" y="839"/>
                  </a:lnTo>
                  <a:lnTo>
                    <a:pt x="478" y="833"/>
                  </a:lnTo>
                  <a:lnTo>
                    <a:pt x="498" y="829"/>
                  </a:lnTo>
                  <a:lnTo>
                    <a:pt x="517" y="823"/>
                  </a:lnTo>
                  <a:lnTo>
                    <a:pt x="541" y="815"/>
                  </a:lnTo>
                  <a:lnTo>
                    <a:pt x="562" y="809"/>
                  </a:lnTo>
                  <a:lnTo>
                    <a:pt x="586" y="803"/>
                  </a:lnTo>
                  <a:lnTo>
                    <a:pt x="607" y="794"/>
                  </a:lnTo>
                  <a:lnTo>
                    <a:pt x="631" y="788"/>
                  </a:lnTo>
                  <a:lnTo>
                    <a:pt x="650" y="778"/>
                  </a:lnTo>
                  <a:lnTo>
                    <a:pt x="672" y="772"/>
                  </a:lnTo>
                  <a:lnTo>
                    <a:pt x="689" y="764"/>
                  </a:lnTo>
                  <a:lnTo>
                    <a:pt x="707" y="756"/>
                  </a:lnTo>
                  <a:lnTo>
                    <a:pt x="723" y="750"/>
                  </a:lnTo>
                  <a:lnTo>
                    <a:pt x="738" y="745"/>
                  </a:lnTo>
                  <a:lnTo>
                    <a:pt x="742" y="750"/>
                  </a:lnTo>
                  <a:lnTo>
                    <a:pt x="752" y="760"/>
                  </a:lnTo>
                  <a:lnTo>
                    <a:pt x="762" y="768"/>
                  </a:lnTo>
                  <a:lnTo>
                    <a:pt x="778" y="778"/>
                  </a:lnTo>
                  <a:lnTo>
                    <a:pt x="789" y="784"/>
                  </a:lnTo>
                  <a:lnTo>
                    <a:pt x="803" y="792"/>
                  </a:lnTo>
                  <a:lnTo>
                    <a:pt x="817" y="797"/>
                  </a:lnTo>
                  <a:lnTo>
                    <a:pt x="829" y="803"/>
                  </a:lnTo>
                  <a:lnTo>
                    <a:pt x="780" y="819"/>
                  </a:lnTo>
                  <a:lnTo>
                    <a:pt x="731" y="835"/>
                  </a:lnTo>
                  <a:lnTo>
                    <a:pt x="680" y="848"/>
                  </a:lnTo>
                  <a:lnTo>
                    <a:pt x="629" y="864"/>
                  </a:lnTo>
                  <a:lnTo>
                    <a:pt x="574" y="874"/>
                  </a:lnTo>
                  <a:lnTo>
                    <a:pt x="519" y="886"/>
                  </a:lnTo>
                  <a:lnTo>
                    <a:pt x="464" y="893"/>
                  </a:lnTo>
                  <a:lnTo>
                    <a:pt x="409" y="901"/>
                  </a:lnTo>
                  <a:lnTo>
                    <a:pt x="353" y="905"/>
                  </a:lnTo>
                  <a:lnTo>
                    <a:pt x="298" y="905"/>
                  </a:lnTo>
                  <a:lnTo>
                    <a:pt x="241" y="905"/>
                  </a:lnTo>
                  <a:lnTo>
                    <a:pt x="188" y="901"/>
                  </a:lnTo>
                  <a:lnTo>
                    <a:pt x="135" y="893"/>
                  </a:lnTo>
                  <a:lnTo>
                    <a:pt x="84" y="884"/>
                  </a:lnTo>
                  <a:lnTo>
                    <a:pt x="33" y="870"/>
                  </a:lnTo>
                  <a:lnTo>
                    <a:pt x="0" y="854"/>
                  </a:lnTo>
                  <a:lnTo>
                    <a:pt x="4" y="831"/>
                  </a:lnTo>
                  <a:lnTo>
                    <a:pt x="24" y="811"/>
                  </a:lnTo>
                  <a:lnTo>
                    <a:pt x="41" y="790"/>
                  </a:lnTo>
                  <a:lnTo>
                    <a:pt x="63" y="772"/>
                  </a:lnTo>
                  <a:lnTo>
                    <a:pt x="84" y="752"/>
                  </a:lnTo>
                  <a:lnTo>
                    <a:pt x="106" y="733"/>
                  </a:lnTo>
                  <a:lnTo>
                    <a:pt x="129" y="717"/>
                  </a:lnTo>
                  <a:lnTo>
                    <a:pt x="153" y="700"/>
                  </a:lnTo>
                  <a:lnTo>
                    <a:pt x="176" y="680"/>
                  </a:lnTo>
                  <a:lnTo>
                    <a:pt x="200" y="660"/>
                  </a:lnTo>
                  <a:lnTo>
                    <a:pt x="223" y="643"/>
                  </a:lnTo>
                  <a:lnTo>
                    <a:pt x="247" y="625"/>
                  </a:lnTo>
                  <a:lnTo>
                    <a:pt x="268" y="604"/>
                  </a:lnTo>
                  <a:lnTo>
                    <a:pt x="292" y="586"/>
                  </a:lnTo>
                  <a:lnTo>
                    <a:pt x="313" y="564"/>
                  </a:lnTo>
                  <a:lnTo>
                    <a:pt x="335" y="545"/>
                  </a:lnTo>
                  <a:lnTo>
                    <a:pt x="321" y="533"/>
                  </a:lnTo>
                  <a:lnTo>
                    <a:pt x="308" y="519"/>
                  </a:lnTo>
                  <a:lnTo>
                    <a:pt x="292" y="508"/>
                  </a:lnTo>
                  <a:lnTo>
                    <a:pt x="274" y="496"/>
                  </a:lnTo>
                  <a:lnTo>
                    <a:pt x="255" y="482"/>
                  </a:lnTo>
                  <a:lnTo>
                    <a:pt x="235" y="470"/>
                  </a:lnTo>
                  <a:lnTo>
                    <a:pt x="214" y="459"/>
                  </a:lnTo>
                  <a:lnTo>
                    <a:pt x="194" y="449"/>
                  </a:lnTo>
                  <a:lnTo>
                    <a:pt x="168" y="439"/>
                  </a:lnTo>
                  <a:lnTo>
                    <a:pt x="147" y="429"/>
                  </a:lnTo>
                  <a:lnTo>
                    <a:pt x="123" y="420"/>
                  </a:lnTo>
                  <a:lnTo>
                    <a:pt x="104" y="414"/>
                  </a:lnTo>
                  <a:lnTo>
                    <a:pt x="80" y="408"/>
                  </a:lnTo>
                  <a:lnTo>
                    <a:pt x="63" y="406"/>
                  </a:lnTo>
                  <a:lnTo>
                    <a:pt x="43" y="402"/>
                  </a:lnTo>
                  <a:lnTo>
                    <a:pt x="27" y="404"/>
                  </a:lnTo>
                  <a:lnTo>
                    <a:pt x="633" y="0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63" name="Freeform 147"/>
            <p:cNvSpPr>
              <a:spLocks/>
            </p:cNvSpPr>
            <p:nvPr/>
          </p:nvSpPr>
          <p:spPr bwMode="auto">
            <a:xfrm rot="3195183" flipH="1">
              <a:off x="3691" y="1775"/>
              <a:ext cx="43" cy="47"/>
            </a:xfrm>
            <a:custGeom>
              <a:avLst/>
              <a:gdLst>
                <a:gd name="T0" fmla="*/ 672 w 827"/>
                <a:gd name="T1" fmla="*/ 23 h 707"/>
                <a:gd name="T2" fmla="*/ 470 w 827"/>
                <a:gd name="T3" fmla="*/ 39 h 707"/>
                <a:gd name="T4" fmla="*/ 543 w 827"/>
                <a:gd name="T5" fmla="*/ 0 h 707"/>
                <a:gd name="T6" fmla="*/ 275 w 827"/>
                <a:gd name="T7" fmla="*/ 15 h 707"/>
                <a:gd name="T8" fmla="*/ 376 w 827"/>
                <a:gd name="T9" fmla="*/ 51 h 707"/>
                <a:gd name="T10" fmla="*/ 175 w 827"/>
                <a:gd name="T11" fmla="*/ 125 h 707"/>
                <a:gd name="T12" fmla="*/ 316 w 827"/>
                <a:gd name="T13" fmla="*/ 121 h 707"/>
                <a:gd name="T14" fmla="*/ 106 w 827"/>
                <a:gd name="T15" fmla="*/ 239 h 707"/>
                <a:gd name="T16" fmla="*/ 292 w 827"/>
                <a:gd name="T17" fmla="*/ 248 h 707"/>
                <a:gd name="T18" fmla="*/ 83 w 827"/>
                <a:gd name="T19" fmla="*/ 385 h 707"/>
                <a:gd name="T20" fmla="*/ 245 w 827"/>
                <a:gd name="T21" fmla="*/ 382 h 707"/>
                <a:gd name="T22" fmla="*/ 0 w 827"/>
                <a:gd name="T23" fmla="*/ 532 h 707"/>
                <a:gd name="T24" fmla="*/ 202 w 827"/>
                <a:gd name="T25" fmla="*/ 528 h 707"/>
                <a:gd name="T26" fmla="*/ 47 w 827"/>
                <a:gd name="T27" fmla="*/ 652 h 707"/>
                <a:gd name="T28" fmla="*/ 233 w 827"/>
                <a:gd name="T29" fmla="*/ 628 h 707"/>
                <a:gd name="T30" fmla="*/ 136 w 827"/>
                <a:gd name="T31" fmla="*/ 707 h 707"/>
                <a:gd name="T32" fmla="*/ 615 w 827"/>
                <a:gd name="T33" fmla="*/ 660 h 707"/>
                <a:gd name="T34" fmla="*/ 819 w 827"/>
                <a:gd name="T35" fmla="*/ 622 h 707"/>
                <a:gd name="T36" fmla="*/ 521 w 827"/>
                <a:gd name="T37" fmla="*/ 615 h 707"/>
                <a:gd name="T38" fmla="*/ 729 w 827"/>
                <a:gd name="T39" fmla="*/ 513 h 707"/>
                <a:gd name="T40" fmla="*/ 470 w 827"/>
                <a:gd name="T41" fmla="*/ 509 h 707"/>
                <a:gd name="T42" fmla="*/ 786 w 827"/>
                <a:gd name="T43" fmla="*/ 374 h 707"/>
                <a:gd name="T44" fmla="*/ 621 w 827"/>
                <a:gd name="T45" fmla="*/ 366 h 707"/>
                <a:gd name="T46" fmla="*/ 827 w 827"/>
                <a:gd name="T47" fmla="*/ 223 h 707"/>
                <a:gd name="T48" fmla="*/ 521 w 827"/>
                <a:gd name="T49" fmla="*/ 288 h 707"/>
                <a:gd name="T50" fmla="*/ 566 w 827"/>
                <a:gd name="T51" fmla="*/ 207 h 707"/>
                <a:gd name="T52" fmla="*/ 737 w 827"/>
                <a:gd name="T53" fmla="*/ 117 h 707"/>
                <a:gd name="T54" fmla="*/ 514 w 827"/>
                <a:gd name="T55" fmla="*/ 125 h 707"/>
                <a:gd name="T56" fmla="*/ 672 w 827"/>
                <a:gd name="T57" fmla="*/ 23 h 707"/>
                <a:gd name="T58" fmla="*/ 672 w 827"/>
                <a:gd name="T59" fmla="*/ 2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7" h="707">
                  <a:moveTo>
                    <a:pt x="672" y="23"/>
                  </a:moveTo>
                  <a:lnTo>
                    <a:pt x="470" y="39"/>
                  </a:lnTo>
                  <a:lnTo>
                    <a:pt x="543" y="0"/>
                  </a:lnTo>
                  <a:lnTo>
                    <a:pt x="275" y="15"/>
                  </a:lnTo>
                  <a:lnTo>
                    <a:pt x="376" y="51"/>
                  </a:lnTo>
                  <a:lnTo>
                    <a:pt x="175" y="125"/>
                  </a:lnTo>
                  <a:lnTo>
                    <a:pt x="316" y="121"/>
                  </a:lnTo>
                  <a:lnTo>
                    <a:pt x="106" y="239"/>
                  </a:lnTo>
                  <a:lnTo>
                    <a:pt x="292" y="248"/>
                  </a:lnTo>
                  <a:lnTo>
                    <a:pt x="83" y="385"/>
                  </a:lnTo>
                  <a:lnTo>
                    <a:pt x="245" y="382"/>
                  </a:lnTo>
                  <a:lnTo>
                    <a:pt x="0" y="532"/>
                  </a:lnTo>
                  <a:lnTo>
                    <a:pt x="202" y="528"/>
                  </a:lnTo>
                  <a:lnTo>
                    <a:pt x="47" y="652"/>
                  </a:lnTo>
                  <a:lnTo>
                    <a:pt x="233" y="628"/>
                  </a:lnTo>
                  <a:lnTo>
                    <a:pt x="136" y="707"/>
                  </a:lnTo>
                  <a:lnTo>
                    <a:pt x="615" y="660"/>
                  </a:lnTo>
                  <a:lnTo>
                    <a:pt x="819" y="622"/>
                  </a:lnTo>
                  <a:lnTo>
                    <a:pt x="521" y="615"/>
                  </a:lnTo>
                  <a:lnTo>
                    <a:pt x="729" y="513"/>
                  </a:lnTo>
                  <a:lnTo>
                    <a:pt x="470" y="509"/>
                  </a:lnTo>
                  <a:lnTo>
                    <a:pt x="786" y="374"/>
                  </a:lnTo>
                  <a:lnTo>
                    <a:pt x="621" y="366"/>
                  </a:lnTo>
                  <a:lnTo>
                    <a:pt x="827" y="223"/>
                  </a:lnTo>
                  <a:lnTo>
                    <a:pt x="521" y="288"/>
                  </a:lnTo>
                  <a:lnTo>
                    <a:pt x="566" y="207"/>
                  </a:lnTo>
                  <a:lnTo>
                    <a:pt x="737" y="117"/>
                  </a:lnTo>
                  <a:lnTo>
                    <a:pt x="514" y="125"/>
                  </a:lnTo>
                  <a:lnTo>
                    <a:pt x="672" y="23"/>
                  </a:lnTo>
                  <a:lnTo>
                    <a:pt x="672" y="23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64" name="Freeform 148"/>
            <p:cNvSpPr>
              <a:spLocks/>
            </p:cNvSpPr>
            <p:nvPr/>
          </p:nvSpPr>
          <p:spPr bwMode="auto">
            <a:xfrm rot="3195183" flipH="1">
              <a:off x="3704" y="1825"/>
              <a:ext cx="13" cy="42"/>
            </a:xfrm>
            <a:custGeom>
              <a:avLst/>
              <a:gdLst>
                <a:gd name="T0" fmla="*/ 147 w 249"/>
                <a:gd name="T1" fmla="*/ 0 h 624"/>
                <a:gd name="T2" fmla="*/ 167 w 249"/>
                <a:gd name="T3" fmla="*/ 178 h 624"/>
                <a:gd name="T4" fmla="*/ 194 w 249"/>
                <a:gd name="T5" fmla="*/ 364 h 624"/>
                <a:gd name="T6" fmla="*/ 249 w 249"/>
                <a:gd name="T7" fmla="*/ 546 h 624"/>
                <a:gd name="T8" fmla="*/ 128 w 249"/>
                <a:gd name="T9" fmla="*/ 624 h 624"/>
                <a:gd name="T10" fmla="*/ 167 w 249"/>
                <a:gd name="T11" fmla="*/ 526 h 624"/>
                <a:gd name="T12" fmla="*/ 34 w 249"/>
                <a:gd name="T13" fmla="*/ 577 h 624"/>
                <a:gd name="T14" fmla="*/ 81 w 249"/>
                <a:gd name="T15" fmla="*/ 513 h 624"/>
                <a:gd name="T16" fmla="*/ 8 w 249"/>
                <a:gd name="T17" fmla="*/ 526 h 624"/>
                <a:gd name="T18" fmla="*/ 167 w 249"/>
                <a:gd name="T19" fmla="*/ 407 h 624"/>
                <a:gd name="T20" fmla="*/ 57 w 249"/>
                <a:gd name="T21" fmla="*/ 407 h 624"/>
                <a:gd name="T22" fmla="*/ 163 w 249"/>
                <a:gd name="T23" fmla="*/ 280 h 624"/>
                <a:gd name="T24" fmla="*/ 84 w 249"/>
                <a:gd name="T25" fmla="*/ 283 h 624"/>
                <a:gd name="T26" fmla="*/ 139 w 249"/>
                <a:gd name="T27" fmla="*/ 158 h 624"/>
                <a:gd name="T28" fmla="*/ 34 w 249"/>
                <a:gd name="T29" fmla="*/ 197 h 624"/>
                <a:gd name="T30" fmla="*/ 120 w 249"/>
                <a:gd name="T31" fmla="*/ 119 h 624"/>
                <a:gd name="T32" fmla="*/ 0 w 249"/>
                <a:gd name="T33" fmla="*/ 135 h 624"/>
                <a:gd name="T34" fmla="*/ 147 w 249"/>
                <a:gd name="T35" fmla="*/ 0 h 624"/>
                <a:gd name="T36" fmla="*/ 147 w 249"/>
                <a:gd name="T3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9" h="624">
                  <a:moveTo>
                    <a:pt x="147" y="0"/>
                  </a:moveTo>
                  <a:lnTo>
                    <a:pt x="167" y="178"/>
                  </a:lnTo>
                  <a:lnTo>
                    <a:pt x="194" y="364"/>
                  </a:lnTo>
                  <a:lnTo>
                    <a:pt x="249" y="546"/>
                  </a:lnTo>
                  <a:lnTo>
                    <a:pt x="128" y="624"/>
                  </a:lnTo>
                  <a:lnTo>
                    <a:pt x="167" y="526"/>
                  </a:lnTo>
                  <a:lnTo>
                    <a:pt x="34" y="577"/>
                  </a:lnTo>
                  <a:lnTo>
                    <a:pt x="81" y="513"/>
                  </a:lnTo>
                  <a:lnTo>
                    <a:pt x="8" y="526"/>
                  </a:lnTo>
                  <a:lnTo>
                    <a:pt x="167" y="407"/>
                  </a:lnTo>
                  <a:lnTo>
                    <a:pt x="57" y="407"/>
                  </a:lnTo>
                  <a:lnTo>
                    <a:pt x="163" y="280"/>
                  </a:lnTo>
                  <a:lnTo>
                    <a:pt x="84" y="283"/>
                  </a:lnTo>
                  <a:lnTo>
                    <a:pt x="139" y="158"/>
                  </a:lnTo>
                  <a:lnTo>
                    <a:pt x="34" y="197"/>
                  </a:lnTo>
                  <a:lnTo>
                    <a:pt x="120" y="119"/>
                  </a:lnTo>
                  <a:lnTo>
                    <a:pt x="0" y="135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pic>
          <p:nvPicPr>
            <p:cNvPr id="9365" name="Picture 14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1" y="1178"/>
              <a:ext cx="129" cy="131"/>
            </a:xfrm>
            <a:prstGeom prst="rect">
              <a:avLst/>
            </a:prstGeom>
            <a:solidFill>
              <a:srgbClr val="3333FF"/>
            </a:solidFill>
          </p:spPr>
        </p:pic>
        <p:sp>
          <p:nvSpPr>
            <p:cNvPr id="9366" name="Rectangle 150"/>
            <p:cNvSpPr>
              <a:spLocks noChangeArrowheads="1"/>
            </p:cNvSpPr>
            <p:nvPr/>
          </p:nvSpPr>
          <p:spPr bwMode="auto">
            <a:xfrm rot="5400000">
              <a:off x="3212" y="789"/>
              <a:ext cx="131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67" name="Rectangle 151"/>
            <p:cNvSpPr>
              <a:spLocks noChangeArrowheads="1"/>
            </p:cNvSpPr>
            <p:nvPr/>
          </p:nvSpPr>
          <p:spPr bwMode="auto">
            <a:xfrm rot="5400000">
              <a:off x="3212" y="920"/>
              <a:ext cx="132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68" name="Rectangle 152"/>
            <p:cNvSpPr>
              <a:spLocks noChangeArrowheads="1"/>
            </p:cNvSpPr>
            <p:nvPr/>
          </p:nvSpPr>
          <p:spPr bwMode="auto">
            <a:xfrm rot="5400000">
              <a:off x="3212" y="1052"/>
              <a:ext cx="131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69" name="Rectangle 153"/>
            <p:cNvSpPr>
              <a:spLocks noChangeArrowheads="1"/>
            </p:cNvSpPr>
            <p:nvPr/>
          </p:nvSpPr>
          <p:spPr bwMode="auto">
            <a:xfrm rot="5400000">
              <a:off x="3212" y="1183"/>
              <a:ext cx="131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70" name="Rectangle 154"/>
            <p:cNvSpPr>
              <a:spLocks noChangeArrowheads="1"/>
            </p:cNvSpPr>
            <p:nvPr/>
          </p:nvSpPr>
          <p:spPr bwMode="auto">
            <a:xfrm rot="5400000">
              <a:off x="3212" y="1314"/>
              <a:ext cx="131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71" name="Rectangle 155"/>
            <p:cNvSpPr>
              <a:spLocks noChangeArrowheads="1"/>
            </p:cNvSpPr>
            <p:nvPr/>
          </p:nvSpPr>
          <p:spPr bwMode="auto">
            <a:xfrm rot="5400000">
              <a:off x="3212" y="1445"/>
              <a:ext cx="131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72" name="Rectangle 156"/>
            <p:cNvSpPr>
              <a:spLocks noChangeArrowheads="1"/>
            </p:cNvSpPr>
            <p:nvPr/>
          </p:nvSpPr>
          <p:spPr bwMode="auto">
            <a:xfrm rot="5400000">
              <a:off x="3212" y="1576"/>
              <a:ext cx="132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73" name="Rectangle 157"/>
            <p:cNvSpPr>
              <a:spLocks noChangeArrowheads="1"/>
            </p:cNvSpPr>
            <p:nvPr/>
          </p:nvSpPr>
          <p:spPr bwMode="auto">
            <a:xfrm rot="5400000">
              <a:off x="3212" y="1708"/>
              <a:ext cx="131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74" name="Rectangle 158"/>
            <p:cNvSpPr>
              <a:spLocks noChangeArrowheads="1"/>
            </p:cNvSpPr>
            <p:nvPr/>
          </p:nvSpPr>
          <p:spPr bwMode="auto">
            <a:xfrm rot="5400000">
              <a:off x="3212" y="1970"/>
              <a:ext cx="132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75" name="Rectangle 159"/>
            <p:cNvSpPr>
              <a:spLocks noChangeArrowheads="1"/>
            </p:cNvSpPr>
            <p:nvPr/>
          </p:nvSpPr>
          <p:spPr bwMode="auto">
            <a:xfrm rot="5400000">
              <a:off x="3213" y="1840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76" name="Rectangle 160"/>
            <p:cNvSpPr>
              <a:spLocks noChangeArrowheads="1"/>
            </p:cNvSpPr>
            <p:nvPr/>
          </p:nvSpPr>
          <p:spPr bwMode="auto">
            <a:xfrm rot="5400000">
              <a:off x="3212" y="2102"/>
              <a:ext cx="131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77" name="Rectangle 161"/>
            <p:cNvSpPr>
              <a:spLocks noChangeArrowheads="1"/>
            </p:cNvSpPr>
            <p:nvPr/>
          </p:nvSpPr>
          <p:spPr bwMode="auto">
            <a:xfrm rot="5400000">
              <a:off x="3212" y="2233"/>
              <a:ext cx="131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78" name="Rectangle 162"/>
            <p:cNvSpPr>
              <a:spLocks noChangeArrowheads="1"/>
            </p:cNvSpPr>
            <p:nvPr/>
          </p:nvSpPr>
          <p:spPr bwMode="auto">
            <a:xfrm rot="5400000">
              <a:off x="3212" y="2364"/>
              <a:ext cx="132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79" name="Rectangle 163"/>
            <p:cNvSpPr>
              <a:spLocks noChangeArrowheads="1"/>
            </p:cNvSpPr>
            <p:nvPr/>
          </p:nvSpPr>
          <p:spPr bwMode="auto">
            <a:xfrm rot="5400000">
              <a:off x="3212" y="2496"/>
              <a:ext cx="131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80" name="Rectangle 164"/>
            <p:cNvSpPr>
              <a:spLocks noChangeArrowheads="1"/>
            </p:cNvSpPr>
            <p:nvPr/>
          </p:nvSpPr>
          <p:spPr bwMode="auto">
            <a:xfrm rot="5400000">
              <a:off x="3212" y="2627"/>
              <a:ext cx="131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81" name="Rectangle 165"/>
            <p:cNvSpPr>
              <a:spLocks noChangeArrowheads="1"/>
            </p:cNvSpPr>
            <p:nvPr/>
          </p:nvSpPr>
          <p:spPr bwMode="auto">
            <a:xfrm rot="5400000">
              <a:off x="3212" y="2758"/>
              <a:ext cx="131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82" name="Rectangle 166"/>
            <p:cNvSpPr>
              <a:spLocks noChangeArrowheads="1"/>
            </p:cNvSpPr>
            <p:nvPr/>
          </p:nvSpPr>
          <p:spPr bwMode="auto">
            <a:xfrm rot="5400000">
              <a:off x="3212" y="2889"/>
              <a:ext cx="132" cy="1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pic>
          <p:nvPicPr>
            <p:cNvPr id="9383" name="Picture 16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" y="1833"/>
              <a:ext cx="129" cy="131"/>
            </a:xfrm>
            <a:prstGeom prst="rect">
              <a:avLst/>
            </a:prstGeom>
            <a:solidFill>
              <a:srgbClr val="3333FF"/>
            </a:solidFill>
          </p:spPr>
        </p:pic>
        <p:pic>
          <p:nvPicPr>
            <p:cNvPr id="9384" name="Picture 16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8" y="2106"/>
              <a:ext cx="130" cy="131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385" name="Picture 16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" y="1571"/>
              <a:ext cx="129" cy="132"/>
            </a:xfrm>
            <a:prstGeom prst="rect">
              <a:avLst/>
            </a:prstGeom>
            <a:solidFill>
              <a:srgbClr val="3333FF"/>
            </a:solidFill>
          </p:spPr>
        </p:pic>
        <p:sp>
          <p:nvSpPr>
            <p:cNvPr id="9386" name="Freeform 170"/>
            <p:cNvSpPr>
              <a:spLocks/>
            </p:cNvSpPr>
            <p:nvPr/>
          </p:nvSpPr>
          <p:spPr bwMode="auto">
            <a:xfrm rot="3195183" flipH="1">
              <a:off x="3359" y="2159"/>
              <a:ext cx="100" cy="95"/>
            </a:xfrm>
            <a:custGeom>
              <a:avLst/>
              <a:gdLst>
                <a:gd name="T0" fmla="*/ 1908 w 1922"/>
                <a:gd name="T1" fmla="*/ 0 h 1436"/>
                <a:gd name="T2" fmla="*/ 1170 w 1922"/>
                <a:gd name="T3" fmla="*/ 198 h 1436"/>
                <a:gd name="T4" fmla="*/ 762 w 1922"/>
                <a:gd name="T5" fmla="*/ 278 h 1436"/>
                <a:gd name="T6" fmla="*/ 584 w 1922"/>
                <a:gd name="T7" fmla="*/ 590 h 1436"/>
                <a:gd name="T8" fmla="*/ 122 w 1922"/>
                <a:gd name="T9" fmla="*/ 899 h 1436"/>
                <a:gd name="T10" fmla="*/ 339 w 1922"/>
                <a:gd name="T11" fmla="*/ 1075 h 1436"/>
                <a:gd name="T12" fmla="*/ 0 w 1922"/>
                <a:gd name="T13" fmla="*/ 1404 h 1436"/>
                <a:gd name="T14" fmla="*/ 257 w 1922"/>
                <a:gd name="T15" fmla="*/ 1436 h 1436"/>
                <a:gd name="T16" fmla="*/ 525 w 1922"/>
                <a:gd name="T17" fmla="*/ 1408 h 1436"/>
                <a:gd name="T18" fmla="*/ 743 w 1922"/>
                <a:gd name="T19" fmla="*/ 1326 h 1436"/>
                <a:gd name="T20" fmla="*/ 704 w 1922"/>
                <a:gd name="T21" fmla="*/ 1044 h 1436"/>
                <a:gd name="T22" fmla="*/ 980 w 1922"/>
                <a:gd name="T23" fmla="*/ 1017 h 1436"/>
                <a:gd name="T24" fmla="*/ 1395 w 1922"/>
                <a:gd name="T25" fmla="*/ 985 h 1436"/>
                <a:gd name="T26" fmla="*/ 1922 w 1922"/>
                <a:gd name="T27" fmla="*/ 831 h 1436"/>
                <a:gd name="T28" fmla="*/ 1908 w 1922"/>
                <a:gd name="T29" fmla="*/ 0 h 1436"/>
                <a:gd name="T30" fmla="*/ 1908 w 1922"/>
                <a:gd name="T31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2" h="1436">
                  <a:moveTo>
                    <a:pt x="1908" y="0"/>
                  </a:moveTo>
                  <a:lnTo>
                    <a:pt x="1170" y="198"/>
                  </a:lnTo>
                  <a:lnTo>
                    <a:pt x="762" y="278"/>
                  </a:lnTo>
                  <a:lnTo>
                    <a:pt x="584" y="590"/>
                  </a:lnTo>
                  <a:lnTo>
                    <a:pt x="122" y="899"/>
                  </a:lnTo>
                  <a:lnTo>
                    <a:pt x="339" y="1075"/>
                  </a:lnTo>
                  <a:lnTo>
                    <a:pt x="0" y="1404"/>
                  </a:lnTo>
                  <a:lnTo>
                    <a:pt x="257" y="1436"/>
                  </a:lnTo>
                  <a:lnTo>
                    <a:pt x="525" y="1408"/>
                  </a:lnTo>
                  <a:lnTo>
                    <a:pt x="743" y="1326"/>
                  </a:lnTo>
                  <a:lnTo>
                    <a:pt x="704" y="1044"/>
                  </a:lnTo>
                  <a:lnTo>
                    <a:pt x="980" y="1017"/>
                  </a:lnTo>
                  <a:lnTo>
                    <a:pt x="1395" y="985"/>
                  </a:lnTo>
                  <a:lnTo>
                    <a:pt x="1922" y="831"/>
                  </a:lnTo>
                  <a:lnTo>
                    <a:pt x="1908" y="0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87" name="Freeform 171"/>
            <p:cNvSpPr>
              <a:spLocks/>
            </p:cNvSpPr>
            <p:nvPr/>
          </p:nvSpPr>
          <p:spPr bwMode="auto">
            <a:xfrm rot="3195183" flipH="1">
              <a:off x="3417" y="2149"/>
              <a:ext cx="20" cy="7"/>
            </a:xfrm>
            <a:custGeom>
              <a:avLst/>
              <a:gdLst>
                <a:gd name="T0" fmla="*/ 376 w 376"/>
                <a:gd name="T1" fmla="*/ 32 h 96"/>
                <a:gd name="T2" fmla="*/ 357 w 376"/>
                <a:gd name="T3" fmla="*/ 35 h 96"/>
                <a:gd name="T4" fmla="*/ 341 w 376"/>
                <a:gd name="T5" fmla="*/ 39 h 96"/>
                <a:gd name="T6" fmla="*/ 324 w 376"/>
                <a:gd name="T7" fmla="*/ 41 h 96"/>
                <a:gd name="T8" fmla="*/ 306 w 376"/>
                <a:gd name="T9" fmla="*/ 47 h 96"/>
                <a:gd name="T10" fmla="*/ 288 w 376"/>
                <a:gd name="T11" fmla="*/ 49 h 96"/>
                <a:gd name="T12" fmla="*/ 271 w 376"/>
                <a:gd name="T13" fmla="*/ 55 h 96"/>
                <a:gd name="T14" fmla="*/ 253 w 376"/>
                <a:gd name="T15" fmla="*/ 59 h 96"/>
                <a:gd name="T16" fmla="*/ 235 w 376"/>
                <a:gd name="T17" fmla="*/ 65 h 96"/>
                <a:gd name="T18" fmla="*/ 218 w 376"/>
                <a:gd name="T19" fmla="*/ 67 h 96"/>
                <a:gd name="T20" fmla="*/ 200 w 376"/>
                <a:gd name="T21" fmla="*/ 71 h 96"/>
                <a:gd name="T22" fmla="*/ 182 w 376"/>
                <a:gd name="T23" fmla="*/ 73 h 96"/>
                <a:gd name="T24" fmla="*/ 165 w 376"/>
                <a:gd name="T25" fmla="*/ 79 h 96"/>
                <a:gd name="T26" fmla="*/ 147 w 376"/>
                <a:gd name="T27" fmla="*/ 81 h 96"/>
                <a:gd name="T28" fmla="*/ 130 w 376"/>
                <a:gd name="T29" fmla="*/ 84 h 96"/>
                <a:gd name="T30" fmla="*/ 112 w 376"/>
                <a:gd name="T31" fmla="*/ 88 h 96"/>
                <a:gd name="T32" fmla="*/ 96 w 376"/>
                <a:gd name="T33" fmla="*/ 90 h 96"/>
                <a:gd name="T34" fmla="*/ 87 w 376"/>
                <a:gd name="T35" fmla="*/ 90 h 96"/>
                <a:gd name="T36" fmla="*/ 75 w 376"/>
                <a:gd name="T37" fmla="*/ 88 h 96"/>
                <a:gd name="T38" fmla="*/ 61 w 376"/>
                <a:gd name="T39" fmla="*/ 86 h 96"/>
                <a:gd name="T40" fmla="*/ 47 w 376"/>
                <a:gd name="T41" fmla="*/ 86 h 96"/>
                <a:gd name="T42" fmla="*/ 32 w 376"/>
                <a:gd name="T43" fmla="*/ 86 h 96"/>
                <a:gd name="T44" fmla="*/ 20 w 376"/>
                <a:gd name="T45" fmla="*/ 88 h 96"/>
                <a:gd name="T46" fmla="*/ 6 w 376"/>
                <a:gd name="T47" fmla="*/ 90 h 96"/>
                <a:gd name="T48" fmla="*/ 0 w 376"/>
                <a:gd name="T49" fmla="*/ 96 h 96"/>
                <a:gd name="T50" fmla="*/ 12 w 376"/>
                <a:gd name="T51" fmla="*/ 84 h 96"/>
                <a:gd name="T52" fmla="*/ 28 w 376"/>
                <a:gd name="T53" fmla="*/ 75 h 96"/>
                <a:gd name="T54" fmla="*/ 41 w 376"/>
                <a:gd name="T55" fmla="*/ 65 h 96"/>
                <a:gd name="T56" fmla="*/ 61 w 376"/>
                <a:gd name="T57" fmla="*/ 57 h 96"/>
                <a:gd name="T58" fmla="*/ 79 w 376"/>
                <a:gd name="T59" fmla="*/ 47 h 96"/>
                <a:gd name="T60" fmla="*/ 96 w 376"/>
                <a:gd name="T61" fmla="*/ 37 h 96"/>
                <a:gd name="T62" fmla="*/ 118 w 376"/>
                <a:gd name="T63" fmla="*/ 30 h 96"/>
                <a:gd name="T64" fmla="*/ 139 w 376"/>
                <a:gd name="T65" fmla="*/ 24 h 96"/>
                <a:gd name="T66" fmla="*/ 159 w 376"/>
                <a:gd name="T67" fmla="*/ 16 h 96"/>
                <a:gd name="T68" fmla="*/ 179 w 376"/>
                <a:gd name="T69" fmla="*/ 10 h 96"/>
                <a:gd name="T70" fmla="*/ 198 w 376"/>
                <a:gd name="T71" fmla="*/ 4 h 96"/>
                <a:gd name="T72" fmla="*/ 218 w 376"/>
                <a:gd name="T73" fmla="*/ 2 h 96"/>
                <a:gd name="T74" fmla="*/ 235 w 376"/>
                <a:gd name="T75" fmla="*/ 0 h 96"/>
                <a:gd name="T76" fmla="*/ 253 w 376"/>
                <a:gd name="T77" fmla="*/ 0 h 96"/>
                <a:gd name="T78" fmla="*/ 269 w 376"/>
                <a:gd name="T79" fmla="*/ 2 h 96"/>
                <a:gd name="T80" fmla="*/ 284 w 376"/>
                <a:gd name="T81" fmla="*/ 8 h 96"/>
                <a:gd name="T82" fmla="*/ 296 w 376"/>
                <a:gd name="T83" fmla="*/ 12 h 96"/>
                <a:gd name="T84" fmla="*/ 308 w 376"/>
                <a:gd name="T85" fmla="*/ 16 h 96"/>
                <a:gd name="T86" fmla="*/ 318 w 376"/>
                <a:gd name="T87" fmla="*/ 18 h 96"/>
                <a:gd name="T88" fmla="*/ 331 w 376"/>
                <a:gd name="T89" fmla="*/ 24 h 96"/>
                <a:gd name="T90" fmla="*/ 341 w 376"/>
                <a:gd name="T91" fmla="*/ 24 h 96"/>
                <a:gd name="T92" fmla="*/ 353 w 376"/>
                <a:gd name="T93" fmla="*/ 28 h 96"/>
                <a:gd name="T94" fmla="*/ 365 w 376"/>
                <a:gd name="T95" fmla="*/ 30 h 96"/>
                <a:gd name="T96" fmla="*/ 376 w 376"/>
                <a:gd name="T97" fmla="*/ 32 h 96"/>
                <a:gd name="T98" fmla="*/ 376 w 376"/>
                <a:gd name="T99" fmla="*/ 3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6" h="96">
                  <a:moveTo>
                    <a:pt x="376" y="32"/>
                  </a:moveTo>
                  <a:lnTo>
                    <a:pt x="357" y="35"/>
                  </a:lnTo>
                  <a:lnTo>
                    <a:pt x="341" y="39"/>
                  </a:lnTo>
                  <a:lnTo>
                    <a:pt x="324" y="41"/>
                  </a:lnTo>
                  <a:lnTo>
                    <a:pt x="306" y="47"/>
                  </a:lnTo>
                  <a:lnTo>
                    <a:pt x="288" y="49"/>
                  </a:lnTo>
                  <a:lnTo>
                    <a:pt x="271" y="55"/>
                  </a:lnTo>
                  <a:lnTo>
                    <a:pt x="253" y="59"/>
                  </a:lnTo>
                  <a:lnTo>
                    <a:pt x="235" y="65"/>
                  </a:lnTo>
                  <a:lnTo>
                    <a:pt x="218" y="67"/>
                  </a:lnTo>
                  <a:lnTo>
                    <a:pt x="200" y="71"/>
                  </a:lnTo>
                  <a:lnTo>
                    <a:pt x="182" y="73"/>
                  </a:lnTo>
                  <a:lnTo>
                    <a:pt x="165" y="79"/>
                  </a:lnTo>
                  <a:lnTo>
                    <a:pt x="147" y="81"/>
                  </a:lnTo>
                  <a:lnTo>
                    <a:pt x="130" y="84"/>
                  </a:lnTo>
                  <a:lnTo>
                    <a:pt x="112" y="88"/>
                  </a:lnTo>
                  <a:lnTo>
                    <a:pt x="96" y="90"/>
                  </a:lnTo>
                  <a:lnTo>
                    <a:pt x="87" y="90"/>
                  </a:lnTo>
                  <a:lnTo>
                    <a:pt x="75" y="88"/>
                  </a:lnTo>
                  <a:lnTo>
                    <a:pt x="61" y="86"/>
                  </a:lnTo>
                  <a:lnTo>
                    <a:pt x="47" y="86"/>
                  </a:lnTo>
                  <a:lnTo>
                    <a:pt x="32" y="86"/>
                  </a:lnTo>
                  <a:lnTo>
                    <a:pt x="20" y="88"/>
                  </a:lnTo>
                  <a:lnTo>
                    <a:pt x="6" y="90"/>
                  </a:lnTo>
                  <a:lnTo>
                    <a:pt x="0" y="96"/>
                  </a:lnTo>
                  <a:lnTo>
                    <a:pt x="12" y="84"/>
                  </a:lnTo>
                  <a:lnTo>
                    <a:pt x="28" y="75"/>
                  </a:lnTo>
                  <a:lnTo>
                    <a:pt x="41" y="65"/>
                  </a:lnTo>
                  <a:lnTo>
                    <a:pt x="61" y="57"/>
                  </a:lnTo>
                  <a:lnTo>
                    <a:pt x="79" y="47"/>
                  </a:lnTo>
                  <a:lnTo>
                    <a:pt x="96" y="37"/>
                  </a:lnTo>
                  <a:lnTo>
                    <a:pt x="118" y="30"/>
                  </a:lnTo>
                  <a:lnTo>
                    <a:pt x="139" y="24"/>
                  </a:lnTo>
                  <a:lnTo>
                    <a:pt x="159" y="16"/>
                  </a:lnTo>
                  <a:lnTo>
                    <a:pt x="179" y="10"/>
                  </a:lnTo>
                  <a:lnTo>
                    <a:pt x="198" y="4"/>
                  </a:lnTo>
                  <a:lnTo>
                    <a:pt x="218" y="2"/>
                  </a:lnTo>
                  <a:lnTo>
                    <a:pt x="235" y="0"/>
                  </a:lnTo>
                  <a:lnTo>
                    <a:pt x="253" y="0"/>
                  </a:lnTo>
                  <a:lnTo>
                    <a:pt x="269" y="2"/>
                  </a:lnTo>
                  <a:lnTo>
                    <a:pt x="284" y="8"/>
                  </a:lnTo>
                  <a:lnTo>
                    <a:pt x="296" y="12"/>
                  </a:lnTo>
                  <a:lnTo>
                    <a:pt x="308" y="16"/>
                  </a:lnTo>
                  <a:lnTo>
                    <a:pt x="318" y="18"/>
                  </a:lnTo>
                  <a:lnTo>
                    <a:pt x="331" y="24"/>
                  </a:lnTo>
                  <a:lnTo>
                    <a:pt x="341" y="24"/>
                  </a:lnTo>
                  <a:lnTo>
                    <a:pt x="353" y="28"/>
                  </a:lnTo>
                  <a:lnTo>
                    <a:pt x="365" y="30"/>
                  </a:lnTo>
                  <a:lnTo>
                    <a:pt x="376" y="32"/>
                  </a:lnTo>
                  <a:lnTo>
                    <a:pt x="37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88" name="Freeform 172"/>
            <p:cNvSpPr>
              <a:spLocks/>
            </p:cNvSpPr>
            <p:nvPr/>
          </p:nvSpPr>
          <p:spPr bwMode="auto">
            <a:xfrm rot="3195183" flipH="1">
              <a:off x="3412" y="2136"/>
              <a:ext cx="22" cy="5"/>
            </a:xfrm>
            <a:custGeom>
              <a:avLst/>
              <a:gdLst>
                <a:gd name="T0" fmla="*/ 437 w 437"/>
                <a:gd name="T1" fmla="*/ 14 h 72"/>
                <a:gd name="T2" fmla="*/ 394 w 437"/>
                <a:gd name="T3" fmla="*/ 25 h 72"/>
                <a:gd name="T4" fmla="*/ 357 w 437"/>
                <a:gd name="T5" fmla="*/ 35 h 72"/>
                <a:gd name="T6" fmla="*/ 324 w 437"/>
                <a:gd name="T7" fmla="*/ 43 h 72"/>
                <a:gd name="T8" fmla="*/ 296 w 437"/>
                <a:gd name="T9" fmla="*/ 53 h 72"/>
                <a:gd name="T10" fmla="*/ 271 w 437"/>
                <a:gd name="T11" fmla="*/ 59 h 72"/>
                <a:gd name="T12" fmla="*/ 249 w 437"/>
                <a:gd name="T13" fmla="*/ 65 h 72"/>
                <a:gd name="T14" fmla="*/ 230 w 437"/>
                <a:gd name="T15" fmla="*/ 67 h 72"/>
                <a:gd name="T16" fmla="*/ 210 w 437"/>
                <a:gd name="T17" fmla="*/ 72 h 72"/>
                <a:gd name="T18" fmla="*/ 190 w 437"/>
                <a:gd name="T19" fmla="*/ 71 h 72"/>
                <a:gd name="T20" fmla="*/ 171 w 437"/>
                <a:gd name="T21" fmla="*/ 71 h 72"/>
                <a:gd name="T22" fmla="*/ 151 w 437"/>
                <a:gd name="T23" fmla="*/ 69 h 72"/>
                <a:gd name="T24" fmla="*/ 128 w 437"/>
                <a:gd name="T25" fmla="*/ 67 h 72"/>
                <a:gd name="T26" fmla="*/ 102 w 437"/>
                <a:gd name="T27" fmla="*/ 59 h 72"/>
                <a:gd name="T28" fmla="*/ 71 w 437"/>
                <a:gd name="T29" fmla="*/ 55 h 72"/>
                <a:gd name="T30" fmla="*/ 40 w 437"/>
                <a:gd name="T31" fmla="*/ 45 h 72"/>
                <a:gd name="T32" fmla="*/ 0 w 437"/>
                <a:gd name="T33" fmla="*/ 37 h 72"/>
                <a:gd name="T34" fmla="*/ 8 w 437"/>
                <a:gd name="T35" fmla="*/ 29 h 72"/>
                <a:gd name="T36" fmla="*/ 26 w 437"/>
                <a:gd name="T37" fmla="*/ 24 h 72"/>
                <a:gd name="T38" fmla="*/ 47 w 437"/>
                <a:gd name="T39" fmla="*/ 18 h 72"/>
                <a:gd name="T40" fmla="*/ 79 w 437"/>
                <a:gd name="T41" fmla="*/ 14 h 72"/>
                <a:gd name="T42" fmla="*/ 110 w 437"/>
                <a:gd name="T43" fmla="*/ 10 h 72"/>
                <a:gd name="T44" fmla="*/ 147 w 437"/>
                <a:gd name="T45" fmla="*/ 6 h 72"/>
                <a:gd name="T46" fmla="*/ 187 w 437"/>
                <a:gd name="T47" fmla="*/ 2 h 72"/>
                <a:gd name="T48" fmla="*/ 228 w 437"/>
                <a:gd name="T49" fmla="*/ 2 h 72"/>
                <a:gd name="T50" fmla="*/ 267 w 437"/>
                <a:gd name="T51" fmla="*/ 0 h 72"/>
                <a:gd name="T52" fmla="*/ 306 w 437"/>
                <a:gd name="T53" fmla="*/ 0 h 72"/>
                <a:gd name="T54" fmla="*/ 339 w 437"/>
                <a:gd name="T55" fmla="*/ 0 h 72"/>
                <a:gd name="T56" fmla="*/ 373 w 437"/>
                <a:gd name="T57" fmla="*/ 2 h 72"/>
                <a:gd name="T58" fmla="*/ 398 w 437"/>
                <a:gd name="T59" fmla="*/ 2 h 72"/>
                <a:gd name="T60" fmla="*/ 420 w 437"/>
                <a:gd name="T61" fmla="*/ 4 h 72"/>
                <a:gd name="T62" fmla="*/ 431 w 437"/>
                <a:gd name="T63" fmla="*/ 10 h 72"/>
                <a:gd name="T64" fmla="*/ 437 w 437"/>
                <a:gd name="T65" fmla="*/ 14 h 72"/>
                <a:gd name="T66" fmla="*/ 437 w 437"/>
                <a:gd name="T67" fmla="*/ 1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7" h="72">
                  <a:moveTo>
                    <a:pt x="437" y="14"/>
                  </a:moveTo>
                  <a:lnTo>
                    <a:pt x="394" y="25"/>
                  </a:lnTo>
                  <a:lnTo>
                    <a:pt x="357" y="35"/>
                  </a:lnTo>
                  <a:lnTo>
                    <a:pt x="324" y="43"/>
                  </a:lnTo>
                  <a:lnTo>
                    <a:pt x="296" y="53"/>
                  </a:lnTo>
                  <a:lnTo>
                    <a:pt x="271" y="59"/>
                  </a:lnTo>
                  <a:lnTo>
                    <a:pt x="249" y="65"/>
                  </a:lnTo>
                  <a:lnTo>
                    <a:pt x="230" y="67"/>
                  </a:lnTo>
                  <a:lnTo>
                    <a:pt x="210" y="72"/>
                  </a:lnTo>
                  <a:lnTo>
                    <a:pt x="190" y="71"/>
                  </a:lnTo>
                  <a:lnTo>
                    <a:pt x="171" y="71"/>
                  </a:lnTo>
                  <a:lnTo>
                    <a:pt x="151" y="69"/>
                  </a:lnTo>
                  <a:lnTo>
                    <a:pt x="128" y="67"/>
                  </a:lnTo>
                  <a:lnTo>
                    <a:pt x="102" y="59"/>
                  </a:lnTo>
                  <a:lnTo>
                    <a:pt x="71" y="55"/>
                  </a:lnTo>
                  <a:lnTo>
                    <a:pt x="40" y="45"/>
                  </a:lnTo>
                  <a:lnTo>
                    <a:pt x="0" y="37"/>
                  </a:lnTo>
                  <a:lnTo>
                    <a:pt x="8" y="29"/>
                  </a:lnTo>
                  <a:lnTo>
                    <a:pt x="26" y="24"/>
                  </a:lnTo>
                  <a:lnTo>
                    <a:pt x="47" y="18"/>
                  </a:lnTo>
                  <a:lnTo>
                    <a:pt x="79" y="14"/>
                  </a:lnTo>
                  <a:lnTo>
                    <a:pt x="110" y="10"/>
                  </a:lnTo>
                  <a:lnTo>
                    <a:pt x="147" y="6"/>
                  </a:lnTo>
                  <a:lnTo>
                    <a:pt x="187" y="2"/>
                  </a:lnTo>
                  <a:lnTo>
                    <a:pt x="228" y="2"/>
                  </a:lnTo>
                  <a:lnTo>
                    <a:pt x="267" y="0"/>
                  </a:lnTo>
                  <a:lnTo>
                    <a:pt x="306" y="0"/>
                  </a:lnTo>
                  <a:lnTo>
                    <a:pt x="339" y="0"/>
                  </a:lnTo>
                  <a:lnTo>
                    <a:pt x="373" y="2"/>
                  </a:lnTo>
                  <a:lnTo>
                    <a:pt x="398" y="2"/>
                  </a:lnTo>
                  <a:lnTo>
                    <a:pt x="420" y="4"/>
                  </a:lnTo>
                  <a:lnTo>
                    <a:pt x="431" y="10"/>
                  </a:lnTo>
                  <a:lnTo>
                    <a:pt x="437" y="14"/>
                  </a:lnTo>
                  <a:lnTo>
                    <a:pt x="43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89" name="Freeform 173"/>
            <p:cNvSpPr>
              <a:spLocks/>
            </p:cNvSpPr>
            <p:nvPr/>
          </p:nvSpPr>
          <p:spPr bwMode="auto">
            <a:xfrm rot="3195183" flipH="1">
              <a:off x="3386" y="2169"/>
              <a:ext cx="42" cy="80"/>
            </a:xfrm>
            <a:custGeom>
              <a:avLst/>
              <a:gdLst>
                <a:gd name="T0" fmla="*/ 297 w 810"/>
                <a:gd name="T1" fmla="*/ 67 h 1226"/>
                <a:gd name="T2" fmla="*/ 382 w 810"/>
                <a:gd name="T3" fmla="*/ 41 h 1226"/>
                <a:gd name="T4" fmla="*/ 470 w 810"/>
                <a:gd name="T5" fmla="*/ 26 h 1226"/>
                <a:gd name="T6" fmla="*/ 554 w 810"/>
                <a:gd name="T7" fmla="*/ 12 h 1226"/>
                <a:gd name="T8" fmla="*/ 640 w 810"/>
                <a:gd name="T9" fmla="*/ 4 h 1226"/>
                <a:gd name="T10" fmla="*/ 707 w 810"/>
                <a:gd name="T11" fmla="*/ 88 h 1226"/>
                <a:gd name="T12" fmla="*/ 252 w 810"/>
                <a:gd name="T13" fmla="*/ 272 h 1226"/>
                <a:gd name="T14" fmla="*/ 311 w 810"/>
                <a:gd name="T15" fmla="*/ 415 h 1226"/>
                <a:gd name="T16" fmla="*/ 280 w 810"/>
                <a:gd name="T17" fmla="*/ 435 h 1226"/>
                <a:gd name="T18" fmla="*/ 250 w 810"/>
                <a:gd name="T19" fmla="*/ 458 h 1226"/>
                <a:gd name="T20" fmla="*/ 217 w 810"/>
                <a:gd name="T21" fmla="*/ 476 h 1226"/>
                <a:gd name="T22" fmla="*/ 186 w 810"/>
                <a:gd name="T23" fmla="*/ 496 h 1226"/>
                <a:gd name="T24" fmla="*/ 152 w 810"/>
                <a:gd name="T25" fmla="*/ 511 h 1226"/>
                <a:gd name="T26" fmla="*/ 131 w 810"/>
                <a:gd name="T27" fmla="*/ 638 h 1226"/>
                <a:gd name="T28" fmla="*/ 113 w 810"/>
                <a:gd name="T29" fmla="*/ 811 h 1226"/>
                <a:gd name="T30" fmla="*/ 109 w 810"/>
                <a:gd name="T31" fmla="*/ 824 h 1226"/>
                <a:gd name="T32" fmla="*/ 133 w 810"/>
                <a:gd name="T33" fmla="*/ 826 h 1226"/>
                <a:gd name="T34" fmla="*/ 170 w 810"/>
                <a:gd name="T35" fmla="*/ 823 h 1226"/>
                <a:gd name="T36" fmla="*/ 219 w 810"/>
                <a:gd name="T37" fmla="*/ 813 h 1226"/>
                <a:gd name="T38" fmla="*/ 250 w 810"/>
                <a:gd name="T39" fmla="*/ 811 h 1226"/>
                <a:gd name="T40" fmla="*/ 207 w 810"/>
                <a:gd name="T41" fmla="*/ 846 h 1226"/>
                <a:gd name="T42" fmla="*/ 176 w 810"/>
                <a:gd name="T43" fmla="*/ 887 h 1226"/>
                <a:gd name="T44" fmla="*/ 248 w 810"/>
                <a:gd name="T45" fmla="*/ 871 h 1226"/>
                <a:gd name="T46" fmla="*/ 362 w 810"/>
                <a:gd name="T47" fmla="*/ 844 h 1226"/>
                <a:gd name="T48" fmla="*/ 483 w 810"/>
                <a:gd name="T49" fmla="*/ 834 h 1226"/>
                <a:gd name="T50" fmla="*/ 601 w 810"/>
                <a:gd name="T51" fmla="*/ 826 h 1226"/>
                <a:gd name="T52" fmla="*/ 715 w 810"/>
                <a:gd name="T53" fmla="*/ 817 h 1226"/>
                <a:gd name="T54" fmla="*/ 810 w 810"/>
                <a:gd name="T55" fmla="*/ 883 h 1226"/>
                <a:gd name="T56" fmla="*/ 705 w 810"/>
                <a:gd name="T57" fmla="*/ 899 h 1226"/>
                <a:gd name="T58" fmla="*/ 593 w 810"/>
                <a:gd name="T59" fmla="*/ 907 h 1226"/>
                <a:gd name="T60" fmla="*/ 479 w 810"/>
                <a:gd name="T61" fmla="*/ 909 h 1226"/>
                <a:gd name="T62" fmla="*/ 368 w 810"/>
                <a:gd name="T63" fmla="*/ 917 h 1226"/>
                <a:gd name="T64" fmla="*/ 262 w 810"/>
                <a:gd name="T65" fmla="*/ 940 h 1226"/>
                <a:gd name="T66" fmla="*/ 376 w 810"/>
                <a:gd name="T67" fmla="*/ 962 h 1226"/>
                <a:gd name="T68" fmla="*/ 362 w 810"/>
                <a:gd name="T69" fmla="*/ 1009 h 1226"/>
                <a:gd name="T70" fmla="*/ 342 w 810"/>
                <a:gd name="T71" fmla="*/ 1058 h 1226"/>
                <a:gd name="T72" fmla="*/ 319 w 810"/>
                <a:gd name="T73" fmla="*/ 1103 h 1226"/>
                <a:gd name="T74" fmla="*/ 293 w 810"/>
                <a:gd name="T75" fmla="*/ 1146 h 1226"/>
                <a:gd name="T76" fmla="*/ 262 w 810"/>
                <a:gd name="T77" fmla="*/ 1189 h 1226"/>
                <a:gd name="T78" fmla="*/ 121 w 810"/>
                <a:gd name="T79" fmla="*/ 1163 h 1226"/>
                <a:gd name="T80" fmla="*/ 86 w 810"/>
                <a:gd name="T81" fmla="*/ 1075 h 1226"/>
                <a:gd name="T82" fmla="*/ 45 w 810"/>
                <a:gd name="T83" fmla="*/ 942 h 1226"/>
                <a:gd name="T84" fmla="*/ 27 w 810"/>
                <a:gd name="T85" fmla="*/ 805 h 1226"/>
                <a:gd name="T86" fmla="*/ 17 w 810"/>
                <a:gd name="T87" fmla="*/ 662 h 1226"/>
                <a:gd name="T88" fmla="*/ 9 w 810"/>
                <a:gd name="T89" fmla="*/ 521 h 1226"/>
                <a:gd name="T90" fmla="*/ 19 w 810"/>
                <a:gd name="T91" fmla="*/ 415 h 1226"/>
                <a:gd name="T92" fmla="*/ 74 w 810"/>
                <a:gd name="T93" fmla="*/ 360 h 1226"/>
                <a:gd name="T94" fmla="*/ 115 w 810"/>
                <a:gd name="T95" fmla="*/ 294 h 1226"/>
                <a:gd name="T96" fmla="*/ 156 w 810"/>
                <a:gd name="T97" fmla="*/ 221 h 1226"/>
                <a:gd name="T98" fmla="*/ 199 w 810"/>
                <a:gd name="T99" fmla="*/ 151 h 1226"/>
                <a:gd name="T100" fmla="*/ 248 w 810"/>
                <a:gd name="T101" fmla="*/ 88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10" h="1226">
                  <a:moveTo>
                    <a:pt x="248" y="88"/>
                  </a:moveTo>
                  <a:lnTo>
                    <a:pt x="272" y="76"/>
                  </a:lnTo>
                  <a:lnTo>
                    <a:pt x="297" y="67"/>
                  </a:lnTo>
                  <a:lnTo>
                    <a:pt x="325" y="57"/>
                  </a:lnTo>
                  <a:lnTo>
                    <a:pt x="352" y="51"/>
                  </a:lnTo>
                  <a:lnTo>
                    <a:pt x="382" y="41"/>
                  </a:lnTo>
                  <a:lnTo>
                    <a:pt x="409" y="35"/>
                  </a:lnTo>
                  <a:lnTo>
                    <a:pt x="438" y="31"/>
                  </a:lnTo>
                  <a:lnTo>
                    <a:pt x="470" y="26"/>
                  </a:lnTo>
                  <a:lnTo>
                    <a:pt x="497" y="22"/>
                  </a:lnTo>
                  <a:lnTo>
                    <a:pt x="526" y="16"/>
                  </a:lnTo>
                  <a:lnTo>
                    <a:pt x="554" y="12"/>
                  </a:lnTo>
                  <a:lnTo>
                    <a:pt x="585" y="10"/>
                  </a:lnTo>
                  <a:lnTo>
                    <a:pt x="611" y="6"/>
                  </a:lnTo>
                  <a:lnTo>
                    <a:pt x="640" y="4"/>
                  </a:lnTo>
                  <a:lnTo>
                    <a:pt x="666" y="0"/>
                  </a:lnTo>
                  <a:lnTo>
                    <a:pt x="695" y="0"/>
                  </a:lnTo>
                  <a:lnTo>
                    <a:pt x="707" y="88"/>
                  </a:lnTo>
                  <a:lnTo>
                    <a:pt x="380" y="127"/>
                  </a:lnTo>
                  <a:lnTo>
                    <a:pt x="474" y="139"/>
                  </a:lnTo>
                  <a:lnTo>
                    <a:pt x="252" y="272"/>
                  </a:lnTo>
                  <a:lnTo>
                    <a:pt x="407" y="253"/>
                  </a:lnTo>
                  <a:lnTo>
                    <a:pt x="170" y="411"/>
                  </a:lnTo>
                  <a:lnTo>
                    <a:pt x="311" y="415"/>
                  </a:lnTo>
                  <a:lnTo>
                    <a:pt x="299" y="421"/>
                  </a:lnTo>
                  <a:lnTo>
                    <a:pt x="291" y="429"/>
                  </a:lnTo>
                  <a:lnTo>
                    <a:pt x="280" y="435"/>
                  </a:lnTo>
                  <a:lnTo>
                    <a:pt x="270" y="443"/>
                  </a:lnTo>
                  <a:lnTo>
                    <a:pt x="260" y="449"/>
                  </a:lnTo>
                  <a:lnTo>
                    <a:pt x="250" y="458"/>
                  </a:lnTo>
                  <a:lnTo>
                    <a:pt x="239" y="464"/>
                  </a:lnTo>
                  <a:lnTo>
                    <a:pt x="229" y="472"/>
                  </a:lnTo>
                  <a:lnTo>
                    <a:pt x="217" y="476"/>
                  </a:lnTo>
                  <a:lnTo>
                    <a:pt x="207" y="482"/>
                  </a:lnTo>
                  <a:lnTo>
                    <a:pt x="193" y="490"/>
                  </a:lnTo>
                  <a:lnTo>
                    <a:pt x="186" y="496"/>
                  </a:lnTo>
                  <a:lnTo>
                    <a:pt x="174" y="499"/>
                  </a:lnTo>
                  <a:lnTo>
                    <a:pt x="162" y="507"/>
                  </a:lnTo>
                  <a:lnTo>
                    <a:pt x="152" y="511"/>
                  </a:lnTo>
                  <a:lnTo>
                    <a:pt x="143" y="517"/>
                  </a:lnTo>
                  <a:lnTo>
                    <a:pt x="260" y="539"/>
                  </a:lnTo>
                  <a:lnTo>
                    <a:pt x="131" y="638"/>
                  </a:lnTo>
                  <a:lnTo>
                    <a:pt x="111" y="727"/>
                  </a:lnTo>
                  <a:lnTo>
                    <a:pt x="244" y="709"/>
                  </a:lnTo>
                  <a:lnTo>
                    <a:pt x="113" y="811"/>
                  </a:lnTo>
                  <a:lnTo>
                    <a:pt x="105" y="817"/>
                  </a:lnTo>
                  <a:lnTo>
                    <a:pt x="105" y="824"/>
                  </a:lnTo>
                  <a:lnTo>
                    <a:pt x="109" y="824"/>
                  </a:lnTo>
                  <a:lnTo>
                    <a:pt x="115" y="824"/>
                  </a:lnTo>
                  <a:lnTo>
                    <a:pt x="121" y="824"/>
                  </a:lnTo>
                  <a:lnTo>
                    <a:pt x="133" y="826"/>
                  </a:lnTo>
                  <a:lnTo>
                    <a:pt x="143" y="824"/>
                  </a:lnTo>
                  <a:lnTo>
                    <a:pt x="154" y="824"/>
                  </a:lnTo>
                  <a:lnTo>
                    <a:pt x="170" y="823"/>
                  </a:lnTo>
                  <a:lnTo>
                    <a:pt x="186" y="821"/>
                  </a:lnTo>
                  <a:lnTo>
                    <a:pt x="201" y="817"/>
                  </a:lnTo>
                  <a:lnTo>
                    <a:pt x="219" y="813"/>
                  </a:lnTo>
                  <a:lnTo>
                    <a:pt x="239" y="809"/>
                  </a:lnTo>
                  <a:lnTo>
                    <a:pt x="260" y="803"/>
                  </a:lnTo>
                  <a:lnTo>
                    <a:pt x="250" y="811"/>
                  </a:lnTo>
                  <a:lnTo>
                    <a:pt x="237" y="821"/>
                  </a:lnTo>
                  <a:lnTo>
                    <a:pt x="221" y="832"/>
                  </a:lnTo>
                  <a:lnTo>
                    <a:pt x="207" y="846"/>
                  </a:lnTo>
                  <a:lnTo>
                    <a:pt x="193" y="858"/>
                  </a:lnTo>
                  <a:lnTo>
                    <a:pt x="182" y="873"/>
                  </a:lnTo>
                  <a:lnTo>
                    <a:pt x="176" y="887"/>
                  </a:lnTo>
                  <a:lnTo>
                    <a:pt x="178" y="901"/>
                  </a:lnTo>
                  <a:lnTo>
                    <a:pt x="211" y="883"/>
                  </a:lnTo>
                  <a:lnTo>
                    <a:pt x="248" y="871"/>
                  </a:lnTo>
                  <a:lnTo>
                    <a:pt x="284" y="860"/>
                  </a:lnTo>
                  <a:lnTo>
                    <a:pt x="325" y="852"/>
                  </a:lnTo>
                  <a:lnTo>
                    <a:pt x="362" y="844"/>
                  </a:lnTo>
                  <a:lnTo>
                    <a:pt x="403" y="842"/>
                  </a:lnTo>
                  <a:lnTo>
                    <a:pt x="442" y="836"/>
                  </a:lnTo>
                  <a:lnTo>
                    <a:pt x="483" y="834"/>
                  </a:lnTo>
                  <a:lnTo>
                    <a:pt x="523" y="832"/>
                  </a:lnTo>
                  <a:lnTo>
                    <a:pt x="562" y="830"/>
                  </a:lnTo>
                  <a:lnTo>
                    <a:pt x="601" y="826"/>
                  </a:lnTo>
                  <a:lnTo>
                    <a:pt x="642" y="824"/>
                  </a:lnTo>
                  <a:lnTo>
                    <a:pt x="677" y="821"/>
                  </a:lnTo>
                  <a:lnTo>
                    <a:pt x="715" y="817"/>
                  </a:lnTo>
                  <a:lnTo>
                    <a:pt x="750" y="811"/>
                  </a:lnTo>
                  <a:lnTo>
                    <a:pt x="787" y="803"/>
                  </a:lnTo>
                  <a:lnTo>
                    <a:pt x="810" y="883"/>
                  </a:lnTo>
                  <a:lnTo>
                    <a:pt x="775" y="891"/>
                  </a:lnTo>
                  <a:lnTo>
                    <a:pt x="740" y="897"/>
                  </a:lnTo>
                  <a:lnTo>
                    <a:pt x="705" y="899"/>
                  </a:lnTo>
                  <a:lnTo>
                    <a:pt x="669" y="905"/>
                  </a:lnTo>
                  <a:lnTo>
                    <a:pt x="632" y="905"/>
                  </a:lnTo>
                  <a:lnTo>
                    <a:pt x="593" y="907"/>
                  </a:lnTo>
                  <a:lnTo>
                    <a:pt x="556" y="907"/>
                  </a:lnTo>
                  <a:lnTo>
                    <a:pt x="519" y="909"/>
                  </a:lnTo>
                  <a:lnTo>
                    <a:pt x="479" y="909"/>
                  </a:lnTo>
                  <a:lnTo>
                    <a:pt x="442" y="911"/>
                  </a:lnTo>
                  <a:lnTo>
                    <a:pt x="405" y="913"/>
                  </a:lnTo>
                  <a:lnTo>
                    <a:pt x="368" y="917"/>
                  </a:lnTo>
                  <a:lnTo>
                    <a:pt x="331" y="922"/>
                  </a:lnTo>
                  <a:lnTo>
                    <a:pt x="297" y="932"/>
                  </a:lnTo>
                  <a:lnTo>
                    <a:pt x="262" y="940"/>
                  </a:lnTo>
                  <a:lnTo>
                    <a:pt x="233" y="956"/>
                  </a:lnTo>
                  <a:lnTo>
                    <a:pt x="240" y="989"/>
                  </a:lnTo>
                  <a:lnTo>
                    <a:pt x="376" y="962"/>
                  </a:lnTo>
                  <a:lnTo>
                    <a:pt x="372" y="977"/>
                  </a:lnTo>
                  <a:lnTo>
                    <a:pt x="366" y="993"/>
                  </a:lnTo>
                  <a:lnTo>
                    <a:pt x="362" y="1009"/>
                  </a:lnTo>
                  <a:lnTo>
                    <a:pt x="356" y="1026"/>
                  </a:lnTo>
                  <a:lnTo>
                    <a:pt x="348" y="1040"/>
                  </a:lnTo>
                  <a:lnTo>
                    <a:pt x="342" y="1058"/>
                  </a:lnTo>
                  <a:lnTo>
                    <a:pt x="335" y="1071"/>
                  </a:lnTo>
                  <a:lnTo>
                    <a:pt x="329" y="1089"/>
                  </a:lnTo>
                  <a:lnTo>
                    <a:pt x="319" y="1103"/>
                  </a:lnTo>
                  <a:lnTo>
                    <a:pt x="309" y="1118"/>
                  </a:lnTo>
                  <a:lnTo>
                    <a:pt x="299" y="1132"/>
                  </a:lnTo>
                  <a:lnTo>
                    <a:pt x="293" y="1146"/>
                  </a:lnTo>
                  <a:lnTo>
                    <a:pt x="282" y="1159"/>
                  </a:lnTo>
                  <a:lnTo>
                    <a:pt x="272" y="1175"/>
                  </a:lnTo>
                  <a:lnTo>
                    <a:pt x="262" y="1189"/>
                  </a:lnTo>
                  <a:lnTo>
                    <a:pt x="252" y="1202"/>
                  </a:lnTo>
                  <a:lnTo>
                    <a:pt x="190" y="1226"/>
                  </a:lnTo>
                  <a:lnTo>
                    <a:pt x="121" y="1163"/>
                  </a:lnTo>
                  <a:lnTo>
                    <a:pt x="131" y="1159"/>
                  </a:lnTo>
                  <a:lnTo>
                    <a:pt x="105" y="1116"/>
                  </a:lnTo>
                  <a:lnTo>
                    <a:pt x="86" y="1075"/>
                  </a:lnTo>
                  <a:lnTo>
                    <a:pt x="68" y="1030"/>
                  </a:lnTo>
                  <a:lnTo>
                    <a:pt x="56" y="989"/>
                  </a:lnTo>
                  <a:lnTo>
                    <a:pt x="45" y="942"/>
                  </a:lnTo>
                  <a:lnTo>
                    <a:pt x="37" y="897"/>
                  </a:lnTo>
                  <a:lnTo>
                    <a:pt x="31" y="850"/>
                  </a:lnTo>
                  <a:lnTo>
                    <a:pt x="27" y="805"/>
                  </a:lnTo>
                  <a:lnTo>
                    <a:pt x="23" y="758"/>
                  </a:lnTo>
                  <a:lnTo>
                    <a:pt x="21" y="711"/>
                  </a:lnTo>
                  <a:lnTo>
                    <a:pt x="17" y="662"/>
                  </a:lnTo>
                  <a:lnTo>
                    <a:pt x="15" y="615"/>
                  </a:lnTo>
                  <a:lnTo>
                    <a:pt x="13" y="568"/>
                  </a:lnTo>
                  <a:lnTo>
                    <a:pt x="9" y="521"/>
                  </a:lnTo>
                  <a:lnTo>
                    <a:pt x="5" y="474"/>
                  </a:lnTo>
                  <a:lnTo>
                    <a:pt x="0" y="431"/>
                  </a:lnTo>
                  <a:lnTo>
                    <a:pt x="19" y="415"/>
                  </a:lnTo>
                  <a:lnTo>
                    <a:pt x="39" y="398"/>
                  </a:lnTo>
                  <a:lnTo>
                    <a:pt x="56" y="378"/>
                  </a:lnTo>
                  <a:lnTo>
                    <a:pt x="74" y="360"/>
                  </a:lnTo>
                  <a:lnTo>
                    <a:pt x="88" y="339"/>
                  </a:lnTo>
                  <a:lnTo>
                    <a:pt x="101" y="317"/>
                  </a:lnTo>
                  <a:lnTo>
                    <a:pt x="115" y="294"/>
                  </a:lnTo>
                  <a:lnTo>
                    <a:pt x="131" y="270"/>
                  </a:lnTo>
                  <a:lnTo>
                    <a:pt x="145" y="245"/>
                  </a:lnTo>
                  <a:lnTo>
                    <a:pt x="156" y="221"/>
                  </a:lnTo>
                  <a:lnTo>
                    <a:pt x="170" y="198"/>
                  </a:lnTo>
                  <a:lnTo>
                    <a:pt x="186" y="174"/>
                  </a:lnTo>
                  <a:lnTo>
                    <a:pt x="199" y="151"/>
                  </a:lnTo>
                  <a:lnTo>
                    <a:pt x="213" y="129"/>
                  </a:lnTo>
                  <a:lnTo>
                    <a:pt x="229" y="106"/>
                  </a:lnTo>
                  <a:lnTo>
                    <a:pt x="248" y="88"/>
                  </a:lnTo>
                  <a:lnTo>
                    <a:pt x="248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90" name="Freeform 174"/>
            <p:cNvSpPr>
              <a:spLocks/>
            </p:cNvSpPr>
            <p:nvPr/>
          </p:nvSpPr>
          <p:spPr bwMode="auto">
            <a:xfrm rot="3195183" flipH="1">
              <a:off x="3371" y="2110"/>
              <a:ext cx="45" cy="129"/>
            </a:xfrm>
            <a:custGeom>
              <a:avLst/>
              <a:gdLst>
                <a:gd name="T0" fmla="*/ 860 w 862"/>
                <a:gd name="T1" fmla="*/ 449 h 1954"/>
                <a:gd name="T2" fmla="*/ 848 w 862"/>
                <a:gd name="T3" fmla="*/ 1093 h 1954"/>
                <a:gd name="T4" fmla="*/ 819 w 862"/>
                <a:gd name="T5" fmla="*/ 1725 h 1954"/>
                <a:gd name="T6" fmla="*/ 732 w 862"/>
                <a:gd name="T7" fmla="*/ 1857 h 1954"/>
                <a:gd name="T8" fmla="*/ 740 w 862"/>
                <a:gd name="T9" fmla="*/ 1622 h 1954"/>
                <a:gd name="T10" fmla="*/ 742 w 862"/>
                <a:gd name="T11" fmla="*/ 1385 h 1954"/>
                <a:gd name="T12" fmla="*/ 707 w 862"/>
                <a:gd name="T13" fmla="*/ 1220 h 1954"/>
                <a:gd name="T14" fmla="*/ 519 w 862"/>
                <a:gd name="T15" fmla="*/ 1287 h 1954"/>
                <a:gd name="T16" fmla="*/ 325 w 862"/>
                <a:gd name="T17" fmla="*/ 1328 h 1954"/>
                <a:gd name="T18" fmla="*/ 131 w 862"/>
                <a:gd name="T19" fmla="*/ 1363 h 1954"/>
                <a:gd name="T20" fmla="*/ 237 w 862"/>
                <a:gd name="T21" fmla="*/ 1263 h 1954"/>
                <a:gd name="T22" fmla="*/ 399 w 862"/>
                <a:gd name="T23" fmla="*/ 1230 h 1954"/>
                <a:gd name="T24" fmla="*/ 554 w 862"/>
                <a:gd name="T25" fmla="*/ 1179 h 1954"/>
                <a:gd name="T26" fmla="*/ 562 w 862"/>
                <a:gd name="T27" fmla="*/ 1140 h 1954"/>
                <a:gd name="T28" fmla="*/ 425 w 862"/>
                <a:gd name="T29" fmla="*/ 1163 h 1954"/>
                <a:gd name="T30" fmla="*/ 286 w 862"/>
                <a:gd name="T31" fmla="*/ 1171 h 1954"/>
                <a:gd name="T32" fmla="*/ 206 w 862"/>
                <a:gd name="T33" fmla="*/ 1163 h 1954"/>
                <a:gd name="T34" fmla="*/ 351 w 862"/>
                <a:gd name="T35" fmla="*/ 1116 h 1954"/>
                <a:gd name="T36" fmla="*/ 497 w 862"/>
                <a:gd name="T37" fmla="*/ 1063 h 1954"/>
                <a:gd name="T38" fmla="*/ 640 w 862"/>
                <a:gd name="T39" fmla="*/ 1003 h 1954"/>
                <a:gd name="T40" fmla="*/ 595 w 862"/>
                <a:gd name="T41" fmla="*/ 969 h 1954"/>
                <a:gd name="T42" fmla="*/ 407 w 862"/>
                <a:gd name="T43" fmla="*/ 1022 h 1954"/>
                <a:gd name="T44" fmla="*/ 221 w 862"/>
                <a:gd name="T45" fmla="*/ 1060 h 1954"/>
                <a:gd name="T46" fmla="*/ 270 w 862"/>
                <a:gd name="T47" fmla="*/ 1022 h 1954"/>
                <a:gd name="T48" fmla="*/ 433 w 862"/>
                <a:gd name="T49" fmla="*/ 962 h 1954"/>
                <a:gd name="T50" fmla="*/ 586 w 862"/>
                <a:gd name="T51" fmla="*/ 883 h 1954"/>
                <a:gd name="T52" fmla="*/ 652 w 862"/>
                <a:gd name="T53" fmla="*/ 809 h 1954"/>
                <a:gd name="T54" fmla="*/ 531 w 862"/>
                <a:gd name="T55" fmla="*/ 856 h 1954"/>
                <a:gd name="T56" fmla="*/ 407 w 862"/>
                <a:gd name="T57" fmla="*/ 891 h 1954"/>
                <a:gd name="T58" fmla="*/ 286 w 862"/>
                <a:gd name="T59" fmla="*/ 915 h 1954"/>
                <a:gd name="T60" fmla="*/ 580 w 862"/>
                <a:gd name="T61" fmla="*/ 709 h 1954"/>
                <a:gd name="T62" fmla="*/ 423 w 862"/>
                <a:gd name="T63" fmla="*/ 750 h 1954"/>
                <a:gd name="T64" fmla="*/ 262 w 862"/>
                <a:gd name="T65" fmla="*/ 781 h 1954"/>
                <a:gd name="T66" fmla="*/ 225 w 862"/>
                <a:gd name="T67" fmla="*/ 766 h 1954"/>
                <a:gd name="T68" fmla="*/ 382 w 862"/>
                <a:gd name="T69" fmla="*/ 703 h 1954"/>
                <a:gd name="T70" fmla="*/ 539 w 862"/>
                <a:gd name="T71" fmla="*/ 642 h 1954"/>
                <a:gd name="T72" fmla="*/ 656 w 862"/>
                <a:gd name="T73" fmla="*/ 554 h 1954"/>
                <a:gd name="T74" fmla="*/ 511 w 862"/>
                <a:gd name="T75" fmla="*/ 601 h 1954"/>
                <a:gd name="T76" fmla="*/ 360 w 862"/>
                <a:gd name="T77" fmla="*/ 640 h 1954"/>
                <a:gd name="T78" fmla="*/ 209 w 862"/>
                <a:gd name="T79" fmla="*/ 666 h 1954"/>
                <a:gd name="T80" fmla="*/ 429 w 862"/>
                <a:gd name="T81" fmla="*/ 517 h 1954"/>
                <a:gd name="T82" fmla="*/ 315 w 862"/>
                <a:gd name="T83" fmla="*/ 554 h 1954"/>
                <a:gd name="T84" fmla="*/ 200 w 862"/>
                <a:gd name="T85" fmla="*/ 586 h 1954"/>
                <a:gd name="T86" fmla="*/ 178 w 862"/>
                <a:gd name="T87" fmla="*/ 523 h 1954"/>
                <a:gd name="T88" fmla="*/ 131 w 862"/>
                <a:gd name="T89" fmla="*/ 539 h 1954"/>
                <a:gd name="T90" fmla="*/ 86 w 862"/>
                <a:gd name="T91" fmla="*/ 552 h 1954"/>
                <a:gd name="T92" fmla="*/ 39 w 862"/>
                <a:gd name="T93" fmla="*/ 558 h 1954"/>
                <a:gd name="T94" fmla="*/ 67 w 862"/>
                <a:gd name="T95" fmla="*/ 464 h 1954"/>
                <a:gd name="T96" fmla="*/ 343 w 862"/>
                <a:gd name="T97" fmla="*/ 394 h 1954"/>
                <a:gd name="T98" fmla="*/ 638 w 862"/>
                <a:gd name="T99" fmla="*/ 298 h 1954"/>
                <a:gd name="T100" fmla="*/ 748 w 862"/>
                <a:gd name="T101" fmla="*/ 237 h 1954"/>
                <a:gd name="T102" fmla="*/ 766 w 862"/>
                <a:gd name="T103" fmla="*/ 143 h 1954"/>
                <a:gd name="T104" fmla="*/ 787 w 862"/>
                <a:gd name="T105" fmla="*/ 39 h 1954"/>
                <a:gd name="T106" fmla="*/ 803 w 862"/>
                <a:gd name="T107" fmla="*/ 0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62" h="1954">
                  <a:moveTo>
                    <a:pt x="803" y="0"/>
                  </a:moveTo>
                  <a:lnTo>
                    <a:pt x="823" y="104"/>
                  </a:lnTo>
                  <a:lnTo>
                    <a:pt x="840" y="212"/>
                  </a:lnTo>
                  <a:lnTo>
                    <a:pt x="852" y="327"/>
                  </a:lnTo>
                  <a:lnTo>
                    <a:pt x="860" y="449"/>
                  </a:lnTo>
                  <a:lnTo>
                    <a:pt x="862" y="572"/>
                  </a:lnTo>
                  <a:lnTo>
                    <a:pt x="862" y="701"/>
                  </a:lnTo>
                  <a:lnTo>
                    <a:pt x="858" y="828"/>
                  </a:lnTo>
                  <a:lnTo>
                    <a:pt x="854" y="962"/>
                  </a:lnTo>
                  <a:lnTo>
                    <a:pt x="848" y="1093"/>
                  </a:lnTo>
                  <a:lnTo>
                    <a:pt x="840" y="1224"/>
                  </a:lnTo>
                  <a:lnTo>
                    <a:pt x="830" y="1351"/>
                  </a:lnTo>
                  <a:lnTo>
                    <a:pt x="827" y="1481"/>
                  </a:lnTo>
                  <a:lnTo>
                    <a:pt x="821" y="1604"/>
                  </a:lnTo>
                  <a:lnTo>
                    <a:pt x="819" y="1725"/>
                  </a:lnTo>
                  <a:lnTo>
                    <a:pt x="817" y="1843"/>
                  </a:lnTo>
                  <a:lnTo>
                    <a:pt x="823" y="1954"/>
                  </a:lnTo>
                  <a:lnTo>
                    <a:pt x="732" y="1947"/>
                  </a:lnTo>
                  <a:lnTo>
                    <a:pt x="732" y="1902"/>
                  </a:lnTo>
                  <a:lnTo>
                    <a:pt x="732" y="1857"/>
                  </a:lnTo>
                  <a:lnTo>
                    <a:pt x="734" y="1810"/>
                  </a:lnTo>
                  <a:lnTo>
                    <a:pt x="736" y="1763"/>
                  </a:lnTo>
                  <a:lnTo>
                    <a:pt x="736" y="1716"/>
                  </a:lnTo>
                  <a:lnTo>
                    <a:pt x="738" y="1669"/>
                  </a:lnTo>
                  <a:lnTo>
                    <a:pt x="740" y="1622"/>
                  </a:lnTo>
                  <a:lnTo>
                    <a:pt x="742" y="1575"/>
                  </a:lnTo>
                  <a:lnTo>
                    <a:pt x="742" y="1526"/>
                  </a:lnTo>
                  <a:lnTo>
                    <a:pt x="742" y="1479"/>
                  </a:lnTo>
                  <a:lnTo>
                    <a:pt x="742" y="1432"/>
                  </a:lnTo>
                  <a:lnTo>
                    <a:pt x="742" y="1385"/>
                  </a:lnTo>
                  <a:lnTo>
                    <a:pt x="742" y="1338"/>
                  </a:lnTo>
                  <a:lnTo>
                    <a:pt x="742" y="1291"/>
                  </a:lnTo>
                  <a:lnTo>
                    <a:pt x="742" y="1248"/>
                  </a:lnTo>
                  <a:lnTo>
                    <a:pt x="742" y="1204"/>
                  </a:lnTo>
                  <a:lnTo>
                    <a:pt x="707" y="1220"/>
                  </a:lnTo>
                  <a:lnTo>
                    <a:pt x="670" y="1236"/>
                  </a:lnTo>
                  <a:lnTo>
                    <a:pt x="633" y="1249"/>
                  </a:lnTo>
                  <a:lnTo>
                    <a:pt x="595" y="1265"/>
                  </a:lnTo>
                  <a:lnTo>
                    <a:pt x="556" y="1275"/>
                  </a:lnTo>
                  <a:lnTo>
                    <a:pt x="519" y="1287"/>
                  </a:lnTo>
                  <a:lnTo>
                    <a:pt x="480" y="1296"/>
                  </a:lnTo>
                  <a:lnTo>
                    <a:pt x="443" y="1304"/>
                  </a:lnTo>
                  <a:lnTo>
                    <a:pt x="403" y="1312"/>
                  </a:lnTo>
                  <a:lnTo>
                    <a:pt x="364" y="1320"/>
                  </a:lnTo>
                  <a:lnTo>
                    <a:pt x="325" y="1328"/>
                  </a:lnTo>
                  <a:lnTo>
                    <a:pt x="286" y="1336"/>
                  </a:lnTo>
                  <a:lnTo>
                    <a:pt x="247" y="1340"/>
                  </a:lnTo>
                  <a:lnTo>
                    <a:pt x="208" y="1347"/>
                  </a:lnTo>
                  <a:lnTo>
                    <a:pt x="168" y="1355"/>
                  </a:lnTo>
                  <a:lnTo>
                    <a:pt x="131" y="1363"/>
                  </a:lnTo>
                  <a:lnTo>
                    <a:pt x="110" y="1283"/>
                  </a:lnTo>
                  <a:lnTo>
                    <a:pt x="141" y="1277"/>
                  </a:lnTo>
                  <a:lnTo>
                    <a:pt x="172" y="1273"/>
                  </a:lnTo>
                  <a:lnTo>
                    <a:pt x="206" y="1267"/>
                  </a:lnTo>
                  <a:lnTo>
                    <a:pt x="237" y="1263"/>
                  </a:lnTo>
                  <a:lnTo>
                    <a:pt x="270" y="1257"/>
                  </a:lnTo>
                  <a:lnTo>
                    <a:pt x="302" y="1251"/>
                  </a:lnTo>
                  <a:lnTo>
                    <a:pt x="335" y="1246"/>
                  </a:lnTo>
                  <a:lnTo>
                    <a:pt x="368" y="1240"/>
                  </a:lnTo>
                  <a:lnTo>
                    <a:pt x="399" y="1230"/>
                  </a:lnTo>
                  <a:lnTo>
                    <a:pt x="431" y="1222"/>
                  </a:lnTo>
                  <a:lnTo>
                    <a:pt x="462" y="1212"/>
                  </a:lnTo>
                  <a:lnTo>
                    <a:pt x="494" y="1202"/>
                  </a:lnTo>
                  <a:lnTo>
                    <a:pt x="523" y="1191"/>
                  </a:lnTo>
                  <a:lnTo>
                    <a:pt x="554" y="1179"/>
                  </a:lnTo>
                  <a:lnTo>
                    <a:pt x="586" y="1165"/>
                  </a:lnTo>
                  <a:lnTo>
                    <a:pt x="617" y="1152"/>
                  </a:lnTo>
                  <a:lnTo>
                    <a:pt x="617" y="1126"/>
                  </a:lnTo>
                  <a:lnTo>
                    <a:pt x="590" y="1132"/>
                  </a:lnTo>
                  <a:lnTo>
                    <a:pt x="562" y="1140"/>
                  </a:lnTo>
                  <a:lnTo>
                    <a:pt x="537" y="1146"/>
                  </a:lnTo>
                  <a:lnTo>
                    <a:pt x="509" y="1152"/>
                  </a:lnTo>
                  <a:lnTo>
                    <a:pt x="480" y="1155"/>
                  </a:lnTo>
                  <a:lnTo>
                    <a:pt x="452" y="1159"/>
                  </a:lnTo>
                  <a:lnTo>
                    <a:pt x="425" y="1163"/>
                  </a:lnTo>
                  <a:lnTo>
                    <a:pt x="398" y="1167"/>
                  </a:lnTo>
                  <a:lnTo>
                    <a:pt x="368" y="1167"/>
                  </a:lnTo>
                  <a:lnTo>
                    <a:pt x="341" y="1169"/>
                  </a:lnTo>
                  <a:lnTo>
                    <a:pt x="311" y="1169"/>
                  </a:lnTo>
                  <a:lnTo>
                    <a:pt x="286" y="1171"/>
                  </a:lnTo>
                  <a:lnTo>
                    <a:pt x="257" y="1171"/>
                  </a:lnTo>
                  <a:lnTo>
                    <a:pt x="229" y="1171"/>
                  </a:lnTo>
                  <a:lnTo>
                    <a:pt x="204" y="1171"/>
                  </a:lnTo>
                  <a:lnTo>
                    <a:pt x="178" y="1173"/>
                  </a:lnTo>
                  <a:lnTo>
                    <a:pt x="206" y="1163"/>
                  </a:lnTo>
                  <a:lnTo>
                    <a:pt x="235" y="1154"/>
                  </a:lnTo>
                  <a:lnTo>
                    <a:pt x="264" y="1144"/>
                  </a:lnTo>
                  <a:lnTo>
                    <a:pt x="294" y="1136"/>
                  </a:lnTo>
                  <a:lnTo>
                    <a:pt x="323" y="1126"/>
                  </a:lnTo>
                  <a:lnTo>
                    <a:pt x="351" y="1116"/>
                  </a:lnTo>
                  <a:lnTo>
                    <a:pt x="382" y="1107"/>
                  </a:lnTo>
                  <a:lnTo>
                    <a:pt x="411" y="1097"/>
                  </a:lnTo>
                  <a:lnTo>
                    <a:pt x="441" y="1085"/>
                  </a:lnTo>
                  <a:lnTo>
                    <a:pt x="468" y="1075"/>
                  </a:lnTo>
                  <a:lnTo>
                    <a:pt x="497" y="1063"/>
                  </a:lnTo>
                  <a:lnTo>
                    <a:pt x="527" y="1052"/>
                  </a:lnTo>
                  <a:lnTo>
                    <a:pt x="554" y="1040"/>
                  </a:lnTo>
                  <a:lnTo>
                    <a:pt x="584" y="1026"/>
                  </a:lnTo>
                  <a:lnTo>
                    <a:pt x="611" y="1015"/>
                  </a:lnTo>
                  <a:lnTo>
                    <a:pt x="640" y="1003"/>
                  </a:lnTo>
                  <a:lnTo>
                    <a:pt x="660" y="950"/>
                  </a:lnTo>
                  <a:lnTo>
                    <a:pt x="654" y="950"/>
                  </a:lnTo>
                  <a:lnTo>
                    <a:pt x="642" y="954"/>
                  </a:lnTo>
                  <a:lnTo>
                    <a:pt x="621" y="960"/>
                  </a:lnTo>
                  <a:lnTo>
                    <a:pt x="595" y="969"/>
                  </a:lnTo>
                  <a:lnTo>
                    <a:pt x="564" y="979"/>
                  </a:lnTo>
                  <a:lnTo>
                    <a:pt x="531" y="989"/>
                  </a:lnTo>
                  <a:lnTo>
                    <a:pt x="490" y="1001"/>
                  </a:lnTo>
                  <a:lnTo>
                    <a:pt x="450" y="1013"/>
                  </a:lnTo>
                  <a:lnTo>
                    <a:pt x="407" y="1022"/>
                  </a:lnTo>
                  <a:lnTo>
                    <a:pt x="368" y="1034"/>
                  </a:lnTo>
                  <a:lnTo>
                    <a:pt x="327" y="1044"/>
                  </a:lnTo>
                  <a:lnTo>
                    <a:pt x="288" y="1052"/>
                  </a:lnTo>
                  <a:lnTo>
                    <a:pt x="253" y="1056"/>
                  </a:lnTo>
                  <a:lnTo>
                    <a:pt x="221" y="1060"/>
                  </a:lnTo>
                  <a:lnTo>
                    <a:pt x="192" y="1060"/>
                  </a:lnTo>
                  <a:lnTo>
                    <a:pt x="172" y="1058"/>
                  </a:lnTo>
                  <a:lnTo>
                    <a:pt x="206" y="1044"/>
                  </a:lnTo>
                  <a:lnTo>
                    <a:pt x="237" y="1034"/>
                  </a:lnTo>
                  <a:lnTo>
                    <a:pt x="270" y="1022"/>
                  </a:lnTo>
                  <a:lnTo>
                    <a:pt x="304" y="1011"/>
                  </a:lnTo>
                  <a:lnTo>
                    <a:pt x="335" y="999"/>
                  </a:lnTo>
                  <a:lnTo>
                    <a:pt x="368" y="987"/>
                  </a:lnTo>
                  <a:lnTo>
                    <a:pt x="399" y="973"/>
                  </a:lnTo>
                  <a:lnTo>
                    <a:pt x="433" y="962"/>
                  </a:lnTo>
                  <a:lnTo>
                    <a:pt x="464" y="946"/>
                  </a:lnTo>
                  <a:lnTo>
                    <a:pt x="495" y="930"/>
                  </a:lnTo>
                  <a:lnTo>
                    <a:pt x="525" y="915"/>
                  </a:lnTo>
                  <a:lnTo>
                    <a:pt x="556" y="901"/>
                  </a:lnTo>
                  <a:lnTo>
                    <a:pt x="586" y="883"/>
                  </a:lnTo>
                  <a:lnTo>
                    <a:pt x="615" y="866"/>
                  </a:lnTo>
                  <a:lnTo>
                    <a:pt x="644" y="848"/>
                  </a:lnTo>
                  <a:lnTo>
                    <a:pt x="676" y="832"/>
                  </a:lnTo>
                  <a:lnTo>
                    <a:pt x="676" y="799"/>
                  </a:lnTo>
                  <a:lnTo>
                    <a:pt x="652" y="809"/>
                  </a:lnTo>
                  <a:lnTo>
                    <a:pt x="627" y="821"/>
                  </a:lnTo>
                  <a:lnTo>
                    <a:pt x="603" y="830"/>
                  </a:lnTo>
                  <a:lnTo>
                    <a:pt x="580" y="840"/>
                  </a:lnTo>
                  <a:lnTo>
                    <a:pt x="554" y="848"/>
                  </a:lnTo>
                  <a:lnTo>
                    <a:pt x="531" y="856"/>
                  </a:lnTo>
                  <a:lnTo>
                    <a:pt x="507" y="864"/>
                  </a:lnTo>
                  <a:lnTo>
                    <a:pt x="484" y="874"/>
                  </a:lnTo>
                  <a:lnTo>
                    <a:pt x="458" y="879"/>
                  </a:lnTo>
                  <a:lnTo>
                    <a:pt x="433" y="887"/>
                  </a:lnTo>
                  <a:lnTo>
                    <a:pt x="407" y="891"/>
                  </a:lnTo>
                  <a:lnTo>
                    <a:pt x="384" y="897"/>
                  </a:lnTo>
                  <a:lnTo>
                    <a:pt x="360" y="903"/>
                  </a:lnTo>
                  <a:lnTo>
                    <a:pt x="335" y="907"/>
                  </a:lnTo>
                  <a:lnTo>
                    <a:pt x="309" y="911"/>
                  </a:lnTo>
                  <a:lnTo>
                    <a:pt x="286" y="915"/>
                  </a:lnTo>
                  <a:lnTo>
                    <a:pt x="672" y="709"/>
                  </a:lnTo>
                  <a:lnTo>
                    <a:pt x="676" y="686"/>
                  </a:lnTo>
                  <a:lnTo>
                    <a:pt x="642" y="693"/>
                  </a:lnTo>
                  <a:lnTo>
                    <a:pt x="611" y="701"/>
                  </a:lnTo>
                  <a:lnTo>
                    <a:pt x="580" y="709"/>
                  </a:lnTo>
                  <a:lnTo>
                    <a:pt x="548" y="719"/>
                  </a:lnTo>
                  <a:lnTo>
                    <a:pt x="515" y="727"/>
                  </a:lnTo>
                  <a:lnTo>
                    <a:pt x="486" y="734"/>
                  </a:lnTo>
                  <a:lnTo>
                    <a:pt x="452" y="742"/>
                  </a:lnTo>
                  <a:lnTo>
                    <a:pt x="423" y="750"/>
                  </a:lnTo>
                  <a:lnTo>
                    <a:pt x="390" y="758"/>
                  </a:lnTo>
                  <a:lnTo>
                    <a:pt x="358" y="764"/>
                  </a:lnTo>
                  <a:lnTo>
                    <a:pt x="327" y="770"/>
                  </a:lnTo>
                  <a:lnTo>
                    <a:pt x="294" y="776"/>
                  </a:lnTo>
                  <a:lnTo>
                    <a:pt x="262" y="781"/>
                  </a:lnTo>
                  <a:lnTo>
                    <a:pt x="229" y="785"/>
                  </a:lnTo>
                  <a:lnTo>
                    <a:pt x="196" y="789"/>
                  </a:lnTo>
                  <a:lnTo>
                    <a:pt x="164" y="797"/>
                  </a:lnTo>
                  <a:lnTo>
                    <a:pt x="194" y="780"/>
                  </a:lnTo>
                  <a:lnTo>
                    <a:pt x="225" y="766"/>
                  </a:lnTo>
                  <a:lnTo>
                    <a:pt x="255" y="752"/>
                  </a:lnTo>
                  <a:lnTo>
                    <a:pt x="288" y="740"/>
                  </a:lnTo>
                  <a:lnTo>
                    <a:pt x="319" y="725"/>
                  </a:lnTo>
                  <a:lnTo>
                    <a:pt x="351" y="715"/>
                  </a:lnTo>
                  <a:lnTo>
                    <a:pt x="382" y="703"/>
                  </a:lnTo>
                  <a:lnTo>
                    <a:pt x="415" y="691"/>
                  </a:lnTo>
                  <a:lnTo>
                    <a:pt x="445" y="680"/>
                  </a:lnTo>
                  <a:lnTo>
                    <a:pt x="476" y="668"/>
                  </a:lnTo>
                  <a:lnTo>
                    <a:pt x="507" y="654"/>
                  </a:lnTo>
                  <a:lnTo>
                    <a:pt x="539" y="642"/>
                  </a:lnTo>
                  <a:lnTo>
                    <a:pt x="570" y="627"/>
                  </a:lnTo>
                  <a:lnTo>
                    <a:pt x="599" y="611"/>
                  </a:lnTo>
                  <a:lnTo>
                    <a:pt x="629" y="595"/>
                  </a:lnTo>
                  <a:lnTo>
                    <a:pt x="660" y="578"/>
                  </a:lnTo>
                  <a:lnTo>
                    <a:pt x="656" y="554"/>
                  </a:lnTo>
                  <a:lnTo>
                    <a:pt x="627" y="564"/>
                  </a:lnTo>
                  <a:lnTo>
                    <a:pt x="597" y="574"/>
                  </a:lnTo>
                  <a:lnTo>
                    <a:pt x="570" y="584"/>
                  </a:lnTo>
                  <a:lnTo>
                    <a:pt x="541" y="593"/>
                  </a:lnTo>
                  <a:lnTo>
                    <a:pt x="511" y="601"/>
                  </a:lnTo>
                  <a:lnTo>
                    <a:pt x="480" y="611"/>
                  </a:lnTo>
                  <a:lnTo>
                    <a:pt x="450" y="619"/>
                  </a:lnTo>
                  <a:lnTo>
                    <a:pt x="423" y="627"/>
                  </a:lnTo>
                  <a:lnTo>
                    <a:pt x="392" y="635"/>
                  </a:lnTo>
                  <a:lnTo>
                    <a:pt x="360" y="640"/>
                  </a:lnTo>
                  <a:lnTo>
                    <a:pt x="329" y="646"/>
                  </a:lnTo>
                  <a:lnTo>
                    <a:pt x="302" y="652"/>
                  </a:lnTo>
                  <a:lnTo>
                    <a:pt x="270" y="658"/>
                  </a:lnTo>
                  <a:lnTo>
                    <a:pt x="239" y="662"/>
                  </a:lnTo>
                  <a:lnTo>
                    <a:pt x="209" y="666"/>
                  </a:lnTo>
                  <a:lnTo>
                    <a:pt x="180" y="670"/>
                  </a:lnTo>
                  <a:lnTo>
                    <a:pt x="482" y="529"/>
                  </a:lnTo>
                  <a:lnTo>
                    <a:pt x="474" y="503"/>
                  </a:lnTo>
                  <a:lnTo>
                    <a:pt x="450" y="509"/>
                  </a:lnTo>
                  <a:lnTo>
                    <a:pt x="429" y="517"/>
                  </a:lnTo>
                  <a:lnTo>
                    <a:pt x="407" y="525"/>
                  </a:lnTo>
                  <a:lnTo>
                    <a:pt x="384" y="533"/>
                  </a:lnTo>
                  <a:lnTo>
                    <a:pt x="360" y="539"/>
                  </a:lnTo>
                  <a:lnTo>
                    <a:pt x="339" y="546"/>
                  </a:lnTo>
                  <a:lnTo>
                    <a:pt x="315" y="554"/>
                  </a:lnTo>
                  <a:lnTo>
                    <a:pt x="294" y="562"/>
                  </a:lnTo>
                  <a:lnTo>
                    <a:pt x="270" y="570"/>
                  </a:lnTo>
                  <a:lnTo>
                    <a:pt x="245" y="576"/>
                  </a:lnTo>
                  <a:lnTo>
                    <a:pt x="221" y="580"/>
                  </a:lnTo>
                  <a:lnTo>
                    <a:pt x="200" y="586"/>
                  </a:lnTo>
                  <a:lnTo>
                    <a:pt x="176" y="590"/>
                  </a:lnTo>
                  <a:lnTo>
                    <a:pt x="155" y="595"/>
                  </a:lnTo>
                  <a:lnTo>
                    <a:pt x="131" y="597"/>
                  </a:lnTo>
                  <a:lnTo>
                    <a:pt x="110" y="601"/>
                  </a:lnTo>
                  <a:lnTo>
                    <a:pt x="178" y="523"/>
                  </a:lnTo>
                  <a:lnTo>
                    <a:pt x="168" y="527"/>
                  </a:lnTo>
                  <a:lnTo>
                    <a:pt x="159" y="529"/>
                  </a:lnTo>
                  <a:lnTo>
                    <a:pt x="149" y="533"/>
                  </a:lnTo>
                  <a:lnTo>
                    <a:pt x="141" y="537"/>
                  </a:lnTo>
                  <a:lnTo>
                    <a:pt x="131" y="539"/>
                  </a:lnTo>
                  <a:lnTo>
                    <a:pt x="123" y="543"/>
                  </a:lnTo>
                  <a:lnTo>
                    <a:pt x="114" y="545"/>
                  </a:lnTo>
                  <a:lnTo>
                    <a:pt x="106" y="548"/>
                  </a:lnTo>
                  <a:lnTo>
                    <a:pt x="96" y="550"/>
                  </a:lnTo>
                  <a:lnTo>
                    <a:pt x="86" y="552"/>
                  </a:lnTo>
                  <a:lnTo>
                    <a:pt x="76" y="552"/>
                  </a:lnTo>
                  <a:lnTo>
                    <a:pt x="67" y="556"/>
                  </a:lnTo>
                  <a:lnTo>
                    <a:pt x="59" y="556"/>
                  </a:lnTo>
                  <a:lnTo>
                    <a:pt x="49" y="558"/>
                  </a:lnTo>
                  <a:lnTo>
                    <a:pt x="39" y="558"/>
                  </a:lnTo>
                  <a:lnTo>
                    <a:pt x="31" y="560"/>
                  </a:lnTo>
                  <a:lnTo>
                    <a:pt x="0" y="472"/>
                  </a:lnTo>
                  <a:lnTo>
                    <a:pt x="10" y="472"/>
                  </a:lnTo>
                  <a:lnTo>
                    <a:pt x="33" y="470"/>
                  </a:lnTo>
                  <a:lnTo>
                    <a:pt x="67" y="464"/>
                  </a:lnTo>
                  <a:lnTo>
                    <a:pt x="112" y="454"/>
                  </a:lnTo>
                  <a:lnTo>
                    <a:pt x="162" y="439"/>
                  </a:lnTo>
                  <a:lnTo>
                    <a:pt x="219" y="427"/>
                  </a:lnTo>
                  <a:lnTo>
                    <a:pt x="278" y="409"/>
                  </a:lnTo>
                  <a:lnTo>
                    <a:pt x="343" y="394"/>
                  </a:lnTo>
                  <a:lnTo>
                    <a:pt x="407" y="374"/>
                  </a:lnTo>
                  <a:lnTo>
                    <a:pt x="470" y="355"/>
                  </a:lnTo>
                  <a:lnTo>
                    <a:pt x="531" y="335"/>
                  </a:lnTo>
                  <a:lnTo>
                    <a:pt x="588" y="317"/>
                  </a:lnTo>
                  <a:lnTo>
                    <a:pt x="638" y="298"/>
                  </a:lnTo>
                  <a:lnTo>
                    <a:pt x="685" y="282"/>
                  </a:lnTo>
                  <a:lnTo>
                    <a:pt x="721" y="266"/>
                  </a:lnTo>
                  <a:lnTo>
                    <a:pt x="748" y="259"/>
                  </a:lnTo>
                  <a:lnTo>
                    <a:pt x="748" y="249"/>
                  </a:lnTo>
                  <a:lnTo>
                    <a:pt x="748" y="237"/>
                  </a:lnTo>
                  <a:lnTo>
                    <a:pt x="750" y="223"/>
                  </a:lnTo>
                  <a:lnTo>
                    <a:pt x="754" y="206"/>
                  </a:lnTo>
                  <a:lnTo>
                    <a:pt x="758" y="186"/>
                  </a:lnTo>
                  <a:lnTo>
                    <a:pt x="760" y="165"/>
                  </a:lnTo>
                  <a:lnTo>
                    <a:pt x="766" y="143"/>
                  </a:lnTo>
                  <a:lnTo>
                    <a:pt x="770" y="120"/>
                  </a:lnTo>
                  <a:lnTo>
                    <a:pt x="774" y="96"/>
                  </a:lnTo>
                  <a:lnTo>
                    <a:pt x="778" y="77"/>
                  </a:lnTo>
                  <a:lnTo>
                    <a:pt x="781" y="55"/>
                  </a:lnTo>
                  <a:lnTo>
                    <a:pt x="787" y="39"/>
                  </a:lnTo>
                  <a:lnTo>
                    <a:pt x="789" y="22"/>
                  </a:lnTo>
                  <a:lnTo>
                    <a:pt x="795" y="10"/>
                  </a:lnTo>
                  <a:lnTo>
                    <a:pt x="797" y="2"/>
                  </a:lnTo>
                  <a:lnTo>
                    <a:pt x="803" y="0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91" name="Freeform 175"/>
            <p:cNvSpPr>
              <a:spLocks/>
            </p:cNvSpPr>
            <p:nvPr/>
          </p:nvSpPr>
          <p:spPr bwMode="auto">
            <a:xfrm rot="3195183" flipH="1">
              <a:off x="3390" y="2214"/>
              <a:ext cx="43" cy="60"/>
            </a:xfrm>
            <a:custGeom>
              <a:avLst/>
              <a:gdLst>
                <a:gd name="T0" fmla="*/ 398 w 829"/>
                <a:gd name="T1" fmla="*/ 267 h 905"/>
                <a:gd name="T2" fmla="*/ 274 w 829"/>
                <a:gd name="T3" fmla="*/ 371 h 905"/>
                <a:gd name="T4" fmla="*/ 311 w 829"/>
                <a:gd name="T5" fmla="*/ 367 h 905"/>
                <a:gd name="T6" fmla="*/ 349 w 829"/>
                <a:gd name="T7" fmla="*/ 357 h 905"/>
                <a:gd name="T8" fmla="*/ 384 w 829"/>
                <a:gd name="T9" fmla="*/ 349 h 905"/>
                <a:gd name="T10" fmla="*/ 419 w 829"/>
                <a:gd name="T11" fmla="*/ 343 h 905"/>
                <a:gd name="T12" fmla="*/ 458 w 829"/>
                <a:gd name="T13" fmla="*/ 345 h 905"/>
                <a:gd name="T14" fmla="*/ 437 w 829"/>
                <a:gd name="T15" fmla="*/ 353 h 905"/>
                <a:gd name="T16" fmla="*/ 404 w 829"/>
                <a:gd name="T17" fmla="*/ 369 h 905"/>
                <a:gd name="T18" fmla="*/ 364 w 829"/>
                <a:gd name="T19" fmla="*/ 388 h 905"/>
                <a:gd name="T20" fmla="*/ 341 w 829"/>
                <a:gd name="T21" fmla="*/ 410 h 905"/>
                <a:gd name="T22" fmla="*/ 541 w 829"/>
                <a:gd name="T23" fmla="*/ 396 h 905"/>
                <a:gd name="T24" fmla="*/ 429 w 829"/>
                <a:gd name="T25" fmla="*/ 574 h 905"/>
                <a:gd name="T26" fmla="*/ 413 w 829"/>
                <a:gd name="T27" fmla="*/ 608 h 905"/>
                <a:gd name="T28" fmla="*/ 499 w 829"/>
                <a:gd name="T29" fmla="*/ 641 h 905"/>
                <a:gd name="T30" fmla="*/ 437 w 829"/>
                <a:gd name="T31" fmla="*/ 666 h 905"/>
                <a:gd name="T32" fmla="*/ 368 w 829"/>
                <a:gd name="T33" fmla="*/ 684 h 905"/>
                <a:gd name="T34" fmla="*/ 300 w 829"/>
                <a:gd name="T35" fmla="*/ 705 h 905"/>
                <a:gd name="T36" fmla="*/ 235 w 829"/>
                <a:gd name="T37" fmla="*/ 733 h 905"/>
                <a:gd name="T38" fmla="*/ 180 w 829"/>
                <a:gd name="T39" fmla="*/ 776 h 905"/>
                <a:gd name="T40" fmla="*/ 210 w 829"/>
                <a:gd name="T41" fmla="*/ 772 h 905"/>
                <a:gd name="T42" fmla="*/ 272 w 829"/>
                <a:gd name="T43" fmla="*/ 758 h 905"/>
                <a:gd name="T44" fmla="*/ 349 w 829"/>
                <a:gd name="T45" fmla="*/ 741 h 905"/>
                <a:gd name="T46" fmla="*/ 419 w 829"/>
                <a:gd name="T47" fmla="*/ 725 h 905"/>
                <a:gd name="T48" fmla="*/ 460 w 829"/>
                <a:gd name="T49" fmla="*/ 717 h 905"/>
                <a:gd name="T50" fmla="*/ 429 w 829"/>
                <a:gd name="T51" fmla="*/ 731 h 905"/>
                <a:gd name="T52" fmla="*/ 372 w 829"/>
                <a:gd name="T53" fmla="*/ 752 h 905"/>
                <a:gd name="T54" fmla="*/ 315 w 829"/>
                <a:gd name="T55" fmla="*/ 778 h 905"/>
                <a:gd name="T56" fmla="*/ 257 w 829"/>
                <a:gd name="T57" fmla="*/ 797 h 905"/>
                <a:gd name="T58" fmla="*/ 200 w 829"/>
                <a:gd name="T59" fmla="*/ 819 h 905"/>
                <a:gd name="T60" fmla="*/ 161 w 829"/>
                <a:gd name="T61" fmla="*/ 833 h 905"/>
                <a:gd name="T62" fmla="*/ 202 w 829"/>
                <a:gd name="T63" fmla="*/ 829 h 905"/>
                <a:gd name="T64" fmla="*/ 288 w 829"/>
                <a:gd name="T65" fmla="*/ 809 h 905"/>
                <a:gd name="T66" fmla="*/ 388 w 829"/>
                <a:gd name="T67" fmla="*/ 788 h 905"/>
                <a:gd name="T68" fmla="*/ 476 w 829"/>
                <a:gd name="T69" fmla="*/ 772 h 905"/>
                <a:gd name="T70" fmla="*/ 521 w 829"/>
                <a:gd name="T71" fmla="*/ 772 h 905"/>
                <a:gd name="T72" fmla="*/ 460 w 829"/>
                <a:gd name="T73" fmla="*/ 839 h 905"/>
                <a:gd name="T74" fmla="*/ 517 w 829"/>
                <a:gd name="T75" fmla="*/ 823 h 905"/>
                <a:gd name="T76" fmla="*/ 586 w 829"/>
                <a:gd name="T77" fmla="*/ 803 h 905"/>
                <a:gd name="T78" fmla="*/ 650 w 829"/>
                <a:gd name="T79" fmla="*/ 778 h 905"/>
                <a:gd name="T80" fmla="*/ 707 w 829"/>
                <a:gd name="T81" fmla="*/ 756 h 905"/>
                <a:gd name="T82" fmla="*/ 742 w 829"/>
                <a:gd name="T83" fmla="*/ 750 h 905"/>
                <a:gd name="T84" fmla="*/ 778 w 829"/>
                <a:gd name="T85" fmla="*/ 778 h 905"/>
                <a:gd name="T86" fmla="*/ 817 w 829"/>
                <a:gd name="T87" fmla="*/ 797 h 905"/>
                <a:gd name="T88" fmla="*/ 731 w 829"/>
                <a:gd name="T89" fmla="*/ 835 h 905"/>
                <a:gd name="T90" fmla="*/ 574 w 829"/>
                <a:gd name="T91" fmla="*/ 874 h 905"/>
                <a:gd name="T92" fmla="*/ 409 w 829"/>
                <a:gd name="T93" fmla="*/ 901 h 905"/>
                <a:gd name="T94" fmla="*/ 241 w 829"/>
                <a:gd name="T95" fmla="*/ 905 h 905"/>
                <a:gd name="T96" fmla="*/ 84 w 829"/>
                <a:gd name="T97" fmla="*/ 884 h 905"/>
                <a:gd name="T98" fmla="*/ 4 w 829"/>
                <a:gd name="T99" fmla="*/ 831 h 905"/>
                <a:gd name="T100" fmla="*/ 63 w 829"/>
                <a:gd name="T101" fmla="*/ 772 h 905"/>
                <a:gd name="T102" fmla="*/ 129 w 829"/>
                <a:gd name="T103" fmla="*/ 717 h 905"/>
                <a:gd name="T104" fmla="*/ 200 w 829"/>
                <a:gd name="T105" fmla="*/ 660 h 905"/>
                <a:gd name="T106" fmla="*/ 268 w 829"/>
                <a:gd name="T107" fmla="*/ 604 h 905"/>
                <a:gd name="T108" fmla="*/ 335 w 829"/>
                <a:gd name="T109" fmla="*/ 545 h 905"/>
                <a:gd name="T110" fmla="*/ 292 w 829"/>
                <a:gd name="T111" fmla="*/ 508 h 905"/>
                <a:gd name="T112" fmla="*/ 235 w 829"/>
                <a:gd name="T113" fmla="*/ 470 h 905"/>
                <a:gd name="T114" fmla="*/ 168 w 829"/>
                <a:gd name="T115" fmla="*/ 439 h 905"/>
                <a:gd name="T116" fmla="*/ 104 w 829"/>
                <a:gd name="T117" fmla="*/ 414 h 905"/>
                <a:gd name="T118" fmla="*/ 43 w 829"/>
                <a:gd name="T119" fmla="*/ 402 h 905"/>
                <a:gd name="T120" fmla="*/ 633 w 829"/>
                <a:gd name="T121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29" h="905">
                  <a:moveTo>
                    <a:pt x="633" y="0"/>
                  </a:moveTo>
                  <a:lnTo>
                    <a:pt x="642" y="106"/>
                  </a:lnTo>
                  <a:lnTo>
                    <a:pt x="398" y="267"/>
                  </a:lnTo>
                  <a:lnTo>
                    <a:pt x="458" y="259"/>
                  </a:lnTo>
                  <a:lnTo>
                    <a:pt x="264" y="373"/>
                  </a:lnTo>
                  <a:lnTo>
                    <a:pt x="274" y="371"/>
                  </a:lnTo>
                  <a:lnTo>
                    <a:pt x="288" y="371"/>
                  </a:lnTo>
                  <a:lnTo>
                    <a:pt x="300" y="369"/>
                  </a:lnTo>
                  <a:lnTo>
                    <a:pt x="311" y="367"/>
                  </a:lnTo>
                  <a:lnTo>
                    <a:pt x="323" y="365"/>
                  </a:lnTo>
                  <a:lnTo>
                    <a:pt x="335" y="361"/>
                  </a:lnTo>
                  <a:lnTo>
                    <a:pt x="349" y="357"/>
                  </a:lnTo>
                  <a:lnTo>
                    <a:pt x="360" y="357"/>
                  </a:lnTo>
                  <a:lnTo>
                    <a:pt x="372" y="351"/>
                  </a:lnTo>
                  <a:lnTo>
                    <a:pt x="384" y="349"/>
                  </a:lnTo>
                  <a:lnTo>
                    <a:pt x="396" y="347"/>
                  </a:lnTo>
                  <a:lnTo>
                    <a:pt x="407" y="345"/>
                  </a:lnTo>
                  <a:lnTo>
                    <a:pt x="419" y="343"/>
                  </a:lnTo>
                  <a:lnTo>
                    <a:pt x="431" y="341"/>
                  </a:lnTo>
                  <a:lnTo>
                    <a:pt x="445" y="341"/>
                  </a:lnTo>
                  <a:lnTo>
                    <a:pt x="458" y="345"/>
                  </a:lnTo>
                  <a:lnTo>
                    <a:pt x="452" y="345"/>
                  </a:lnTo>
                  <a:lnTo>
                    <a:pt x="445" y="349"/>
                  </a:lnTo>
                  <a:lnTo>
                    <a:pt x="437" y="353"/>
                  </a:lnTo>
                  <a:lnTo>
                    <a:pt x="427" y="357"/>
                  </a:lnTo>
                  <a:lnTo>
                    <a:pt x="413" y="363"/>
                  </a:lnTo>
                  <a:lnTo>
                    <a:pt x="404" y="369"/>
                  </a:lnTo>
                  <a:lnTo>
                    <a:pt x="390" y="374"/>
                  </a:lnTo>
                  <a:lnTo>
                    <a:pt x="380" y="382"/>
                  </a:lnTo>
                  <a:lnTo>
                    <a:pt x="364" y="388"/>
                  </a:lnTo>
                  <a:lnTo>
                    <a:pt x="356" y="396"/>
                  </a:lnTo>
                  <a:lnTo>
                    <a:pt x="347" y="402"/>
                  </a:lnTo>
                  <a:lnTo>
                    <a:pt x="341" y="410"/>
                  </a:lnTo>
                  <a:lnTo>
                    <a:pt x="331" y="421"/>
                  </a:lnTo>
                  <a:lnTo>
                    <a:pt x="339" y="435"/>
                  </a:lnTo>
                  <a:lnTo>
                    <a:pt x="541" y="396"/>
                  </a:lnTo>
                  <a:lnTo>
                    <a:pt x="429" y="490"/>
                  </a:lnTo>
                  <a:lnTo>
                    <a:pt x="556" y="496"/>
                  </a:lnTo>
                  <a:lnTo>
                    <a:pt x="429" y="574"/>
                  </a:lnTo>
                  <a:lnTo>
                    <a:pt x="423" y="582"/>
                  </a:lnTo>
                  <a:lnTo>
                    <a:pt x="417" y="594"/>
                  </a:lnTo>
                  <a:lnTo>
                    <a:pt x="413" y="608"/>
                  </a:lnTo>
                  <a:lnTo>
                    <a:pt x="413" y="621"/>
                  </a:lnTo>
                  <a:lnTo>
                    <a:pt x="521" y="633"/>
                  </a:lnTo>
                  <a:lnTo>
                    <a:pt x="499" y="641"/>
                  </a:lnTo>
                  <a:lnTo>
                    <a:pt x="478" y="651"/>
                  </a:lnTo>
                  <a:lnTo>
                    <a:pt x="456" y="658"/>
                  </a:lnTo>
                  <a:lnTo>
                    <a:pt x="437" y="666"/>
                  </a:lnTo>
                  <a:lnTo>
                    <a:pt x="413" y="672"/>
                  </a:lnTo>
                  <a:lnTo>
                    <a:pt x="390" y="678"/>
                  </a:lnTo>
                  <a:lnTo>
                    <a:pt x="368" y="684"/>
                  </a:lnTo>
                  <a:lnTo>
                    <a:pt x="347" y="692"/>
                  </a:lnTo>
                  <a:lnTo>
                    <a:pt x="323" y="698"/>
                  </a:lnTo>
                  <a:lnTo>
                    <a:pt x="300" y="705"/>
                  </a:lnTo>
                  <a:lnTo>
                    <a:pt x="278" y="713"/>
                  </a:lnTo>
                  <a:lnTo>
                    <a:pt x="259" y="725"/>
                  </a:lnTo>
                  <a:lnTo>
                    <a:pt x="235" y="733"/>
                  </a:lnTo>
                  <a:lnTo>
                    <a:pt x="217" y="747"/>
                  </a:lnTo>
                  <a:lnTo>
                    <a:pt x="198" y="758"/>
                  </a:lnTo>
                  <a:lnTo>
                    <a:pt x="180" y="776"/>
                  </a:lnTo>
                  <a:lnTo>
                    <a:pt x="186" y="774"/>
                  </a:lnTo>
                  <a:lnTo>
                    <a:pt x="194" y="774"/>
                  </a:lnTo>
                  <a:lnTo>
                    <a:pt x="210" y="772"/>
                  </a:lnTo>
                  <a:lnTo>
                    <a:pt x="227" y="768"/>
                  </a:lnTo>
                  <a:lnTo>
                    <a:pt x="249" y="764"/>
                  </a:lnTo>
                  <a:lnTo>
                    <a:pt x="272" y="758"/>
                  </a:lnTo>
                  <a:lnTo>
                    <a:pt x="298" y="752"/>
                  </a:lnTo>
                  <a:lnTo>
                    <a:pt x="323" y="749"/>
                  </a:lnTo>
                  <a:lnTo>
                    <a:pt x="349" y="741"/>
                  </a:lnTo>
                  <a:lnTo>
                    <a:pt x="372" y="735"/>
                  </a:lnTo>
                  <a:lnTo>
                    <a:pt x="398" y="731"/>
                  </a:lnTo>
                  <a:lnTo>
                    <a:pt x="419" y="725"/>
                  </a:lnTo>
                  <a:lnTo>
                    <a:pt x="437" y="721"/>
                  </a:lnTo>
                  <a:lnTo>
                    <a:pt x="451" y="717"/>
                  </a:lnTo>
                  <a:lnTo>
                    <a:pt x="460" y="717"/>
                  </a:lnTo>
                  <a:lnTo>
                    <a:pt x="466" y="717"/>
                  </a:lnTo>
                  <a:lnTo>
                    <a:pt x="447" y="723"/>
                  </a:lnTo>
                  <a:lnTo>
                    <a:pt x="429" y="731"/>
                  </a:lnTo>
                  <a:lnTo>
                    <a:pt x="409" y="737"/>
                  </a:lnTo>
                  <a:lnTo>
                    <a:pt x="390" y="747"/>
                  </a:lnTo>
                  <a:lnTo>
                    <a:pt x="372" y="752"/>
                  </a:lnTo>
                  <a:lnTo>
                    <a:pt x="353" y="760"/>
                  </a:lnTo>
                  <a:lnTo>
                    <a:pt x="333" y="768"/>
                  </a:lnTo>
                  <a:lnTo>
                    <a:pt x="315" y="778"/>
                  </a:lnTo>
                  <a:lnTo>
                    <a:pt x="294" y="784"/>
                  </a:lnTo>
                  <a:lnTo>
                    <a:pt x="274" y="792"/>
                  </a:lnTo>
                  <a:lnTo>
                    <a:pt x="257" y="797"/>
                  </a:lnTo>
                  <a:lnTo>
                    <a:pt x="237" y="807"/>
                  </a:lnTo>
                  <a:lnTo>
                    <a:pt x="217" y="813"/>
                  </a:lnTo>
                  <a:lnTo>
                    <a:pt x="200" y="819"/>
                  </a:lnTo>
                  <a:lnTo>
                    <a:pt x="182" y="825"/>
                  </a:lnTo>
                  <a:lnTo>
                    <a:pt x="165" y="831"/>
                  </a:lnTo>
                  <a:lnTo>
                    <a:pt x="161" y="833"/>
                  </a:lnTo>
                  <a:lnTo>
                    <a:pt x="168" y="833"/>
                  </a:lnTo>
                  <a:lnTo>
                    <a:pt x="182" y="831"/>
                  </a:lnTo>
                  <a:lnTo>
                    <a:pt x="202" y="829"/>
                  </a:lnTo>
                  <a:lnTo>
                    <a:pt x="225" y="823"/>
                  </a:lnTo>
                  <a:lnTo>
                    <a:pt x="257" y="815"/>
                  </a:lnTo>
                  <a:lnTo>
                    <a:pt x="288" y="809"/>
                  </a:lnTo>
                  <a:lnTo>
                    <a:pt x="323" y="803"/>
                  </a:lnTo>
                  <a:lnTo>
                    <a:pt x="356" y="795"/>
                  </a:lnTo>
                  <a:lnTo>
                    <a:pt x="388" y="788"/>
                  </a:lnTo>
                  <a:lnTo>
                    <a:pt x="421" y="782"/>
                  </a:lnTo>
                  <a:lnTo>
                    <a:pt x="452" y="776"/>
                  </a:lnTo>
                  <a:lnTo>
                    <a:pt x="476" y="772"/>
                  </a:lnTo>
                  <a:lnTo>
                    <a:pt x="498" y="768"/>
                  </a:lnTo>
                  <a:lnTo>
                    <a:pt x="511" y="768"/>
                  </a:lnTo>
                  <a:lnTo>
                    <a:pt x="521" y="772"/>
                  </a:lnTo>
                  <a:lnTo>
                    <a:pt x="429" y="846"/>
                  </a:lnTo>
                  <a:lnTo>
                    <a:pt x="443" y="842"/>
                  </a:lnTo>
                  <a:lnTo>
                    <a:pt x="460" y="839"/>
                  </a:lnTo>
                  <a:lnTo>
                    <a:pt x="478" y="833"/>
                  </a:lnTo>
                  <a:lnTo>
                    <a:pt x="498" y="829"/>
                  </a:lnTo>
                  <a:lnTo>
                    <a:pt x="517" y="823"/>
                  </a:lnTo>
                  <a:lnTo>
                    <a:pt x="541" y="815"/>
                  </a:lnTo>
                  <a:lnTo>
                    <a:pt x="562" y="809"/>
                  </a:lnTo>
                  <a:lnTo>
                    <a:pt x="586" y="803"/>
                  </a:lnTo>
                  <a:lnTo>
                    <a:pt x="607" y="794"/>
                  </a:lnTo>
                  <a:lnTo>
                    <a:pt x="631" y="788"/>
                  </a:lnTo>
                  <a:lnTo>
                    <a:pt x="650" y="778"/>
                  </a:lnTo>
                  <a:lnTo>
                    <a:pt x="672" y="772"/>
                  </a:lnTo>
                  <a:lnTo>
                    <a:pt x="689" y="764"/>
                  </a:lnTo>
                  <a:lnTo>
                    <a:pt x="707" y="756"/>
                  </a:lnTo>
                  <a:lnTo>
                    <a:pt x="723" y="750"/>
                  </a:lnTo>
                  <a:lnTo>
                    <a:pt x="738" y="745"/>
                  </a:lnTo>
                  <a:lnTo>
                    <a:pt x="742" y="750"/>
                  </a:lnTo>
                  <a:lnTo>
                    <a:pt x="752" y="760"/>
                  </a:lnTo>
                  <a:lnTo>
                    <a:pt x="762" y="768"/>
                  </a:lnTo>
                  <a:lnTo>
                    <a:pt x="778" y="778"/>
                  </a:lnTo>
                  <a:lnTo>
                    <a:pt x="789" y="784"/>
                  </a:lnTo>
                  <a:lnTo>
                    <a:pt x="803" y="792"/>
                  </a:lnTo>
                  <a:lnTo>
                    <a:pt x="817" y="797"/>
                  </a:lnTo>
                  <a:lnTo>
                    <a:pt x="829" y="803"/>
                  </a:lnTo>
                  <a:lnTo>
                    <a:pt x="780" y="819"/>
                  </a:lnTo>
                  <a:lnTo>
                    <a:pt x="731" y="835"/>
                  </a:lnTo>
                  <a:lnTo>
                    <a:pt x="680" y="848"/>
                  </a:lnTo>
                  <a:lnTo>
                    <a:pt x="629" y="864"/>
                  </a:lnTo>
                  <a:lnTo>
                    <a:pt x="574" y="874"/>
                  </a:lnTo>
                  <a:lnTo>
                    <a:pt x="519" y="886"/>
                  </a:lnTo>
                  <a:lnTo>
                    <a:pt x="464" y="893"/>
                  </a:lnTo>
                  <a:lnTo>
                    <a:pt x="409" y="901"/>
                  </a:lnTo>
                  <a:lnTo>
                    <a:pt x="353" y="905"/>
                  </a:lnTo>
                  <a:lnTo>
                    <a:pt x="298" y="905"/>
                  </a:lnTo>
                  <a:lnTo>
                    <a:pt x="241" y="905"/>
                  </a:lnTo>
                  <a:lnTo>
                    <a:pt x="188" y="901"/>
                  </a:lnTo>
                  <a:lnTo>
                    <a:pt x="135" y="893"/>
                  </a:lnTo>
                  <a:lnTo>
                    <a:pt x="84" y="884"/>
                  </a:lnTo>
                  <a:lnTo>
                    <a:pt x="33" y="870"/>
                  </a:lnTo>
                  <a:lnTo>
                    <a:pt x="0" y="854"/>
                  </a:lnTo>
                  <a:lnTo>
                    <a:pt x="4" y="831"/>
                  </a:lnTo>
                  <a:lnTo>
                    <a:pt x="24" y="811"/>
                  </a:lnTo>
                  <a:lnTo>
                    <a:pt x="41" y="790"/>
                  </a:lnTo>
                  <a:lnTo>
                    <a:pt x="63" y="772"/>
                  </a:lnTo>
                  <a:lnTo>
                    <a:pt x="84" y="752"/>
                  </a:lnTo>
                  <a:lnTo>
                    <a:pt x="106" y="733"/>
                  </a:lnTo>
                  <a:lnTo>
                    <a:pt x="129" y="717"/>
                  </a:lnTo>
                  <a:lnTo>
                    <a:pt x="153" y="700"/>
                  </a:lnTo>
                  <a:lnTo>
                    <a:pt x="176" y="680"/>
                  </a:lnTo>
                  <a:lnTo>
                    <a:pt x="200" y="660"/>
                  </a:lnTo>
                  <a:lnTo>
                    <a:pt x="223" y="643"/>
                  </a:lnTo>
                  <a:lnTo>
                    <a:pt x="247" y="625"/>
                  </a:lnTo>
                  <a:lnTo>
                    <a:pt x="268" y="604"/>
                  </a:lnTo>
                  <a:lnTo>
                    <a:pt x="292" y="586"/>
                  </a:lnTo>
                  <a:lnTo>
                    <a:pt x="313" y="564"/>
                  </a:lnTo>
                  <a:lnTo>
                    <a:pt x="335" y="545"/>
                  </a:lnTo>
                  <a:lnTo>
                    <a:pt x="321" y="533"/>
                  </a:lnTo>
                  <a:lnTo>
                    <a:pt x="308" y="519"/>
                  </a:lnTo>
                  <a:lnTo>
                    <a:pt x="292" y="508"/>
                  </a:lnTo>
                  <a:lnTo>
                    <a:pt x="274" y="496"/>
                  </a:lnTo>
                  <a:lnTo>
                    <a:pt x="255" y="482"/>
                  </a:lnTo>
                  <a:lnTo>
                    <a:pt x="235" y="470"/>
                  </a:lnTo>
                  <a:lnTo>
                    <a:pt x="214" y="459"/>
                  </a:lnTo>
                  <a:lnTo>
                    <a:pt x="194" y="449"/>
                  </a:lnTo>
                  <a:lnTo>
                    <a:pt x="168" y="439"/>
                  </a:lnTo>
                  <a:lnTo>
                    <a:pt x="147" y="429"/>
                  </a:lnTo>
                  <a:lnTo>
                    <a:pt x="123" y="420"/>
                  </a:lnTo>
                  <a:lnTo>
                    <a:pt x="104" y="414"/>
                  </a:lnTo>
                  <a:lnTo>
                    <a:pt x="80" y="408"/>
                  </a:lnTo>
                  <a:lnTo>
                    <a:pt x="63" y="406"/>
                  </a:lnTo>
                  <a:lnTo>
                    <a:pt x="43" y="402"/>
                  </a:lnTo>
                  <a:lnTo>
                    <a:pt x="27" y="404"/>
                  </a:lnTo>
                  <a:lnTo>
                    <a:pt x="633" y="0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92" name="Freeform 176"/>
            <p:cNvSpPr>
              <a:spLocks/>
            </p:cNvSpPr>
            <p:nvPr/>
          </p:nvSpPr>
          <p:spPr bwMode="auto">
            <a:xfrm rot="3195183" flipH="1">
              <a:off x="3385" y="2169"/>
              <a:ext cx="42" cy="46"/>
            </a:xfrm>
            <a:custGeom>
              <a:avLst/>
              <a:gdLst>
                <a:gd name="T0" fmla="*/ 672 w 827"/>
                <a:gd name="T1" fmla="*/ 23 h 707"/>
                <a:gd name="T2" fmla="*/ 470 w 827"/>
                <a:gd name="T3" fmla="*/ 39 h 707"/>
                <a:gd name="T4" fmla="*/ 543 w 827"/>
                <a:gd name="T5" fmla="*/ 0 h 707"/>
                <a:gd name="T6" fmla="*/ 275 w 827"/>
                <a:gd name="T7" fmla="*/ 15 h 707"/>
                <a:gd name="T8" fmla="*/ 376 w 827"/>
                <a:gd name="T9" fmla="*/ 51 h 707"/>
                <a:gd name="T10" fmla="*/ 175 w 827"/>
                <a:gd name="T11" fmla="*/ 125 h 707"/>
                <a:gd name="T12" fmla="*/ 316 w 827"/>
                <a:gd name="T13" fmla="*/ 121 h 707"/>
                <a:gd name="T14" fmla="*/ 106 w 827"/>
                <a:gd name="T15" fmla="*/ 239 h 707"/>
                <a:gd name="T16" fmla="*/ 292 w 827"/>
                <a:gd name="T17" fmla="*/ 248 h 707"/>
                <a:gd name="T18" fmla="*/ 83 w 827"/>
                <a:gd name="T19" fmla="*/ 385 h 707"/>
                <a:gd name="T20" fmla="*/ 245 w 827"/>
                <a:gd name="T21" fmla="*/ 382 h 707"/>
                <a:gd name="T22" fmla="*/ 0 w 827"/>
                <a:gd name="T23" fmla="*/ 532 h 707"/>
                <a:gd name="T24" fmla="*/ 202 w 827"/>
                <a:gd name="T25" fmla="*/ 528 h 707"/>
                <a:gd name="T26" fmla="*/ 47 w 827"/>
                <a:gd name="T27" fmla="*/ 652 h 707"/>
                <a:gd name="T28" fmla="*/ 233 w 827"/>
                <a:gd name="T29" fmla="*/ 628 h 707"/>
                <a:gd name="T30" fmla="*/ 136 w 827"/>
                <a:gd name="T31" fmla="*/ 707 h 707"/>
                <a:gd name="T32" fmla="*/ 615 w 827"/>
                <a:gd name="T33" fmla="*/ 660 h 707"/>
                <a:gd name="T34" fmla="*/ 819 w 827"/>
                <a:gd name="T35" fmla="*/ 622 h 707"/>
                <a:gd name="T36" fmla="*/ 521 w 827"/>
                <a:gd name="T37" fmla="*/ 615 h 707"/>
                <a:gd name="T38" fmla="*/ 729 w 827"/>
                <a:gd name="T39" fmla="*/ 513 h 707"/>
                <a:gd name="T40" fmla="*/ 470 w 827"/>
                <a:gd name="T41" fmla="*/ 509 h 707"/>
                <a:gd name="T42" fmla="*/ 786 w 827"/>
                <a:gd name="T43" fmla="*/ 374 h 707"/>
                <a:gd name="T44" fmla="*/ 621 w 827"/>
                <a:gd name="T45" fmla="*/ 366 h 707"/>
                <a:gd name="T46" fmla="*/ 827 w 827"/>
                <a:gd name="T47" fmla="*/ 223 h 707"/>
                <a:gd name="T48" fmla="*/ 521 w 827"/>
                <a:gd name="T49" fmla="*/ 288 h 707"/>
                <a:gd name="T50" fmla="*/ 566 w 827"/>
                <a:gd name="T51" fmla="*/ 207 h 707"/>
                <a:gd name="T52" fmla="*/ 737 w 827"/>
                <a:gd name="T53" fmla="*/ 117 h 707"/>
                <a:gd name="T54" fmla="*/ 514 w 827"/>
                <a:gd name="T55" fmla="*/ 125 h 707"/>
                <a:gd name="T56" fmla="*/ 672 w 827"/>
                <a:gd name="T57" fmla="*/ 23 h 707"/>
                <a:gd name="T58" fmla="*/ 672 w 827"/>
                <a:gd name="T59" fmla="*/ 2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7" h="707">
                  <a:moveTo>
                    <a:pt x="672" y="23"/>
                  </a:moveTo>
                  <a:lnTo>
                    <a:pt x="470" y="39"/>
                  </a:lnTo>
                  <a:lnTo>
                    <a:pt x="543" y="0"/>
                  </a:lnTo>
                  <a:lnTo>
                    <a:pt x="275" y="15"/>
                  </a:lnTo>
                  <a:lnTo>
                    <a:pt x="376" y="51"/>
                  </a:lnTo>
                  <a:lnTo>
                    <a:pt x="175" y="125"/>
                  </a:lnTo>
                  <a:lnTo>
                    <a:pt x="316" y="121"/>
                  </a:lnTo>
                  <a:lnTo>
                    <a:pt x="106" y="239"/>
                  </a:lnTo>
                  <a:lnTo>
                    <a:pt x="292" y="248"/>
                  </a:lnTo>
                  <a:lnTo>
                    <a:pt x="83" y="385"/>
                  </a:lnTo>
                  <a:lnTo>
                    <a:pt x="245" y="382"/>
                  </a:lnTo>
                  <a:lnTo>
                    <a:pt x="0" y="532"/>
                  </a:lnTo>
                  <a:lnTo>
                    <a:pt x="202" y="528"/>
                  </a:lnTo>
                  <a:lnTo>
                    <a:pt x="47" y="652"/>
                  </a:lnTo>
                  <a:lnTo>
                    <a:pt x="233" y="628"/>
                  </a:lnTo>
                  <a:lnTo>
                    <a:pt x="136" y="707"/>
                  </a:lnTo>
                  <a:lnTo>
                    <a:pt x="615" y="660"/>
                  </a:lnTo>
                  <a:lnTo>
                    <a:pt x="819" y="622"/>
                  </a:lnTo>
                  <a:lnTo>
                    <a:pt x="521" y="615"/>
                  </a:lnTo>
                  <a:lnTo>
                    <a:pt x="729" y="513"/>
                  </a:lnTo>
                  <a:lnTo>
                    <a:pt x="470" y="509"/>
                  </a:lnTo>
                  <a:lnTo>
                    <a:pt x="786" y="374"/>
                  </a:lnTo>
                  <a:lnTo>
                    <a:pt x="621" y="366"/>
                  </a:lnTo>
                  <a:lnTo>
                    <a:pt x="827" y="223"/>
                  </a:lnTo>
                  <a:lnTo>
                    <a:pt x="521" y="288"/>
                  </a:lnTo>
                  <a:lnTo>
                    <a:pt x="566" y="207"/>
                  </a:lnTo>
                  <a:lnTo>
                    <a:pt x="737" y="117"/>
                  </a:lnTo>
                  <a:lnTo>
                    <a:pt x="514" y="125"/>
                  </a:lnTo>
                  <a:lnTo>
                    <a:pt x="672" y="23"/>
                  </a:lnTo>
                  <a:lnTo>
                    <a:pt x="672" y="23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393" name="Freeform 177"/>
            <p:cNvSpPr>
              <a:spLocks/>
            </p:cNvSpPr>
            <p:nvPr/>
          </p:nvSpPr>
          <p:spPr bwMode="auto">
            <a:xfrm rot="3195183" flipH="1">
              <a:off x="3398" y="2219"/>
              <a:ext cx="13" cy="41"/>
            </a:xfrm>
            <a:custGeom>
              <a:avLst/>
              <a:gdLst>
                <a:gd name="T0" fmla="*/ 147 w 249"/>
                <a:gd name="T1" fmla="*/ 0 h 624"/>
                <a:gd name="T2" fmla="*/ 167 w 249"/>
                <a:gd name="T3" fmla="*/ 178 h 624"/>
                <a:gd name="T4" fmla="*/ 194 w 249"/>
                <a:gd name="T5" fmla="*/ 364 h 624"/>
                <a:gd name="T6" fmla="*/ 249 w 249"/>
                <a:gd name="T7" fmla="*/ 546 h 624"/>
                <a:gd name="T8" fmla="*/ 128 w 249"/>
                <a:gd name="T9" fmla="*/ 624 h 624"/>
                <a:gd name="T10" fmla="*/ 167 w 249"/>
                <a:gd name="T11" fmla="*/ 526 h 624"/>
                <a:gd name="T12" fmla="*/ 34 w 249"/>
                <a:gd name="T13" fmla="*/ 577 h 624"/>
                <a:gd name="T14" fmla="*/ 81 w 249"/>
                <a:gd name="T15" fmla="*/ 513 h 624"/>
                <a:gd name="T16" fmla="*/ 8 w 249"/>
                <a:gd name="T17" fmla="*/ 526 h 624"/>
                <a:gd name="T18" fmla="*/ 167 w 249"/>
                <a:gd name="T19" fmla="*/ 407 h 624"/>
                <a:gd name="T20" fmla="*/ 57 w 249"/>
                <a:gd name="T21" fmla="*/ 407 h 624"/>
                <a:gd name="T22" fmla="*/ 163 w 249"/>
                <a:gd name="T23" fmla="*/ 280 h 624"/>
                <a:gd name="T24" fmla="*/ 84 w 249"/>
                <a:gd name="T25" fmla="*/ 283 h 624"/>
                <a:gd name="T26" fmla="*/ 139 w 249"/>
                <a:gd name="T27" fmla="*/ 158 h 624"/>
                <a:gd name="T28" fmla="*/ 34 w 249"/>
                <a:gd name="T29" fmla="*/ 197 h 624"/>
                <a:gd name="T30" fmla="*/ 120 w 249"/>
                <a:gd name="T31" fmla="*/ 119 h 624"/>
                <a:gd name="T32" fmla="*/ 0 w 249"/>
                <a:gd name="T33" fmla="*/ 135 h 624"/>
                <a:gd name="T34" fmla="*/ 147 w 249"/>
                <a:gd name="T35" fmla="*/ 0 h 624"/>
                <a:gd name="T36" fmla="*/ 147 w 249"/>
                <a:gd name="T3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9" h="624">
                  <a:moveTo>
                    <a:pt x="147" y="0"/>
                  </a:moveTo>
                  <a:lnTo>
                    <a:pt x="167" y="178"/>
                  </a:lnTo>
                  <a:lnTo>
                    <a:pt x="194" y="364"/>
                  </a:lnTo>
                  <a:lnTo>
                    <a:pt x="249" y="546"/>
                  </a:lnTo>
                  <a:lnTo>
                    <a:pt x="128" y="624"/>
                  </a:lnTo>
                  <a:lnTo>
                    <a:pt x="167" y="526"/>
                  </a:lnTo>
                  <a:lnTo>
                    <a:pt x="34" y="577"/>
                  </a:lnTo>
                  <a:lnTo>
                    <a:pt x="81" y="513"/>
                  </a:lnTo>
                  <a:lnTo>
                    <a:pt x="8" y="526"/>
                  </a:lnTo>
                  <a:lnTo>
                    <a:pt x="167" y="407"/>
                  </a:lnTo>
                  <a:lnTo>
                    <a:pt x="57" y="407"/>
                  </a:lnTo>
                  <a:lnTo>
                    <a:pt x="163" y="280"/>
                  </a:lnTo>
                  <a:lnTo>
                    <a:pt x="84" y="283"/>
                  </a:lnTo>
                  <a:lnTo>
                    <a:pt x="139" y="158"/>
                  </a:lnTo>
                  <a:lnTo>
                    <a:pt x="34" y="197"/>
                  </a:lnTo>
                  <a:lnTo>
                    <a:pt x="120" y="119"/>
                  </a:lnTo>
                  <a:lnTo>
                    <a:pt x="0" y="135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pic>
          <p:nvPicPr>
            <p:cNvPr id="9394" name="Picture 17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" y="1178"/>
              <a:ext cx="129" cy="131"/>
            </a:xfrm>
            <a:prstGeom prst="rect">
              <a:avLst/>
            </a:prstGeom>
            <a:solidFill>
              <a:srgbClr val="3333FF"/>
            </a:solidFill>
          </p:spPr>
        </p:pic>
        <p:sp>
          <p:nvSpPr>
            <p:cNvPr id="9395" name="Rectangle 179"/>
            <p:cNvSpPr>
              <a:spLocks noChangeArrowheads="1"/>
            </p:cNvSpPr>
            <p:nvPr/>
          </p:nvSpPr>
          <p:spPr bwMode="auto">
            <a:xfrm rot="5400000">
              <a:off x="3858" y="789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96" name="Rectangle 180"/>
            <p:cNvSpPr>
              <a:spLocks noChangeArrowheads="1"/>
            </p:cNvSpPr>
            <p:nvPr/>
          </p:nvSpPr>
          <p:spPr bwMode="auto">
            <a:xfrm rot="5400000">
              <a:off x="3858" y="920"/>
              <a:ext cx="132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97" name="Rectangle 181"/>
            <p:cNvSpPr>
              <a:spLocks noChangeArrowheads="1"/>
            </p:cNvSpPr>
            <p:nvPr/>
          </p:nvSpPr>
          <p:spPr bwMode="auto">
            <a:xfrm rot="5400000">
              <a:off x="3858" y="1052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98" name="Rectangle 182"/>
            <p:cNvSpPr>
              <a:spLocks noChangeArrowheads="1"/>
            </p:cNvSpPr>
            <p:nvPr/>
          </p:nvSpPr>
          <p:spPr bwMode="auto">
            <a:xfrm rot="5400000">
              <a:off x="3858" y="1183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399" name="Rectangle 183"/>
            <p:cNvSpPr>
              <a:spLocks noChangeArrowheads="1"/>
            </p:cNvSpPr>
            <p:nvPr/>
          </p:nvSpPr>
          <p:spPr bwMode="auto">
            <a:xfrm rot="5400000">
              <a:off x="3858" y="1314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00" name="Rectangle 184"/>
            <p:cNvSpPr>
              <a:spLocks noChangeArrowheads="1"/>
            </p:cNvSpPr>
            <p:nvPr/>
          </p:nvSpPr>
          <p:spPr bwMode="auto">
            <a:xfrm rot="5400000">
              <a:off x="3858" y="1445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01" name="Rectangle 185"/>
            <p:cNvSpPr>
              <a:spLocks noChangeArrowheads="1"/>
            </p:cNvSpPr>
            <p:nvPr/>
          </p:nvSpPr>
          <p:spPr bwMode="auto">
            <a:xfrm rot="5400000">
              <a:off x="3858" y="1576"/>
              <a:ext cx="132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02" name="Rectangle 186"/>
            <p:cNvSpPr>
              <a:spLocks noChangeArrowheads="1"/>
            </p:cNvSpPr>
            <p:nvPr/>
          </p:nvSpPr>
          <p:spPr bwMode="auto">
            <a:xfrm rot="5400000">
              <a:off x="3858" y="1708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03" name="Rectangle 187"/>
            <p:cNvSpPr>
              <a:spLocks noChangeArrowheads="1"/>
            </p:cNvSpPr>
            <p:nvPr/>
          </p:nvSpPr>
          <p:spPr bwMode="auto">
            <a:xfrm rot="5400000">
              <a:off x="3858" y="1970"/>
              <a:ext cx="132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04" name="Rectangle 188"/>
            <p:cNvSpPr>
              <a:spLocks noChangeArrowheads="1"/>
            </p:cNvSpPr>
            <p:nvPr/>
          </p:nvSpPr>
          <p:spPr bwMode="auto">
            <a:xfrm rot="5400000">
              <a:off x="3858" y="1840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05" name="Rectangle 189"/>
            <p:cNvSpPr>
              <a:spLocks noChangeArrowheads="1"/>
            </p:cNvSpPr>
            <p:nvPr/>
          </p:nvSpPr>
          <p:spPr bwMode="auto">
            <a:xfrm rot="5400000">
              <a:off x="3858" y="2102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06" name="Rectangle 190"/>
            <p:cNvSpPr>
              <a:spLocks noChangeArrowheads="1"/>
            </p:cNvSpPr>
            <p:nvPr/>
          </p:nvSpPr>
          <p:spPr bwMode="auto">
            <a:xfrm rot="5400000">
              <a:off x="3858" y="2233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07" name="Rectangle 191"/>
            <p:cNvSpPr>
              <a:spLocks noChangeArrowheads="1"/>
            </p:cNvSpPr>
            <p:nvPr/>
          </p:nvSpPr>
          <p:spPr bwMode="auto">
            <a:xfrm rot="5400000">
              <a:off x="3858" y="2364"/>
              <a:ext cx="132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08" name="Rectangle 192"/>
            <p:cNvSpPr>
              <a:spLocks noChangeArrowheads="1"/>
            </p:cNvSpPr>
            <p:nvPr/>
          </p:nvSpPr>
          <p:spPr bwMode="auto">
            <a:xfrm rot="5400000">
              <a:off x="3858" y="2496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09" name="Rectangle 193"/>
            <p:cNvSpPr>
              <a:spLocks noChangeArrowheads="1"/>
            </p:cNvSpPr>
            <p:nvPr/>
          </p:nvSpPr>
          <p:spPr bwMode="auto">
            <a:xfrm rot="5400000">
              <a:off x="3858" y="2627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10" name="Rectangle 194"/>
            <p:cNvSpPr>
              <a:spLocks noChangeArrowheads="1"/>
            </p:cNvSpPr>
            <p:nvPr/>
          </p:nvSpPr>
          <p:spPr bwMode="auto">
            <a:xfrm rot="5400000">
              <a:off x="3858" y="2758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11" name="Rectangle 195"/>
            <p:cNvSpPr>
              <a:spLocks noChangeArrowheads="1"/>
            </p:cNvSpPr>
            <p:nvPr/>
          </p:nvSpPr>
          <p:spPr bwMode="auto">
            <a:xfrm rot="5400000">
              <a:off x="3858" y="2889"/>
              <a:ext cx="132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pic>
          <p:nvPicPr>
            <p:cNvPr id="9412" name="Picture 19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" y="1707"/>
              <a:ext cx="129" cy="132"/>
            </a:xfrm>
            <a:prstGeom prst="rect">
              <a:avLst/>
            </a:prstGeom>
            <a:solidFill>
              <a:srgbClr val="3333FF"/>
            </a:solidFill>
          </p:spPr>
        </p:pic>
        <p:pic>
          <p:nvPicPr>
            <p:cNvPr id="9413" name="Picture 19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9" y="1566"/>
              <a:ext cx="129" cy="131"/>
            </a:xfrm>
            <a:prstGeom prst="rect">
              <a:avLst/>
            </a:prstGeom>
            <a:solidFill>
              <a:srgbClr val="3333FF"/>
            </a:solidFill>
          </p:spPr>
        </p:pic>
        <p:pic>
          <p:nvPicPr>
            <p:cNvPr id="9414" name="Picture 19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4" y="2100"/>
              <a:ext cx="129" cy="131"/>
            </a:xfrm>
            <a:prstGeom prst="rect">
              <a:avLst/>
            </a:prstGeom>
            <a:solidFill>
              <a:srgbClr val="3333FF"/>
            </a:solidFill>
          </p:spPr>
        </p:pic>
        <p:pic>
          <p:nvPicPr>
            <p:cNvPr id="9415" name="Picture 19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9" y="1844"/>
              <a:ext cx="129" cy="131"/>
            </a:xfrm>
            <a:prstGeom prst="rect">
              <a:avLst/>
            </a:prstGeom>
            <a:solidFill>
              <a:srgbClr val="3333FF"/>
            </a:solidFill>
          </p:spPr>
        </p:pic>
        <p:pic>
          <p:nvPicPr>
            <p:cNvPr id="9416" name="Picture 20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9" y="2360"/>
              <a:ext cx="129" cy="131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417" name="Freeform 201"/>
            <p:cNvSpPr>
              <a:spLocks/>
            </p:cNvSpPr>
            <p:nvPr/>
          </p:nvSpPr>
          <p:spPr bwMode="auto">
            <a:xfrm rot="3195183" flipH="1">
              <a:off x="3988" y="2422"/>
              <a:ext cx="99" cy="95"/>
            </a:xfrm>
            <a:custGeom>
              <a:avLst/>
              <a:gdLst>
                <a:gd name="T0" fmla="*/ 1908 w 1922"/>
                <a:gd name="T1" fmla="*/ 0 h 1436"/>
                <a:gd name="T2" fmla="*/ 1170 w 1922"/>
                <a:gd name="T3" fmla="*/ 198 h 1436"/>
                <a:gd name="T4" fmla="*/ 762 w 1922"/>
                <a:gd name="T5" fmla="*/ 278 h 1436"/>
                <a:gd name="T6" fmla="*/ 584 w 1922"/>
                <a:gd name="T7" fmla="*/ 590 h 1436"/>
                <a:gd name="T8" fmla="*/ 122 w 1922"/>
                <a:gd name="T9" fmla="*/ 899 h 1436"/>
                <a:gd name="T10" fmla="*/ 339 w 1922"/>
                <a:gd name="T11" fmla="*/ 1075 h 1436"/>
                <a:gd name="T12" fmla="*/ 0 w 1922"/>
                <a:gd name="T13" fmla="*/ 1404 h 1436"/>
                <a:gd name="T14" fmla="*/ 257 w 1922"/>
                <a:gd name="T15" fmla="*/ 1436 h 1436"/>
                <a:gd name="T16" fmla="*/ 525 w 1922"/>
                <a:gd name="T17" fmla="*/ 1408 h 1436"/>
                <a:gd name="T18" fmla="*/ 743 w 1922"/>
                <a:gd name="T19" fmla="*/ 1326 h 1436"/>
                <a:gd name="T20" fmla="*/ 704 w 1922"/>
                <a:gd name="T21" fmla="*/ 1044 h 1436"/>
                <a:gd name="T22" fmla="*/ 980 w 1922"/>
                <a:gd name="T23" fmla="*/ 1017 h 1436"/>
                <a:gd name="T24" fmla="*/ 1395 w 1922"/>
                <a:gd name="T25" fmla="*/ 985 h 1436"/>
                <a:gd name="T26" fmla="*/ 1922 w 1922"/>
                <a:gd name="T27" fmla="*/ 831 h 1436"/>
                <a:gd name="T28" fmla="*/ 1908 w 1922"/>
                <a:gd name="T29" fmla="*/ 0 h 1436"/>
                <a:gd name="T30" fmla="*/ 1908 w 1922"/>
                <a:gd name="T31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2" h="1436">
                  <a:moveTo>
                    <a:pt x="1908" y="0"/>
                  </a:moveTo>
                  <a:lnTo>
                    <a:pt x="1170" y="198"/>
                  </a:lnTo>
                  <a:lnTo>
                    <a:pt x="762" y="278"/>
                  </a:lnTo>
                  <a:lnTo>
                    <a:pt x="584" y="590"/>
                  </a:lnTo>
                  <a:lnTo>
                    <a:pt x="122" y="899"/>
                  </a:lnTo>
                  <a:lnTo>
                    <a:pt x="339" y="1075"/>
                  </a:lnTo>
                  <a:lnTo>
                    <a:pt x="0" y="1404"/>
                  </a:lnTo>
                  <a:lnTo>
                    <a:pt x="257" y="1436"/>
                  </a:lnTo>
                  <a:lnTo>
                    <a:pt x="525" y="1408"/>
                  </a:lnTo>
                  <a:lnTo>
                    <a:pt x="743" y="1326"/>
                  </a:lnTo>
                  <a:lnTo>
                    <a:pt x="704" y="1044"/>
                  </a:lnTo>
                  <a:lnTo>
                    <a:pt x="980" y="1017"/>
                  </a:lnTo>
                  <a:lnTo>
                    <a:pt x="1395" y="985"/>
                  </a:lnTo>
                  <a:lnTo>
                    <a:pt x="1922" y="831"/>
                  </a:lnTo>
                  <a:lnTo>
                    <a:pt x="1908" y="0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18" name="Freeform 202"/>
            <p:cNvSpPr>
              <a:spLocks/>
            </p:cNvSpPr>
            <p:nvPr/>
          </p:nvSpPr>
          <p:spPr bwMode="auto">
            <a:xfrm rot="3195183" flipH="1">
              <a:off x="4046" y="2413"/>
              <a:ext cx="19" cy="6"/>
            </a:xfrm>
            <a:custGeom>
              <a:avLst/>
              <a:gdLst>
                <a:gd name="T0" fmla="*/ 376 w 376"/>
                <a:gd name="T1" fmla="*/ 32 h 96"/>
                <a:gd name="T2" fmla="*/ 357 w 376"/>
                <a:gd name="T3" fmla="*/ 35 h 96"/>
                <a:gd name="T4" fmla="*/ 341 w 376"/>
                <a:gd name="T5" fmla="*/ 39 h 96"/>
                <a:gd name="T6" fmla="*/ 324 w 376"/>
                <a:gd name="T7" fmla="*/ 41 h 96"/>
                <a:gd name="T8" fmla="*/ 306 w 376"/>
                <a:gd name="T9" fmla="*/ 47 h 96"/>
                <a:gd name="T10" fmla="*/ 288 w 376"/>
                <a:gd name="T11" fmla="*/ 49 h 96"/>
                <a:gd name="T12" fmla="*/ 271 w 376"/>
                <a:gd name="T13" fmla="*/ 55 h 96"/>
                <a:gd name="T14" fmla="*/ 253 w 376"/>
                <a:gd name="T15" fmla="*/ 59 h 96"/>
                <a:gd name="T16" fmla="*/ 235 w 376"/>
                <a:gd name="T17" fmla="*/ 65 h 96"/>
                <a:gd name="T18" fmla="*/ 218 w 376"/>
                <a:gd name="T19" fmla="*/ 67 h 96"/>
                <a:gd name="T20" fmla="*/ 200 w 376"/>
                <a:gd name="T21" fmla="*/ 71 h 96"/>
                <a:gd name="T22" fmla="*/ 182 w 376"/>
                <a:gd name="T23" fmla="*/ 73 h 96"/>
                <a:gd name="T24" fmla="*/ 165 w 376"/>
                <a:gd name="T25" fmla="*/ 79 h 96"/>
                <a:gd name="T26" fmla="*/ 147 w 376"/>
                <a:gd name="T27" fmla="*/ 81 h 96"/>
                <a:gd name="T28" fmla="*/ 130 w 376"/>
                <a:gd name="T29" fmla="*/ 84 h 96"/>
                <a:gd name="T30" fmla="*/ 112 w 376"/>
                <a:gd name="T31" fmla="*/ 88 h 96"/>
                <a:gd name="T32" fmla="*/ 96 w 376"/>
                <a:gd name="T33" fmla="*/ 90 h 96"/>
                <a:gd name="T34" fmla="*/ 87 w 376"/>
                <a:gd name="T35" fmla="*/ 90 h 96"/>
                <a:gd name="T36" fmla="*/ 75 w 376"/>
                <a:gd name="T37" fmla="*/ 88 h 96"/>
                <a:gd name="T38" fmla="*/ 61 w 376"/>
                <a:gd name="T39" fmla="*/ 86 h 96"/>
                <a:gd name="T40" fmla="*/ 47 w 376"/>
                <a:gd name="T41" fmla="*/ 86 h 96"/>
                <a:gd name="T42" fmla="*/ 32 w 376"/>
                <a:gd name="T43" fmla="*/ 86 h 96"/>
                <a:gd name="T44" fmla="*/ 20 w 376"/>
                <a:gd name="T45" fmla="*/ 88 h 96"/>
                <a:gd name="T46" fmla="*/ 6 w 376"/>
                <a:gd name="T47" fmla="*/ 90 h 96"/>
                <a:gd name="T48" fmla="*/ 0 w 376"/>
                <a:gd name="T49" fmla="*/ 96 h 96"/>
                <a:gd name="T50" fmla="*/ 12 w 376"/>
                <a:gd name="T51" fmla="*/ 84 h 96"/>
                <a:gd name="T52" fmla="*/ 28 w 376"/>
                <a:gd name="T53" fmla="*/ 75 h 96"/>
                <a:gd name="T54" fmla="*/ 41 w 376"/>
                <a:gd name="T55" fmla="*/ 65 h 96"/>
                <a:gd name="T56" fmla="*/ 61 w 376"/>
                <a:gd name="T57" fmla="*/ 57 h 96"/>
                <a:gd name="T58" fmla="*/ 79 w 376"/>
                <a:gd name="T59" fmla="*/ 47 h 96"/>
                <a:gd name="T60" fmla="*/ 96 w 376"/>
                <a:gd name="T61" fmla="*/ 37 h 96"/>
                <a:gd name="T62" fmla="*/ 118 w 376"/>
                <a:gd name="T63" fmla="*/ 30 h 96"/>
                <a:gd name="T64" fmla="*/ 139 w 376"/>
                <a:gd name="T65" fmla="*/ 24 h 96"/>
                <a:gd name="T66" fmla="*/ 159 w 376"/>
                <a:gd name="T67" fmla="*/ 16 h 96"/>
                <a:gd name="T68" fmla="*/ 179 w 376"/>
                <a:gd name="T69" fmla="*/ 10 h 96"/>
                <a:gd name="T70" fmla="*/ 198 w 376"/>
                <a:gd name="T71" fmla="*/ 4 h 96"/>
                <a:gd name="T72" fmla="*/ 218 w 376"/>
                <a:gd name="T73" fmla="*/ 2 h 96"/>
                <a:gd name="T74" fmla="*/ 235 w 376"/>
                <a:gd name="T75" fmla="*/ 0 h 96"/>
                <a:gd name="T76" fmla="*/ 253 w 376"/>
                <a:gd name="T77" fmla="*/ 0 h 96"/>
                <a:gd name="T78" fmla="*/ 269 w 376"/>
                <a:gd name="T79" fmla="*/ 2 h 96"/>
                <a:gd name="T80" fmla="*/ 284 w 376"/>
                <a:gd name="T81" fmla="*/ 8 h 96"/>
                <a:gd name="T82" fmla="*/ 296 w 376"/>
                <a:gd name="T83" fmla="*/ 12 h 96"/>
                <a:gd name="T84" fmla="*/ 308 w 376"/>
                <a:gd name="T85" fmla="*/ 16 h 96"/>
                <a:gd name="T86" fmla="*/ 318 w 376"/>
                <a:gd name="T87" fmla="*/ 18 h 96"/>
                <a:gd name="T88" fmla="*/ 331 w 376"/>
                <a:gd name="T89" fmla="*/ 24 h 96"/>
                <a:gd name="T90" fmla="*/ 341 w 376"/>
                <a:gd name="T91" fmla="*/ 24 h 96"/>
                <a:gd name="T92" fmla="*/ 353 w 376"/>
                <a:gd name="T93" fmla="*/ 28 h 96"/>
                <a:gd name="T94" fmla="*/ 365 w 376"/>
                <a:gd name="T95" fmla="*/ 30 h 96"/>
                <a:gd name="T96" fmla="*/ 376 w 376"/>
                <a:gd name="T97" fmla="*/ 32 h 96"/>
                <a:gd name="T98" fmla="*/ 376 w 376"/>
                <a:gd name="T99" fmla="*/ 3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6" h="96">
                  <a:moveTo>
                    <a:pt x="376" y="32"/>
                  </a:moveTo>
                  <a:lnTo>
                    <a:pt x="357" y="35"/>
                  </a:lnTo>
                  <a:lnTo>
                    <a:pt x="341" y="39"/>
                  </a:lnTo>
                  <a:lnTo>
                    <a:pt x="324" y="41"/>
                  </a:lnTo>
                  <a:lnTo>
                    <a:pt x="306" y="47"/>
                  </a:lnTo>
                  <a:lnTo>
                    <a:pt x="288" y="49"/>
                  </a:lnTo>
                  <a:lnTo>
                    <a:pt x="271" y="55"/>
                  </a:lnTo>
                  <a:lnTo>
                    <a:pt x="253" y="59"/>
                  </a:lnTo>
                  <a:lnTo>
                    <a:pt x="235" y="65"/>
                  </a:lnTo>
                  <a:lnTo>
                    <a:pt x="218" y="67"/>
                  </a:lnTo>
                  <a:lnTo>
                    <a:pt x="200" y="71"/>
                  </a:lnTo>
                  <a:lnTo>
                    <a:pt x="182" y="73"/>
                  </a:lnTo>
                  <a:lnTo>
                    <a:pt x="165" y="79"/>
                  </a:lnTo>
                  <a:lnTo>
                    <a:pt x="147" y="81"/>
                  </a:lnTo>
                  <a:lnTo>
                    <a:pt x="130" y="84"/>
                  </a:lnTo>
                  <a:lnTo>
                    <a:pt x="112" y="88"/>
                  </a:lnTo>
                  <a:lnTo>
                    <a:pt x="96" y="90"/>
                  </a:lnTo>
                  <a:lnTo>
                    <a:pt x="87" y="90"/>
                  </a:lnTo>
                  <a:lnTo>
                    <a:pt x="75" y="88"/>
                  </a:lnTo>
                  <a:lnTo>
                    <a:pt x="61" y="86"/>
                  </a:lnTo>
                  <a:lnTo>
                    <a:pt x="47" y="86"/>
                  </a:lnTo>
                  <a:lnTo>
                    <a:pt x="32" y="86"/>
                  </a:lnTo>
                  <a:lnTo>
                    <a:pt x="20" y="88"/>
                  </a:lnTo>
                  <a:lnTo>
                    <a:pt x="6" y="90"/>
                  </a:lnTo>
                  <a:lnTo>
                    <a:pt x="0" y="96"/>
                  </a:lnTo>
                  <a:lnTo>
                    <a:pt x="12" y="84"/>
                  </a:lnTo>
                  <a:lnTo>
                    <a:pt x="28" y="75"/>
                  </a:lnTo>
                  <a:lnTo>
                    <a:pt x="41" y="65"/>
                  </a:lnTo>
                  <a:lnTo>
                    <a:pt x="61" y="57"/>
                  </a:lnTo>
                  <a:lnTo>
                    <a:pt x="79" y="47"/>
                  </a:lnTo>
                  <a:lnTo>
                    <a:pt x="96" y="37"/>
                  </a:lnTo>
                  <a:lnTo>
                    <a:pt x="118" y="30"/>
                  </a:lnTo>
                  <a:lnTo>
                    <a:pt x="139" y="24"/>
                  </a:lnTo>
                  <a:lnTo>
                    <a:pt x="159" y="16"/>
                  </a:lnTo>
                  <a:lnTo>
                    <a:pt x="179" y="10"/>
                  </a:lnTo>
                  <a:lnTo>
                    <a:pt x="198" y="4"/>
                  </a:lnTo>
                  <a:lnTo>
                    <a:pt x="218" y="2"/>
                  </a:lnTo>
                  <a:lnTo>
                    <a:pt x="235" y="0"/>
                  </a:lnTo>
                  <a:lnTo>
                    <a:pt x="253" y="0"/>
                  </a:lnTo>
                  <a:lnTo>
                    <a:pt x="269" y="2"/>
                  </a:lnTo>
                  <a:lnTo>
                    <a:pt x="284" y="8"/>
                  </a:lnTo>
                  <a:lnTo>
                    <a:pt x="296" y="12"/>
                  </a:lnTo>
                  <a:lnTo>
                    <a:pt x="308" y="16"/>
                  </a:lnTo>
                  <a:lnTo>
                    <a:pt x="318" y="18"/>
                  </a:lnTo>
                  <a:lnTo>
                    <a:pt x="331" y="24"/>
                  </a:lnTo>
                  <a:lnTo>
                    <a:pt x="341" y="24"/>
                  </a:lnTo>
                  <a:lnTo>
                    <a:pt x="353" y="28"/>
                  </a:lnTo>
                  <a:lnTo>
                    <a:pt x="365" y="30"/>
                  </a:lnTo>
                  <a:lnTo>
                    <a:pt x="376" y="32"/>
                  </a:lnTo>
                  <a:lnTo>
                    <a:pt x="37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19" name="Freeform 203"/>
            <p:cNvSpPr>
              <a:spLocks/>
            </p:cNvSpPr>
            <p:nvPr/>
          </p:nvSpPr>
          <p:spPr bwMode="auto">
            <a:xfrm rot="3195183" flipH="1">
              <a:off x="4041" y="2400"/>
              <a:ext cx="22" cy="4"/>
            </a:xfrm>
            <a:custGeom>
              <a:avLst/>
              <a:gdLst>
                <a:gd name="T0" fmla="*/ 437 w 437"/>
                <a:gd name="T1" fmla="*/ 14 h 72"/>
                <a:gd name="T2" fmla="*/ 394 w 437"/>
                <a:gd name="T3" fmla="*/ 25 h 72"/>
                <a:gd name="T4" fmla="*/ 357 w 437"/>
                <a:gd name="T5" fmla="*/ 35 h 72"/>
                <a:gd name="T6" fmla="*/ 324 w 437"/>
                <a:gd name="T7" fmla="*/ 43 h 72"/>
                <a:gd name="T8" fmla="*/ 296 w 437"/>
                <a:gd name="T9" fmla="*/ 53 h 72"/>
                <a:gd name="T10" fmla="*/ 271 w 437"/>
                <a:gd name="T11" fmla="*/ 59 h 72"/>
                <a:gd name="T12" fmla="*/ 249 w 437"/>
                <a:gd name="T13" fmla="*/ 65 h 72"/>
                <a:gd name="T14" fmla="*/ 230 w 437"/>
                <a:gd name="T15" fmla="*/ 67 h 72"/>
                <a:gd name="T16" fmla="*/ 210 w 437"/>
                <a:gd name="T17" fmla="*/ 72 h 72"/>
                <a:gd name="T18" fmla="*/ 190 w 437"/>
                <a:gd name="T19" fmla="*/ 71 h 72"/>
                <a:gd name="T20" fmla="*/ 171 w 437"/>
                <a:gd name="T21" fmla="*/ 71 h 72"/>
                <a:gd name="T22" fmla="*/ 151 w 437"/>
                <a:gd name="T23" fmla="*/ 69 h 72"/>
                <a:gd name="T24" fmla="*/ 128 w 437"/>
                <a:gd name="T25" fmla="*/ 67 h 72"/>
                <a:gd name="T26" fmla="*/ 102 w 437"/>
                <a:gd name="T27" fmla="*/ 59 h 72"/>
                <a:gd name="T28" fmla="*/ 71 w 437"/>
                <a:gd name="T29" fmla="*/ 55 h 72"/>
                <a:gd name="T30" fmla="*/ 40 w 437"/>
                <a:gd name="T31" fmla="*/ 45 h 72"/>
                <a:gd name="T32" fmla="*/ 0 w 437"/>
                <a:gd name="T33" fmla="*/ 37 h 72"/>
                <a:gd name="T34" fmla="*/ 8 w 437"/>
                <a:gd name="T35" fmla="*/ 29 h 72"/>
                <a:gd name="T36" fmla="*/ 26 w 437"/>
                <a:gd name="T37" fmla="*/ 24 h 72"/>
                <a:gd name="T38" fmla="*/ 47 w 437"/>
                <a:gd name="T39" fmla="*/ 18 h 72"/>
                <a:gd name="T40" fmla="*/ 79 w 437"/>
                <a:gd name="T41" fmla="*/ 14 h 72"/>
                <a:gd name="T42" fmla="*/ 110 w 437"/>
                <a:gd name="T43" fmla="*/ 10 h 72"/>
                <a:gd name="T44" fmla="*/ 147 w 437"/>
                <a:gd name="T45" fmla="*/ 6 h 72"/>
                <a:gd name="T46" fmla="*/ 187 w 437"/>
                <a:gd name="T47" fmla="*/ 2 h 72"/>
                <a:gd name="T48" fmla="*/ 228 w 437"/>
                <a:gd name="T49" fmla="*/ 2 h 72"/>
                <a:gd name="T50" fmla="*/ 267 w 437"/>
                <a:gd name="T51" fmla="*/ 0 h 72"/>
                <a:gd name="T52" fmla="*/ 306 w 437"/>
                <a:gd name="T53" fmla="*/ 0 h 72"/>
                <a:gd name="T54" fmla="*/ 339 w 437"/>
                <a:gd name="T55" fmla="*/ 0 h 72"/>
                <a:gd name="T56" fmla="*/ 373 w 437"/>
                <a:gd name="T57" fmla="*/ 2 h 72"/>
                <a:gd name="T58" fmla="*/ 398 w 437"/>
                <a:gd name="T59" fmla="*/ 2 h 72"/>
                <a:gd name="T60" fmla="*/ 420 w 437"/>
                <a:gd name="T61" fmla="*/ 4 h 72"/>
                <a:gd name="T62" fmla="*/ 431 w 437"/>
                <a:gd name="T63" fmla="*/ 10 h 72"/>
                <a:gd name="T64" fmla="*/ 437 w 437"/>
                <a:gd name="T65" fmla="*/ 14 h 72"/>
                <a:gd name="T66" fmla="*/ 437 w 437"/>
                <a:gd name="T67" fmla="*/ 1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7" h="72">
                  <a:moveTo>
                    <a:pt x="437" y="14"/>
                  </a:moveTo>
                  <a:lnTo>
                    <a:pt x="394" y="25"/>
                  </a:lnTo>
                  <a:lnTo>
                    <a:pt x="357" y="35"/>
                  </a:lnTo>
                  <a:lnTo>
                    <a:pt x="324" y="43"/>
                  </a:lnTo>
                  <a:lnTo>
                    <a:pt x="296" y="53"/>
                  </a:lnTo>
                  <a:lnTo>
                    <a:pt x="271" y="59"/>
                  </a:lnTo>
                  <a:lnTo>
                    <a:pt x="249" y="65"/>
                  </a:lnTo>
                  <a:lnTo>
                    <a:pt x="230" y="67"/>
                  </a:lnTo>
                  <a:lnTo>
                    <a:pt x="210" y="72"/>
                  </a:lnTo>
                  <a:lnTo>
                    <a:pt x="190" y="71"/>
                  </a:lnTo>
                  <a:lnTo>
                    <a:pt x="171" y="71"/>
                  </a:lnTo>
                  <a:lnTo>
                    <a:pt x="151" y="69"/>
                  </a:lnTo>
                  <a:lnTo>
                    <a:pt x="128" y="67"/>
                  </a:lnTo>
                  <a:lnTo>
                    <a:pt x="102" y="59"/>
                  </a:lnTo>
                  <a:lnTo>
                    <a:pt x="71" y="55"/>
                  </a:lnTo>
                  <a:lnTo>
                    <a:pt x="40" y="45"/>
                  </a:lnTo>
                  <a:lnTo>
                    <a:pt x="0" y="37"/>
                  </a:lnTo>
                  <a:lnTo>
                    <a:pt x="8" y="29"/>
                  </a:lnTo>
                  <a:lnTo>
                    <a:pt x="26" y="24"/>
                  </a:lnTo>
                  <a:lnTo>
                    <a:pt x="47" y="18"/>
                  </a:lnTo>
                  <a:lnTo>
                    <a:pt x="79" y="14"/>
                  </a:lnTo>
                  <a:lnTo>
                    <a:pt x="110" y="10"/>
                  </a:lnTo>
                  <a:lnTo>
                    <a:pt x="147" y="6"/>
                  </a:lnTo>
                  <a:lnTo>
                    <a:pt x="187" y="2"/>
                  </a:lnTo>
                  <a:lnTo>
                    <a:pt x="228" y="2"/>
                  </a:lnTo>
                  <a:lnTo>
                    <a:pt x="267" y="0"/>
                  </a:lnTo>
                  <a:lnTo>
                    <a:pt x="306" y="0"/>
                  </a:lnTo>
                  <a:lnTo>
                    <a:pt x="339" y="0"/>
                  </a:lnTo>
                  <a:lnTo>
                    <a:pt x="373" y="2"/>
                  </a:lnTo>
                  <a:lnTo>
                    <a:pt x="398" y="2"/>
                  </a:lnTo>
                  <a:lnTo>
                    <a:pt x="420" y="4"/>
                  </a:lnTo>
                  <a:lnTo>
                    <a:pt x="431" y="10"/>
                  </a:lnTo>
                  <a:lnTo>
                    <a:pt x="437" y="14"/>
                  </a:lnTo>
                  <a:lnTo>
                    <a:pt x="43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20" name="Freeform 204"/>
            <p:cNvSpPr>
              <a:spLocks/>
            </p:cNvSpPr>
            <p:nvPr/>
          </p:nvSpPr>
          <p:spPr bwMode="auto">
            <a:xfrm rot="3195183" flipH="1">
              <a:off x="4016" y="2431"/>
              <a:ext cx="42" cy="81"/>
            </a:xfrm>
            <a:custGeom>
              <a:avLst/>
              <a:gdLst>
                <a:gd name="T0" fmla="*/ 297 w 810"/>
                <a:gd name="T1" fmla="*/ 67 h 1226"/>
                <a:gd name="T2" fmla="*/ 382 w 810"/>
                <a:gd name="T3" fmla="*/ 41 h 1226"/>
                <a:gd name="T4" fmla="*/ 470 w 810"/>
                <a:gd name="T5" fmla="*/ 26 h 1226"/>
                <a:gd name="T6" fmla="*/ 554 w 810"/>
                <a:gd name="T7" fmla="*/ 12 h 1226"/>
                <a:gd name="T8" fmla="*/ 640 w 810"/>
                <a:gd name="T9" fmla="*/ 4 h 1226"/>
                <a:gd name="T10" fmla="*/ 707 w 810"/>
                <a:gd name="T11" fmla="*/ 88 h 1226"/>
                <a:gd name="T12" fmla="*/ 252 w 810"/>
                <a:gd name="T13" fmla="*/ 272 h 1226"/>
                <a:gd name="T14" fmla="*/ 311 w 810"/>
                <a:gd name="T15" fmla="*/ 415 h 1226"/>
                <a:gd name="T16" fmla="*/ 280 w 810"/>
                <a:gd name="T17" fmla="*/ 435 h 1226"/>
                <a:gd name="T18" fmla="*/ 250 w 810"/>
                <a:gd name="T19" fmla="*/ 458 h 1226"/>
                <a:gd name="T20" fmla="*/ 217 w 810"/>
                <a:gd name="T21" fmla="*/ 476 h 1226"/>
                <a:gd name="T22" fmla="*/ 186 w 810"/>
                <a:gd name="T23" fmla="*/ 496 h 1226"/>
                <a:gd name="T24" fmla="*/ 152 w 810"/>
                <a:gd name="T25" fmla="*/ 511 h 1226"/>
                <a:gd name="T26" fmla="*/ 131 w 810"/>
                <a:gd name="T27" fmla="*/ 638 h 1226"/>
                <a:gd name="T28" fmla="*/ 113 w 810"/>
                <a:gd name="T29" fmla="*/ 811 h 1226"/>
                <a:gd name="T30" fmla="*/ 109 w 810"/>
                <a:gd name="T31" fmla="*/ 824 h 1226"/>
                <a:gd name="T32" fmla="*/ 133 w 810"/>
                <a:gd name="T33" fmla="*/ 826 h 1226"/>
                <a:gd name="T34" fmla="*/ 170 w 810"/>
                <a:gd name="T35" fmla="*/ 823 h 1226"/>
                <a:gd name="T36" fmla="*/ 219 w 810"/>
                <a:gd name="T37" fmla="*/ 813 h 1226"/>
                <a:gd name="T38" fmla="*/ 250 w 810"/>
                <a:gd name="T39" fmla="*/ 811 h 1226"/>
                <a:gd name="T40" fmla="*/ 207 w 810"/>
                <a:gd name="T41" fmla="*/ 846 h 1226"/>
                <a:gd name="T42" fmla="*/ 176 w 810"/>
                <a:gd name="T43" fmla="*/ 887 h 1226"/>
                <a:gd name="T44" fmla="*/ 248 w 810"/>
                <a:gd name="T45" fmla="*/ 871 h 1226"/>
                <a:gd name="T46" fmla="*/ 362 w 810"/>
                <a:gd name="T47" fmla="*/ 844 h 1226"/>
                <a:gd name="T48" fmla="*/ 483 w 810"/>
                <a:gd name="T49" fmla="*/ 834 h 1226"/>
                <a:gd name="T50" fmla="*/ 601 w 810"/>
                <a:gd name="T51" fmla="*/ 826 h 1226"/>
                <a:gd name="T52" fmla="*/ 715 w 810"/>
                <a:gd name="T53" fmla="*/ 817 h 1226"/>
                <a:gd name="T54" fmla="*/ 810 w 810"/>
                <a:gd name="T55" fmla="*/ 883 h 1226"/>
                <a:gd name="T56" fmla="*/ 705 w 810"/>
                <a:gd name="T57" fmla="*/ 899 h 1226"/>
                <a:gd name="T58" fmla="*/ 593 w 810"/>
                <a:gd name="T59" fmla="*/ 907 h 1226"/>
                <a:gd name="T60" fmla="*/ 479 w 810"/>
                <a:gd name="T61" fmla="*/ 909 h 1226"/>
                <a:gd name="T62" fmla="*/ 368 w 810"/>
                <a:gd name="T63" fmla="*/ 917 h 1226"/>
                <a:gd name="T64" fmla="*/ 262 w 810"/>
                <a:gd name="T65" fmla="*/ 940 h 1226"/>
                <a:gd name="T66" fmla="*/ 376 w 810"/>
                <a:gd name="T67" fmla="*/ 962 h 1226"/>
                <a:gd name="T68" fmla="*/ 362 w 810"/>
                <a:gd name="T69" fmla="*/ 1009 h 1226"/>
                <a:gd name="T70" fmla="*/ 342 w 810"/>
                <a:gd name="T71" fmla="*/ 1058 h 1226"/>
                <a:gd name="T72" fmla="*/ 319 w 810"/>
                <a:gd name="T73" fmla="*/ 1103 h 1226"/>
                <a:gd name="T74" fmla="*/ 293 w 810"/>
                <a:gd name="T75" fmla="*/ 1146 h 1226"/>
                <a:gd name="T76" fmla="*/ 262 w 810"/>
                <a:gd name="T77" fmla="*/ 1189 h 1226"/>
                <a:gd name="T78" fmla="*/ 121 w 810"/>
                <a:gd name="T79" fmla="*/ 1163 h 1226"/>
                <a:gd name="T80" fmla="*/ 86 w 810"/>
                <a:gd name="T81" fmla="*/ 1075 h 1226"/>
                <a:gd name="T82" fmla="*/ 45 w 810"/>
                <a:gd name="T83" fmla="*/ 942 h 1226"/>
                <a:gd name="T84" fmla="*/ 27 w 810"/>
                <a:gd name="T85" fmla="*/ 805 h 1226"/>
                <a:gd name="T86" fmla="*/ 17 w 810"/>
                <a:gd name="T87" fmla="*/ 662 h 1226"/>
                <a:gd name="T88" fmla="*/ 9 w 810"/>
                <a:gd name="T89" fmla="*/ 521 h 1226"/>
                <a:gd name="T90" fmla="*/ 19 w 810"/>
                <a:gd name="T91" fmla="*/ 415 h 1226"/>
                <a:gd name="T92" fmla="*/ 74 w 810"/>
                <a:gd name="T93" fmla="*/ 360 h 1226"/>
                <a:gd name="T94" fmla="*/ 115 w 810"/>
                <a:gd name="T95" fmla="*/ 294 h 1226"/>
                <a:gd name="T96" fmla="*/ 156 w 810"/>
                <a:gd name="T97" fmla="*/ 221 h 1226"/>
                <a:gd name="T98" fmla="*/ 199 w 810"/>
                <a:gd name="T99" fmla="*/ 151 h 1226"/>
                <a:gd name="T100" fmla="*/ 248 w 810"/>
                <a:gd name="T101" fmla="*/ 88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10" h="1226">
                  <a:moveTo>
                    <a:pt x="248" y="88"/>
                  </a:moveTo>
                  <a:lnTo>
                    <a:pt x="272" y="76"/>
                  </a:lnTo>
                  <a:lnTo>
                    <a:pt x="297" y="67"/>
                  </a:lnTo>
                  <a:lnTo>
                    <a:pt x="325" y="57"/>
                  </a:lnTo>
                  <a:lnTo>
                    <a:pt x="352" y="51"/>
                  </a:lnTo>
                  <a:lnTo>
                    <a:pt x="382" y="41"/>
                  </a:lnTo>
                  <a:lnTo>
                    <a:pt x="409" y="35"/>
                  </a:lnTo>
                  <a:lnTo>
                    <a:pt x="438" y="31"/>
                  </a:lnTo>
                  <a:lnTo>
                    <a:pt x="470" y="26"/>
                  </a:lnTo>
                  <a:lnTo>
                    <a:pt x="497" y="22"/>
                  </a:lnTo>
                  <a:lnTo>
                    <a:pt x="526" y="16"/>
                  </a:lnTo>
                  <a:lnTo>
                    <a:pt x="554" y="12"/>
                  </a:lnTo>
                  <a:lnTo>
                    <a:pt x="585" y="10"/>
                  </a:lnTo>
                  <a:lnTo>
                    <a:pt x="611" y="6"/>
                  </a:lnTo>
                  <a:lnTo>
                    <a:pt x="640" y="4"/>
                  </a:lnTo>
                  <a:lnTo>
                    <a:pt x="666" y="0"/>
                  </a:lnTo>
                  <a:lnTo>
                    <a:pt x="695" y="0"/>
                  </a:lnTo>
                  <a:lnTo>
                    <a:pt x="707" y="88"/>
                  </a:lnTo>
                  <a:lnTo>
                    <a:pt x="380" y="127"/>
                  </a:lnTo>
                  <a:lnTo>
                    <a:pt x="474" y="139"/>
                  </a:lnTo>
                  <a:lnTo>
                    <a:pt x="252" y="272"/>
                  </a:lnTo>
                  <a:lnTo>
                    <a:pt x="407" y="253"/>
                  </a:lnTo>
                  <a:lnTo>
                    <a:pt x="170" y="411"/>
                  </a:lnTo>
                  <a:lnTo>
                    <a:pt x="311" y="415"/>
                  </a:lnTo>
                  <a:lnTo>
                    <a:pt x="299" y="421"/>
                  </a:lnTo>
                  <a:lnTo>
                    <a:pt x="291" y="429"/>
                  </a:lnTo>
                  <a:lnTo>
                    <a:pt x="280" y="435"/>
                  </a:lnTo>
                  <a:lnTo>
                    <a:pt x="270" y="443"/>
                  </a:lnTo>
                  <a:lnTo>
                    <a:pt x="260" y="449"/>
                  </a:lnTo>
                  <a:lnTo>
                    <a:pt x="250" y="458"/>
                  </a:lnTo>
                  <a:lnTo>
                    <a:pt x="239" y="464"/>
                  </a:lnTo>
                  <a:lnTo>
                    <a:pt x="229" y="472"/>
                  </a:lnTo>
                  <a:lnTo>
                    <a:pt x="217" y="476"/>
                  </a:lnTo>
                  <a:lnTo>
                    <a:pt x="207" y="482"/>
                  </a:lnTo>
                  <a:lnTo>
                    <a:pt x="193" y="490"/>
                  </a:lnTo>
                  <a:lnTo>
                    <a:pt x="186" y="496"/>
                  </a:lnTo>
                  <a:lnTo>
                    <a:pt x="174" y="499"/>
                  </a:lnTo>
                  <a:lnTo>
                    <a:pt x="162" y="507"/>
                  </a:lnTo>
                  <a:lnTo>
                    <a:pt x="152" y="511"/>
                  </a:lnTo>
                  <a:lnTo>
                    <a:pt x="143" y="517"/>
                  </a:lnTo>
                  <a:lnTo>
                    <a:pt x="260" y="539"/>
                  </a:lnTo>
                  <a:lnTo>
                    <a:pt x="131" y="638"/>
                  </a:lnTo>
                  <a:lnTo>
                    <a:pt x="111" y="727"/>
                  </a:lnTo>
                  <a:lnTo>
                    <a:pt x="244" y="709"/>
                  </a:lnTo>
                  <a:lnTo>
                    <a:pt x="113" y="811"/>
                  </a:lnTo>
                  <a:lnTo>
                    <a:pt x="105" y="817"/>
                  </a:lnTo>
                  <a:lnTo>
                    <a:pt x="105" y="824"/>
                  </a:lnTo>
                  <a:lnTo>
                    <a:pt x="109" y="824"/>
                  </a:lnTo>
                  <a:lnTo>
                    <a:pt x="115" y="824"/>
                  </a:lnTo>
                  <a:lnTo>
                    <a:pt x="121" y="824"/>
                  </a:lnTo>
                  <a:lnTo>
                    <a:pt x="133" y="826"/>
                  </a:lnTo>
                  <a:lnTo>
                    <a:pt x="143" y="824"/>
                  </a:lnTo>
                  <a:lnTo>
                    <a:pt x="154" y="824"/>
                  </a:lnTo>
                  <a:lnTo>
                    <a:pt x="170" y="823"/>
                  </a:lnTo>
                  <a:lnTo>
                    <a:pt x="186" y="821"/>
                  </a:lnTo>
                  <a:lnTo>
                    <a:pt x="201" y="817"/>
                  </a:lnTo>
                  <a:lnTo>
                    <a:pt x="219" y="813"/>
                  </a:lnTo>
                  <a:lnTo>
                    <a:pt x="239" y="809"/>
                  </a:lnTo>
                  <a:lnTo>
                    <a:pt x="260" y="803"/>
                  </a:lnTo>
                  <a:lnTo>
                    <a:pt x="250" y="811"/>
                  </a:lnTo>
                  <a:lnTo>
                    <a:pt x="237" y="821"/>
                  </a:lnTo>
                  <a:lnTo>
                    <a:pt x="221" y="832"/>
                  </a:lnTo>
                  <a:lnTo>
                    <a:pt x="207" y="846"/>
                  </a:lnTo>
                  <a:lnTo>
                    <a:pt x="193" y="858"/>
                  </a:lnTo>
                  <a:lnTo>
                    <a:pt x="182" y="873"/>
                  </a:lnTo>
                  <a:lnTo>
                    <a:pt x="176" y="887"/>
                  </a:lnTo>
                  <a:lnTo>
                    <a:pt x="178" y="901"/>
                  </a:lnTo>
                  <a:lnTo>
                    <a:pt x="211" y="883"/>
                  </a:lnTo>
                  <a:lnTo>
                    <a:pt x="248" y="871"/>
                  </a:lnTo>
                  <a:lnTo>
                    <a:pt x="284" y="860"/>
                  </a:lnTo>
                  <a:lnTo>
                    <a:pt x="325" y="852"/>
                  </a:lnTo>
                  <a:lnTo>
                    <a:pt x="362" y="844"/>
                  </a:lnTo>
                  <a:lnTo>
                    <a:pt x="403" y="842"/>
                  </a:lnTo>
                  <a:lnTo>
                    <a:pt x="442" y="836"/>
                  </a:lnTo>
                  <a:lnTo>
                    <a:pt x="483" y="834"/>
                  </a:lnTo>
                  <a:lnTo>
                    <a:pt x="523" y="832"/>
                  </a:lnTo>
                  <a:lnTo>
                    <a:pt x="562" y="830"/>
                  </a:lnTo>
                  <a:lnTo>
                    <a:pt x="601" y="826"/>
                  </a:lnTo>
                  <a:lnTo>
                    <a:pt x="642" y="824"/>
                  </a:lnTo>
                  <a:lnTo>
                    <a:pt x="677" y="821"/>
                  </a:lnTo>
                  <a:lnTo>
                    <a:pt x="715" y="817"/>
                  </a:lnTo>
                  <a:lnTo>
                    <a:pt x="750" y="811"/>
                  </a:lnTo>
                  <a:lnTo>
                    <a:pt x="787" y="803"/>
                  </a:lnTo>
                  <a:lnTo>
                    <a:pt x="810" y="883"/>
                  </a:lnTo>
                  <a:lnTo>
                    <a:pt x="775" y="891"/>
                  </a:lnTo>
                  <a:lnTo>
                    <a:pt x="740" y="897"/>
                  </a:lnTo>
                  <a:lnTo>
                    <a:pt x="705" y="899"/>
                  </a:lnTo>
                  <a:lnTo>
                    <a:pt x="669" y="905"/>
                  </a:lnTo>
                  <a:lnTo>
                    <a:pt x="632" y="905"/>
                  </a:lnTo>
                  <a:lnTo>
                    <a:pt x="593" y="907"/>
                  </a:lnTo>
                  <a:lnTo>
                    <a:pt x="556" y="907"/>
                  </a:lnTo>
                  <a:lnTo>
                    <a:pt x="519" y="909"/>
                  </a:lnTo>
                  <a:lnTo>
                    <a:pt x="479" y="909"/>
                  </a:lnTo>
                  <a:lnTo>
                    <a:pt x="442" y="911"/>
                  </a:lnTo>
                  <a:lnTo>
                    <a:pt x="405" y="913"/>
                  </a:lnTo>
                  <a:lnTo>
                    <a:pt x="368" y="917"/>
                  </a:lnTo>
                  <a:lnTo>
                    <a:pt x="331" y="922"/>
                  </a:lnTo>
                  <a:lnTo>
                    <a:pt x="297" y="932"/>
                  </a:lnTo>
                  <a:lnTo>
                    <a:pt x="262" y="940"/>
                  </a:lnTo>
                  <a:lnTo>
                    <a:pt x="233" y="956"/>
                  </a:lnTo>
                  <a:lnTo>
                    <a:pt x="240" y="989"/>
                  </a:lnTo>
                  <a:lnTo>
                    <a:pt x="376" y="962"/>
                  </a:lnTo>
                  <a:lnTo>
                    <a:pt x="372" y="977"/>
                  </a:lnTo>
                  <a:lnTo>
                    <a:pt x="366" y="993"/>
                  </a:lnTo>
                  <a:lnTo>
                    <a:pt x="362" y="1009"/>
                  </a:lnTo>
                  <a:lnTo>
                    <a:pt x="356" y="1026"/>
                  </a:lnTo>
                  <a:lnTo>
                    <a:pt x="348" y="1040"/>
                  </a:lnTo>
                  <a:lnTo>
                    <a:pt x="342" y="1058"/>
                  </a:lnTo>
                  <a:lnTo>
                    <a:pt x="335" y="1071"/>
                  </a:lnTo>
                  <a:lnTo>
                    <a:pt x="329" y="1089"/>
                  </a:lnTo>
                  <a:lnTo>
                    <a:pt x="319" y="1103"/>
                  </a:lnTo>
                  <a:lnTo>
                    <a:pt x="309" y="1118"/>
                  </a:lnTo>
                  <a:lnTo>
                    <a:pt x="299" y="1132"/>
                  </a:lnTo>
                  <a:lnTo>
                    <a:pt x="293" y="1146"/>
                  </a:lnTo>
                  <a:lnTo>
                    <a:pt x="282" y="1159"/>
                  </a:lnTo>
                  <a:lnTo>
                    <a:pt x="272" y="1175"/>
                  </a:lnTo>
                  <a:lnTo>
                    <a:pt x="262" y="1189"/>
                  </a:lnTo>
                  <a:lnTo>
                    <a:pt x="252" y="1202"/>
                  </a:lnTo>
                  <a:lnTo>
                    <a:pt x="190" y="1226"/>
                  </a:lnTo>
                  <a:lnTo>
                    <a:pt x="121" y="1163"/>
                  </a:lnTo>
                  <a:lnTo>
                    <a:pt x="131" y="1159"/>
                  </a:lnTo>
                  <a:lnTo>
                    <a:pt x="105" y="1116"/>
                  </a:lnTo>
                  <a:lnTo>
                    <a:pt x="86" y="1075"/>
                  </a:lnTo>
                  <a:lnTo>
                    <a:pt x="68" y="1030"/>
                  </a:lnTo>
                  <a:lnTo>
                    <a:pt x="56" y="989"/>
                  </a:lnTo>
                  <a:lnTo>
                    <a:pt x="45" y="942"/>
                  </a:lnTo>
                  <a:lnTo>
                    <a:pt x="37" y="897"/>
                  </a:lnTo>
                  <a:lnTo>
                    <a:pt x="31" y="850"/>
                  </a:lnTo>
                  <a:lnTo>
                    <a:pt x="27" y="805"/>
                  </a:lnTo>
                  <a:lnTo>
                    <a:pt x="23" y="758"/>
                  </a:lnTo>
                  <a:lnTo>
                    <a:pt x="21" y="711"/>
                  </a:lnTo>
                  <a:lnTo>
                    <a:pt x="17" y="662"/>
                  </a:lnTo>
                  <a:lnTo>
                    <a:pt x="15" y="615"/>
                  </a:lnTo>
                  <a:lnTo>
                    <a:pt x="13" y="568"/>
                  </a:lnTo>
                  <a:lnTo>
                    <a:pt x="9" y="521"/>
                  </a:lnTo>
                  <a:lnTo>
                    <a:pt x="5" y="474"/>
                  </a:lnTo>
                  <a:lnTo>
                    <a:pt x="0" y="431"/>
                  </a:lnTo>
                  <a:lnTo>
                    <a:pt x="19" y="415"/>
                  </a:lnTo>
                  <a:lnTo>
                    <a:pt x="39" y="398"/>
                  </a:lnTo>
                  <a:lnTo>
                    <a:pt x="56" y="378"/>
                  </a:lnTo>
                  <a:lnTo>
                    <a:pt x="74" y="360"/>
                  </a:lnTo>
                  <a:lnTo>
                    <a:pt x="88" y="339"/>
                  </a:lnTo>
                  <a:lnTo>
                    <a:pt x="101" y="317"/>
                  </a:lnTo>
                  <a:lnTo>
                    <a:pt x="115" y="294"/>
                  </a:lnTo>
                  <a:lnTo>
                    <a:pt x="131" y="270"/>
                  </a:lnTo>
                  <a:lnTo>
                    <a:pt x="145" y="245"/>
                  </a:lnTo>
                  <a:lnTo>
                    <a:pt x="156" y="221"/>
                  </a:lnTo>
                  <a:lnTo>
                    <a:pt x="170" y="198"/>
                  </a:lnTo>
                  <a:lnTo>
                    <a:pt x="186" y="174"/>
                  </a:lnTo>
                  <a:lnTo>
                    <a:pt x="199" y="151"/>
                  </a:lnTo>
                  <a:lnTo>
                    <a:pt x="213" y="129"/>
                  </a:lnTo>
                  <a:lnTo>
                    <a:pt x="229" y="106"/>
                  </a:lnTo>
                  <a:lnTo>
                    <a:pt x="248" y="88"/>
                  </a:lnTo>
                  <a:lnTo>
                    <a:pt x="248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21" name="Freeform 205"/>
            <p:cNvSpPr>
              <a:spLocks/>
            </p:cNvSpPr>
            <p:nvPr/>
          </p:nvSpPr>
          <p:spPr bwMode="auto">
            <a:xfrm rot="3195183" flipH="1">
              <a:off x="4001" y="2373"/>
              <a:ext cx="44" cy="129"/>
            </a:xfrm>
            <a:custGeom>
              <a:avLst/>
              <a:gdLst>
                <a:gd name="T0" fmla="*/ 860 w 862"/>
                <a:gd name="T1" fmla="*/ 449 h 1954"/>
                <a:gd name="T2" fmla="*/ 848 w 862"/>
                <a:gd name="T3" fmla="*/ 1093 h 1954"/>
                <a:gd name="T4" fmla="*/ 819 w 862"/>
                <a:gd name="T5" fmla="*/ 1725 h 1954"/>
                <a:gd name="T6" fmla="*/ 732 w 862"/>
                <a:gd name="T7" fmla="*/ 1857 h 1954"/>
                <a:gd name="T8" fmla="*/ 740 w 862"/>
                <a:gd name="T9" fmla="*/ 1622 h 1954"/>
                <a:gd name="T10" fmla="*/ 742 w 862"/>
                <a:gd name="T11" fmla="*/ 1385 h 1954"/>
                <a:gd name="T12" fmla="*/ 707 w 862"/>
                <a:gd name="T13" fmla="*/ 1220 h 1954"/>
                <a:gd name="T14" fmla="*/ 519 w 862"/>
                <a:gd name="T15" fmla="*/ 1287 h 1954"/>
                <a:gd name="T16" fmla="*/ 325 w 862"/>
                <a:gd name="T17" fmla="*/ 1328 h 1954"/>
                <a:gd name="T18" fmla="*/ 131 w 862"/>
                <a:gd name="T19" fmla="*/ 1363 h 1954"/>
                <a:gd name="T20" fmla="*/ 237 w 862"/>
                <a:gd name="T21" fmla="*/ 1263 h 1954"/>
                <a:gd name="T22" fmla="*/ 399 w 862"/>
                <a:gd name="T23" fmla="*/ 1230 h 1954"/>
                <a:gd name="T24" fmla="*/ 554 w 862"/>
                <a:gd name="T25" fmla="*/ 1179 h 1954"/>
                <a:gd name="T26" fmla="*/ 562 w 862"/>
                <a:gd name="T27" fmla="*/ 1140 h 1954"/>
                <a:gd name="T28" fmla="*/ 425 w 862"/>
                <a:gd name="T29" fmla="*/ 1163 h 1954"/>
                <a:gd name="T30" fmla="*/ 286 w 862"/>
                <a:gd name="T31" fmla="*/ 1171 h 1954"/>
                <a:gd name="T32" fmla="*/ 206 w 862"/>
                <a:gd name="T33" fmla="*/ 1163 h 1954"/>
                <a:gd name="T34" fmla="*/ 351 w 862"/>
                <a:gd name="T35" fmla="*/ 1116 h 1954"/>
                <a:gd name="T36" fmla="*/ 497 w 862"/>
                <a:gd name="T37" fmla="*/ 1063 h 1954"/>
                <a:gd name="T38" fmla="*/ 640 w 862"/>
                <a:gd name="T39" fmla="*/ 1003 h 1954"/>
                <a:gd name="T40" fmla="*/ 595 w 862"/>
                <a:gd name="T41" fmla="*/ 969 h 1954"/>
                <a:gd name="T42" fmla="*/ 407 w 862"/>
                <a:gd name="T43" fmla="*/ 1022 h 1954"/>
                <a:gd name="T44" fmla="*/ 221 w 862"/>
                <a:gd name="T45" fmla="*/ 1060 h 1954"/>
                <a:gd name="T46" fmla="*/ 270 w 862"/>
                <a:gd name="T47" fmla="*/ 1022 h 1954"/>
                <a:gd name="T48" fmla="*/ 433 w 862"/>
                <a:gd name="T49" fmla="*/ 962 h 1954"/>
                <a:gd name="T50" fmla="*/ 586 w 862"/>
                <a:gd name="T51" fmla="*/ 883 h 1954"/>
                <a:gd name="T52" fmla="*/ 652 w 862"/>
                <a:gd name="T53" fmla="*/ 809 h 1954"/>
                <a:gd name="T54" fmla="*/ 531 w 862"/>
                <a:gd name="T55" fmla="*/ 856 h 1954"/>
                <a:gd name="T56" fmla="*/ 407 w 862"/>
                <a:gd name="T57" fmla="*/ 891 h 1954"/>
                <a:gd name="T58" fmla="*/ 286 w 862"/>
                <a:gd name="T59" fmla="*/ 915 h 1954"/>
                <a:gd name="T60" fmla="*/ 580 w 862"/>
                <a:gd name="T61" fmla="*/ 709 h 1954"/>
                <a:gd name="T62" fmla="*/ 423 w 862"/>
                <a:gd name="T63" fmla="*/ 750 h 1954"/>
                <a:gd name="T64" fmla="*/ 262 w 862"/>
                <a:gd name="T65" fmla="*/ 781 h 1954"/>
                <a:gd name="T66" fmla="*/ 225 w 862"/>
                <a:gd name="T67" fmla="*/ 766 h 1954"/>
                <a:gd name="T68" fmla="*/ 382 w 862"/>
                <a:gd name="T69" fmla="*/ 703 h 1954"/>
                <a:gd name="T70" fmla="*/ 539 w 862"/>
                <a:gd name="T71" fmla="*/ 642 h 1954"/>
                <a:gd name="T72" fmla="*/ 656 w 862"/>
                <a:gd name="T73" fmla="*/ 554 h 1954"/>
                <a:gd name="T74" fmla="*/ 511 w 862"/>
                <a:gd name="T75" fmla="*/ 601 h 1954"/>
                <a:gd name="T76" fmla="*/ 360 w 862"/>
                <a:gd name="T77" fmla="*/ 640 h 1954"/>
                <a:gd name="T78" fmla="*/ 209 w 862"/>
                <a:gd name="T79" fmla="*/ 666 h 1954"/>
                <a:gd name="T80" fmla="*/ 429 w 862"/>
                <a:gd name="T81" fmla="*/ 517 h 1954"/>
                <a:gd name="T82" fmla="*/ 315 w 862"/>
                <a:gd name="T83" fmla="*/ 554 h 1954"/>
                <a:gd name="T84" fmla="*/ 200 w 862"/>
                <a:gd name="T85" fmla="*/ 586 h 1954"/>
                <a:gd name="T86" fmla="*/ 178 w 862"/>
                <a:gd name="T87" fmla="*/ 523 h 1954"/>
                <a:gd name="T88" fmla="*/ 131 w 862"/>
                <a:gd name="T89" fmla="*/ 539 h 1954"/>
                <a:gd name="T90" fmla="*/ 86 w 862"/>
                <a:gd name="T91" fmla="*/ 552 h 1954"/>
                <a:gd name="T92" fmla="*/ 39 w 862"/>
                <a:gd name="T93" fmla="*/ 558 h 1954"/>
                <a:gd name="T94" fmla="*/ 67 w 862"/>
                <a:gd name="T95" fmla="*/ 464 h 1954"/>
                <a:gd name="T96" fmla="*/ 343 w 862"/>
                <a:gd name="T97" fmla="*/ 394 h 1954"/>
                <a:gd name="T98" fmla="*/ 638 w 862"/>
                <a:gd name="T99" fmla="*/ 298 h 1954"/>
                <a:gd name="T100" fmla="*/ 748 w 862"/>
                <a:gd name="T101" fmla="*/ 237 h 1954"/>
                <a:gd name="T102" fmla="*/ 766 w 862"/>
                <a:gd name="T103" fmla="*/ 143 h 1954"/>
                <a:gd name="T104" fmla="*/ 787 w 862"/>
                <a:gd name="T105" fmla="*/ 39 h 1954"/>
                <a:gd name="T106" fmla="*/ 803 w 862"/>
                <a:gd name="T107" fmla="*/ 0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62" h="1954">
                  <a:moveTo>
                    <a:pt x="803" y="0"/>
                  </a:moveTo>
                  <a:lnTo>
                    <a:pt x="823" y="104"/>
                  </a:lnTo>
                  <a:lnTo>
                    <a:pt x="840" y="212"/>
                  </a:lnTo>
                  <a:lnTo>
                    <a:pt x="852" y="327"/>
                  </a:lnTo>
                  <a:lnTo>
                    <a:pt x="860" y="449"/>
                  </a:lnTo>
                  <a:lnTo>
                    <a:pt x="862" y="572"/>
                  </a:lnTo>
                  <a:lnTo>
                    <a:pt x="862" y="701"/>
                  </a:lnTo>
                  <a:lnTo>
                    <a:pt x="858" y="828"/>
                  </a:lnTo>
                  <a:lnTo>
                    <a:pt x="854" y="962"/>
                  </a:lnTo>
                  <a:lnTo>
                    <a:pt x="848" y="1093"/>
                  </a:lnTo>
                  <a:lnTo>
                    <a:pt x="840" y="1224"/>
                  </a:lnTo>
                  <a:lnTo>
                    <a:pt x="830" y="1351"/>
                  </a:lnTo>
                  <a:lnTo>
                    <a:pt x="827" y="1481"/>
                  </a:lnTo>
                  <a:lnTo>
                    <a:pt x="821" y="1604"/>
                  </a:lnTo>
                  <a:lnTo>
                    <a:pt x="819" y="1725"/>
                  </a:lnTo>
                  <a:lnTo>
                    <a:pt x="817" y="1843"/>
                  </a:lnTo>
                  <a:lnTo>
                    <a:pt x="823" y="1954"/>
                  </a:lnTo>
                  <a:lnTo>
                    <a:pt x="732" y="1947"/>
                  </a:lnTo>
                  <a:lnTo>
                    <a:pt x="732" y="1902"/>
                  </a:lnTo>
                  <a:lnTo>
                    <a:pt x="732" y="1857"/>
                  </a:lnTo>
                  <a:lnTo>
                    <a:pt x="734" y="1810"/>
                  </a:lnTo>
                  <a:lnTo>
                    <a:pt x="736" y="1763"/>
                  </a:lnTo>
                  <a:lnTo>
                    <a:pt x="736" y="1716"/>
                  </a:lnTo>
                  <a:lnTo>
                    <a:pt x="738" y="1669"/>
                  </a:lnTo>
                  <a:lnTo>
                    <a:pt x="740" y="1622"/>
                  </a:lnTo>
                  <a:lnTo>
                    <a:pt x="742" y="1575"/>
                  </a:lnTo>
                  <a:lnTo>
                    <a:pt x="742" y="1526"/>
                  </a:lnTo>
                  <a:lnTo>
                    <a:pt x="742" y="1479"/>
                  </a:lnTo>
                  <a:lnTo>
                    <a:pt x="742" y="1432"/>
                  </a:lnTo>
                  <a:lnTo>
                    <a:pt x="742" y="1385"/>
                  </a:lnTo>
                  <a:lnTo>
                    <a:pt x="742" y="1338"/>
                  </a:lnTo>
                  <a:lnTo>
                    <a:pt x="742" y="1291"/>
                  </a:lnTo>
                  <a:lnTo>
                    <a:pt x="742" y="1248"/>
                  </a:lnTo>
                  <a:lnTo>
                    <a:pt x="742" y="1204"/>
                  </a:lnTo>
                  <a:lnTo>
                    <a:pt x="707" y="1220"/>
                  </a:lnTo>
                  <a:lnTo>
                    <a:pt x="670" y="1236"/>
                  </a:lnTo>
                  <a:lnTo>
                    <a:pt x="633" y="1249"/>
                  </a:lnTo>
                  <a:lnTo>
                    <a:pt x="595" y="1265"/>
                  </a:lnTo>
                  <a:lnTo>
                    <a:pt x="556" y="1275"/>
                  </a:lnTo>
                  <a:lnTo>
                    <a:pt x="519" y="1287"/>
                  </a:lnTo>
                  <a:lnTo>
                    <a:pt x="480" y="1296"/>
                  </a:lnTo>
                  <a:lnTo>
                    <a:pt x="443" y="1304"/>
                  </a:lnTo>
                  <a:lnTo>
                    <a:pt x="403" y="1312"/>
                  </a:lnTo>
                  <a:lnTo>
                    <a:pt x="364" y="1320"/>
                  </a:lnTo>
                  <a:lnTo>
                    <a:pt x="325" y="1328"/>
                  </a:lnTo>
                  <a:lnTo>
                    <a:pt x="286" y="1336"/>
                  </a:lnTo>
                  <a:lnTo>
                    <a:pt x="247" y="1340"/>
                  </a:lnTo>
                  <a:lnTo>
                    <a:pt x="208" y="1347"/>
                  </a:lnTo>
                  <a:lnTo>
                    <a:pt x="168" y="1355"/>
                  </a:lnTo>
                  <a:lnTo>
                    <a:pt x="131" y="1363"/>
                  </a:lnTo>
                  <a:lnTo>
                    <a:pt x="110" y="1283"/>
                  </a:lnTo>
                  <a:lnTo>
                    <a:pt x="141" y="1277"/>
                  </a:lnTo>
                  <a:lnTo>
                    <a:pt x="172" y="1273"/>
                  </a:lnTo>
                  <a:lnTo>
                    <a:pt x="206" y="1267"/>
                  </a:lnTo>
                  <a:lnTo>
                    <a:pt x="237" y="1263"/>
                  </a:lnTo>
                  <a:lnTo>
                    <a:pt x="270" y="1257"/>
                  </a:lnTo>
                  <a:lnTo>
                    <a:pt x="302" y="1251"/>
                  </a:lnTo>
                  <a:lnTo>
                    <a:pt x="335" y="1246"/>
                  </a:lnTo>
                  <a:lnTo>
                    <a:pt x="368" y="1240"/>
                  </a:lnTo>
                  <a:lnTo>
                    <a:pt x="399" y="1230"/>
                  </a:lnTo>
                  <a:lnTo>
                    <a:pt x="431" y="1222"/>
                  </a:lnTo>
                  <a:lnTo>
                    <a:pt x="462" y="1212"/>
                  </a:lnTo>
                  <a:lnTo>
                    <a:pt x="494" y="1202"/>
                  </a:lnTo>
                  <a:lnTo>
                    <a:pt x="523" y="1191"/>
                  </a:lnTo>
                  <a:lnTo>
                    <a:pt x="554" y="1179"/>
                  </a:lnTo>
                  <a:lnTo>
                    <a:pt x="586" y="1165"/>
                  </a:lnTo>
                  <a:lnTo>
                    <a:pt x="617" y="1152"/>
                  </a:lnTo>
                  <a:lnTo>
                    <a:pt x="617" y="1126"/>
                  </a:lnTo>
                  <a:lnTo>
                    <a:pt x="590" y="1132"/>
                  </a:lnTo>
                  <a:lnTo>
                    <a:pt x="562" y="1140"/>
                  </a:lnTo>
                  <a:lnTo>
                    <a:pt x="537" y="1146"/>
                  </a:lnTo>
                  <a:lnTo>
                    <a:pt x="509" y="1152"/>
                  </a:lnTo>
                  <a:lnTo>
                    <a:pt x="480" y="1155"/>
                  </a:lnTo>
                  <a:lnTo>
                    <a:pt x="452" y="1159"/>
                  </a:lnTo>
                  <a:lnTo>
                    <a:pt x="425" y="1163"/>
                  </a:lnTo>
                  <a:lnTo>
                    <a:pt x="398" y="1167"/>
                  </a:lnTo>
                  <a:lnTo>
                    <a:pt x="368" y="1167"/>
                  </a:lnTo>
                  <a:lnTo>
                    <a:pt x="341" y="1169"/>
                  </a:lnTo>
                  <a:lnTo>
                    <a:pt x="311" y="1169"/>
                  </a:lnTo>
                  <a:lnTo>
                    <a:pt x="286" y="1171"/>
                  </a:lnTo>
                  <a:lnTo>
                    <a:pt x="257" y="1171"/>
                  </a:lnTo>
                  <a:lnTo>
                    <a:pt x="229" y="1171"/>
                  </a:lnTo>
                  <a:lnTo>
                    <a:pt x="204" y="1171"/>
                  </a:lnTo>
                  <a:lnTo>
                    <a:pt x="178" y="1173"/>
                  </a:lnTo>
                  <a:lnTo>
                    <a:pt x="206" y="1163"/>
                  </a:lnTo>
                  <a:lnTo>
                    <a:pt x="235" y="1154"/>
                  </a:lnTo>
                  <a:lnTo>
                    <a:pt x="264" y="1144"/>
                  </a:lnTo>
                  <a:lnTo>
                    <a:pt x="294" y="1136"/>
                  </a:lnTo>
                  <a:lnTo>
                    <a:pt x="323" y="1126"/>
                  </a:lnTo>
                  <a:lnTo>
                    <a:pt x="351" y="1116"/>
                  </a:lnTo>
                  <a:lnTo>
                    <a:pt x="382" y="1107"/>
                  </a:lnTo>
                  <a:lnTo>
                    <a:pt x="411" y="1097"/>
                  </a:lnTo>
                  <a:lnTo>
                    <a:pt x="441" y="1085"/>
                  </a:lnTo>
                  <a:lnTo>
                    <a:pt x="468" y="1075"/>
                  </a:lnTo>
                  <a:lnTo>
                    <a:pt x="497" y="1063"/>
                  </a:lnTo>
                  <a:lnTo>
                    <a:pt x="527" y="1052"/>
                  </a:lnTo>
                  <a:lnTo>
                    <a:pt x="554" y="1040"/>
                  </a:lnTo>
                  <a:lnTo>
                    <a:pt x="584" y="1026"/>
                  </a:lnTo>
                  <a:lnTo>
                    <a:pt x="611" y="1015"/>
                  </a:lnTo>
                  <a:lnTo>
                    <a:pt x="640" y="1003"/>
                  </a:lnTo>
                  <a:lnTo>
                    <a:pt x="660" y="950"/>
                  </a:lnTo>
                  <a:lnTo>
                    <a:pt x="654" y="950"/>
                  </a:lnTo>
                  <a:lnTo>
                    <a:pt x="642" y="954"/>
                  </a:lnTo>
                  <a:lnTo>
                    <a:pt x="621" y="960"/>
                  </a:lnTo>
                  <a:lnTo>
                    <a:pt x="595" y="969"/>
                  </a:lnTo>
                  <a:lnTo>
                    <a:pt x="564" y="979"/>
                  </a:lnTo>
                  <a:lnTo>
                    <a:pt x="531" y="989"/>
                  </a:lnTo>
                  <a:lnTo>
                    <a:pt x="490" y="1001"/>
                  </a:lnTo>
                  <a:lnTo>
                    <a:pt x="450" y="1013"/>
                  </a:lnTo>
                  <a:lnTo>
                    <a:pt x="407" y="1022"/>
                  </a:lnTo>
                  <a:lnTo>
                    <a:pt x="368" y="1034"/>
                  </a:lnTo>
                  <a:lnTo>
                    <a:pt x="327" y="1044"/>
                  </a:lnTo>
                  <a:lnTo>
                    <a:pt x="288" y="1052"/>
                  </a:lnTo>
                  <a:lnTo>
                    <a:pt x="253" y="1056"/>
                  </a:lnTo>
                  <a:lnTo>
                    <a:pt x="221" y="1060"/>
                  </a:lnTo>
                  <a:lnTo>
                    <a:pt x="192" y="1060"/>
                  </a:lnTo>
                  <a:lnTo>
                    <a:pt x="172" y="1058"/>
                  </a:lnTo>
                  <a:lnTo>
                    <a:pt x="206" y="1044"/>
                  </a:lnTo>
                  <a:lnTo>
                    <a:pt x="237" y="1034"/>
                  </a:lnTo>
                  <a:lnTo>
                    <a:pt x="270" y="1022"/>
                  </a:lnTo>
                  <a:lnTo>
                    <a:pt x="304" y="1011"/>
                  </a:lnTo>
                  <a:lnTo>
                    <a:pt x="335" y="999"/>
                  </a:lnTo>
                  <a:lnTo>
                    <a:pt x="368" y="987"/>
                  </a:lnTo>
                  <a:lnTo>
                    <a:pt x="399" y="973"/>
                  </a:lnTo>
                  <a:lnTo>
                    <a:pt x="433" y="962"/>
                  </a:lnTo>
                  <a:lnTo>
                    <a:pt x="464" y="946"/>
                  </a:lnTo>
                  <a:lnTo>
                    <a:pt x="495" y="930"/>
                  </a:lnTo>
                  <a:lnTo>
                    <a:pt x="525" y="915"/>
                  </a:lnTo>
                  <a:lnTo>
                    <a:pt x="556" y="901"/>
                  </a:lnTo>
                  <a:lnTo>
                    <a:pt x="586" y="883"/>
                  </a:lnTo>
                  <a:lnTo>
                    <a:pt x="615" y="866"/>
                  </a:lnTo>
                  <a:lnTo>
                    <a:pt x="644" y="848"/>
                  </a:lnTo>
                  <a:lnTo>
                    <a:pt x="676" y="832"/>
                  </a:lnTo>
                  <a:lnTo>
                    <a:pt x="676" y="799"/>
                  </a:lnTo>
                  <a:lnTo>
                    <a:pt x="652" y="809"/>
                  </a:lnTo>
                  <a:lnTo>
                    <a:pt x="627" y="821"/>
                  </a:lnTo>
                  <a:lnTo>
                    <a:pt x="603" y="830"/>
                  </a:lnTo>
                  <a:lnTo>
                    <a:pt x="580" y="840"/>
                  </a:lnTo>
                  <a:lnTo>
                    <a:pt x="554" y="848"/>
                  </a:lnTo>
                  <a:lnTo>
                    <a:pt x="531" y="856"/>
                  </a:lnTo>
                  <a:lnTo>
                    <a:pt x="507" y="864"/>
                  </a:lnTo>
                  <a:lnTo>
                    <a:pt x="484" y="874"/>
                  </a:lnTo>
                  <a:lnTo>
                    <a:pt x="458" y="879"/>
                  </a:lnTo>
                  <a:lnTo>
                    <a:pt x="433" y="887"/>
                  </a:lnTo>
                  <a:lnTo>
                    <a:pt x="407" y="891"/>
                  </a:lnTo>
                  <a:lnTo>
                    <a:pt x="384" y="897"/>
                  </a:lnTo>
                  <a:lnTo>
                    <a:pt x="360" y="903"/>
                  </a:lnTo>
                  <a:lnTo>
                    <a:pt x="335" y="907"/>
                  </a:lnTo>
                  <a:lnTo>
                    <a:pt x="309" y="911"/>
                  </a:lnTo>
                  <a:lnTo>
                    <a:pt x="286" y="915"/>
                  </a:lnTo>
                  <a:lnTo>
                    <a:pt x="672" y="709"/>
                  </a:lnTo>
                  <a:lnTo>
                    <a:pt x="676" y="686"/>
                  </a:lnTo>
                  <a:lnTo>
                    <a:pt x="642" y="693"/>
                  </a:lnTo>
                  <a:lnTo>
                    <a:pt x="611" y="701"/>
                  </a:lnTo>
                  <a:lnTo>
                    <a:pt x="580" y="709"/>
                  </a:lnTo>
                  <a:lnTo>
                    <a:pt x="548" y="719"/>
                  </a:lnTo>
                  <a:lnTo>
                    <a:pt x="515" y="727"/>
                  </a:lnTo>
                  <a:lnTo>
                    <a:pt x="486" y="734"/>
                  </a:lnTo>
                  <a:lnTo>
                    <a:pt x="452" y="742"/>
                  </a:lnTo>
                  <a:lnTo>
                    <a:pt x="423" y="750"/>
                  </a:lnTo>
                  <a:lnTo>
                    <a:pt x="390" y="758"/>
                  </a:lnTo>
                  <a:lnTo>
                    <a:pt x="358" y="764"/>
                  </a:lnTo>
                  <a:lnTo>
                    <a:pt x="327" y="770"/>
                  </a:lnTo>
                  <a:lnTo>
                    <a:pt x="294" y="776"/>
                  </a:lnTo>
                  <a:lnTo>
                    <a:pt x="262" y="781"/>
                  </a:lnTo>
                  <a:lnTo>
                    <a:pt x="229" y="785"/>
                  </a:lnTo>
                  <a:lnTo>
                    <a:pt x="196" y="789"/>
                  </a:lnTo>
                  <a:lnTo>
                    <a:pt x="164" y="797"/>
                  </a:lnTo>
                  <a:lnTo>
                    <a:pt x="194" y="780"/>
                  </a:lnTo>
                  <a:lnTo>
                    <a:pt x="225" y="766"/>
                  </a:lnTo>
                  <a:lnTo>
                    <a:pt x="255" y="752"/>
                  </a:lnTo>
                  <a:lnTo>
                    <a:pt x="288" y="740"/>
                  </a:lnTo>
                  <a:lnTo>
                    <a:pt x="319" y="725"/>
                  </a:lnTo>
                  <a:lnTo>
                    <a:pt x="351" y="715"/>
                  </a:lnTo>
                  <a:lnTo>
                    <a:pt x="382" y="703"/>
                  </a:lnTo>
                  <a:lnTo>
                    <a:pt x="415" y="691"/>
                  </a:lnTo>
                  <a:lnTo>
                    <a:pt x="445" y="680"/>
                  </a:lnTo>
                  <a:lnTo>
                    <a:pt x="476" y="668"/>
                  </a:lnTo>
                  <a:lnTo>
                    <a:pt x="507" y="654"/>
                  </a:lnTo>
                  <a:lnTo>
                    <a:pt x="539" y="642"/>
                  </a:lnTo>
                  <a:lnTo>
                    <a:pt x="570" y="627"/>
                  </a:lnTo>
                  <a:lnTo>
                    <a:pt x="599" y="611"/>
                  </a:lnTo>
                  <a:lnTo>
                    <a:pt x="629" y="595"/>
                  </a:lnTo>
                  <a:lnTo>
                    <a:pt x="660" y="578"/>
                  </a:lnTo>
                  <a:lnTo>
                    <a:pt x="656" y="554"/>
                  </a:lnTo>
                  <a:lnTo>
                    <a:pt x="627" y="564"/>
                  </a:lnTo>
                  <a:lnTo>
                    <a:pt x="597" y="574"/>
                  </a:lnTo>
                  <a:lnTo>
                    <a:pt x="570" y="584"/>
                  </a:lnTo>
                  <a:lnTo>
                    <a:pt x="541" y="593"/>
                  </a:lnTo>
                  <a:lnTo>
                    <a:pt x="511" y="601"/>
                  </a:lnTo>
                  <a:lnTo>
                    <a:pt x="480" y="611"/>
                  </a:lnTo>
                  <a:lnTo>
                    <a:pt x="450" y="619"/>
                  </a:lnTo>
                  <a:lnTo>
                    <a:pt x="423" y="627"/>
                  </a:lnTo>
                  <a:lnTo>
                    <a:pt x="392" y="635"/>
                  </a:lnTo>
                  <a:lnTo>
                    <a:pt x="360" y="640"/>
                  </a:lnTo>
                  <a:lnTo>
                    <a:pt x="329" y="646"/>
                  </a:lnTo>
                  <a:lnTo>
                    <a:pt x="302" y="652"/>
                  </a:lnTo>
                  <a:lnTo>
                    <a:pt x="270" y="658"/>
                  </a:lnTo>
                  <a:lnTo>
                    <a:pt x="239" y="662"/>
                  </a:lnTo>
                  <a:lnTo>
                    <a:pt x="209" y="666"/>
                  </a:lnTo>
                  <a:lnTo>
                    <a:pt x="180" y="670"/>
                  </a:lnTo>
                  <a:lnTo>
                    <a:pt x="482" y="529"/>
                  </a:lnTo>
                  <a:lnTo>
                    <a:pt x="474" y="503"/>
                  </a:lnTo>
                  <a:lnTo>
                    <a:pt x="450" y="509"/>
                  </a:lnTo>
                  <a:lnTo>
                    <a:pt x="429" y="517"/>
                  </a:lnTo>
                  <a:lnTo>
                    <a:pt x="407" y="525"/>
                  </a:lnTo>
                  <a:lnTo>
                    <a:pt x="384" y="533"/>
                  </a:lnTo>
                  <a:lnTo>
                    <a:pt x="360" y="539"/>
                  </a:lnTo>
                  <a:lnTo>
                    <a:pt x="339" y="546"/>
                  </a:lnTo>
                  <a:lnTo>
                    <a:pt x="315" y="554"/>
                  </a:lnTo>
                  <a:lnTo>
                    <a:pt x="294" y="562"/>
                  </a:lnTo>
                  <a:lnTo>
                    <a:pt x="270" y="570"/>
                  </a:lnTo>
                  <a:lnTo>
                    <a:pt x="245" y="576"/>
                  </a:lnTo>
                  <a:lnTo>
                    <a:pt x="221" y="580"/>
                  </a:lnTo>
                  <a:lnTo>
                    <a:pt x="200" y="586"/>
                  </a:lnTo>
                  <a:lnTo>
                    <a:pt x="176" y="590"/>
                  </a:lnTo>
                  <a:lnTo>
                    <a:pt x="155" y="595"/>
                  </a:lnTo>
                  <a:lnTo>
                    <a:pt x="131" y="597"/>
                  </a:lnTo>
                  <a:lnTo>
                    <a:pt x="110" y="601"/>
                  </a:lnTo>
                  <a:lnTo>
                    <a:pt x="178" y="523"/>
                  </a:lnTo>
                  <a:lnTo>
                    <a:pt x="168" y="527"/>
                  </a:lnTo>
                  <a:lnTo>
                    <a:pt x="159" y="529"/>
                  </a:lnTo>
                  <a:lnTo>
                    <a:pt x="149" y="533"/>
                  </a:lnTo>
                  <a:lnTo>
                    <a:pt x="141" y="537"/>
                  </a:lnTo>
                  <a:lnTo>
                    <a:pt x="131" y="539"/>
                  </a:lnTo>
                  <a:lnTo>
                    <a:pt x="123" y="543"/>
                  </a:lnTo>
                  <a:lnTo>
                    <a:pt x="114" y="545"/>
                  </a:lnTo>
                  <a:lnTo>
                    <a:pt x="106" y="548"/>
                  </a:lnTo>
                  <a:lnTo>
                    <a:pt x="96" y="550"/>
                  </a:lnTo>
                  <a:lnTo>
                    <a:pt x="86" y="552"/>
                  </a:lnTo>
                  <a:lnTo>
                    <a:pt x="76" y="552"/>
                  </a:lnTo>
                  <a:lnTo>
                    <a:pt x="67" y="556"/>
                  </a:lnTo>
                  <a:lnTo>
                    <a:pt x="59" y="556"/>
                  </a:lnTo>
                  <a:lnTo>
                    <a:pt x="49" y="558"/>
                  </a:lnTo>
                  <a:lnTo>
                    <a:pt x="39" y="558"/>
                  </a:lnTo>
                  <a:lnTo>
                    <a:pt x="31" y="560"/>
                  </a:lnTo>
                  <a:lnTo>
                    <a:pt x="0" y="472"/>
                  </a:lnTo>
                  <a:lnTo>
                    <a:pt x="10" y="472"/>
                  </a:lnTo>
                  <a:lnTo>
                    <a:pt x="33" y="470"/>
                  </a:lnTo>
                  <a:lnTo>
                    <a:pt x="67" y="464"/>
                  </a:lnTo>
                  <a:lnTo>
                    <a:pt x="112" y="454"/>
                  </a:lnTo>
                  <a:lnTo>
                    <a:pt x="162" y="439"/>
                  </a:lnTo>
                  <a:lnTo>
                    <a:pt x="219" y="427"/>
                  </a:lnTo>
                  <a:lnTo>
                    <a:pt x="278" y="409"/>
                  </a:lnTo>
                  <a:lnTo>
                    <a:pt x="343" y="394"/>
                  </a:lnTo>
                  <a:lnTo>
                    <a:pt x="407" y="374"/>
                  </a:lnTo>
                  <a:lnTo>
                    <a:pt x="470" y="355"/>
                  </a:lnTo>
                  <a:lnTo>
                    <a:pt x="531" y="335"/>
                  </a:lnTo>
                  <a:lnTo>
                    <a:pt x="588" y="317"/>
                  </a:lnTo>
                  <a:lnTo>
                    <a:pt x="638" y="298"/>
                  </a:lnTo>
                  <a:lnTo>
                    <a:pt x="685" y="282"/>
                  </a:lnTo>
                  <a:lnTo>
                    <a:pt x="721" y="266"/>
                  </a:lnTo>
                  <a:lnTo>
                    <a:pt x="748" y="259"/>
                  </a:lnTo>
                  <a:lnTo>
                    <a:pt x="748" y="249"/>
                  </a:lnTo>
                  <a:lnTo>
                    <a:pt x="748" y="237"/>
                  </a:lnTo>
                  <a:lnTo>
                    <a:pt x="750" y="223"/>
                  </a:lnTo>
                  <a:lnTo>
                    <a:pt x="754" y="206"/>
                  </a:lnTo>
                  <a:lnTo>
                    <a:pt x="758" y="186"/>
                  </a:lnTo>
                  <a:lnTo>
                    <a:pt x="760" y="165"/>
                  </a:lnTo>
                  <a:lnTo>
                    <a:pt x="766" y="143"/>
                  </a:lnTo>
                  <a:lnTo>
                    <a:pt x="770" y="120"/>
                  </a:lnTo>
                  <a:lnTo>
                    <a:pt x="774" y="96"/>
                  </a:lnTo>
                  <a:lnTo>
                    <a:pt x="778" y="77"/>
                  </a:lnTo>
                  <a:lnTo>
                    <a:pt x="781" y="55"/>
                  </a:lnTo>
                  <a:lnTo>
                    <a:pt x="787" y="39"/>
                  </a:lnTo>
                  <a:lnTo>
                    <a:pt x="789" y="22"/>
                  </a:lnTo>
                  <a:lnTo>
                    <a:pt x="795" y="10"/>
                  </a:lnTo>
                  <a:lnTo>
                    <a:pt x="797" y="2"/>
                  </a:lnTo>
                  <a:lnTo>
                    <a:pt x="803" y="0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22" name="Freeform 206"/>
            <p:cNvSpPr>
              <a:spLocks/>
            </p:cNvSpPr>
            <p:nvPr/>
          </p:nvSpPr>
          <p:spPr bwMode="auto">
            <a:xfrm rot="3195183" flipH="1">
              <a:off x="4020" y="2476"/>
              <a:ext cx="42" cy="59"/>
            </a:xfrm>
            <a:custGeom>
              <a:avLst/>
              <a:gdLst>
                <a:gd name="T0" fmla="*/ 398 w 829"/>
                <a:gd name="T1" fmla="*/ 267 h 905"/>
                <a:gd name="T2" fmla="*/ 274 w 829"/>
                <a:gd name="T3" fmla="*/ 371 h 905"/>
                <a:gd name="T4" fmla="*/ 311 w 829"/>
                <a:gd name="T5" fmla="*/ 367 h 905"/>
                <a:gd name="T6" fmla="*/ 349 w 829"/>
                <a:gd name="T7" fmla="*/ 357 h 905"/>
                <a:gd name="T8" fmla="*/ 384 w 829"/>
                <a:gd name="T9" fmla="*/ 349 h 905"/>
                <a:gd name="T10" fmla="*/ 419 w 829"/>
                <a:gd name="T11" fmla="*/ 343 h 905"/>
                <a:gd name="T12" fmla="*/ 458 w 829"/>
                <a:gd name="T13" fmla="*/ 345 h 905"/>
                <a:gd name="T14" fmla="*/ 437 w 829"/>
                <a:gd name="T15" fmla="*/ 353 h 905"/>
                <a:gd name="T16" fmla="*/ 404 w 829"/>
                <a:gd name="T17" fmla="*/ 369 h 905"/>
                <a:gd name="T18" fmla="*/ 364 w 829"/>
                <a:gd name="T19" fmla="*/ 388 h 905"/>
                <a:gd name="T20" fmla="*/ 341 w 829"/>
                <a:gd name="T21" fmla="*/ 410 h 905"/>
                <a:gd name="T22" fmla="*/ 541 w 829"/>
                <a:gd name="T23" fmla="*/ 396 h 905"/>
                <a:gd name="T24" fmla="*/ 429 w 829"/>
                <a:gd name="T25" fmla="*/ 574 h 905"/>
                <a:gd name="T26" fmla="*/ 413 w 829"/>
                <a:gd name="T27" fmla="*/ 608 h 905"/>
                <a:gd name="T28" fmla="*/ 499 w 829"/>
                <a:gd name="T29" fmla="*/ 641 h 905"/>
                <a:gd name="T30" fmla="*/ 437 w 829"/>
                <a:gd name="T31" fmla="*/ 666 h 905"/>
                <a:gd name="T32" fmla="*/ 368 w 829"/>
                <a:gd name="T33" fmla="*/ 684 h 905"/>
                <a:gd name="T34" fmla="*/ 300 w 829"/>
                <a:gd name="T35" fmla="*/ 705 h 905"/>
                <a:gd name="T36" fmla="*/ 235 w 829"/>
                <a:gd name="T37" fmla="*/ 733 h 905"/>
                <a:gd name="T38" fmla="*/ 180 w 829"/>
                <a:gd name="T39" fmla="*/ 776 h 905"/>
                <a:gd name="T40" fmla="*/ 210 w 829"/>
                <a:gd name="T41" fmla="*/ 772 h 905"/>
                <a:gd name="T42" fmla="*/ 272 w 829"/>
                <a:gd name="T43" fmla="*/ 758 h 905"/>
                <a:gd name="T44" fmla="*/ 349 w 829"/>
                <a:gd name="T45" fmla="*/ 741 h 905"/>
                <a:gd name="T46" fmla="*/ 419 w 829"/>
                <a:gd name="T47" fmla="*/ 725 h 905"/>
                <a:gd name="T48" fmla="*/ 460 w 829"/>
                <a:gd name="T49" fmla="*/ 717 h 905"/>
                <a:gd name="T50" fmla="*/ 429 w 829"/>
                <a:gd name="T51" fmla="*/ 731 h 905"/>
                <a:gd name="T52" fmla="*/ 372 w 829"/>
                <a:gd name="T53" fmla="*/ 752 h 905"/>
                <a:gd name="T54" fmla="*/ 315 w 829"/>
                <a:gd name="T55" fmla="*/ 778 h 905"/>
                <a:gd name="T56" fmla="*/ 257 w 829"/>
                <a:gd name="T57" fmla="*/ 797 h 905"/>
                <a:gd name="T58" fmla="*/ 200 w 829"/>
                <a:gd name="T59" fmla="*/ 819 h 905"/>
                <a:gd name="T60" fmla="*/ 161 w 829"/>
                <a:gd name="T61" fmla="*/ 833 h 905"/>
                <a:gd name="T62" fmla="*/ 202 w 829"/>
                <a:gd name="T63" fmla="*/ 829 h 905"/>
                <a:gd name="T64" fmla="*/ 288 w 829"/>
                <a:gd name="T65" fmla="*/ 809 h 905"/>
                <a:gd name="T66" fmla="*/ 388 w 829"/>
                <a:gd name="T67" fmla="*/ 788 h 905"/>
                <a:gd name="T68" fmla="*/ 476 w 829"/>
                <a:gd name="T69" fmla="*/ 772 h 905"/>
                <a:gd name="T70" fmla="*/ 521 w 829"/>
                <a:gd name="T71" fmla="*/ 772 h 905"/>
                <a:gd name="T72" fmla="*/ 460 w 829"/>
                <a:gd name="T73" fmla="*/ 839 h 905"/>
                <a:gd name="T74" fmla="*/ 517 w 829"/>
                <a:gd name="T75" fmla="*/ 823 h 905"/>
                <a:gd name="T76" fmla="*/ 586 w 829"/>
                <a:gd name="T77" fmla="*/ 803 h 905"/>
                <a:gd name="T78" fmla="*/ 650 w 829"/>
                <a:gd name="T79" fmla="*/ 778 h 905"/>
                <a:gd name="T80" fmla="*/ 707 w 829"/>
                <a:gd name="T81" fmla="*/ 756 h 905"/>
                <a:gd name="T82" fmla="*/ 742 w 829"/>
                <a:gd name="T83" fmla="*/ 750 h 905"/>
                <a:gd name="T84" fmla="*/ 778 w 829"/>
                <a:gd name="T85" fmla="*/ 778 h 905"/>
                <a:gd name="T86" fmla="*/ 817 w 829"/>
                <a:gd name="T87" fmla="*/ 797 h 905"/>
                <a:gd name="T88" fmla="*/ 731 w 829"/>
                <a:gd name="T89" fmla="*/ 835 h 905"/>
                <a:gd name="T90" fmla="*/ 574 w 829"/>
                <a:gd name="T91" fmla="*/ 874 h 905"/>
                <a:gd name="T92" fmla="*/ 409 w 829"/>
                <a:gd name="T93" fmla="*/ 901 h 905"/>
                <a:gd name="T94" fmla="*/ 241 w 829"/>
                <a:gd name="T95" fmla="*/ 905 h 905"/>
                <a:gd name="T96" fmla="*/ 84 w 829"/>
                <a:gd name="T97" fmla="*/ 884 h 905"/>
                <a:gd name="T98" fmla="*/ 4 w 829"/>
                <a:gd name="T99" fmla="*/ 831 h 905"/>
                <a:gd name="T100" fmla="*/ 63 w 829"/>
                <a:gd name="T101" fmla="*/ 772 h 905"/>
                <a:gd name="T102" fmla="*/ 129 w 829"/>
                <a:gd name="T103" fmla="*/ 717 h 905"/>
                <a:gd name="T104" fmla="*/ 200 w 829"/>
                <a:gd name="T105" fmla="*/ 660 h 905"/>
                <a:gd name="T106" fmla="*/ 268 w 829"/>
                <a:gd name="T107" fmla="*/ 604 h 905"/>
                <a:gd name="T108" fmla="*/ 335 w 829"/>
                <a:gd name="T109" fmla="*/ 545 h 905"/>
                <a:gd name="T110" fmla="*/ 292 w 829"/>
                <a:gd name="T111" fmla="*/ 508 h 905"/>
                <a:gd name="T112" fmla="*/ 235 w 829"/>
                <a:gd name="T113" fmla="*/ 470 h 905"/>
                <a:gd name="T114" fmla="*/ 168 w 829"/>
                <a:gd name="T115" fmla="*/ 439 h 905"/>
                <a:gd name="T116" fmla="*/ 104 w 829"/>
                <a:gd name="T117" fmla="*/ 414 h 905"/>
                <a:gd name="T118" fmla="*/ 43 w 829"/>
                <a:gd name="T119" fmla="*/ 402 h 905"/>
                <a:gd name="T120" fmla="*/ 633 w 829"/>
                <a:gd name="T121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29" h="905">
                  <a:moveTo>
                    <a:pt x="633" y="0"/>
                  </a:moveTo>
                  <a:lnTo>
                    <a:pt x="642" y="106"/>
                  </a:lnTo>
                  <a:lnTo>
                    <a:pt x="398" y="267"/>
                  </a:lnTo>
                  <a:lnTo>
                    <a:pt x="458" y="259"/>
                  </a:lnTo>
                  <a:lnTo>
                    <a:pt x="264" y="373"/>
                  </a:lnTo>
                  <a:lnTo>
                    <a:pt x="274" y="371"/>
                  </a:lnTo>
                  <a:lnTo>
                    <a:pt x="288" y="371"/>
                  </a:lnTo>
                  <a:lnTo>
                    <a:pt x="300" y="369"/>
                  </a:lnTo>
                  <a:lnTo>
                    <a:pt x="311" y="367"/>
                  </a:lnTo>
                  <a:lnTo>
                    <a:pt x="323" y="365"/>
                  </a:lnTo>
                  <a:lnTo>
                    <a:pt x="335" y="361"/>
                  </a:lnTo>
                  <a:lnTo>
                    <a:pt x="349" y="357"/>
                  </a:lnTo>
                  <a:lnTo>
                    <a:pt x="360" y="357"/>
                  </a:lnTo>
                  <a:lnTo>
                    <a:pt x="372" y="351"/>
                  </a:lnTo>
                  <a:lnTo>
                    <a:pt x="384" y="349"/>
                  </a:lnTo>
                  <a:lnTo>
                    <a:pt x="396" y="347"/>
                  </a:lnTo>
                  <a:lnTo>
                    <a:pt x="407" y="345"/>
                  </a:lnTo>
                  <a:lnTo>
                    <a:pt x="419" y="343"/>
                  </a:lnTo>
                  <a:lnTo>
                    <a:pt x="431" y="341"/>
                  </a:lnTo>
                  <a:lnTo>
                    <a:pt x="445" y="341"/>
                  </a:lnTo>
                  <a:lnTo>
                    <a:pt x="458" y="345"/>
                  </a:lnTo>
                  <a:lnTo>
                    <a:pt x="452" y="345"/>
                  </a:lnTo>
                  <a:lnTo>
                    <a:pt x="445" y="349"/>
                  </a:lnTo>
                  <a:lnTo>
                    <a:pt x="437" y="353"/>
                  </a:lnTo>
                  <a:lnTo>
                    <a:pt x="427" y="357"/>
                  </a:lnTo>
                  <a:lnTo>
                    <a:pt x="413" y="363"/>
                  </a:lnTo>
                  <a:lnTo>
                    <a:pt x="404" y="369"/>
                  </a:lnTo>
                  <a:lnTo>
                    <a:pt x="390" y="374"/>
                  </a:lnTo>
                  <a:lnTo>
                    <a:pt x="380" y="382"/>
                  </a:lnTo>
                  <a:lnTo>
                    <a:pt x="364" y="388"/>
                  </a:lnTo>
                  <a:lnTo>
                    <a:pt x="356" y="396"/>
                  </a:lnTo>
                  <a:lnTo>
                    <a:pt x="347" y="402"/>
                  </a:lnTo>
                  <a:lnTo>
                    <a:pt x="341" y="410"/>
                  </a:lnTo>
                  <a:lnTo>
                    <a:pt x="331" y="421"/>
                  </a:lnTo>
                  <a:lnTo>
                    <a:pt x="339" y="435"/>
                  </a:lnTo>
                  <a:lnTo>
                    <a:pt x="541" y="396"/>
                  </a:lnTo>
                  <a:lnTo>
                    <a:pt x="429" y="490"/>
                  </a:lnTo>
                  <a:lnTo>
                    <a:pt x="556" y="496"/>
                  </a:lnTo>
                  <a:lnTo>
                    <a:pt x="429" y="574"/>
                  </a:lnTo>
                  <a:lnTo>
                    <a:pt x="423" y="582"/>
                  </a:lnTo>
                  <a:lnTo>
                    <a:pt x="417" y="594"/>
                  </a:lnTo>
                  <a:lnTo>
                    <a:pt x="413" y="608"/>
                  </a:lnTo>
                  <a:lnTo>
                    <a:pt x="413" y="621"/>
                  </a:lnTo>
                  <a:lnTo>
                    <a:pt x="521" y="633"/>
                  </a:lnTo>
                  <a:lnTo>
                    <a:pt x="499" y="641"/>
                  </a:lnTo>
                  <a:lnTo>
                    <a:pt x="478" y="651"/>
                  </a:lnTo>
                  <a:lnTo>
                    <a:pt x="456" y="658"/>
                  </a:lnTo>
                  <a:lnTo>
                    <a:pt x="437" y="666"/>
                  </a:lnTo>
                  <a:lnTo>
                    <a:pt x="413" y="672"/>
                  </a:lnTo>
                  <a:lnTo>
                    <a:pt x="390" y="678"/>
                  </a:lnTo>
                  <a:lnTo>
                    <a:pt x="368" y="684"/>
                  </a:lnTo>
                  <a:lnTo>
                    <a:pt x="347" y="692"/>
                  </a:lnTo>
                  <a:lnTo>
                    <a:pt x="323" y="698"/>
                  </a:lnTo>
                  <a:lnTo>
                    <a:pt x="300" y="705"/>
                  </a:lnTo>
                  <a:lnTo>
                    <a:pt x="278" y="713"/>
                  </a:lnTo>
                  <a:lnTo>
                    <a:pt x="259" y="725"/>
                  </a:lnTo>
                  <a:lnTo>
                    <a:pt x="235" y="733"/>
                  </a:lnTo>
                  <a:lnTo>
                    <a:pt x="217" y="747"/>
                  </a:lnTo>
                  <a:lnTo>
                    <a:pt x="198" y="758"/>
                  </a:lnTo>
                  <a:lnTo>
                    <a:pt x="180" y="776"/>
                  </a:lnTo>
                  <a:lnTo>
                    <a:pt x="186" y="774"/>
                  </a:lnTo>
                  <a:lnTo>
                    <a:pt x="194" y="774"/>
                  </a:lnTo>
                  <a:lnTo>
                    <a:pt x="210" y="772"/>
                  </a:lnTo>
                  <a:lnTo>
                    <a:pt x="227" y="768"/>
                  </a:lnTo>
                  <a:lnTo>
                    <a:pt x="249" y="764"/>
                  </a:lnTo>
                  <a:lnTo>
                    <a:pt x="272" y="758"/>
                  </a:lnTo>
                  <a:lnTo>
                    <a:pt x="298" y="752"/>
                  </a:lnTo>
                  <a:lnTo>
                    <a:pt x="323" y="749"/>
                  </a:lnTo>
                  <a:lnTo>
                    <a:pt x="349" y="741"/>
                  </a:lnTo>
                  <a:lnTo>
                    <a:pt x="372" y="735"/>
                  </a:lnTo>
                  <a:lnTo>
                    <a:pt x="398" y="731"/>
                  </a:lnTo>
                  <a:lnTo>
                    <a:pt x="419" y="725"/>
                  </a:lnTo>
                  <a:lnTo>
                    <a:pt x="437" y="721"/>
                  </a:lnTo>
                  <a:lnTo>
                    <a:pt x="451" y="717"/>
                  </a:lnTo>
                  <a:lnTo>
                    <a:pt x="460" y="717"/>
                  </a:lnTo>
                  <a:lnTo>
                    <a:pt x="466" y="717"/>
                  </a:lnTo>
                  <a:lnTo>
                    <a:pt x="447" y="723"/>
                  </a:lnTo>
                  <a:lnTo>
                    <a:pt x="429" y="731"/>
                  </a:lnTo>
                  <a:lnTo>
                    <a:pt x="409" y="737"/>
                  </a:lnTo>
                  <a:lnTo>
                    <a:pt x="390" y="747"/>
                  </a:lnTo>
                  <a:lnTo>
                    <a:pt x="372" y="752"/>
                  </a:lnTo>
                  <a:lnTo>
                    <a:pt x="353" y="760"/>
                  </a:lnTo>
                  <a:lnTo>
                    <a:pt x="333" y="768"/>
                  </a:lnTo>
                  <a:lnTo>
                    <a:pt x="315" y="778"/>
                  </a:lnTo>
                  <a:lnTo>
                    <a:pt x="294" y="784"/>
                  </a:lnTo>
                  <a:lnTo>
                    <a:pt x="274" y="792"/>
                  </a:lnTo>
                  <a:lnTo>
                    <a:pt x="257" y="797"/>
                  </a:lnTo>
                  <a:lnTo>
                    <a:pt x="237" y="807"/>
                  </a:lnTo>
                  <a:lnTo>
                    <a:pt x="217" y="813"/>
                  </a:lnTo>
                  <a:lnTo>
                    <a:pt x="200" y="819"/>
                  </a:lnTo>
                  <a:lnTo>
                    <a:pt x="182" y="825"/>
                  </a:lnTo>
                  <a:lnTo>
                    <a:pt x="165" y="831"/>
                  </a:lnTo>
                  <a:lnTo>
                    <a:pt x="161" y="833"/>
                  </a:lnTo>
                  <a:lnTo>
                    <a:pt x="168" y="833"/>
                  </a:lnTo>
                  <a:lnTo>
                    <a:pt x="182" y="831"/>
                  </a:lnTo>
                  <a:lnTo>
                    <a:pt x="202" y="829"/>
                  </a:lnTo>
                  <a:lnTo>
                    <a:pt x="225" y="823"/>
                  </a:lnTo>
                  <a:lnTo>
                    <a:pt x="257" y="815"/>
                  </a:lnTo>
                  <a:lnTo>
                    <a:pt x="288" y="809"/>
                  </a:lnTo>
                  <a:lnTo>
                    <a:pt x="323" y="803"/>
                  </a:lnTo>
                  <a:lnTo>
                    <a:pt x="356" y="795"/>
                  </a:lnTo>
                  <a:lnTo>
                    <a:pt x="388" y="788"/>
                  </a:lnTo>
                  <a:lnTo>
                    <a:pt x="421" y="782"/>
                  </a:lnTo>
                  <a:lnTo>
                    <a:pt x="452" y="776"/>
                  </a:lnTo>
                  <a:lnTo>
                    <a:pt x="476" y="772"/>
                  </a:lnTo>
                  <a:lnTo>
                    <a:pt x="498" y="768"/>
                  </a:lnTo>
                  <a:lnTo>
                    <a:pt x="511" y="768"/>
                  </a:lnTo>
                  <a:lnTo>
                    <a:pt x="521" y="772"/>
                  </a:lnTo>
                  <a:lnTo>
                    <a:pt x="429" y="846"/>
                  </a:lnTo>
                  <a:lnTo>
                    <a:pt x="443" y="842"/>
                  </a:lnTo>
                  <a:lnTo>
                    <a:pt x="460" y="839"/>
                  </a:lnTo>
                  <a:lnTo>
                    <a:pt x="478" y="833"/>
                  </a:lnTo>
                  <a:lnTo>
                    <a:pt x="498" y="829"/>
                  </a:lnTo>
                  <a:lnTo>
                    <a:pt x="517" y="823"/>
                  </a:lnTo>
                  <a:lnTo>
                    <a:pt x="541" y="815"/>
                  </a:lnTo>
                  <a:lnTo>
                    <a:pt x="562" y="809"/>
                  </a:lnTo>
                  <a:lnTo>
                    <a:pt x="586" y="803"/>
                  </a:lnTo>
                  <a:lnTo>
                    <a:pt x="607" y="794"/>
                  </a:lnTo>
                  <a:lnTo>
                    <a:pt x="631" y="788"/>
                  </a:lnTo>
                  <a:lnTo>
                    <a:pt x="650" y="778"/>
                  </a:lnTo>
                  <a:lnTo>
                    <a:pt x="672" y="772"/>
                  </a:lnTo>
                  <a:lnTo>
                    <a:pt x="689" y="764"/>
                  </a:lnTo>
                  <a:lnTo>
                    <a:pt x="707" y="756"/>
                  </a:lnTo>
                  <a:lnTo>
                    <a:pt x="723" y="750"/>
                  </a:lnTo>
                  <a:lnTo>
                    <a:pt x="738" y="745"/>
                  </a:lnTo>
                  <a:lnTo>
                    <a:pt x="742" y="750"/>
                  </a:lnTo>
                  <a:lnTo>
                    <a:pt x="752" y="760"/>
                  </a:lnTo>
                  <a:lnTo>
                    <a:pt x="762" y="768"/>
                  </a:lnTo>
                  <a:lnTo>
                    <a:pt x="778" y="778"/>
                  </a:lnTo>
                  <a:lnTo>
                    <a:pt x="789" y="784"/>
                  </a:lnTo>
                  <a:lnTo>
                    <a:pt x="803" y="792"/>
                  </a:lnTo>
                  <a:lnTo>
                    <a:pt x="817" y="797"/>
                  </a:lnTo>
                  <a:lnTo>
                    <a:pt x="829" y="803"/>
                  </a:lnTo>
                  <a:lnTo>
                    <a:pt x="780" y="819"/>
                  </a:lnTo>
                  <a:lnTo>
                    <a:pt x="731" y="835"/>
                  </a:lnTo>
                  <a:lnTo>
                    <a:pt x="680" y="848"/>
                  </a:lnTo>
                  <a:lnTo>
                    <a:pt x="629" y="864"/>
                  </a:lnTo>
                  <a:lnTo>
                    <a:pt x="574" y="874"/>
                  </a:lnTo>
                  <a:lnTo>
                    <a:pt x="519" y="886"/>
                  </a:lnTo>
                  <a:lnTo>
                    <a:pt x="464" y="893"/>
                  </a:lnTo>
                  <a:lnTo>
                    <a:pt x="409" y="901"/>
                  </a:lnTo>
                  <a:lnTo>
                    <a:pt x="353" y="905"/>
                  </a:lnTo>
                  <a:lnTo>
                    <a:pt x="298" y="905"/>
                  </a:lnTo>
                  <a:lnTo>
                    <a:pt x="241" y="905"/>
                  </a:lnTo>
                  <a:lnTo>
                    <a:pt x="188" y="901"/>
                  </a:lnTo>
                  <a:lnTo>
                    <a:pt x="135" y="893"/>
                  </a:lnTo>
                  <a:lnTo>
                    <a:pt x="84" y="884"/>
                  </a:lnTo>
                  <a:lnTo>
                    <a:pt x="33" y="870"/>
                  </a:lnTo>
                  <a:lnTo>
                    <a:pt x="0" y="854"/>
                  </a:lnTo>
                  <a:lnTo>
                    <a:pt x="4" y="831"/>
                  </a:lnTo>
                  <a:lnTo>
                    <a:pt x="24" y="811"/>
                  </a:lnTo>
                  <a:lnTo>
                    <a:pt x="41" y="790"/>
                  </a:lnTo>
                  <a:lnTo>
                    <a:pt x="63" y="772"/>
                  </a:lnTo>
                  <a:lnTo>
                    <a:pt x="84" y="752"/>
                  </a:lnTo>
                  <a:lnTo>
                    <a:pt x="106" y="733"/>
                  </a:lnTo>
                  <a:lnTo>
                    <a:pt x="129" y="717"/>
                  </a:lnTo>
                  <a:lnTo>
                    <a:pt x="153" y="700"/>
                  </a:lnTo>
                  <a:lnTo>
                    <a:pt x="176" y="680"/>
                  </a:lnTo>
                  <a:lnTo>
                    <a:pt x="200" y="660"/>
                  </a:lnTo>
                  <a:lnTo>
                    <a:pt x="223" y="643"/>
                  </a:lnTo>
                  <a:lnTo>
                    <a:pt x="247" y="625"/>
                  </a:lnTo>
                  <a:lnTo>
                    <a:pt x="268" y="604"/>
                  </a:lnTo>
                  <a:lnTo>
                    <a:pt x="292" y="586"/>
                  </a:lnTo>
                  <a:lnTo>
                    <a:pt x="313" y="564"/>
                  </a:lnTo>
                  <a:lnTo>
                    <a:pt x="335" y="545"/>
                  </a:lnTo>
                  <a:lnTo>
                    <a:pt x="321" y="533"/>
                  </a:lnTo>
                  <a:lnTo>
                    <a:pt x="308" y="519"/>
                  </a:lnTo>
                  <a:lnTo>
                    <a:pt x="292" y="508"/>
                  </a:lnTo>
                  <a:lnTo>
                    <a:pt x="274" y="496"/>
                  </a:lnTo>
                  <a:lnTo>
                    <a:pt x="255" y="482"/>
                  </a:lnTo>
                  <a:lnTo>
                    <a:pt x="235" y="470"/>
                  </a:lnTo>
                  <a:lnTo>
                    <a:pt x="214" y="459"/>
                  </a:lnTo>
                  <a:lnTo>
                    <a:pt x="194" y="449"/>
                  </a:lnTo>
                  <a:lnTo>
                    <a:pt x="168" y="439"/>
                  </a:lnTo>
                  <a:lnTo>
                    <a:pt x="147" y="429"/>
                  </a:lnTo>
                  <a:lnTo>
                    <a:pt x="123" y="420"/>
                  </a:lnTo>
                  <a:lnTo>
                    <a:pt x="104" y="414"/>
                  </a:lnTo>
                  <a:lnTo>
                    <a:pt x="80" y="408"/>
                  </a:lnTo>
                  <a:lnTo>
                    <a:pt x="63" y="406"/>
                  </a:lnTo>
                  <a:lnTo>
                    <a:pt x="43" y="402"/>
                  </a:lnTo>
                  <a:lnTo>
                    <a:pt x="27" y="404"/>
                  </a:lnTo>
                  <a:lnTo>
                    <a:pt x="633" y="0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23" name="Freeform 207"/>
            <p:cNvSpPr>
              <a:spLocks/>
            </p:cNvSpPr>
            <p:nvPr/>
          </p:nvSpPr>
          <p:spPr bwMode="auto">
            <a:xfrm rot="3195183" flipH="1">
              <a:off x="4014" y="2431"/>
              <a:ext cx="43" cy="47"/>
            </a:xfrm>
            <a:custGeom>
              <a:avLst/>
              <a:gdLst>
                <a:gd name="T0" fmla="*/ 672 w 827"/>
                <a:gd name="T1" fmla="*/ 23 h 707"/>
                <a:gd name="T2" fmla="*/ 470 w 827"/>
                <a:gd name="T3" fmla="*/ 39 h 707"/>
                <a:gd name="T4" fmla="*/ 543 w 827"/>
                <a:gd name="T5" fmla="*/ 0 h 707"/>
                <a:gd name="T6" fmla="*/ 275 w 827"/>
                <a:gd name="T7" fmla="*/ 15 h 707"/>
                <a:gd name="T8" fmla="*/ 376 w 827"/>
                <a:gd name="T9" fmla="*/ 51 h 707"/>
                <a:gd name="T10" fmla="*/ 175 w 827"/>
                <a:gd name="T11" fmla="*/ 125 h 707"/>
                <a:gd name="T12" fmla="*/ 316 w 827"/>
                <a:gd name="T13" fmla="*/ 121 h 707"/>
                <a:gd name="T14" fmla="*/ 106 w 827"/>
                <a:gd name="T15" fmla="*/ 239 h 707"/>
                <a:gd name="T16" fmla="*/ 292 w 827"/>
                <a:gd name="T17" fmla="*/ 248 h 707"/>
                <a:gd name="T18" fmla="*/ 83 w 827"/>
                <a:gd name="T19" fmla="*/ 385 h 707"/>
                <a:gd name="T20" fmla="*/ 245 w 827"/>
                <a:gd name="T21" fmla="*/ 382 h 707"/>
                <a:gd name="T22" fmla="*/ 0 w 827"/>
                <a:gd name="T23" fmla="*/ 532 h 707"/>
                <a:gd name="T24" fmla="*/ 202 w 827"/>
                <a:gd name="T25" fmla="*/ 528 h 707"/>
                <a:gd name="T26" fmla="*/ 47 w 827"/>
                <a:gd name="T27" fmla="*/ 652 h 707"/>
                <a:gd name="T28" fmla="*/ 233 w 827"/>
                <a:gd name="T29" fmla="*/ 628 h 707"/>
                <a:gd name="T30" fmla="*/ 136 w 827"/>
                <a:gd name="T31" fmla="*/ 707 h 707"/>
                <a:gd name="T32" fmla="*/ 615 w 827"/>
                <a:gd name="T33" fmla="*/ 660 h 707"/>
                <a:gd name="T34" fmla="*/ 819 w 827"/>
                <a:gd name="T35" fmla="*/ 622 h 707"/>
                <a:gd name="T36" fmla="*/ 521 w 827"/>
                <a:gd name="T37" fmla="*/ 615 h 707"/>
                <a:gd name="T38" fmla="*/ 729 w 827"/>
                <a:gd name="T39" fmla="*/ 513 h 707"/>
                <a:gd name="T40" fmla="*/ 470 w 827"/>
                <a:gd name="T41" fmla="*/ 509 h 707"/>
                <a:gd name="T42" fmla="*/ 786 w 827"/>
                <a:gd name="T43" fmla="*/ 374 h 707"/>
                <a:gd name="T44" fmla="*/ 621 w 827"/>
                <a:gd name="T45" fmla="*/ 366 h 707"/>
                <a:gd name="T46" fmla="*/ 827 w 827"/>
                <a:gd name="T47" fmla="*/ 223 h 707"/>
                <a:gd name="T48" fmla="*/ 521 w 827"/>
                <a:gd name="T49" fmla="*/ 288 h 707"/>
                <a:gd name="T50" fmla="*/ 566 w 827"/>
                <a:gd name="T51" fmla="*/ 207 h 707"/>
                <a:gd name="T52" fmla="*/ 737 w 827"/>
                <a:gd name="T53" fmla="*/ 117 h 707"/>
                <a:gd name="T54" fmla="*/ 514 w 827"/>
                <a:gd name="T55" fmla="*/ 125 h 707"/>
                <a:gd name="T56" fmla="*/ 672 w 827"/>
                <a:gd name="T57" fmla="*/ 23 h 707"/>
                <a:gd name="T58" fmla="*/ 672 w 827"/>
                <a:gd name="T59" fmla="*/ 2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7" h="707">
                  <a:moveTo>
                    <a:pt x="672" y="23"/>
                  </a:moveTo>
                  <a:lnTo>
                    <a:pt x="470" y="39"/>
                  </a:lnTo>
                  <a:lnTo>
                    <a:pt x="543" y="0"/>
                  </a:lnTo>
                  <a:lnTo>
                    <a:pt x="275" y="15"/>
                  </a:lnTo>
                  <a:lnTo>
                    <a:pt x="376" y="51"/>
                  </a:lnTo>
                  <a:lnTo>
                    <a:pt x="175" y="125"/>
                  </a:lnTo>
                  <a:lnTo>
                    <a:pt x="316" y="121"/>
                  </a:lnTo>
                  <a:lnTo>
                    <a:pt x="106" y="239"/>
                  </a:lnTo>
                  <a:lnTo>
                    <a:pt x="292" y="248"/>
                  </a:lnTo>
                  <a:lnTo>
                    <a:pt x="83" y="385"/>
                  </a:lnTo>
                  <a:lnTo>
                    <a:pt x="245" y="382"/>
                  </a:lnTo>
                  <a:lnTo>
                    <a:pt x="0" y="532"/>
                  </a:lnTo>
                  <a:lnTo>
                    <a:pt x="202" y="528"/>
                  </a:lnTo>
                  <a:lnTo>
                    <a:pt x="47" y="652"/>
                  </a:lnTo>
                  <a:lnTo>
                    <a:pt x="233" y="628"/>
                  </a:lnTo>
                  <a:lnTo>
                    <a:pt x="136" y="707"/>
                  </a:lnTo>
                  <a:lnTo>
                    <a:pt x="615" y="660"/>
                  </a:lnTo>
                  <a:lnTo>
                    <a:pt x="819" y="622"/>
                  </a:lnTo>
                  <a:lnTo>
                    <a:pt x="521" y="615"/>
                  </a:lnTo>
                  <a:lnTo>
                    <a:pt x="729" y="513"/>
                  </a:lnTo>
                  <a:lnTo>
                    <a:pt x="470" y="509"/>
                  </a:lnTo>
                  <a:lnTo>
                    <a:pt x="786" y="374"/>
                  </a:lnTo>
                  <a:lnTo>
                    <a:pt x="621" y="366"/>
                  </a:lnTo>
                  <a:lnTo>
                    <a:pt x="827" y="223"/>
                  </a:lnTo>
                  <a:lnTo>
                    <a:pt x="521" y="288"/>
                  </a:lnTo>
                  <a:lnTo>
                    <a:pt x="566" y="207"/>
                  </a:lnTo>
                  <a:lnTo>
                    <a:pt x="737" y="117"/>
                  </a:lnTo>
                  <a:lnTo>
                    <a:pt x="514" y="125"/>
                  </a:lnTo>
                  <a:lnTo>
                    <a:pt x="672" y="23"/>
                  </a:lnTo>
                  <a:lnTo>
                    <a:pt x="672" y="23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24" name="Freeform 208"/>
            <p:cNvSpPr>
              <a:spLocks/>
            </p:cNvSpPr>
            <p:nvPr/>
          </p:nvSpPr>
          <p:spPr bwMode="auto">
            <a:xfrm rot="3195183" flipH="1">
              <a:off x="4027" y="2481"/>
              <a:ext cx="13" cy="41"/>
            </a:xfrm>
            <a:custGeom>
              <a:avLst/>
              <a:gdLst>
                <a:gd name="T0" fmla="*/ 147 w 249"/>
                <a:gd name="T1" fmla="*/ 0 h 624"/>
                <a:gd name="T2" fmla="*/ 167 w 249"/>
                <a:gd name="T3" fmla="*/ 178 h 624"/>
                <a:gd name="T4" fmla="*/ 194 w 249"/>
                <a:gd name="T5" fmla="*/ 364 h 624"/>
                <a:gd name="T6" fmla="*/ 249 w 249"/>
                <a:gd name="T7" fmla="*/ 546 h 624"/>
                <a:gd name="T8" fmla="*/ 128 w 249"/>
                <a:gd name="T9" fmla="*/ 624 h 624"/>
                <a:gd name="T10" fmla="*/ 167 w 249"/>
                <a:gd name="T11" fmla="*/ 526 h 624"/>
                <a:gd name="T12" fmla="*/ 34 w 249"/>
                <a:gd name="T13" fmla="*/ 577 h 624"/>
                <a:gd name="T14" fmla="*/ 81 w 249"/>
                <a:gd name="T15" fmla="*/ 513 h 624"/>
                <a:gd name="T16" fmla="*/ 8 w 249"/>
                <a:gd name="T17" fmla="*/ 526 h 624"/>
                <a:gd name="T18" fmla="*/ 167 w 249"/>
                <a:gd name="T19" fmla="*/ 407 h 624"/>
                <a:gd name="T20" fmla="*/ 57 w 249"/>
                <a:gd name="T21" fmla="*/ 407 h 624"/>
                <a:gd name="T22" fmla="*/ 163 w 249"/>
                <a:gd name="T23" fmla="*/ 280 h 624"/>
                <a:gd name="T24" fmla="*/ 84 w 249"/>
                <a:gd name="T25" fmla="*/ 283 h 624"/>
                <a:gd name="T26" fmla="*/ 139 w 249"/>
                <a:gd name="T27" fmla="*/ 158 h 624"/>
                <a:gd name="T28" fmla="*/ 34 w 249"/>
                <a:gd name="T29" fmla="*/ 197 h 624"/>
                <a:gd name="T30" fmla="*/ 120 w 249"/>
                <a:gd name="T31" fmla="*/ 119 h 624"/>
                <a:gd name="T32" fmla="*/ 0 w 249"/>
                <a:gd name="T33" fmla="*/ 135 h 624"/>
                <a:gd name="T34" fmla="*/ 147 w 249"/>
                <a:gd name="T35" fmla="*/ 0 h 624"/>
                <a:gd name="T36" fmla="*/ 147 w 249"/>
                <a:gd name="T3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9" h="624">
                  <a:moveTo>
                    <a:pt x="147" y="0"/>
                  </a:moveTo>
                  <a:lnTo>
                    <a:pt x="167" y="178"/>
                  </a:lnTo>
                  <a:lnTo>
                    <a:pt x="194" y="364"/>
                  </a:lnTo>
                  <a:lnTo>
                    <a:pt x="249" y="546"/>
                  </a:lnTo>
                  <a:lnTo>
                    <a:pt x="128" y="624"/>
                  </a:lnTo>
                  <a:lnTo>
                    <a:pt x="167" y="526"/>
                  </a:lnTo>
                  <a:lnTo>
                    <a:pt x="34" y="577"/>
                  </a:lnTo>
                  <a:lnTo>
                    <a:pt x="81" y="513"/>
                  </a:lnTo>
                  <a:lnTo>
                    <a:pt x="8" y="526"/>
                  </a:lnTo>
                  <a:lnTo>
                    <a:pt x="167" y="407"/>
                  </a:lnTo>
                  <a:lnTo>
                    <a:pt x="57" y="407"/>
                  </a:lnTo>
                  <a:lnTo>
                    <a:pt x="163" y="280"/>
                  </a:lnTo>
                  <a:lnTo>
                    <a:pt x="84" y="283"/>
                  </a:lnTo>
                  <a:lnTo>
                    <a:pt x="139" y="158"/>
                  </a:lnTo>
                  <a:lnTo>
                    <a:pt x="34" y="197"/>
                  </a:lnTo>
                  <a:lnTo>
                    <a:pt x="120" y="119"/>
                  </a:lnTo>
                  <a:lnTo>
                    <a:pt x="0" y="135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pic>
          <p:nvPicPr>
            <p:cNvPr id="9425" name="Picture 20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6" y="1183"/>
              <a:ext cx="128" cy="131"/>
            </a:xfrm>
            <a:prstGeom prst="rect">
              <a:avLst/>
            </a:prstGeom>
            <a:solidFill>
              <a:srgbClr val="3333FF"/>
            </a:solidFill>
          </p:spPr>
        </p:pic>
        <p:sp>
          <p:nvSpPr>
            <p:cNvPr id="9426" name="Rectangle 210"/>
            <p:cNvSpPr>
              <a:spLocks noChangeArrowheads="1"/>
            </p:cNvSpPr>
            <p:nvPr/>
          </p:nvSpPr>
          <p:spPr bwMode="auto">
            <a:xfrm rot="5400000">
              <a:off x="2567" y="797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27" name="Rectangle 211"/>
            <p:cNvSpPr>
              <a:spLocks noChangeArrowheads="1"/>
            </p:cNvSpPr>
            <p:nvPr/>
          </p:nvSpPr>
          <p:spPr bwMode="auto">
            <a:xfrm rot="5400000">
              <a:off x="2567" y="928"/>
              <a:ext cx="132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28" name="Rectangle 212"/>
            <p:cNvSpPr>
              <a:spLocks noChangeArrowheads="1"/>
            </p:cNvSpPr>
            <p:nvPr/>
          </p:nvSpPr>
          <p:spPr bwMode="auto">
            <a:xfrm rot="5400000">
              <a:off x="2567" y="1060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29" name="Rectangle 213"/>
            <p:cNvSpPr>
              <a:spLocks noChangeArrowheads="1"/>
            </p:cNvSpPr>
            <p:nvPr/>
          </p:nvSpPr>
          <p:spPr bwMode="auto">
            <a:xfrm rot="5400000">
              <a:off x="2567" y="1191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30" name="Rectangle 214"/>
            <p:cNvSpPr>
              <a:spLocks noChangeArrowheads="1"/>
            </p:cNvSpPr>
            <p:nvPr/>
          </p:nvSpPr>
          <p:spPr bwMode="auto">
            <a:xfrm rot="5400000">
              <a:off x="2567" y="1322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31" name="Rectangle 215"/>
            <p:cNvSpPr>
              <a:spLocks noChangeArrowheads="1"/>
            </p:cNvSpPr>
            <p:nvPr/>
          </p:nvSpPr>
          <p:spPr bwMode="auto">
            <a:xfrm rot="5400000">
              <a:off x="2567" y="1453"/>
              <a:ext cx="132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32" name="Rectangle 216"/>
            <p:cNvSpPr>
              <a:spLocks noChangeArrowheads="1"/>
            </p:cNvSpPr>
            <p:nvPr/>
          </p:nvSpPr>
          <p:spPr bwMode="auto">
            <a:xfrm rot="5400000">
              <a:off x="2567" y="1585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33" name="Rectangle 217"/>
            <p:cNvSpPr>
              <a:spLocks noChangeArrowheads="1"/>
            </p:cNvSpPr>
            <p:nvPr/>
          </p:nvSpPr>
          <p:spPr bwMode="auto">
            <a:xfrm rot="5400000">
              <a:off x="2567" y="1716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34" name="Rectangle 218"/>
            <p:cNvSpPr>
              <a:spLocks noChangeArrowheads="1"/>
            </p:cNvSpPr>
            <p:nvPr/>
          </p:nvSpPr>
          <p:spPr bwMode="auto">
            <a:xfrm rot="5400000">
              <a:off x="2567" y="1978"/>
              <a:ext cx="132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35" name="Rectangle 219"/>
            <p:cNvSpPr>
              <a:spLocks noChangeArrowheads="1"/>
            </p:cNvSpPr>
            <p:nvPr/>
          </p:nvSpPr>
          <p:spPr bwMode="auto">
            <a:xfrm rot="5400000">
              <a:off x="2567" y="1848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36" name="Rectangle 220"/>
            <p:cNvSpPr>
              <a:spLocks noChangeArrowheads="1"/>
            </p:cNvSpPr>
            <p:nvPr/>
          </p:nvSpPr>
          <p:spPr bwMode="auto">
            <a:xfrm rot="5400000">
              <a:off x="2567" y="2110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37" name="Rectangle 221"/>
            <p:cNvSpPr>
              <a:spLocks noChangeArrowheads="1"/>
            </p:cNvSpPr>
            <p:nvPr/>
          </p:nvSpPr>
          <p:spPr bwMode="auto">
            <a:xfrm rot="5400000">
              <a:off x="2567" y="2241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38" name="Rectangle 222"/>
            <p:cNvSpPr>
              <a:spLocks noChangeArrowheads="1"/>
            </p:cNvSpPr>
            <p:nvPr/>
          </p:nvSpPr>
          <p:spPr bwMode="auto">
            <a:xfrm rot="5400000">
              <a:off x="2567" y="2372"/>
              <a:ext cx="132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39" name="Rectangle 223"/>
            <p:cNvSpPr>
              <a:spLocks noChangeArrowheads="1"/>
            </p:cNvSpPr>
            <p:nvPr/>
          </p:nvSpPr>
          <p:spPr bwMode="auto">
            <a:xfrm rot="5400000">
              <a:off x="2567" y="2504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40" name="Rectangle 224"/>
            <p:cNvSpPr>
              <a:spLocks noChangeArrowheads="1"/>
            </p:cNvSpPr>
            <p:nvPr/>
          </p:nvSpPr>
          <p:spPr bwMode="auto">
            <a:xfrm rot="5400000">
              <a:off x="2567" y="2635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41" name="Rectangle 225"/>
            <p:cNvSpPr>
              <a:spLocks noChangeArrowheads="1"/>
            </p:cNvSpPr>
            <p:nvPr/>
          </p:nvSpPr>
          <p:spPr bwMode="auto">
            <a:xfrm rot="5400000">
              <a:off x="2567" y="2766"/>
              <a:ext cx="132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42" name="Rectangle 226"/>
            <p:cNvSpPr>
              <a:spLocks noChangeArrowheads="1"/>
            </p:cNvSpPr>
            <p:nvPr/>
          </p:nvSpPr>
          <p:spPr bwMode="auto">
            <a:xfrm rot="5400000">
              <a:off x="2567" y="2898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pic>
          <p:nvPicPr>
            <p:cNvPr id="9443" name="Picture 22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8" y="1582"/>
              <a:ext cx="129" cy="131"/>
            </a:xfrm>
            <a:prstGeom prst="rect">
              <a:avLst/>
            </a:prstGeom>
            <a:solidFill>
              <a:srgbClr val="3333FF"/>
            </a:solidFill>
          </p:spPr>
        </p:pic>
        <p:pic>
          <p:nvPicPr>
            <p:cNvPr id="9444" name="Picture 22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8" y="1188"/>
              <a:ext cx="129" cy="131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445" name="Freeform 229"/>
            <p:cNvSpPr>
              <a:spLocks/>
            </p:cNvSpPr>
            <p:nvPr/>
          </p:nvSpPr>
          <p:spPr bwMode="auto">
            <a:xfrm rot="3195183" flipH="1">
              <a:off x="2708" y="1235"/>
              <a:ext cx="99" cy="95"/>
            </a:xfrm>
            <a:custGeom>
              <a:avLst/>
              <a:gdLst>
                <a:gd name="T0" fmla="*/ 1908 w 1922"/>
                <a:gd name="T1" fmla="*/ 0 h 1436"/>
                <a:gd name="T2" fmla="*/ 1170 w 1922"/>
                <a:gd name="T3" fmla="*/ 198 h 1436"/>
                <a:gd name="T4" fmla="*/ 762 w 1922"/>
                <a:gd name="T5" fmla="*/ 278 h 1436"/>
                <a:gd name="T6" fmla="*/ 584 w 1922"/>
                <a:gd name="T7" fmla="*/ 590 h 1436"/>
                <a:gd name="T8" fmla="*/ 122 w 1922"/>
                <a:gd name="T9" fmla="*/ 899 h 1436"/>
                <a:gd name="T10" fmla="*/ 339 w 1922"/>
                <a:gd name="T11" fmla="*/ 1075 h 1436"/>
                <a:gd name="T12" fmla="*/ 0 w 1922"/>
                <a:gd name="T13" fmla="*/ 1404 h 1436"/>
                <a:gd name="T14" fmla="*/ 257 w 1922"/>
                <a:gd name="T15" fmla="*/ 1436 h 1436"/>
                <a:gd name="T16" fmla="*/ 525 w 1922"/>
                <a:gd name="T17" fmla="*/ 1408 h 1436"/>
                <a:gd name="T18" fmla="*/ 743 w 1922"/>
                <a:gd name="T19" fmla="*/ 1326 h 1436"/>
                <a:gd name="T20" fmla="*/ 704 w 1922"/>
                <a:gd name="T21" fmla="*/ 1044 h 1436"/>
                <a:gd name="T22" fmla="*/ 980 w 1922"/>
                <a:gd name="T23" fmla="*/ 1017 h 1436"/>
                <a:gd name="T24" fmla="*/ 1395 w 1922"/>
                <a:gd name="T25" fmla="*/ 985 h 1436"/>
                <a:gd name="T26" fmla="*/ 1922 w 1922"/>
                <a:gd name="T27" fmla="*/ 831 h 1436"/>
                <a:gd name="T28" fmla="*/ 1908 w 1922"/>
                <a:gd name="T29" fmla="*/ 0 h 1436"/>
                <a:gd name="T30" fmla="*/ 1908 w 1922"/>
                <a:gd name="T31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2" h="1436">
                  <a:moveTo>
                    <a:pt x="1908" y="0"/>
                  </a:moveTo>
                  <a:lnTo>
                    <a:pt x="1170" y="198"/>
                  </a:lnTo>
                  <a:lnTo>
                    <a:pt x="762" y="278"/>
                  </a:lnTo>
                  <a:lnTo>
                    <a:pt x="584" y="590"/>
                  </a:lnTo>
                  <a:lnTo>
                    <a:pt x="122" y="899"/>
                  </a:lnTo>
                  <a:lnTo>
                    <a:pt x="339" y="1075"/>
                  </a:lnTo>
                  <a:lnTo>
                    <a:pt x="0" y="1404"/>
                  </a:lnTo>
                  <a:lnTo>
                    <a:pt x="257" y="1436"/>
                  </a:lnTo>
                  <a:lnTo>
                    <a:pt x="525" y="1408"/>
                  </a:lnTo>
                  <a:lnTo>
                    <a:pt x="743" y="1326"/>
                  </a:lnTo>
                  <a:lnTo>
                    <a:pt x="704" y="1044"/>
                  </a:lnTo>
                  <a:lnTo>
                    <a:pt x="980" y="1017"/>
                  </a:lnTo>
                  <a:lnTo>
                    <a:pt x="1395" y="985"/>
                  </a:lnTo>
                  <a:lnTo>
                    <a:pt x="1922" y="831"/>
                  </a:lnTo>
                  <a:lnTo>
                    <a:pt x="1908" y="0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46" name="Freeform 230"/>
            <p:cNvSpPr>
              <a:spLocks/>
            </p:cNvSpPr>
            <p:nvPr/>
          </p:nvSpPr>
          <p:spPr bwMode="auto">
            <a:xfrm rot="3195183" flipH="1">
              <a:off x="2766" y="1226"/>
              <a:ext cx="20" cy="6"/>
            </a:xfrm>
            <a:custGeom>
              <a:avLst/>
              <a:gdLst>
                <a:gd name="T0" fmla="*/ 376 w 376"/>
                <a:gd name="T1" fmla="*/ 32 h 96"/>
                <a:gd name="T2" fmla="*/ 357 w 376"/>
                <a:gd name="T3" fmla="*/ 35 h 96"/>
                <a:gd name="T4" fmla="*/ 341 w 376"/>
                <a:gd name="T5" fmla="*/ 39 h 96"/>
                <a:gd name="T6" fmla="*/ 324 w 376"/>
                <a:gd name="T7" fmla="*/ 41 h 96"/>
                <a:gd name="T8" fmla="*/ 306 w 376"/>
                <a:gd name="T9" fmla="*/ 47 h 96"/>
                <a:gd name="T10" fmla="*/ 288 w 376"/>
                <a:gd name="T11" fmla="*/ 49 h 96"/>
                <a:gd name="T12" fmla="*/ 271 w 376"/>
                <a:gd name="T13" fmla="*/ 55 h 96"/>
                <a:gd name="T14" fmla="*/ 253 w 376"/>
                <a:gd name="T15" fmla="*/ 59 h 96"/>
                <a:gd name="T16" fmla="*/ 235 w 376"/>
                <a:gd name="T17" fmla="*/ 65 h 96"/>
                <a:gd name="T18" fmla="*/ 218 w 376"/>
                <a:gd name="T19" fmla="*/ 67 h 96"/>
                <a:gd name="T20" fmla="*/ 200 w 376"/>
                <a:gd name="T21" fmla="*/ 71 h 96"/>
                <a:gd name="T22" fmla="*/ 182 w 376"/>
                <a:gd name="T23" fmla="*/ 73 h 96"/>
                <a:gd name="T24" fmla="*/ 165 w 376"/>
                <a:gd name="T25" fmla="*/ 79 h 96"/>
                <a:gd name="T26" fmla="*/ 147 w 376"/>
                <a:gd name="T27" fmla="*/ 81 h 96"/>
                <a:gd name="T28" fmla="*/ 130 w 376"/>
                <a:gd name="T29" fmla="*/ 84 h 96"/>
                <a:gd name="T30" fmla="*/ 112 w 376"/>
                <a:gd name="T31" fmla="*/ 88 h 96"/>
                <a:gd name="T32" fmla="*/ 96 w 376"/>
                <a:gd name="T33" fmla="*/ 90 h 96"/>
                <a:gd name="T34" fmla="*/ 87 w 376"/>
                <a:gd name="T35" fmla="*/ 90 h 96"/>
                <a:gd name="T36" fmla="*/ 75 w 376"/>
                <a:gd name="T37" fmla="*/ 88 h 96"/>
                <a:gd name="T38" fmla="*/ 61 w 376"/>
                <a:gd name="T39" fmla="*/ 86 h 96"/>
                <a:gd name="T40" fmla="*/ 47 w 376"/>
                <a:gd name="T41" fmla="*/ 86 h 96"/>
                <a:gd name="T42" fmla="*/ 32 w 376"/>
                <a:gd name="T43" fmla="*/ 86 h 96"/>
                <a:gd name="T44" fmla="*/ 20 w 376"/>
                <a:gd name="T45" fmla="*/ 88 h 96"/>
                <a:gd name="T46" fmla="*/ 6 w 376"/>
                <a:gd name="T47" fmla="*/ 90 h 96"/>
                <a:gd name="T48" fmla="*/ 0 w 376"/>
                <a:gd name="T49" fmla="*/ 96 h 96"/>
                <a:gd name="T50" fmla="*/ 12 w 376"/>
                <a:gd name="T51" fmla="*/ 84 h 96"/>
                <a:gd name="T52" fmla="*/ 28 w 376"/>
                <a:gd name="T53" fmla="*/ 75 h 96"/>
                <a:gd name="T54" fmla="*/ 41 w 376"/>
                <a:gd name="T55" fmla="*/ 65 h 96"/>
                <a:gd name="T56" fmla="*/ 61 w 376"/>
                <a:gd name="T57" fmla="*/ 57 h 96"/>
                <a:gd name="T58" fmla="*/ 79 w 376"/>
                <a:gd name="T59" fmla="*/ 47 h 96"/>
                <a:gd name="T60" fmla="*/ 96 w 376"/>
                <a:gd name="T61" fmla="*/ 37 h 96"/>
                <a:gd name="T62" fmla="*/ 118 w 376"/>
                <a:gd name="T63" fmla="*/ 30 h 96"/>
                <a:gd name="T64" fmla="*/ 139 w 376"/>
                <a:gd name="T65" fmla="*/ 24 h 96"/>
                <a:gd name="T66" fmla="*/ 159 w 376"/>
                <a:gd name="T67" fmla="*/ 16 h 96"/>
                <a:gd name="T68" fmla="*/ 179 w 376"/>
                <a:gd name="T69" fmla="*/ 10 h 96"/>
                <a:gd name="T70" fmla="*/ 198 w 376"/>
                <a:gd name="T71" fmla="*/ 4 h 96"/>
                <a:gd name="T72" fmla="*/ 218 w 376"/>
                <a:gd name="T73" fmla="*/ 2 h 96"/>
                <a:gd name="T74" fmla="*/ 235 w 376"/>
                <a:gd name="T75" fmla="*/ 0 h 96"/>
                <a:gd name="T76" fmla="*/ 253 w 376"/>
                <a:gd name="T77" fmla="*/ 0 h 96"/>
                <a:gd name="T78" fmla="*/ 269 w 376"/>
                <a:gd name="T79" fmla="*/ 2 h 96"/>
                <a:gd name="T80" fmla="*/ 284 w 376"/>
                <a:gd name="T81" fmla="*/ 8 h 96"/>
                <a:gd name="T82" fmla="*/ 296 w 376"/>
                <a:gd name="T83" fmla="*/ 12 h 96"/>
                <a:gd name="T84" fmla="*/ 308 w 376"/>
                <a:gd name="T85" fmla="*/ 16 h 96"/>
                <a:gd name="T86" fmla="*/ 318 w 376"/>
                <a:gd name="T87" fmla="*/ 18 h 96"/>
                <a:gd name="T88" fmla="*/ 331 w 376"/>
                <a:gd name="T89" fmla="*/ 24 h 96"/>
                <a:gd name="T90" fmla="*/ 341 w 376"/>
                <a:gd name="T91" fmla="*/ 24 h 96"/>
                <a:gd name="T92" fmla="*/ 353 w 376"/>
                <a:gd name="T93" fmla="*/ 28 h 96"/>
                <a:gd name="T94" fmla="*/ 365 w 376"/>
                <a:gd name="T95" fmla="*/ 30 h 96"/>
                <a:gd name="T96" fmla="*/ 376 w 376"/>
                <a:gd name="T97" fmla="*/ 32 h 96"/>
                <a:gd name="T98" fmla="*/ 376 w 376"/>
                <a:gd name="T99" fmla="*/ 3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6" h="96">
                  <a:moveTo>
                    <a:pt x="376" y="32"/>
                  </a:moveTo>
                  <a:lnTo>
                    <a:pt x="357" y="35"/>
                  </a:lnTo>
                  <a:lnTo>
                    <a:pt x="341" y="39"/>
                  </a:lnTo>
                  <a:lnTo>
                    <a:pt x="324" y="41"/>
                  </a:lnTo>
                  <a:lnTo>
                    <a:pt x="306" y="47"/>
                  </a:lnTo>
                  <a:lnTo>
                    <a:pt x="288" y="49"/>
                  </a:lnTo>
                  <a:lnTo>
                    <a:pt x="271" y="55"/>
                  </a:lnTo>
                  <a:lnTo>
                    <a:pt x="253" y="59"/>
                  </a:lnTo>
                  <a:lnTo>
                    <a:pt x="235" y="65"/>
                  </a:lnTo>
                  <a:lnTo>
                    <a:pt x="218" y="67"/>
                  </a:lnTo>
                  <a:lnTo>
                    <a:pt x="200" y="71"/>
                  </a:lnTo>
                  <a:lnTo>
                    <a:pt x="182" y="73"/>
                  </a:lnTo>
                  <a:lnTo>
                    <a:pt x="165" y="79"/>
                  </a:lnTo>
                  <a:lnTo>
                    <a:pt x="147" y="81"/>
                  </a:lnTo>
                  <a:lnTo>
                    <a:pt x="130" y="84"/>
                  </a:lnTo>
                  <a:lnTo>
                    <a:pt x="112" y="88"/>
                  </a:lnTo>
                  <a:lnTo>
                    <a:pt x="96" y="90"/>
                  </a:lnTo>
                  <a:lnTo>
                    <a:pt x="87" y="90"/>
                  </a:lnTo>
                  <a:lnTo>
                    <a:pt x="75" y="88"/>
                  </a:lnTo>
                  <a:lnTo>
                    <a:pt x="61" y="86"/>
                  </a:lnTo>
                  <a:lnTo>
                    <a:pt x="47" y="86"/>
                  </a:lnTo>
                  <a:lnTo>
                    <a:pt x="32" y="86"/>
                  </a:lnTo>
                  <a:lnTo>
                    <a:pt x="20" y="88"/>
                  </a:lnTo>
                  <a:lnTo>
                    <a:pt x="6" y="90"/>
                  </a:lnTo>
                  <a:lnTo>
                    <a:pt x="0" y="96"/>
                  </a:lnTo>
                  <a:lnTo>
                    <a:pt x="12" y="84"/>
                  </a:lnTo>
                  <a:lnTo>
                    <a:pt x="28" y="75"/>
                  </a:lnTo>
                  <a:lnTo>
                    <a:pt x="41" y="65"/>
                  </a:lnTo>
                  <a:lnTo>
                    <a:pt x="61" y="57"/>
                  </a:lnTo>
                  <a:lnTo>
                    <a:pt x="79" y="47"/>
                  </a:lnTo>
                  <a:lnTo>
                    <a:pt x="96" y="37"/>
                  </a:lnTo>
                  <a:lnTo>
                    <a:pt x="118" y="30"/>
                  </a:lnTo>
                  <a:lnTo>
                    <a:pt x="139" y="24"/>
                  </a:lnTo>
                  <a:lnTo>
                    <a:pt x="159" y="16"/>
                  </a:lnTo>
                  <a:lnTo>
                    <a:pt x="179" y="10"/>
                  </a:lnTo>
                  <a:lnTo>
                    <a:pt x="198" y="4"/>
                  </a:lnTo>
                  <a:lnTo>
                    <a:pt x="218" y="2"/>
                  </a:lnTo>
                  <a:lnTo>
                    <a:pt x="235" y="0"/>
                  </a:lnTo>
                  <a:lnTo>
                    <a:pt x="253" y="0"/>
                  </a:lnTo>
                  <a:lnTo>
                    <a:pt x="269" y="2"/>
                  </a:lnTo>
                  <a:lnTo>
                    <a:pt x="284" y="8"/>
                  </a:lnTo>
                  <a:lnTo>
                    <a:pt x="296" y="12"/>
                  </a:lnTo>
                  <a:lnTo>
                    <a:pt x="308" y="16"/>
                  </a:lnTo>
                  <a:lnTo>
                    <a:pt x="318" y="18"/>
                  </a:lnTo>
                  <a:lnTo>
                    <a:pt x="331" y="24"/>
                  </a:lnTo>
                  <a:lnTo>
                    <a:pt x="341" y="24"/>
                  </a:lnTo>
                  <a:lnTo>
                    <a:pt x="353" y="28"/>
                  </a:lnTo>
                  <a:lnTo>
                    <a:pt x="365" y="30"/>
                  </a:lnTo>
                  <a:lnTo>
                    <a:pt x="376" y="32"/>
                  </a:lnTo>
                  <a:lnTo>
                    <a:pt x="37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47" name="Freeform 231"/>
            <p:cNvSpPr>
              <a:spLocks/>
            </p:cNvSpPr>
            <p:nvPr/>
          </p:nvSpPr>
          <p:spPr bwMode="auto">
            <a:xfrm rot="3195183" flipH="1">
              <a:off x="2761" y="1212"/>
              <a:ext cx="22" cy="5"/>
            </a:xfrm>
            <a:custGeom>
              <a:avLst/>
              <a:gdLst>
                <a:gd name="T0" fmla="*/ 437 w 437"/>
                <a:gd name="T1" fmla="*/ 14 h 72"/>
                <a:gd name="T2" fmla="*/ 394 w 437"/>
                <a:gd name="T3" fmla="*/ 25 h 72"/>
                <a:gd name="T4" fmla="*/ 357 w 437"/>
                <a:gd name="T5" fmla="*/ 35 h 72"/>
                <a:gd name="T6" fmla="*/ 324 w 437"/>
                <a:gd name="T7" fmla="*/ 43 h 72"/>
                <a:gd name="T8" fmla="*/ 296 w 437"/>
                <a:gd name="T9" fmla="*/ 53 h 72"/>
                <a:gd name="T10" fmla="*/ 271 w 437"/>
                <a:gd name="T11" fmla="*/ 59 h 72"/>
                <a:gd name="T12" fmla="*/ 249 w 437"/>
                <a:gd name="T13" fmla="*/ 65 h 72"/>
                <a:gd name="T14" fmla="*/ 230 w 437"/>
                <a:gd name="T15" fmla="*/ 67 h 72"/>
                <a:gd name="T16" fmla="*/ 210 w 437"/>
                <a:gd name="T17" fmla="*/ 72 h 72"/>
                <a:gd name="T18" fmla="*/ 190 w 437"/>
                <a:gd name="T19" fmla="*/ 71 h 72"/>
                <a:gd name="T20" fmla="*/ 171 w 437"/>
                <a:gd name="T21" fmla="*/ 71 h 72"/>
                <a:gd name="T22" fmla="*/ 151 w 437"/>
                <a:gd name="T23" fmla="*/ 69 h 72"/>
                <a:gd name="T24" fmla="*/ 128 w 437"/>
                <a:gd name="T25" fmla="*/ 67 h 72"/>
                <a:gd name="T26" fmla="*/ 102 w 437"/>
                <a:gd name="T27" fmla="*/ 59 h 72"/>
                <a:gd name="T28" fmla="*/ 71 w 437"/>
                <a:gd name="T29" fmla="*/ 55 h 72"/>
                <a:gd name="T30" fmla="*/ 40 w 437"/>
                <a:gd name="T31" fmla="*/ 45 h 72"/>
                <a:gd name="T32" fmla="*/ 0 w 437"/>
                <a:gd name="T33" fmla="*/ 37 h 72"/>
                <a:gd name="T34" fmla="*/ 8 w 437"/>
                <a:gd name="T35" fmla="*/ 29 h 72"/>
                <a:gd name="T36" fmla="*/ 26 w 437"/>
                <a:gd name="T37" fmla="*/ 24 h 72"/>
                <a:gd name="T38" fmla="*/ 47 w 437"/>
                <a:gd name="T39" fmla="*/ 18 h 72"/>
                <a:gd name="T40" fmla="*/ 79 w 437"/>
                <a:gd name="T41" fmla="*/ 14 h 72"/>
                <a:gd name="T42" fmla="*/ 110 w 437"/>
                <a:gd name="T43" fmla="*/ 10 h 72"/>
                <a:gd name="T44" fmla="*/ 147 w 437"/>
                <a:gd name="T45" fmla="*/ 6 h 72"/>
                <a:gd name="T46" fmla="*/ 187 w 437"/>
                <a:gd name="T47" fmla="*/ 2 h 72"/>
                <a:gd name="T48" fmla="*/ 228 w 437"/>
                <a:gd name="T49" fmla="*/ 2 h 72"/>
                <a:gd name="T50" fmla="*/ 267 w 437"/>
                <a:gd name="T51" fmla="*/ 0 h 72"/>
                <a:gd name="T52" fmla="*/ 306 w 437"/>
                <a:gd name="T53" fmla="*/ 0 h 72"/>
                <a:gd name="T54" fmla="*/ 339 w 437"/>
                <a:gd name="T55" fmla="*/ 0 h 72"/>
                <a:gd name="T56" fmla="*/ 373 w 437"/>
                <a:gd name="T57" fmla="*/ 2 h 72"/>
                <a:gd name="T58" fmla="*/ 398 w 437"/>
                <a:gd name="T59" fmla="*/ 2 h 72"/>
                <a:gd name="T60" fmla="*/ 420 w 437"/>
                <a:gd name="T61" fmla="*/ 4 h 72"/>
                <a:gd name="T62" fmla="*/ 431 w 437"/>
                <a:gd name="T63" fmla="*/ 10 h 72"/>
                <a:gd name="T64" fmla="*/ 437 w 437"/>
                <a:gd name="T65" fmla="*/ 14 h 72"/>
                <a:gd name="T66" fmla="*/ 437 w 437"/>
                <a:gd name="T67" fmla="*/ 1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7" h="72">
                  <a:moveTo>
                    <a:pt x="437" y="14"/>
                  </a:moveTo>
                  <a:lnTo>
                    <a:pt x="394" y="25"/>
                  </a:lnTo>
                  <a:lnTo>
                    <a:pt x="357" y="35"/>
                  </a:lnTo>
                  <a:lnTo>
                    <a:pt x="324" y="43"/>
                  </a:lnTo>
                  <a:lnTo>
                    <a:pt x="296" y="53"/>
                  </a:lnTo>
                  <a:lnTo>
                    <a:pt x="271" y="59"/>
                  </a:lnTo>
                  <a:lnTo>
                    <a:pt x="249" y="65"/>
                  </a:lnTo>
                  <a:lnTo>
                    <a:pt x="230" y="67"/>
                  </a:lnTo>
                  <a:lnTo>
                    <a:pt x="210" y="72"/>
                  </a:lnTo>
                  <a:lnTo>
                    <a:pt x="190" y="71"/>
                  </a:lnTo>
                  <a:lnTo>
                    <a:pt x="171" y="71"/>
                  </a:lnTo>
                  <a:lnTo>
                    <a:pt x="151" y="69"/>
                  </a:lnTo>
                  <a:lnTo>
                    <a:pt x="128" y="67"/>
                  </a:lnTo>
                  <a:lnTo>
                    <a:pt x="102" y="59"/>
                  </a:lnTo>
                  <a:lnTo>
                    <a:pt x="71" y="55"/>
                  </a:lnTo>
                  <a:lnTo>
                    <a:pt x="40" y="45"/>
                  </a:lnTo>
                  <a:lnTo>
                    <a:pt x="0" y="37"/>
                  </a:lnTo>
                  <a:lnTo>
                    <a:pt x="8" y="29"/>
                  </a:lnTo>
                  <a:lnTo>
                    <a:pt x="26" y="24"/>
                  </a:lnTo>
                  <a:lnTo>
                    <a:pt x="47" y="18"/>
                  </a:lnTo>
                  <a:lnTo>
                    <a:pt x="79" y="14"/>
                  </a:lnTo>
                  <a:lnTo>
                    <a:pt x="110" y="10"/>
                  </a:lnTo>
                  <a:lnTo>
                    <a:pt x="147" y="6"/>
                  </a:lnTo>
                  <a:lnTo>
                    <a:pt x="187" y="2"/>
                  </a:lnTo>
                  <a:lnTo>
                    <a:pt x="228" y="2"/>
                  </a:lnTo>
                  <a:lnTo>
                    <a:pt x="267" y="0"/>
                  </a:lnTo>
                  <a:lnTo>
                    <a:pt x="306" y="0"/>
                  </a:lnTo>
                  <a:lnTo>
                    <a:pt x="339" y="0"/>
                  </a:lnTo>
                  <a:lnTo>
                    <a:pt x="373" y="2"/>
                  </a:lnTo>
                  <a:lnTo>
                    <a:pt x="398" y="2"/>
                  </a:lnTo>
                  <a:lnTo>
                    <a:pt x="420" y="4"/>
                  </a:lnTo>
                  <a:lnTo>
                    <a:pt x="431" y="10"/>
                  </a:lnTo>
                  <a:lnTo>
                    <a:pt x="437" y="14"/>
                  </a:lnTo>
                  <a:lnTo>
                    <a:pt x="43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48" name="Freeform 232"/>
            <p:cNvSpPr>
              <a:spLocks/>
            </p:cNvSpPr>
            <p:nvPr/>
          </p:nvSpPr>
          <p:spPr bwMode="auto">
            <a:xfrm rot="3195183" flipH="1">
              <a:off x="2736" y="1244"/>
              <a:ext cx="42" cy="81"/>
            </a:xfrm>
            <a:custGeom>
              <a:avLst/>
              <a:gdLst>
                <a:gd name="T0" fmla="*/ 297 w 810"/>
                <a:gd name="T1" fmla="*/ 67 h 1226"/>
                <a:gd name="T2" fmla="*/ 382 w 810"/>
                <a:gd name="T3" fmla="*/ 41 h 1226"/>
                <a:gd name="T4" fmla="*/ 470 w 810"/>
                <a:gd name="T5" fmla="*/ 26 h 1226"/>
                <a:gd name="T6" fmla="*/ 554 w 810"/>
                <a:gd name="T7" fmla="*/ 12 h 1226"/>
                <a:gd name="T8" fmla="*/ 640 w 810"/>
                <a:gd name="T9" fmla="*/ 4 h 1226"/>
                <a:gd name="T10" fmla="*/ 707 w 810"/>
                <a:gd name="T11" fmla="*/ 88 h 1226"/>
                <a:gd name="T12" fmla="*/ 252 w 810"/>
                <a:gd name="T13" fmla="*/ 272 h 1226"/>
                <a:gd name="T14" fmla="*/ 311 w 810"/>
                <a:gd name="T15" fmla="*/ 415 h 1226"/>
                <a:gd name="T16" fmla="*/ 280 w 810"/>
                <a:gd name="T17" fmla="*/ 435 h 1226"/>
                <a:gd name="T18" fmla="*/ 250 w 810"/>
                <a:gd name="T19" fmla="*/ 458 h 1226"/>
                <a:gd name="T20" fmla="*/ 217 w 810"/>
                <a:gd name="T21" fmla="*/ 476 h 1226"/>
                <a:gd name="T22" fmla="*/ 186 w 810"/>
                <a:gd name="T23" fmla="*/ 496 h 1226"/>
                <a:gd name="T24" fmla="*/ 152 w 810"/>
                <a:gd name="T25" fmla="*/ 511 h 1226"/>
                <a:gd name="T26" fmla="*/ 131 w 810"/>
                <a:gd name="T27" fmla="*/ 638 h 1226"/>
                <a:gd name="T28" fmla="*/ 113 w 810"/>
                <a:gd name="T29" fmla="*/ 811 h 1226"/>
                <a:gd name="T30" fmla="*/ 109 w 810"/>
                <a:gd name="T31" fmla="*/ 824 h 1226"/>
                <a:gd name="T32" fmla="*/ 133 w 810"/>
                <a:gd name="T33" fmla="*/ 826 h 1226"/>
                <a:gd name="T34" fmla="*/ 170 w 810"/>
                <a:gd name="T35" fmla="*/ 823 h 1226"/>
                <a:gd name="T36" fmla="*/ 219 w 810"/>
                <a:gd name="T37" fmla="*/ 813 h 1226"/>
                <a:gd name="T38" fmla="*/ 250 w 810"/>
                <a:gd name="T39" fmla="*/ 811 h 1226"/>
                <a:gd name="T40" fmla="*/ 207 w 810"/>
                <a:gd name="T41" fmla="*/ 846 h 1226"/>
                <a:gd name="T42" fmla="*/ 176 w 810"/>
                <a:gd name="T43" fmla="*/ 887 h 1226"/>
                <a:gd name="T44" fmla="*/ 248 w 810"/>
                <a:gd name="T45" fmla="*/ 871 h 1226"/>
                <a:gd name="T46" fmla="*/ 362 w 810"/>
                <a:gd name="T47" fmla="*/ 844 h 1226"/>
                <a:gd name="T48" fmla="*/ 483 w 810"/>
                <a:gd name="T49" fmla="*/ 834 h 1226"/>
                <a:gd name="T50" fmla="*/ 601 w 810"/>
                <a:gd name="T51" fmla="*/ 826 h 1226"/>
                <a:gd name="T52" fmla="*/ 715 w 810"/>
                <a:gd name="T53" fmla="*/ 817 h 1226"/>
                <a:gd name="T54" fmla="*/ 810 w 810"/>
                <a:gd name="T55" fmla="*/ 883 h 1226"/>
                <a:gd name="T56" fmla="*/ 705 w 810"/>
                <a:gd name="T57" fmla="*/ 899 h 1226"/>
                <a:gd name="T58" fmla="*/ 593 w 810"/>
                <a:gd name="T59" fmla="*/ 907 h 1226"/>
                <a:gd name="T60" fmla="*/ 479 w 810"/>
                <a:gd name="T61" fmla="*/ 909 h 1226"/>
                <a:gd name="T62" fmla="*/ 368 w 810"/>
                <a:gd name="T63" fmla="*/ 917 h 1226"/>
                <a:gd name="T64" fmla="*/ 262 w 810"/>
                <a:gd name="T65" fmla="*/ 940 h 1226"/>
                <a:gd name="T66" fmla="*/ 376 w 810"/>
                <a:gd name="T67" fmla="*/ 962 h 1226"/>
                <a:gd name="T68" fmla="*/ 362 w 810"/>
                <a:gd name="T69" fmla="*/ 1009 h 1226"/>
                <a:gd name="T70" fmla="*/ 342 w 810"/>
                <a:gd name="T71" fmla="*/ 1058 h 1226"/>
                <a:gd name="T72" fmla="*/ 319 w 810"/>
                <a:gd name="T73" fmla="*/ 1103 h 1226"/>
                <a:gd name="T74" fmla="*/ 293 w 810"/>
                <a:gd name="T75" fmla="*/ 1146 h 1226"/>
                <a:gd name="T76" fmla="*/ 262 w 810"/>
                <a:gd name="T77" fmla="*/ 1189 h 1226"/>
                <a:gd name="T78" fmla="*/ 121 w 810"/>
                <a:gd name="T79" fmla="*/ 1163 h 1226"/>
                <a:gd name="T80" fmla="*/ 86 w 810"/>
                <a:gd name="T81" fmla="*/ 1075 h 1226"/>
                <a:gd name="T82" fmla="*/ 45 w 810"/>
                <a:gd name="T83" fmla="*/ 942 h 1226"/>
                <a:gd name="T84" fmla="*/ 27 w 810"/>
                <a:gd name="T85" fmla="*/ 805 h 1226"/>
                <a:gd name="T86" fmla="*/ 17 w 810"/>
                <a:gd name="T87" fmla="*/ 662 h 1226"/>
                <a:gd name="T88" fmla="*/ 9 w 810"/>
                <a:gd name="T89" fmla="*/ 521 h 1226"/>
                <a:gd name="T90" fmla="*/ 19 w 810"/>
                <a:gd name="T91" fmla="*/ 415 h 1226"/>
                <a:gd name="T92" fmla="*/ 74 w 810"/>
                <a:gd name="T93" fmla="*/ 360 h 1226"/>
                <a:gd name="T94" fmla="*/ 115 w 810"/>
                <a:gd name="T95" fmla="*/ 294 h 1226"/>
                <a:gd name="T96" fmla="*/ 156 w 810"/>
                <a:gd name="T97" fmla="*/ 221 h 1226"/>
                <a:gd name="T98" fmla="*/ 199 w 810"/>
                <a:gd name="T99" fmla="*/ 151 h 1226"/>
                <a:gd name="T100" fmla="*/ 248 w 810"/>
                <a:gd name="T101" fmla="*/ 88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10" h="1226">
                  <a:moveTo>
                    <a:pt x="248" y="88"/>
                  </a:moveTo>
                  <a:lnTo>
                    <a:pt x="272" y="76"/>
                  </a:lnTo>
                  <a:lnTo>
                    <a:pt x="297" y="67"/>
                  </a:lnTo>
                  <a:lnTo>
                    <a:pt x="325" y="57"/>
                  </a:lnTo>
                  <a:lnTo>
                    <a:pt x="352" y="51"/>
                  </a:lnTo>
                  <a:lnTo>
                    <a:pt x="382" y="41"/>
                  </a:lnTo>
                  <a:lnTo>
                    <a:pt x="409" y="35"/>
                  </a:lnTo>
                  <a:lnTo>
                    <a:pt x="438" y="31"/>
                  </a:lnTo>
                  <a:lnTo>
                    <a:pt x="470" y="26"/>
                  </a:lnTo>
                  <a:lnTo>
                    <a:pt x="497" y="22"/>
                  </a:lnTo>
                  <a:lnTo>
                    <a:pt x="526" y="16"/>
                  </a:lnTo>
                  <a:lnTo>
                    <a:pt x="554" y="12"/>
                  </a:lnTo>
                  <a:lnTo>
                    <a:pt x="585" y="10"/>
                  </a:lnTo>
                  <a:lnTo>
                    <a:pt x="611" y="6"/>
                  </a:lnTo>
                  <a:lnTo>
                    <a:pt x="640" y="4"/>
                  </a:lnTo>
                  <a:lnTo>
                    <a:pt x="666" y="0"/>
                  </a:lnTo>
                  <a:lnTo>
                    <a:pt x="695" y="0"/>
                  </a:lnTo>
                  <a:lnTo>
                    <a:pt x="707" y="88"/>
                  </a:lnTo>
                  <a:lnTo>
                    <a:pt x="380" y="127"/>
                  </a:lnTo>
                  <a:lnTo>
                    <a:pt x="474" y="139"/>
                  </a:lnTo>
                  <a:lnTo>
                    <a:pt x="252" y="272"/>
                  </a:lnTo>
                  <a:lnTo>
                    <a:pt x="407" y="253"/>
                  </a:lnTo>
                  <a:lnTo>
                    <a:pt x="170" y="411"/>
                  </a:lnTo>
                  <a:lnTo>
                    <a:pt x="311" y="415"/>
                  </a:lnTo>
                  <a:lnTo>
                    <a:pt x="299" y="421"/>
                  </a:lnTo>
                  <a:lnTo>
                    <a:pt x="291" y="429"/>
                  </a:lnTo>
                  <a:lnTo>
                    <a:pt x="280" y="435"/>
                  </a:lnTo>
                  <a:lnTo>
                    <a:pt x="270" y="443"/>
                  </a:lnTo>
                  <a:lnTo>
                    <a:pt x="260" y="449"/>
                  </a:lnTo>
                  <a:lnTo>
                    <a:pt x="250" y="458"/>
                  </a:lnTo>
                  <a:lnTo>
                    <a:pt x="239" y="464"/>
                  </a:lnTo>
                  <a:lnTo>
                    <a:pt x="229" y="472"/>
                  </a:lnTo>
                  <a:lnTo>
                    <a:pt x="217" y="476"/>
                  </a:lnTo>
                  <a:lnTo>
                    <a:pt x="207" y="482"/>
                  </a:lnTo>
                  <a:lnTo>
                    <a:pt x="193" y="490"/>
                  </a:lnTo>
                  <a:lnTo>
                    <a:pt x="186" y="496"/>
                  </a:lnTo>
                  <a:lnTo>
                    <a:pt x="174" y="499"/>
                  </a:lnTo>
                  <a:lnTo>
                    <a:pt x="162" y="507"/>
                  </a:lnTo>
                  <a:lnTo>
                    <a:pt x="152" y="511"/>
                  </a:lnTo>
                  <a:lnTo>
                    <a:pt x="143" y="517"/>
                  </a:lnTo>
                  <a:lnTo>
                    <a:pt x="260" y="539"/>
                  </a:lnTo>
                  <a:lnTo>
                    <a:pt x="131" y="638"/>
                  </a:lnTo>
                  <a:lnTo>
                    <a:pt x="111" y="727"/>
                  </a:lnTo>
                  <a:lnTo>
                    <a:pt x="244" y="709"/>
                  </a:lnTo>
                  <a:lnTo>
                    <a:pt x="113" y="811"/>
                  </a:lnTo>
                  <a:lnTo>
                    <a:pt x="105" y="817"/>
                  </a:lnTo>
                  <a:lnTo>
                    <a:pt x="105" y="824"/>
                  </a:lnTo>
                  <a:lnTo>
                    <a:pt x="109" y="824"/>
                  </a:lnTo>
                  <a:lnTo>
                    <a:pt x="115" y="824"/>
                  </a:lnTo>
                  <a:lnTo>
                    <a:pt x="121" y="824"/>
                  </a:lnTo>
                  <a:lnTo>
                    <a:pt x="133" y="826"/>
                  </a:lnTo>
                  <a:lnTo>
                    <a:pt x="143" y="824"/>
                  </a:lnTo>
                  <a:lnTo>
                    <a:pt x="154" y="824"/>
                  </a:lnTo>
                  <a:lnTo>
                    <a:pt x="170" y="823"/>
                  </a:lnTo>
                  <a:lnTo>
                    <a:pt x="186" y="821"/>
                  </a:lnTo>
                  <a:lnTo>
                    <a:pt x="201" y="817"/>
                  </a:lnTo>
                  <a:lnTo>
                    <a:pt x="219" y="813"/>
                  </a:lnTo>
                  <a:lnTo>
                    <a:pt x="239" y="809"/>
                  </a:lnTo>
                  <a:lnTo>
                    <a:pt x="260" y="803"/>
                  </a:lnTo>
                  <a:lnTo>
                    <a:pt x="250" y="811"/>
                  </a:lnTo>
                  <a:lnTo>
                    <a:pt x="237" y="821"/>
                  </a:lnTo>
                  <a:lnTo>
                    <a:pt x="221" y="832"/>
                  </a:lnTo>
                  <a:lnTo>
                    <a:pt x="207" y="846"/>
                  </a:lnTo>
                  <a:lnTo>
                    <a:pt x="193" y="858"/>
                  </a:lnTo>
                  <a:lnTo>
                    <a:pt x="182" y="873"/>
                  </a:lnTo>
                  <a:lnTo>
                    <a:pt x="176" y="887"/>
                  </a:lnTo>
                  <a:lnTo>
                    <a:pt x="178" y="901"/>
                  </a:lnTo>
                  <a:lnTo>
                    <a:pt x="211" y="883"/>
                  </a:lnTo>
                  <a:lnTo>
                    <a:pt x="248" y="871"/>
                  </a:lnTo>
                  <a:lnTo>
                    <a:pt x="284" y="860"/>
                  </a:lnTo>
                  <a:lnTo>
                    <a:pt x="325" y="852"/>
                  </a:lnTo>
                  <a:lnTo>
                    <a:pt x="362" y="844"/>
                  </a:lnTo>
                  <a:lnTo>
                    <a:pt x="403" y="842"/>
                  </a:lnTo>
                  <a:lnTo>
                    <a:pt x="442" y="836"/>
                  </a:lnTo>
                  <a:lnTo>
                    <a:pt x="483" y="834"/>
                  </a:lnTo>
                  <a:lnTo>
                    <a:pt x="523" y="832"/>
                  </a:lnTo>
                  <a:lnTo>
                    <a:pt x="562" y="830"/>
                  </a:lnTo>
                  <a:lnTo>
                    <a:pt x="601" y="826"/>
                  </a:lnTo>
                  <a:lnTo>
                    <a:pt x="642" y="824"/>
                  </a:lnTo>
                  <a:lnTo>
                    <a:pt x="677" y="821"/>
                  </a:lnTo>
                  <a:lnTo>
                    <a:pt x="715" y="817"/>
                  </a:lnTo>
                  <a:lnTo>
                    <a:pt x="750" y="811"/>
                  </a:lnTo>
                  <a:lnTo>
                    <a:pt x="787" y="803"/>
                  </a:lnTo>
                  <a:lnTo>
                    <a:pt x="810" y="883"/>
                  </a:lnTo>
                  <a:lnTo>
                    <a:pt x="775" y="891"/>
                  </a:lnTo>
                  <a:lnTo>
                    <a:pt x="740" y="897"/>
                  </a:lnTo>
                  <a:lnTo>
                    <a:pt x="705" y="899"/>
                  </a:lnTo>
                  <a:lnTo>
                    <a:pt x="669" y="905"/>
                  </a:lnTo>
                  <a:lnTo>
                    <a:pt x="632" y="905"/>
                  </a:lnTo>
                  <a:lnTo>
                    <a:pt x="593" y="907"/>
                  </a:lnTo>
                  <a:lnTo>
                    <a:pt x="556" y="907"/>
                  </a:lnTo>
                  <a:lnTo>
                    <a:pt x="519" y="909"/>
                  </a:lnTo>
                  <a:lnTo>
                    <a:pt x="479" y="909"/>
                  </a:lnTo>
                  <a:lnTo>
                    <a:pt x="442" y="911"/>
                  </a:lnTo>
                  <a:lnTo>
                    <a:pt x="405" y="913"/>
                  </a:lnTo>
                  <a:lnTo>
                    <a:pt x="368" y="917"/>
                  </a:lnTo>
                  <a:lnTo>
                    <a:pt x="331" y="922"/>
                  </a:lnTo>
                  <a:lnTo>
                    <a:pt x="297" y="932"/>
                  </a:lnTo>
                  <a:lnTo>
                    <a:pt x="262" y="940"/>
                  </a:lnTo>
                  <a:lnTo>
                    <a:pt x="233" y="956"/>
                  </a:lnTo>
                  <a:lnTo>
                    <a:pt x="240" y="989"/>
                  </a:lnTo>
                  <a:lnTo>
                    <a:pt x="376" y="962"/>
                  </a:lnTo>
                  <a:lnTo>
                    <a:pt x="372" y="977"/>
                  </a:lnTo>
                  <a:lnTo>
                    <a:pt x="366" y="993"/>
                  </a:lnTo>
                  <a:lnTo>
                    <a:pt x="362" y="1009"/>
                  </a:lnTo>
                  <a:lnTo>
                    <a:pt x="356" y="1026"/>
                  </a:lnTo>
                  <a:lnTo>
                    <a:pt x="348" y="1040"/>
                  </a:lnTo>
                  <a:lnTo>
                    <a:pt x="342" y="1058"/>
                  </a:lnTo>
                  <a:lnTo>
                    <a:pt x="335" y="1071"/>
                  </a:lnTo>
                  <a:lnTo>
                    <a:pt x="329" y="1089"/>
                  </a:lnTo>
                  <a:lnTo>
                    <a:pt x="319" y="1103"/>
                  </a:lnTo>
                  <a:lnTo>
                    <a:pt x="309" y="1118"/>
                  </a:lnTo>
                  <a:lnTo>
                    <a:pt x="299" y="1132"/>
                  </a:lnTo>
                  <a:lnTo>
                    <a:pt x="293" y="1146"/>
                  </a:lnTo>
                  <a:lnTo>
                    <a:pt x="282" y="1159"/>
                  </a:lnTo>
                  <a:lnTo>
                    <a:pt x="272" y="1175"/>
                  </a:lnTo>
                  <a:lnTo>
                    <a:pt x="262" y="1189"/>
                  </a:lnTo>
                  <a:lnTo>
                    <a:pt x="252" y="1202"/>
                  </a:lnTo>
                  <a:lnTo>
                    <a:pt x="190" y="1226"/>
                  </a:lnTo>
                  <a:lnTo>
                    <a:pt x="121" y="1163"/>
                  </a:lnTo>
                  <a:lnTo>
                    <a:pt x="131" y="1159"/>
                  </a:lnTo>
                  <a:lnTo>
                    <a:pt x="105" y="1116"/>
                  </a:lnTo>
                  <a:lnTo>
                    <a:pt x="86" y="1075"/>
                  </a:lnTo>
                  <a:lnTo>
                    <a:pt x="68" y="1030"/>
                  </a:lnTo>
                  <a:lnTo>
                    <a:pt x="56" y="989"/>
                  </a:lnTo>
                  <a:lnTo>
                    <a:pt x="45" y="942"/>
                  </a:lnTo>
                  <a:lnTo>
                    <a:pt x="37" y="897"/>
                  </a:lnTo>
                  <a:lnTo>
                    <a:pt x="31" y="850"/>
                  </a:lnTo>
                  <a:lnTo>
                    <a:pt x="27" y="805"/>
                  </a:lnTo>
                  <a:lnTo>
                    <a:pt x="23" y="758"/>
                  </a:lnTo>
                  <a:lnTo>
                    <a:pt x="21" y="711"/>
                  </a:lnTo>
                  <a:lnTo>
                    <a:pt x="17" y="662"/>
                  </a:lnTo>
                  <a:lnTo>
                    <a:pt x="15" y="615"/>
                  </a:lnTo>
                  <a:lnTo>
                    <a:pt x="13" y="568"/>
                  </a:lnTo>
                  <a:lnTo>
                    <a:pt x="9" y="521"/>
                  </a:lnTo>
                  <a:lnTo>
                    <a:pt x="5" y="474"/>
                  </a:lnTo>
                  <a:lnTo>
                    <a:pt x="0" y="431"/>
                  </a:lnTo>
                  <a:lnTo>
                    <a:pt x="19" y="415"/>
                  </a:lnTo>
                  <a:lnTo>
                    <a:pt x="39" y="398"/>
                  </a:lnTo>
                  <a:lnTo>
                    <a:pt x="56" y="378"/>
                  </a:lnTo>
                  <a:lnTo>
                    <a:pt x="74" y="360"/>
                  </a:lnTo>
                  <a:lnTo>
                    <a:pt x="88" y="339"/>
                  </a:lnTo>
                  <a:lnTo>
                    <a:pt x="101" y="317"/>
                  </a:lnTo>
                  <a:lnTo>
                    <a:pt x="115" y="294"/>
                  </a:lnTo>
                  <a:lnTo>
                    <a:pt x="131" y="270"/>
                  </a:lnTo>
                  <a:lnTo>
                    <a:pt x="145" y="245"/>
                  </a:lnTo>
                  <a:lnTo>
                    <a:pt x="156" y="221"/>
                  </a:lnTo>
                  <a:lnTo>
                    <a:pt x="170" y="198"/>
                  </a:lnTo>
                  <a:lnTo>
                    <a:pt x="186" y="174"/>
                  </a:lnTo>
                  <a:lnTo>
                    <a:pt x="199" y="151"/>
                  </a:lnTo>
                  <a:lnTo>
                    <a:pt x="213" y="129"/>
                  </a:lnTo>
                  <a:lnTo>
                    <a:pt x="229" y="106"/>
                  </a:lnTo>
                  <a:lnTo>
                    <a:pt x="248" y="88"/>
                  </a:lnTo>
                  <a:lnTo>
                    <a:pt x="248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49" name="Freeform 233"/>
            <p:cNvSpPr>
              <a:spLocks/>
            </p:cNvSpPr>
            <p:nvPr/>
          </p:nvSpPr>
          <p:spPr bwMode="auto">
            <a:xfrm rot="3195183" flipH="1">
              <a:off x="2721" y="1186"/>
              <a:ext cx="44" cy="129"/>
            </a:xfrm>
            <a:custGeom>
              <a:avLst/>
              <a:gdLst>
                <a:gd name="T0" fmla="*/ 860 w 862"/>
                <a:gd name="T1" fmla="*/ 449 h 1954"/>
                <a:gd name="T2" fmla="*/ 848 w 862"/>
                <a:gd name="T3" fmla="*/ 1093 h 1954"/>
                <a:gd name="T4" fmla="*/ 819 w 862"/>
                <a:gd name="T5" fmla="*/ 1725 h 1954"/>
                <a:gd name="T6" fmla="*/ 732 w 862"/>
                <a:gd name="T7" fmla="*/ 1857 h 1954"/>
                <a:gd name="T8" fmla="*/ 740 w 862"/>
                <a:gd name="T9" fmla="*/ 1622 h 1954"/>
                <a:gd name="T10" fmla="*/ 742 w 862"/>
                <a:gd name="T11" fmla="*/ 1385 h 1954"/>
                <a:gd name="T12" fmla="*/ 707 w 862"/>
                <a:gd name="T13" fmla="*/ 1220 h 1954"/>
                <a:gd name="T14" fmla="*/ 519 w 862"/>
                <a:gd name="T15" fmla="*/ 1287 h 1954"/>
                <a:gd name="T16" fmla="*/ 325 w 862"/>
                <a:gd name="T17" fmla="*/ 1328 h 1954"/>
                <a:gd name="T18" fmla="*/ 131 w 862"/>
                <a:gd name="T19" fmla="*/ 1363 h 1954"/>
                <a:gd name="T20" fmla="*/ 237 w 862"/>
                <a:gd name="T21" fmla="*/ 1263 h 1954"/>
                <a:gd name="T22" fmla="*/ 399 w 862"/>
                <a:gd name="T23" fmla="*/ 1230 h 1954"/>
                <a:gd name="T24" fmla="*/ 554 w 862"/>
                <a:gd name="T25" fmla="*/ 1179 h 1954"/>
                <a:gd name="T26" fmla="*/ 562 w 862"/>
                <a:gd name="T27" fmla="*/ 1140 h 1954"/>
                <a:gd name="T28" fmla="*/ 425 w 862"/>
                <a:gd name="T29" fmla="*/ 1163 h 1954"/>
                <a:gd name="T30" fmla="*/ 286 w 862"/>
                <a:gd name="T31" fmla="*/ 1171 h 1954"/>
                <a:gd name="T32" fmla="*/ 206 w 862"/>
                <a:gd name="T33" fmla="*/ 1163 h 1954"/>
                <a:gd name="T34" fmla="*/ 351 w 862"/>
                <a:gd name="T35" fmla="*/ 1116 h 1954"/>
                <a:gd name="T36" fmla="*/ 497 w 862"/>
                <a:gd name="T37" fmla="*/ 1063 h 1954"/>
                <a:gd name="T38" fmla="*/ 640 w 862"/>
                <a:gd name="T39" fmla="*/ 1003 h 1954"/>
                <a:gd name="T40" fmla="*/ 595 w 862"/>
                <a:gd name="T41" fmla="*/ 969 h 1954"/>
                <a:gd name="T42" fmla="*/ 407 w 862"/>
                <a:gd name="T43" fmla="*/ 1022 h 1954"/>
                <a:gd name="T44" fmla="*/ 221 w 862"/>
                <a:gd name="T45" fmla="*/ 1060 h 1954"/>
                <a:gd name="T46" fmla="*/ 270 w 862"/>
                <a:gd name="T47" fmla="*/ 1022 h 1954"/>
                <a:gd name="T48" fmla="*/ 433 w 862"/>
                <a:gd name="T49" fmla="*/ 962 h 1954"/>
                <a:gd name="T50" fmla="*/ 586 w 862"/>
                <a:gd name="T51" fmla="*/ 883 h 1954"/>
                <a:gd name="T52" fmla="*/ 652 w 862"/>
                <a:gd name="T53" fmla="*/ 809 h 1954"/>
                <a:gd name="T54" fmla="*/ 531 w 862"/>
                <a:gd name="T55" fmla="*/ 856 h 1954"/>
                <a:gd name="T56" fmla="*/ 407 w 862"/>
                <a:gd name="T57" fmla="*/ 891 h 1954"/>
                <a:gd name="T58" fmla="*/ 286 w 862"/>
                <a:gd name="T59" fmla="*/ 915 h 1954"/>
                <a:gd name="T60" fmla="*/ 580 w 862"/>
                <a:gd name="T61" fmla="*/ 709 h 1954"/>
                <a:gd name="T62" fmla="*/ 423 w 862"/>
                <a:gd name="T63" fmla="*/ 750 h 1954"/>
                <a:gd name="T64" fmla="*/ 262 w 862"/>
                <a:gd name="T65" fmla="*/ 781 h 1954"/>
                <a:gd name="T66" fmla="*/ 225 w 862"/>
                <a:gd name="T67" fmla="*/ 766 h 1954"/>
                <a:gd name="T68" fmla="*/ 382 w 862"/>
                <a:gd name="T69" fmla="*/ 703 h 1954"/>
                <a:gd name="T70" fmla="*/ 539 w 862"/>
                <a:gd name="T71" fmla="*/ 642 h 1954"/>
                <a:gd name="T72" fmla="*/ 656 w 862"/>
                <a:gd name="T73" fmla="*/ 554 h 1954"/>
                <a:gd name="T74" fmla="*/ 511 w 862"/>
                <a:gd name="T75" fmla="*/ 601 h 1954"/>
                <a:gd name="T76" fmla="*/ 360 w 862"/>
                <a:gd name="T77" fmla="*/ 640 h 1954"/>
                <a:gd name="T78" fmla="*/ 209 w 862"/>
                <a:gd name="T79" fmla="*/ 666 h 1954"/>
                <a:gd name="T80" fmla="*/ 429 w 862"/>
                <a:gd name="T81" fmla="*/ 517 h 1954"/>
                <a:gd name="T82" fmla="*/ 315 w 862"/>
                <a:gd name="T83" fmla="*/ 554 h 1954"/>
                <a:gd name="T84" fmla="*/ 200 w 862"/>
                <a:gd name="T85" fmla="*/ 586 h 1954"/>
                <a:gd name="T86" fmla="*/ 178 w 862"/>
                <a:gd name="T87" fmla="*/ 523 h 1954"/>
                <a:gd name="T88" fmla="*/ 131 w 862"/>
                <a:gd name="T89" fmla="*/ 539 h 1954"/>
                <a:gd name="T90" fmla="*/ 86 w 862"/>
                <a:gd name="T91" fmla="*/ 552 h 1954"/>
                <a:gd name="T92" fmla="*/ 39 w 862"/>
                <a:gd name="T93" fmla="*/ 558 h 1954"/>
                <a:gd name="T94" fmla="*/ 67 w 862"/>
                <a:gd name="T95" fmla="*/ 464 h 1954"/>
                <a:gd name="T96" fmla="*/ 343 w 862"/>
                <a:gd name="T97" fmla="*/ 394 h 1954"/>
                <a:gd name="T98" fmla="*/ 638 w 862"/>
                <a:gd name="T99" fmla="*/ 298 h 1954"/>
                <a:gd name="T100" fmla="*/ 748 w 862"/>
                <a:gd name="T101" fmla="*/ 237 h 1954"/>
                <a:gd name="T102" fmla="*/ 766 w 862"/>
                <a:gd name="T103" fmla="*/ 143 h 1954"/>
                <a:gd name="T104" fmla="*/ 787 w 862"/>
                <a:gd name="T105" fmla="*/ 39 h 1954"/>
                <a:gd name="T106" fmla="*/ 803 w 862"/>
                <a:gd name="T107" fmla="*/ 0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62" h="1954">
                  <a:moveTo>
                    <a:pt x="803" y="0"/>
                  </a:moveTo>
                  <a:lnTo>
                    <a:pt x="823" y="104"/>
                  </a:lnTo>
                  <a:lnTo>
                    <a:pt x="840" y="212"/>
                  </a:lnTo>
                  <a:lnTo>
                    <a:pt x="852" y="327"/>
                  </a:lnTo>
                  <a:lnTo>
                    <a:pt x="860" y="449"/>
                  </a:lnTo>
                  <a:lnTo>
                    <a:pt x="862" y="572"/>
                  </a:lnTo>
                  <a:lnTo>
                    <a:pt x="862" y="701"/>
                  </a:lnTo>
                  <a:lnTo>
                    <a:pt x="858" y="828"/>
                  </a:lnTo>
                  <a:lnTo>
                    <a:pt x="854" y="962"/>
                  </a:lnTo>
                  <a:lnTo>
                    <a:pt x="848" y="1093"/>
                  </a:lnTo>
                  <a:lnTo>
                    <a:pt x="840" y="1224"/>
                  </a:lnTo>
                  <a:lnTo>
                    <a:pt x="830" y="1351"/>
                  </a:lnTo>
                  <a:lnTo>
                    <a:pt x="827" y="1481"/>
                  </a:lnTo>
                  <a:lnTo>
                    <a:pt x="821" y="1604"/>
                  </a:lnTo>
                  <a:lnTo>
                    <a:pt x="819" y="1725"/>
                  </a:lnTo>
                  <a:lnTo>
                    <a:pt x="817" y="1843"/>
                  </a:lnTo>
                  <a:lnTo>
                    <a:pt x="823" y="1954"/>
                  </a:lnTo>
                  <a:lnTo>
                    <a:pt x="732" y="1947"/>
                  </a:lnTo>
                  <a:lnTo>
                    <a:pt x="732" y="1902"/>
                  </a:lnTo>
                  <a:lnTo>
                    <a:pt x="732" y="1857"/>
                  </a:lnTo>
                  <a:lnTo>
                    <a:pt x="734" y="1810"/>
                  </a:lnTo>
                  <a:lnTo>
                    <a:pt x="736" y="1763"/>
                  </a:lnTo>
                  <a:lnTo>
                    <a:pt x="736" y="1716"/>
                  </a:lnTo>
                  <a:lnTo>
                    <a:pt x="738" y="1669"/>
                  </a:lnTo>
                  <a:lnTo>
                    <a:pt x="740" y="1622"/>
                  </a:lnTo>
                  <a:lnTo>
                    <a:pt x="742" y="1575"/>
                  </a:lnTo>
                  <a:lnTo>
                    <a:pt x="742" y="1526"/>
                  </a:lnTo>
                  <a:lnTo>
                    <a:pt x="742" y="1479"/>
                  </a:lnTo>
                  <a:lnTo>
                    <a:pt x="742" y="1432"/>
                  </a:lnTo>
                  <a:lnTo>
                    <a:pt x="742" y="1385"/>
                  </a:lnTo>
                  <a:lnTo>
                    <a:pt x="742" y="1338"/>
                  </a:lnTo>
                  <a:lnTo>
                    <a:pt x="742" y="1291"/>
                  </a:lnTo>
                  <a:lnTo>
                    <a:pt x="742" y="1248"/>
                  </a:lnTo>
                  <a:lnTo>
                    <a:pt x="742" y="1204"/>
                  </a:lnTo>
                  <a:lnTo>
                    <a:pt x="707" y="1220"/>
                  </a:lnTo>
                  <a:lnTo>
                    <a:pt x="670" y="1236"/>
                  </a:lnTo>
                  <a:lnTo>
                    <a:pt x="633" y="1249"/>
                  </a:lnTo>
                  <a:lnTo>
                    <a:pt x="595" y="1265"/>
                  </a:lnTo>
                  <a:lnTo>
                    <a:pt x="556" y="1275"/>
                  </a:lnTo>
                  <a:lnTo>
                    <a:pt x="519" y="1287"/>
                  </a:lnTo>
                  <a:lnTo>
                    <a:pt x="480" y="1296"/>
                  </a:lnTo>
                  <a:lnTo>
                    <a:pt x="443" y="1304"/>
                  </a:lnTo>
                  <a:lnTo>
                    <a:pt x="403" y="1312"/>
                  </a:lnTo>
                  <a:lnTo>
                    <a:pt x="364" y="1320"/>
                  </a:lnTo>
                  <a:lnTo>
                    <a:pt x="325" y="1328"/>
                  </a:lnTo>
                  <a:lnTo>
                    <a:pt x="286" y="1336"/>
                  </a:lnTo>
                  <a:lnTo>
                    <a:pt x="247" y="1340"/>
                  </a:lnTo>
                  <a:lnTo>
                    <a:pt x="208" y="1347"/>
                  </a:lnTo>
                  <a:lnTo>
                    <a:pt x="168" y="1355"/>
                  </a:lnTo>
                  <a:lnTo>
                    <a:pt x="131" y="1363"/>
                  </a:lnTo>
                  <a:lnTo>
                    <a:pt x="110" y="1283"/>
                  </a:lnTo>
                  <a:lnTo>
                    <a:pt x="141" y="1277"/>
                  </a:lnTo>
                  <a:lnTo>
                    <a:pt x="172" y="1273"/>
                  </a:lnTo>
                  <a:lnTo>
                    <a:pt x="206" y="1267"/>
                  </a:lnTo>
                  <a:lnTo>
                    <a:pt x="237" y="1263"/>
                  </a:lnTo>
                  <a:lnTo>
                    <a:pt x="270" y="1257"/>
                  </a:lnTo>
                  <a:lnTo>
                    <a:pt x="302" y="1251"/>
                  </a:lnTo>
                  <a:lnTo>
                    <a:pt x="335" y="1246"/>
                  </a:lnTo>
                  <a:lnTo>
                    <a:pt x="368" y="1240"/>
                  </a:lnTo>
                  <a:lnTo>
                    <a:pt x="399" y="1230"/>
                  </a:lnTo>
                  <a:lnTo>
                    <a:pt x="431" y="1222"/>
                  </a:lnTo>
                  <a:lnTo>
                    <a:pt x="462" y="1212"/>
                  </a:lnTo>
                  <a:lnTo>
                    <a:pt x="494" y="1202"/>
                  </a:lnTo>
                  <a:lnTo>
                    <a:pt x="523" y="1191"/>
                  </a:lnTo>
                  <a:lnTo>
                    <a:pt x="554" y="1179"/>
                  </a:lnTo>
                  <a:lnTo>
                    <a:pt x="586" y="1165"/>
                  </a:lnTo>
                  <a:lnTo>
                    <a:pt x="617" y="1152"/>
                  </a:lnTo>
                  <a:lnTo>
                    <a:pt x="617" y="1126"/>
                  </a:lnTo>
                  <a:lnTo>
                    <a:pt x="590" y="1132"/>
                  </a:lnTo>
                  <a:lnTo>
                    <a:pt x="562" y="1140"/>
                  </a:lnTo>
                  <a:lnTo>
                    <a:pt x="537" y="1146"/>
                  </a:lnTo>
                  <a:lnTo>
                    <a:pt x="509" y="1152"/>
                  </a:lnTo>
                  <a:lnTo>
                    <a:pt x="480" y="1155"/>
                  </a:lnTo>
                  <a:lnTo>
                    <a:pt x="452" y="1159"/>
                  </a:lnTo>
                  <a:lnTo>
                    <a:pt x="425" y="1163"/>
                  </a:lnTo>
                  <a:lnTo>
                    <a:pt x="398" y="1167"/>
                  </a:lnTo>
                  <a:lnTo>
                    <a:pt x="368" y="1167"/>
                  </a:lnTo>
                  <a:lnTo>
                    <a:pt x="341" y="1169"/>
                  </a:lnTo>
                  <a:lnTo>
                    <a:pt x="311" y="1169"/>
                  </a:lnTo>
                  <a:lnTo>
                    <a:pt x="286" y="1171"/>
                  </a:lnTo>
                  <a:lnTo>
                    <a:pt x="257" y="1171"/>
                  </a:lnTo>
                  <a:lnTo>
                    <a:pt x="229" y="1171"/>
                  </a:lnTo>
                  <a:lnTo>
                    <a:pt x="204" y="1171"/>
                  </a:lnTo>
                  <a:lnTo>
                    <a:pt x="178" y="1173"/>
                  </a:lnTo>
                  <a:lnTo>
                    <a:pt x="206" y="1163"/>
                  </a:lnTo>
                  <a:lnTo>
                    <a:pt x="235" y="1154"/>
                  </a:lnTo>
                  <a:lnTo>
                    <a:pt x="264" y="1144"/>
                  </a:lnTo>
                  <a:lnTo>
                    <a:pt x="294" y="1136"/>
                  </a:lnTo>
                  <a:lnTo>
                    <a:pt x="323" y="1126"/>
                  </a:lnTo>
                  <a:lnTo>
                    <a:pt x="351" y="1116"/>
                  </a:lnTo>
                  <a:lnTo>
                    <a:pt x="382" y="1107"/>
                  </a:lnTo>
                  <a:lnTo>
                    <a:pt x="411" y="1097"/>
                  </a:lnTo>
                  <a:lnTo>
                    <a:pt x="441" y="1085"/>
                  </a:lnTo>
                  <a:lnTo>
                    <a:pt x="468" y="1075"/>
                  </a:lnTo>
                  <a:lnTo>
                    <a:pt x="497" y="1063"/>
                  </a:lnTo>
                  <a:lnTo>
                    <a:pt x="527" y="1052"/>
                  </a:lnTo>
                  <a:lnTo>
                    <a:pt x="554" y="1040"/>
                  </a:lnTo>
                  <a:lnTo>
                    <a:pt x="584" y="1026"/>
                  </a:lnTo>
                  <a:lnTo>
                    <a:pt x="611" y="1015"/>
                  </a:lnTo>
                  <a:lnTo>
                    <a:pt x="640" y="1003"/>
                  </a:lnTo>
                  <a:lnTo>
                    <a:pt x="660" y="950"/>
                  </a:lnTo>
                  <a:lnTo>
                    <a:pt x="654" y="950"/>
                  </a:lnTo>
                  <a:lnTo>
                    <a:pt x="642" y="954"/>
                  </a:lnTo>
                  <a:lnTo>
                    <a:pt x="621" y="960"/>
                  </a:lnTo>
                  <a:lnTo>
                    <a:pt x="595" y="969"/>
                  </a:lnTo>
                  <a:lnTo>
                    <a:pt x="564" y="979"/>
                  </a:lnTo>
                  <a:lnTo>
                    <a:pt x="531" y="989"/>
                  </a:lnTo>
                  <a:lnTo>
                    <a:pt x="490" y="1001"/>
                  </a:lnTo>
                  <a:lnTo>
                    <a:pt x="450" y="1013"/>
                  </a:lnTo>
                  <a:lnTo>
                    <a:pt x="407" y="1022"/>
                  </a:lnTo>
                  <a:lnTo>
                    <a:pt x="368" y="1034"/>
                  </a:lnTo>
                  <a:lnTo>
                    <a:pt x="327" y="1044"/>
                  </a:lnTo>
                  <a:lnTo>
                    <a:pt x="288" y="1052"/>
                  </a:lnTo>
                  <a:lnTo>
                    <a:pt x="253" y="1056"/>
                  </a:lnTo>
                  <a:lnTo>
                    <a:pt x="221" y="1060"/>
                  </a:lnTo>
                  <a:lnTo>
                    <a:pt x="192" y="1060"/>
                  </a:lnTo>
                  <a:lnTo>
                    <a:pt x="172" y="1058"/>
                  </a:lnTo>
                  <a:lnTo>
                    <a:pt x="206" y="1044"/>
                  </a:lnTo>
                  <a:lnTo>
                    <a:pt x="237" y="1034"/>
                  </a:lnTo>
                  <a:lnTo>
                    <a:pt x="270" y="1022"/>
                  </a:lnTo>
                  <a:lnTo>
                    <a:pt x="304" y="1011"/>
                  </a:lnTo>
                  <a:lnTo>
                    <a:pt x="335" y="999"/>
                  </a:lnTo>
                  <a:lnTo>
                    <a:pt x="368" y="987"/>
                  </a:lnTo>
                  <a:lnTo>
                    <a:pt x="399" y="973"/>
                  </a:lnTo>
                  <a:lnTo>
                    <a:pt x="433" y="962"/>
                  </a:lnTo>
                  <a:lnTo>
                    <a:pt x="464" y="946"/>
                  </a:lnTo>
                  <a:lnTo>
                    <a:pt x="495" y="930"/>
                  </a:lnTo>
                  <a:lnTo>
                    <a:pt x="525" y="915"/>
                  </a:lnTo>
                  <a:lnTo>
                    <a:pt x="556" y="901"/>
                  </a:lnTo>
                  <a:lnTo>
                    <a:pt x="586" y="883"/>
                  </a:lnTo>
                  <a:lnTo>
                    <a:pt x="615" y="866"/>
                  </a:lnTo>
                  <a:lnTo>
                    <a:pt x="644" y="848"/>
                  </a:lnTo>
                  <a:lnTo>
                    <a:pt x="676" y="832"/>
                  </a:lnTo>
                  <a:lnTo>
                    <a:pt x="676" y="799"/>
                  </a:lnTo>
                  <a:lnTo>
                    <a:pt x="652" y="809"/>
                  </a:lnTo>
                  <a:lnTo>
                    <a:pt x="627" y="821"/>
                  </a:lnTo>
                  <a:lnTo>
                    <a:pt x="603" y="830"/>
                  </a:lnTo>
                  <a:lnTo>
                    <a:pt x="580" y="840"/>
                  </a:lnTo>
                  <a:lnTo>
                    <a:pt x="554" y="848"/>
                  </a:lnTo>
                  <a:lnTo>
                    <a:pt x="531" y="856"/>
                  </a:lnTo>
                  <a:lnTo>
                    <a:pt x="507" y="864"/>
                  </a:lnTo>
                  <a:lnTo>
                    <a:pt x="484" y="874"/>
                  </a:lnTo>
                  <a:lnTo>
                    <a:pt x="458" y="879"/>
                  </a:lnTo>
                  <a:lnTo>
                    <a:pt x="433" y="887"/>
                  </a:lnTo>
                  <a:lnTo>
                    <a:pt x="407" y="891"/>
                  </a:lnTo>
                  <a:lnTo>
                    <a:pt x="384" y="897"/>
                  </a:lnTo>
                  <a:lnTo>
                    <a:pt x="360" y="903"/>
                  </a:lnTo>
                  <a:lnTo>
                    <a:pt x="335" y="907"/>
                  </a:lnTo>
                  <a:lnTo>
                    <a:pt x="309" y="911"/>
                  </a:lnTo>
                  <a:lnTo>
                    <a:pt x="286" y="915"/>
                  </a:lnTo>
                  <a:lnTo>
                    <a:pt x="672" y="709"/>
                  </a:lnTo>
                  <a:lnTo>
                    <a:pt x="676" y="686"/>
                  </a:lnTo>
                  <a:lnTo>
                    <a:pt x="642" y="693"/>
                  </a:lnTo>
                  <a:lnTo>
                    <a:pt x="611" y="701"/>
                  </a:lnTo>
                  <a:lnTo>
                    <a:pt x="580" y="709"/>
                  </a:lnTo>
                  <a:lnTo>
                    <a:pt x="548" y="719"/>
                  </a:lnTo>
                  <a:lnTo>
                    <a:pt x="515" y="727"/>
                  </a:lnTo>
                  <a:lnTo>
                    <a:pt x="486" y="734"/>
                  </a:lnTo>
                  <a:lnTo>
                    <a:pt x="452" y="742"/>
                  </a:lnTo>
                  <a:lnTo>
                    <a:pt x="423" y="750"/>
                  </a:lnTo>
                  <a:lnTo>
                    <a:pt x="390" y="758"/>
                  </a:lnTo>
                  <a:lnTo>
                    <a:pt x="358" y="764"/>
                  </a:lnTo>
                  <a:lnTo>
                    <a:pt x="327" y="770"/>
                  </a:lnTo>
                  <a:lnTo>
                    <a:pt x="294" y="776"/>
                  </a:lnTo>
                  <a:lnTo>
                    <a:pt x="262" y="781"/>
                  </a:lnTo>
                  <a:lnTo>
                    <a:pt x="229" y="785"/>
                  </a:lnTo>
                  <a:lnTo>
                    <a:pt x="196" y="789"/>
                  </a:lnTo>
                  <a:lnTo>
                    <a:pt x="164" y="797"/>
                  </a:lnTo>
                  <a:lnTo>
                    <a:pt x="194" y="780"/>
                  </a:lnTo>
                  <a:lnTo>
                    <a:pt x="225" y="766"/>
                  </a:lnTo>
                  <a:lnTo>
                    <a:pt x="255" y="752"/>
                  </a:lnTo>
                  <a:lnTo>
                    <a:pt x="288" y="740"/>
                  </a:lnTo>
                  <a:lnTo>
                    <a:pt x="319" y="725"/>
                  </a:lnTo>
                  <a:lnTo>
                    <a:pt x="351" y="715"/>
                  </a:lnTo>
                  <a:lnTo>
                    <a:pt x="382" y="703"/>
                  </a:lnTo>
                  <a:lnTo>
                    <a:pt x="415" y="691"/>
                  </a:lnTo>
                  <a:lnTo>
                    <a:pt x="445" y="680"/>
                  </a:lnTo>
                  <a:lnTo>
                    <a:pt x="476" y="668"/>
                  </a:lnTo>
                  <a:lnTo>
                    <a:pt x="507" y="654"/>
                  </a:lnTo>
                  <a:lnTo>
                    <a:pt x="539" y="642"/>
                  </a:lnTo>
                  <a:lnTo>
                    <a:pt x="570" y="627"/>
                  </a:lnTo>
                  <a:lnTo>
                    <a:pt x="599" y="611"/>
                  </a:lnTo>
                  <a:lnTo>
                    <a:pt x="629" y="595"/>
                  </a:lnTo>
                  <a:lnTo>
                    <a:pt x="660" y="578"/>
                  </a:lnTo>
                  <a:lnTo>
                    <a:pt x="656" y="554"/>
                  </a:lnTo>
                  <a:lnTo>
                    <a:pt x="627" y="564"/>
                  </a:lnTo>
                  <a:lnTo>
                    <a:pt x="597" y="574"/>
                  </a:lnTo>
                  <a:lnTo>
                    <a:pt x="570" y="584"/>
                  </a:lnTo>
                  <a:lnTo>
                    <a:pt x="541" y="593"/>
                  </a:lnTo>
                  <a:lnTo>
                    <a:pt x="511" y="601"/>
                  </a:lnTo>
                  <a:lnTo>
                    <a:pt x="480" y="611"/>
                  </a:lnTo>
                  <a:lnTo>
                    <a:pt x="450" y="619"/>
                  </a:lnTo>
                  <a:lnTo>
                    <a:pt x="423" y="627"/>
                  </a:lnTo>
                  <a:lnTo>
                    <a:pt x="392" y="635"/>
                  </a:lnTo>
                  <a:lnTo>
                    <a:pt x="360" y="640"/>
                  </a:lnTo>
                  <a:lnTo>
                    <a:pt x="329" y="646"/>
                  </a:lnTo>
                  <a:lnTo>
                    <a:pt x="302" y="652"/>
                  </a:lnTo>
                  <a:lnTo>
                    <a:pt x="270" y="658"/>
                  </a:lnTo>
                  <a:lnTo>
                    <a:pt x="239" y="662"/>
                  </a:lnTo>
                  <a:lnTo>
                    <a:pt x="209" y="666"/>
                  </a:lnTo>
                  <a:lnTo>
                    <a:pt x="180" y="670"/>
                  </a:lnTo>
                  <a:lnTo>
                    <a:pt x="482" y="529"/>
                  </a:lnTo>
                  <a:lnTo>
                    <a:pt x="474" y="503"/>
                  </a:lnTo>
                  <a:lnTo>
                    <a:pt x="450" y="509"/>
                  </a:lnTo>
                  <a:lnTo>
                    <a:pt x="429" y="517"/>
                  </a:lnTo>
                  <a:lnTo>
                    <a:pt x="407" y="525"/>
                  </a:lnTo>
                  <a:lnTo>
                    <a:pt x="384" y="533"/>
                  </a:lnTo>
                  <a:lnTo>
                    <a:pt x="360" y="539"/>
                  </a:lnTo>
                  <a:lnTo>
                    <a:pt x="339" y="546"/>
                  </a:lnTo>
                  <a:lnTo>
                    <a:pt x="315" y="554"/>
                  </a:lnTo>
                  <a:lnTo>
                    <a:pt x="294" y="562"/>
                  </a:lnTo>
                  <a:lnTo>
                    <a:pt x="270" y="570"/>
                  </a:lnTo>
                  <a:lnTo>
                    <a:pt x="245" y="576"/>
                  </a:lnTo>
                  <a:lnTo>
                    <a:pt x="221" y="580"/>
                  </a:lnTo>
                  <a:lnTo>
                    <a:pt x="200" y="586"/>
                  </a:lnTo>
                  <a:lnTo>
                    <a:pt x="176" y="590"/>
                  </a:lnTo>
                  <a:lnTo>
                    <a:pt x="155" y="595"/>
                  </a:lnTo>
                  <a:lnTo>
                    <a:pt x="131" y="597"/>
                  </a:lnTo>
                  <a:lnTo>
                    <a:pt x="110" y="601"/>
                  </a:lnTo>
                  <a:lnTo>
                    <a:pt x="178" y="523"/>
                  </a:lnTo>
                  <a:lnTo>
                    <a:pt x="168" y="527"/>
                  </a:lnTo>
                  <a:lnTo>
                    <a:pt x="159" y="529"/>
                  </a:lnTo>
                  <a:lnTo>
                    <a:pt x="149" y="533"/>
                  </a:lnTo>
                  <a:lnTo>
                    <a:pt x="141" y="537"/>
                  </a:lnTo>
                  <a:lnTo>
                    <a:pt x="131" y="539"/>
                  </a:lnTo>
                  <a:lnTo>
                    <a:pt x="123" y="543"/>
                  </a:lnTo>
                  <a:lnTo>
                    <a:pt x="114" y="545"/>
                  </a:lnTo>
                  <a:lnTo>
                    <a:pt x="106" y="548"/>
                  </a:lnTo>
                  <a:lnTo>
                    <a:pt x="96" y="550"/>
                  </a:lnTo>
                  <a:lnTo>
                    <a:pt x="86" y="552"/>
                  </a:lnTo>
                  <a:lnTo>
                    <a:pt x="76" y="552"/>
                  </a:lnTo>
                  <a:lnTo>
                    <a:pt x="67" y="556"/>
                  </a:lnTo>
                  <a:lnTo>
                    <a:pt x="59" y="556"/>
                  </a:lnTo>
                  <a:lnTo>
                    <a:pt x="49" y="558"/>
                  </a:lnTo>
                  <a:lnTo>
                    <a:pt x="39" y="558"/>
                  </a:lnTo>
                  <a:lnTo>
                    <a:pt x="31" y="560"/>
                  </a:lnTo>
                  <a:lnTo>
                    <a:pt x="0" y="472"/>
                  </a:lnTo>
                  <a:lnTo>
                    <a:pt x="10" y="472"/>
                  </a:lnTo>
                  <a:lnTo>
                    <a:pt x="33" y="470"/>
                  </a:lnTo>
                  <a:lnTo>
                    <a:pt x="67" y="464"/>
                  </a:lnTo>
                  <a:lnTo>
                    <a:pt x="112" y="454"/>
                  </a:lnTo>
                  <a:lnTo>
                    <a:pt x="162" y="439"/>
                  </a:lnTo>
                  <a:lnTo>
                    <a:pt x="219" y="427"/>
                  </a:lnTo>
                  <a:lnTo>
                    <a:pt x="278" y="409"/>
                  </a:lnTo>
                  <a:lnTo>
                    <a:pt x="343" y="394"/>
                  </a:lnTo>
                  <a:lnTo>
                    <a:pt x="407" y="374"/>
                  </a:lnTo>
                  <a:lnTo>
                    <a:pt x="470" y="355"/>
                  </a:lnTo>
                  <a:lnTo>
                    <a:pt x="531" y="335"/>
                  </a:lnTo>
                  <a:lnTo>
                    <a:pt x="588" y="317"/>
                  </a:lnTo>
                  <a:lnTo>
                    <a:pt x="638" y="298"/>
                  </a:lnTo>
                  <a:lnTo>
                    <a:pt x="685" y="282"/>
                  </a:lnTo>
                  <a:lnTo>
                    <a:pt x="721" y="266"/>
                  </a:lnTo>
                  <a:lnTo>
                    <a:pt x="748" y="259"/>
                  </a:lnTo>
                  <a:lnTo>
                    <a:pt x="748" y="249"/>
                  </a:lnTo>
                  <a:lnTo>
                    <a:pt x="748" y="237"/>
                  </a:lnTo>
                  <a:lnTo>
                    <a:pt x="750" y="223"/>
                  </a:lnTo>
                  <a:lnTo>
                    <a:pt x="754" y="206"/>
                  </a:lnTo>
                  <a:lnTo>
                    <a:pt x="758" y="186"/>
                  </a:lnTo>
                  <a:lnTo>
                    <a:pt x="760" y="165"/>
                  </a:lnTo>
                  <a:lnTo>
                    <a:pt x="766" y="143"/>
                  </a:lnTo>
                  <a:lnTo>
                    <a:pt x="770" y="120"/>
                  </a:lnTo>
                  <a:lnTo>
                    <a:pt x="774" y="96"/>
                  </a:lnTo>
                  <a:lnTo>
                    <a:pt x="778" y="77"/>
                  </a:lnTo>
                  <a:lnTo>
                    <a:pt x="781" y="55"/>
                  </a:lnTo>
                  <a:lnTo>
                    <a:pt x="787" y="39"/>
                  </a:lnTo>
                  <a:lnTo>
                    <a:pt x="789" y="22"/>
                  </a:lnTo>
                  <a:lnTo>
                    <a:pt x="795" y="10"/>
                  </a:lnTo>
                  <a:lnTo>
                    <a:pt x="797" y="2"/>
                  </a:lnTo>
                  <a:lnTo>
                    <a:pt x="803" y="0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50" name="Freeform 234"/>
            <p:cNvSpPr>
              <a:spLocks/>
            </p:cNvSpPr>
            <p:nvPr/>
          </p:nvSpPr>
          <p:spPr bwMode="auto">
            <a:xfrm rot="3195183" flipH="1">
              <a:off x="2739" y="1290"/>
              <a:ext cx="43" cy="59"/>
            </a:xfrm>
            <a:custGeom>
              <a:avLst/>
              <a:gdLst>
                <a:gd name="T0" fmla="*/ 398 w 829"/>
                <a:gd name="T1" fmla="*/ 267 h 905"/>
                <a:gd name="T2" fmla="*/ 274 w 829"/>
                <a:gd name="T3" fmla="*/ 371 h 905"/>
                <a:gd name="T4" fmla="*/ 311 w 829"/>
                <a:gd name="T5" fmla="*/ 367 h 905"/>
                <a:gd name="T6" fmla="*/ 349 w 829"/>
                <a:gd name="T7" fmla="*/ 357 h 905"/>
                <a:gd name="T8" fmla="*/ 384 w 829"/>
                <a:gd name="T9" fmla="*/ 349 h 905"/>
                <a:gd name="T10" fmla="*/ 419 w 829"/>
                <a:gd name="T11" fmla="*/ 343 h 905"/>
                <a:gd name="T12" fmla="*/ 458 w 829"/>
                <a:gd name="T13" fmla="*/ 345 h 905"/>
                <a:gd name="T14" fmla="*/ 437 w 829"/>
                <a:gd name="T15" fmla="*/ 353 h 905"/>
                <a:gd name="T16" fmla="*/ 404 w 829"/>
                <a:gd name="T17" fmla="*/ 369 h 905"/>
                <a:gd name="T18" fmla="*/ 364 w 829"/>
                <a:gd name="T19" fmla="*/ 388 h 905"/>
                <a:gd name="T20" fmla="*/ 341 w 829"/>
                <a:gd name="T21" fmla="*/ 410 h 905"/>
                <a:gd name="T22" fmla="*/ 541 w 829"/>
                <a:gd name="T23" fmla="*/ 396 h 905"/>
                <a:gd name="T24" fmla="*/ 429 w 829"/>
                <a:gd name="T25" fmla="*/ 574 h 905"/>
                <a:gd name="T26" fmla="*/ 413 w 829"/>
                <a:gd name="T27" fmla="*/ 608 h 905"/>
                <a:gd name="T28" fmla="*/ 499 w 829"/>
                <a:gd name="T29" fmla="*/ 641 h 905"/>
                <a:gd name="T30" fmla="*/ 437 w 829"/>
                <a:gd name="T31" fmla="*/ 666 h 905"/>
                <a:gd name="T32" fmla="*/ 368 w 829"/>
                <a:gd name="T33" fmla="*/ 684 h 905"/>
                <a:gd name="T34" fmla="*/ 300 w 829"/>
                <a:gd name="T35" fmla="*/ 705 h 905"/>
                <a:gd name="T36" fmla="*/ 235 w 829"/>
                <a:gd name="T37" fmla="*/ 733 h 905"/>
                <a:gd name="T38" fmla="*/ 180 w 829"/>
                <a:gd name="T39" fmla="*/ 776 h 905"/>
                <a:gd name="T40" fmla="*/ 210 w 829"/>
                <a:gd name="T41" fmla="*/ 772 h 905"/>
                <a:gd name="T42" fmla="*/ 272 w 829"/>
                <a:gd name="T43" fmla="*/ 758 h 905"/>
                <a:gd name="T44" fmla="*/ 349 w 829"/>
                <a:gd name="T45" fmla="*/ 741 h 905"/>
                <a:gd name="T46" fmla="*/ 419 w 829"/>
                <a:gd name="T47" fmla="*/ 725 h 905"/>
                <a:gd name="T48" fmla="*/ 460 w 829"/>
                <a:gd name="T49" fmla="*/ 717 h 905"/>
                <a:gd name="T50" fmla="*/ 429 w 829"/>
                <a:gd name="T51" fmla="*/ 731 h 905"/>
                <a:gd name="T52" fmla="*/ 372 w 829"/>
                <a:gd name="T53" fmla="*/ 752 h 905"/>
                <a:gd name="T54" fmla="*/ 315 w 829"/>
                <a:gd name="T55" fmla="*/ 778 h 905"/>
                <a:gd name="T56" fmla="*/ 257 w 829"/>
                <a:gd name="T57" fmla="*/ 797 h 905"/>
                <a:gd name="T58" fmla="*/ 200 w 829"/>
                <a:gd name="T59" fmla="*/ 819 h 905"/>
                <a:gd name="T60" fmla="*/ 161 w 829"/>
                <a:gd name="T61" fmla="*/ 833 h 905"/>
                <a:gd name="T62" fmla="*/ 202 w 829"/>
                <a:gd name="T63" fmla="*/ 829 h 905"/>
                <a:gd name="T64" fmla="*/ 288 w 829"/>
                <a:gd name="T65" fmla="*/ 809 h 905"/>
                <a:gd name="T66" fmla="*/ 388 w 829"/>
                <a:gd name="T67" fmla="*/ 788 h 905"/>
                <a:gd name="T68" fmla="*/ 476 w 829"/>
                <a:gd name="T69" fmla="*/ 772 h 905"/>
                <a:gd name="T70" fmla="*/ 521 w 829"/>
                <a:gd name="T71" fmla="*/ 772 h 905"/>
                <a:gd name="T72" fmla="*/ 460 w 829"/>
                <a:gd name="T73" fmla="*/ 839 h 905"/>
                <a:gd name="T74" fmla="*/ 517 w 829"/>
                <a:gd name="T75" fmla="*/ 823 h 905"/>
                <a:gd name="T76" fmla="*/ 586 w 829"/>
                <a:gd name="T77" fmla="*/ 803 h 905"/>
                <a:gd name="T78" fmla="*/ 650 w 829"/>
                <a:gd name="T79" fmla="*/ 778 h 905"/>
                <a:gd name="T80" fmla="*/ 707 w 829"/>
                <a:gd name="T81" fmla="*/ 756 h 905"/>
                <a:gd name="T82" fmla="*/ 742 w 829"/>
                <a:gd name="T83" fmla="*/ 750 h 905"/>
                <a:gd name="T84" fmla="*/ 778 w 829"/>
                <a:gd name="T85" fmla="*/ 778 h 905"/>
                <a:gd name="T86" fmla="*/ 817 w 829"/>
                <a:gd name="T87" fmla="*/ 797 h 905"/>
                <a:gd name="T88" fmla="*/ 731 w 829"/>
                <a:gd name="T89" fmla="*/ 835 h 905"/>
                <a:gd name="T90" fmla="*/ 574 w 829"/>
                <a:gd name="T91" fmla="*/ 874 h 905"/>
                <a:gd name="T92" fmla="*/ 409 w 829"/>
                <a:gd name="T93" fmla="*/ 901 h 905"/>
                <a:gd name="T94" fmla="*/ 241 w 829"/>
                <a:gd name="T95" fmla="*/ 905 h 905"/>
                <a:gd name="T96" fmla="*/ 84 w 829"/>
                <a:gd name="T97" fmla="*/ 884 h 905"/>
                <a:gd name="T98" fmla="*/ 4 w 829"/>
                <a:gd name="T99" fmla="*/ 831 h 905"/>
                <a:gd name="T100" fmla="*/ 63 w 829"/>
                <a:gd name="T101" fmla="*/ 772 h 905"/>
                <a:gd name="T102" fmla="*/ 129 w 829"/>
                <a:gd name="T103" fmla="*/ 717 h 905"/>
                <a:gd name="T104" fmla="*/ 200 w 829"/>
                <a:gd name="T105" fmla="*/ 660 h 905"/>
                <a:gd name="T106" fmla="*/ 268 w 829"/>
                <a:gd name="T107" fmla="*/ 604 h 905"/>
                <a:gd name="T108" fmla="*/ 335 w 829"/>
                <a:gd name="T109" fmla="*/ 545 h 905"/>
                <a:gd name="T110" fmla="*/ 292 w 829"/>
                <a:gd name="T111" fmla="*/ 508 h 905"/>
                <a:gd name="T112" fmla="*/ 235 w 829"/>
                <a:gd name="T113" fmla="*/ 470 h 905"/>
                <a:gd name="T114" fmla="*/ 168 w 829"/>
                <a:gd name="T115" fmla="*/ 439 h 905"/>
                <a:gd name="T116" fmla="*/ 104 w 829"/>
                <a:gd name="T117" fmla="*/ 414 h 905"/>
                <a:gd name="T118" fmla="*/ 43 w 829"/>
                <a:gd name="T119" fmla="*/ 402 h 905"/>
                <a:gd name="T120" fmla="*/ 633 w 829"/>
                <a:gd name="T121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29" h="905">
                  <a:moveTo>
                    <a:pt x="633" y="0"/>
                  </a:moveTo>
                  <a:lnTo>
                    <a:pt x="642" y="106"/>
                  </a:lnTo>
                  <a:lnTo>
                    <a:pt x="398" y="267"/>
                  </a:lnTo>
                  <a:lnTo>
                    <a:pt x="458" y="259"/>
                  </a:lnTo>
                  <a:lnTo>
                    <a:pt x="264" y="373"/>
                  </a:lnTo>
                  <a:lnTo>
                    <a:pt x="274" y="371"/>
                  </a:lnTo>
                  <a:lnTo>
                    <a:pt x="288" y="371"/>
                  </a:lnTo>
                  <a:lnTo>
                    <a:pt x="300" y="369"/>
                  </a:lnTo>
                  <a:lnTo>
                    <a:pt x="311" y="367"/>
                  </a:lnTo>
                  <a:lnTo>
                    <a:pt x="323" y="365"/>
                  </a:lnTo>
                  <a:lnTo>
                    <a:pt x="335" y="361"/>
                  </a:lnTo>
                  <a:lnTo>
                    <a:pt x="349" y="357"/>
                  </a:lnTo>
                  <a:lnTo>
                    <a:pt x="360" y="357"/>
                  </a:lnTo>
                  <a:lnTo>
                    <a:pt x="372" y="351"/>
                  </a:lnTo>
                  <a:lnTo>
                    <a:pt x="384" y="349"/>
                  </a:lnTo>
                  <a:lnTo>
                    <a:pt x="396" y="347"/>
                  </a:lnTo>
                  <a:lnTo>
                    <a:pt x="407" y="345"/>
                  </a:lnTo>
                  <a:lnTo>
                    <a:pt x="419" y="343"/>
                  </a:lnTo>
                  <a:lnTo>
                    <a:pt x="431" y="341"/>
                  </a:lnTo>
                  <a:lnTo>
                    <a:pt x="445" y="341"/>
                  </a:lnTo>
                  <a:lnTo>
                    <a:pt x="458" y="345"/>
                  </a:lnTo>
                  <a:lnTo>
                    <a:pt x="452" y="345"/>
                  </a:lnTo>
                  <a:lnTo>
                    <a:pt x="445" y="349"/>
                  </a:lnTo>
                  <a:lnTo>
                    <a:pt x="437" y="353"/>
                  </a:lnTo>
                  <a:lnTo>
                    <a:pt x="427" y="357"/>
                  </a:lnTo>
                  <a:lnTo>
                    <a:pt x="413" y="363"/>
                  </a:lnTo>
                  <a:lnTo>
                    <a:pt x="404" y="369"/>
                  </a:lnTo>
                  <a:lnTo>
                    <a:pt x="390" y="374"/>
                  </a:lnTo>
                  <a:lnTo>
                    <a:pt x="380" y="382"/>
                  </a:lnTo>
                  <a:lnTo>
                    <a:pt x="364" y="388"/>
                  </a:lnTo>
                  <a:lnTo>
                    <a:pt x="356" y="396"/>
                  </a:lnTo>
                  <a:lnTo>
                    <a:pt x="347" y="402"/>
                  </a:lnTo>
                  <a:lnTo>
                    <a:pt x="341" y="410"/>
                  </a:lnTo>
                  <a:lnTo>
                    <a:pt x="331" y="421"/>
                  </a:lnTo>
                  <a:lnTo>
                    <a:pt x="339" y="435"/>
                  </a:lnTo>
                  <a:lnTo>
                    <a:pt x="541" y="396"/>
                  </a:lnTo>
                  <a:lnTo>
                    <a:pt x="429" y="490"/>
                  </a:lnTo>
                  <a:lnTo>
                    <a:pt x="556" y="496"/>
                  </a:lnTo>
                  <a:lnTo>
                    <a:pt x="429" y="574"/>
                  </a:lnTo>
                  <a:lnTo>
                    <a:pt x="423" y="582"/>
                  </a:lnTo>
                  <a:lnTo>
                    <a:pt x="417" y="594"/>
                  </a:lnTo>
                  <a:lnTo>
                    <a:pt x="413" y="608"/>
                  </a:lnTo>
                  <a:lnTo>
                    <a:pt x="413" y="621"/>
                  </a:lnTo>
                  <a:lnTo>
                    <a:pt x="521" y="633"/>
                  </a:lnTo>
                  <a:lnTo>
                    <a:pt x="499" y="641"/>
                  </a:lnTo>
                  <a:lnTo>
                    <a:pt x="478" y="651"/>
                  </a:lnTo>
                  <a:lnTo>
                    <a:pt x="456" y="658"/>
                  </a:lnTo>
                  <a:lnTo>
                    <a:pt x="437" y="666"/>
                  </a:lnTo>
                  <a:lnTo>
                    <a:pt x="413" y="672"/>
                  </a:lnTo>
                  <a:lnTo>
                    <a:pt x="390" y="678"/>
                  </a:lnTo>
                  <a:lnTo>
                    <a:pt x="368" y="684"/>
                  </a:lnTo>
                  <a:lnTo>
                    <a:pt x="347" y="692"/>
                  </a:lnTo>
                  <a:lnTo>
                    <a:pt x="323" y="698"/>
                  </a:lnTo>
                  <a:lnTo>
                    <a:pt x="300" y="705"/>
                  </a:lnTo>
                  <a:lnTo>
                    <a:pt x="278" y="713"/>
                  </a:lnTo>
                  <a:lnTo>
                    <a:pt x="259" y="725"/>
                  </a:lnTo>
                  <a:lnTo>
                    <a:pt x="235" y="733"/>
                  </a:lnTo>
                  <a:lnTo>
                    <a:pt x="217" y="747"/>
                  </a:lnTo>
                  <a:lnTo>
                    <a:pt x="198" y="758"/>
                  </a:lnTo>
                  <a:lnTo>
                    <a:pt x="180" y="776"/>
                  </a:lnTo>
                  <a:lnTo>
                    <a:pt x="186" y="774"/>
                  </a:lnTo>
                  <a:lnTo>
                    <a:pt x="194" y="774"/>
                  </a:lnTo>
                  <a:lnTo>
                    <a:pt x="210" y="772"/>
                  </a:lnTo>
                  <a:lnTo>
                    <a:pt x="227" y="768"/>
                  </a:lnTo>
                  <a:lnTo>
                    <a:pt x="249" y="764"/>
                  </a:lnTo>
                  <a:lnTo>
                    <a:pt x="272" y="758"/>
                  </a:lnTo>
                  <a:lnTo>
                    <a:pt x="298" y="752"/>
                  </a:lnTo>
                  <a:lnTo>
                    <a:pt x="323" y="749"/>
                  </a:lnTo>
                  <a:lnTo>
                    <a:pt x="349" y="741"/>
                  </a:lnTo>
                  <a:lnTo>
                    <a:pt x="372" y="735"/>
                  </a:lnTo>
                  <a:lnTo>
                    <a:pt x="398" y="731"/>
                  </a:lnTo>
                  <a:lnTo>
                    <a:pt x="419" y="725"/>
                  </a:lnTo>
                  <a:lnTo>
                    <a:pt x="437" y="721"/>
                  </a:lnTo>
                  <a:lnTo>
                    <a:pt x="451" y="717"/>
                  </a:lnTo>
                  <a:lnTo>
                    <a:pt x="460" y="717"/>
                  </a:lnTo>
                  <a:lnTo>
                    <a:pt x="466" y="717"/>
                  </a:lnTo>
                  <a:lnTo>
                    <a:pt x="447" y="723"/>
                  </a:lnTo>
                  <a:lnTo>
                    <a:pt x="429" y="731"/>
                  </a:lnTo>
                  <a:lnTo>
                    <a:pt x="409" y="737"/>
                  </a:lnTo>
                  <a:lnTo>
                    <a:pt x="390" y="747"/>
                  </a:lnTo>
                  <a:lnTo>
                    <a:pt x="372" y="752"/>
                  </a:lnTo>
                  <a:lnTo>
                    <a:pt x="353" y="760"/>
                  </a:lnTo>
                  <a:lnTo>
                    <a:pt x="333" y="768"/>
                  </a:lnTo>
                  <a:lnTo>
                    <a:pt x="315" y="778"/>
                  </a:lnTo>
                  <a:lnTo>
                    <a:pt x="294" y="784"/>
                  </a:lnTo>
                  <a:lnTo>
                    <a:pt x="274" y="792"/>
                  </a:lnTo>
                  <a:lnTo>
                    <a:pt x="257" y="797"/>
                  </a:lnTo>
                  <a:lnTo>
                    <a:pt x="237" y="807"/>
                  </a:lnTo>
                  <a:lnTo>
                    <a:pt x="217" y="813"/>
                  </a:lnTo>
                  <a:lnTo>
                    <a:pt x="200" y="819"/>
                  </a:lnTo>
                  <a:lnTo>
                    <a:pt x="182" y="825"/>
                  </a:lnTo>
                  <a:lnTo>
                    <a:pt x="165" y="831"/>
                  </a:lnTo>
                  <a:lnTo>
                    <a:pt x="161" y="833"/>
                  </a:lnTo>
                  <a:lnTo>
                    <a:pt x="168" y="833"/>
                  </a:lnTo>
                  <a:lnTo>
                    <a:pt x="182" y="831"/>
                  </a:lnTo>
                  <a:lnTo>
                    <a:pt x="202" y="829"/>
                  </a:lnTo>
                  <a:lnTo>
                    <a:pt x="225" y="823"/>
                  </a:lnTo>
                  <a:lnTo>
                    <a:pt x="257" y="815"/>
                  </a:lnTo>
                  <a:lnTo>
                    <a:pt x="288" y="809"/>
                  </a:lnTo>
                  <a:lnTo>
                    <a:pt x="323" y="803"/>
                  </a:lnTo>
                  <a:lnTo>
                    <a:pt x="356" y="795"/>
                  </a:lnTo>
                  <a:lnTo>
                    <a:pt x="388" y="788"/>
                  </a:lnTo>
                  <a:lnTo>
                    <a:pt x="421" y="782"/>
                  </a:lnTo>
                  <a:lnTo>
                    <a:pt x="452" y="776"/>
                  </a:lnTo>
                  <a:lnTo>
                    <a:pt x="476" y="772"/>
                  </a:lnTo>
                  <a:lnTo>
                    <a:pt x="498" y="768"/>
                  </a:lnTo>
                  <a:lnTo>
                    <a:pt x="511" y="768"/>
                  </a:lnTo>
                  <a:lnTo>
                    <a:pt x="521" y="772"/>
                  </a:lnTo>
                  <a:lnTo>
                    <a:pt x="429" y="846"/>
                  </a:lnTo>
                  <a:lnTo>
                    <a:pt x="443" y="842"/>
                  </a:lnTo>
                  <a:lnTo>
                    <a:pt x="460" y="839"/>
                  </a:lnTo>
                  <a:lnTo>
                    <a:pt x="478" y="833"/>
                  </a:lnTo>
                  <a:lnTo>
                    <a:pt x="498" y="829"/>
                  </a:lnTo>
                  <a:lnTo>
                    <a:pt x="517" y="823"/>
                  </a:lnTo>
                  <a:lnTo>
                    <a:pt x="541" y="815"/>
                  </a:lnTo>
                  <a:lnTo>
                    <a:pt x="562" y="809"/>
                  </a:lnTo>
                  <a:lnTo>
                    <a:pt x="586" y="803"/>
                  </a:lnTo>
                  <a:lnTo>
                    <a:pt x="607" y="794"/>
                  </a:lnTo>
                  <a:lnTo>
                    <a:pt x="631" y="788"/>
                  </a:lnTo>
                  <a:lnTo>
                    <a:pt x="650" y="778"/>
                  </a:lnTo>
                  <a:lnTo>
                    <a:pt x="672" y="772"/>
                  </a:lnTo>
                  <a:lnTo>
                    <a:pt x="689" y="764"/>
                  </a:lnTo>
                  <a:lnTo>
                    <a:pt x="707" y="756"/>
                  </a:lnTo>
                  <a:lnTo>
                    <a:pt x="723" y="750"/>
                  </a:lnTo>
                  <a:lnTo>
                    <a:pt x="738" y="745"/>
                  </a:lnTo>
                  <a:lnTo>
                    <a:pt x="742" y="750"/>
                  </a:lnTo>
                  <a:lnTo>
                    <a:pt x="752" y="760"/>
                  </a:lnTo>
                  <a:lnTo>
                    <a:pt x="762" y="768"/>
                  </a:lnTo>
                  <a:lnTo>
                    <a:pt x="778" y="778"/>
                  </a:lnTo>
                  <a:lnTo>
                    <a:pt x="789" y="784"/>
                  </a:lnTo>
                  <a:lnTo>
                    <a:pt x="803" y="792"/>
                  </a:lnTo>
                  <a:lnTo>
                    <a:pt x="817" y="797"/>
                  </a:lnTo>
                  <a:lnTo>
                    <a:pt x="829" y="803"/>
                  </a:lnTo>
                  <a:lnTo>
                    <a:pt x="780" y="819"/>
                  </a:lnTo>
                  <a:lnTo>
                    <a:pt x="731" y="835"/>
                  </a:lnTo>
                  <a:lnTo>
                    <a:pt x="680" y="848"/>
                  </a:lnTo>
                  <a:lnTo>
                    <a:pt x="629" y="864"/>
                  </a:lnTo>
                  <a:lnTo>
                    <a:pt x="574" y="874"/>
                  </a:lnTo>
                  <a:lnTo>
                    <a:pt x="519" y="886"/>
                  </a:lnTo>
                  <a:lnTo>
                    <a:pt x="464" y="893"/>
                  </a:lnTo>
                  <a:lnTo>
                    <a:pt x="409" y="901"/>
                  </a:lnTo>
                  <a:lnTo>
                    <a:pt x="353" y="905"/>
                  </a:lnTo>
                  <a:lnTo>
                    <a:pt x="298" y="905"/>
                  </a:lnTo>
                  <a:lnTo>
                    <a:pt x="241" y="905"/>
                  </a:lnTo>
                  <a:lnTo>
                    <a:pt x="188" y="901"/>
                  </a:lnTo>
                  <a:lnTo>
                    <a:pt x="135" y="893"/>
                  </a:lnTo>
                  <a:lnTo>
                    <a:pt x="84" y="884"/>
                  </a:lnTo>
                  <a:lnTo>
                    <a:pt x="33" y="870"/>
                  </a:lnTo>
                  <a:lnTo>
                    <a:pt x="0" y="854"/>
                  </a:lnTo>
                  <a:lnTo>
                    <a:pt x="4" y="831"/>
                  </a:lnTo>
                  <a:lnTo>
                    <a:pt x="24" y="811"/>
                  </a:lnTo>
                  <a:lnTo>
                    <a:pt x="41" y="790"/>
                  </a:lnTo>
                  <a:lnTo>
                    <a:pt x="63" y="772"/>
                  </a:lnTo>
                  <a:lnTo>
                    <a:pt x="84" y="752"/>
                  </a:lnTo>
                  <a:lnTo>
                    <a:pt x="106" y="733"/>
                  </a:lnTo>
                  <a:lnTo>
                    <a:pt x="129" y="717"/>
                  </a:lnTo>
                  <a:lnTo>
                    <a:pt x="153" y="700"/>
                  </a:lnTo>
                  <a:lnTo>
                    <a:pt x="176" y="680"/>
                  </a:lnTo>
                  <a:lnTo>
                    <a:pt x="200" y="660"/>
                  </a:lnTo>
                  <a:lnTo>
                    <a:pt x="223" y="643"/>
                  </a:lnTo>
                  <a:lnTo>
                    <a:pt x="247" y="625"/>
                  </a:lnTo>
                  <a:lnTo>
                    <a:pt x="268" y="604"/>
                  </a:lnTo>
                  <a:lnTo>
                    <a:pt x="292" y="586"/>
                  </a:lnTo>
                  <a:lnTo>
                    <a:pt x="313" y="564"/>
                  </a:lnTo>
                  <a:lnTo>
                    <a:pt x="335" y="545"/>
                  </a:lnTo>
                  <a:lnTo>
                    <a:pt x="321" y="533"/>
                  </a:lnTo>
                  <a:lnTo>
                    <a:pt x="308" y="519"/>
                  </a:lnTo>
                  <a:lnTo>
                    <a:pt x="292" y="508"/>
                  </a:lnTo>
                  <a:lnTo>
                    <a:pt x="274" y="496"/>
                  </a:lnTo>
                  <a:lnTo>
                    <a:pt x="255" y="482"/>
                  </a:lnTo>
                  <a:lnTo>
                    <a:pt x="235" y="470"/>
                  </a:lnTo>
                  <a:lnTo>
                    <a:pt x="214" y="459"/>
                  </a:lnTo>
                  <a:lnTo>
                    <a:pt x="194" y="449"/>
                  </a:lnTo>
                  <a:lnTo>
                    <a:pt x="168" y="439"/>
                  </a:lnTo>
                  <a:lnTo>
                    <a:pt x="147" y="429"/>
                  </a:lnTo>
                  <a:lnTo>
                    <a:pt x="123" y="420"/>
                  </a:lnTo>
                  <a:lnTo>
                    <a:pt x="104" y="414"/>
                  </a:lnTo>
                  <a:lnTo>
                    <a:pt x="80" y="408"/>
                  </a:lnTo>
                  <a:lnTo>
                    <a:pt x="63" y="406"/>
                  </a:lnTo>
                  <a:lnTo>
                    <a:pt x="43" y="402"/>
                  </a:lnTo>
                  <a:lnTo>
                    <a:pt x="27" y="404"/>
                  </a:lnTo>
                  <a:lnTo>
                    <a:pt x="633" y="0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51" name="Freeform 235"/>
            <p:cNvSpPr>
              <a:spLocks/>
            </p:cNvSpPr>
            <p:nvPr/>
          </p:nvSpPr>
          <p:spPr bwMode="auto">
            <a:xfrm rot="3195183" flipH="1">
              <a:off x="2734" y="1245"/>
              <a:ext cx="42" cy="46"/>
            </a:xfrm>
            <a:custGeom>
              <a:avLst/>
              <a:gdLst>
                <a:gd name="T0" fmla="*/ 672 w 827"/>
                <a:gd name="T1" fmla="*/ 23 h 707"/>
                <a:gd name="T2" fmla="*/ 470 w 827"/>
                <a:gd name="T3" fmla="*/ 39 h 707"/>
                <a:gd name="T4" fmla="*/ 543 w 827"/>
                <a:gd name="T5" fmla="*/ 0 h 707"/>
                <a:gd name="T6" fmla="*/ 275 w 827"/>
                <a:gd name="T7" fmla="*/ 15 h 707"/>
                <a:gd name="T8" fmla="*/ 376 w 827"/>
                <a:gd name="T9" fmla="*/ 51 h 707"/>
                <a:gd name="T10" fmla="*/ 175 w 827"/>
                <a:gd name="T11" fmla="*/ 125 h 707"/>
                <a:gd name="T12" fmla="*/ 316 w 827"/>
                <a:gd name="T13" fmla="*/ 121 h 707"/>
                <a:gd name="T14" fmla="*/ 106 w 827"/>
                <a:gd name="T15" fmla="*/ 239 h 707"/>
                <a:gd name="T16" fmla="*/ 292 w 827"/>
                <a:gd name="T17" fmla="*/ 248 h 707"/>
                <a:gd name="T18" fmla="*/ 83 w 827"/>
                <a:gd name="T19" fmla="*/ 385 h 707"/>
                <a:gd name="T20" fmla="*/ 245 w 827"/>
                <a:gd name="T21" fmla="*/ 382 h 707"/>
                <a:gd name="T22" fmla="*/ 0 w 827"/>
                <a:gd name="T23" fmla="*/ 532 h 707"/>
                <a:gd name="T24" fmla="*/ 202 w 827"/>
                <a:gd name="T25" fmla="*/ 528 h 707"/>
                <a:gd name="T26" fmla="*/ 47 w 827"/>
                <a:gd name="T27" fmla="*/ 652 h 707"/>
                <a:gd name="T28" fmla="*/ 233 w 827"/>
                <a:gd name="T29" fmla="*/ 628 h 707"/>
                <a:gd name="T30" fmla="*/ 136 w 827"/>
                <a:gd name="T31" fmla="*/ 707 h 707"/>
                <a:gd name="T32" fmla="*/ 615 w 827"/>
                <a:gd name="T33" fmla="*/ 660 h 707"/>
                <a:gd name="T34" fmla="*/ 819 w 827"/>
                <a:gd name="T35" fmla="*/ 622 h 707"/>
                <a:gd name="T36" fmla="*/ 521 w 827"/>
                <a:gd name="T37" fmla="*/ 615 h 707"/>
                <a:gd name="T38" fmla="*/ 729 w 827"/>
                <a:gd name="T39" fmla="*/ 513 h 707"/>
                <a:gd name="T40" fmla="*/ 470 w 827"/>
                <a:gd name="T41" fmla="*/ 509 h 707"/>
                <a:gd name="T42" fmla="*/ 786 w 827"/>
                <a:gd name="T43" fmla="*/ 374 h 707"/>
                <a:gd name="T44" fmla="*/ 621 w 827"/>
                <a:gd name="T45" fmla="*/ 366 h 707"/>
                <a:gd name="T46" fmla="*/ 827 w 827"/>
                <a:gd name="T47" fmla="*/ 223 h 707"/>
                <a:gd name="T48" fmla="*/ 521 w 827"/>
                <a:gd name="T49" fmla="*/ 288 h 707"/>
                <a:gd name="T50" fmla="*/ 566 w 827"/>
                <a:gd name="T51" fmla="*/ 207 h 707"/>
                <a:gd name="T52" fmla="*/ 737 w 827"/>
                <a:gd name="T53" fmla="*/ 117 h 707"/>
                <a:gd name="T54" fmla="*/ 514 w 827"/>
                <a:gd name="T55" fmla="*/ 125 h 707"/>
                <a:gd name="T56" fmla="*/ 672 w 827"/>
                <a:gd name="T57" fmla="*/ 23 h 707"/>
                <a:gd name="T58" fmla="*/ 672 w 827"/>
                <a:gd name="T59" fmla="*/ 2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7" h="707">
                  <a:moveTo>
                    <a:pt x="672" y="23"/>
                  </a:moveTo>
                  <a:lnTo>
                    <a:pt x="470" y="39"/>
                  </a:lnTo>
                  <a:lnTo>
                    <a:pt x="543" y="0"/>
                  </a:lnTo>
                  <a:lnTo>
                    <a:pt x="275" y="15"/>
                  </a:lnTo>
                  <a:lnTo>
                    <a:pt x="376" y="51"/>
                  </a:lnTo>
                  <a:lnTo>
                    <a:pt x="175" y="125"/>
                  </a:lnTo>
                  <a:lnTo>
                    <a:pt x="316" y="121"/>
                  </a:lnTo>
                  <a:lnTo>
                    <a:pt x="106" y="239"/>
                  </a:lnTo>
                  <a:lnTo>
                    <a:pt x="292" y="248"/>
                  </a:lnTo>
                  <a:lnTo>
                    <a:pt x="83" y="385"/>
                  </a:lnTo>
                  <a:lnTo>
                    <a:pt x="245" y="382"/>
                  </a:lnTo>
                  <a:lnTo>
                    <a:pt x="0" y="532"/>
                  </a:lnTo>
                  <a:lnTo>
                    <a:pt x="202" y="528"/>
                  </a:lnTo>
                  <a:lnTo>
                    <a:pt x="47" y="652"/>
                  </a:lnTo>
                  <a:lnTo>
                    <a:pt x="233" y="628"/>
                  </a:lnTo>
                  <a:lnTo>
                    <a:pt x="136" y="707"/>
                  </a:lnTo>
                  <a:lnTo>
                    <a:pt x="615" y="660"/>
                  </a:lnTo>
                  <a:lnTo>
                    <a:pt x="819" y="622"/>
                  </a:lnTo>
                  <a:lnTo>
                    <a:pt x="521" y="615"/>
                  </a:lnTo>
                  <a:lnTo>
                    <a:pt x="729" y="513"/>
                  </a:lnTo>
                  <a:lnTo>
                    <a:pt x="470" y="509"/>
                  </a:lnTo>
                  <a:lnTo>
                    <a:pt x="786" y="374"/>
                  </a:lnTo>
                  <a:lnTo>
                    <a:pt x="621" y="366"/>
                  </a:lnTo>
                  <a:lnTo>
                    <a:pt x="827" y="223"/>
                  </a:lnTo>
                  <a:lnTo>
                    <a:pt x="521" y="288"/>
                  </a:lnTo>
                  <a:lnTo>
                    <a:pt x="566" y="207"/>
                  </a:lnTo>
                  <a:lnTo>
                    <a:pt x="737" y="117"/>
                  </a:lnTo>
                  <a:lnTo>
                    <a:pt x="514" y="125"/>
                  </a:lnTo>
                  <a:lnTo>
                    <a:pt x="672" y="23"/>
                  </a:lnTo>
                  <a:lnTo>
                    <a:pt x="672" y="23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52" name="Freeform 236"/>
            <p:cNvSpPr>
              <a:spLocks/>
            </p:cNvSpPr>
            <p:nvPr/>
          </p:nvSpPr>
          <p:spPr bwMode="auto">
            <a:xfrm rot="3195183" flipH="1">
              <a:off x="2748" y="1294"/>
              <a:ext cx="12" cy="41"/>
            </a:xfrm>
            <a:custGeom>
              <a:avLst/>
              <a:gdLst>
                <a:gd name="T0" fmla="*/ 147 w 249"/>
                <a:gd name="T1" fmla="*/ 0 h 624"/>
                <a:gd name="T2" fmla="*/ 167 w 249"/>
                <a:gd name="T3" fmla="*/ 178 h 624"/>
                <a:gd name="T4" fmla="*/ 194 w 249"/>
                <a:gd name="T5" fmla="*/ 364 h 624"/>
                <a:gd name="T6" fmla="*/ 249 w 249"/>
                <a:gd name="T7" fmla="*/ 546 h 624"/>
                <a:gd name="T8" fmla="*/ 128 w 249"/>
                <a:gd name="T9" fmla="*/ 624 h 624"/>
                <a:gd name="T10" fmla="*/ 167 w 249"/>
                <a:gd name="T11" fmla="*/ 526 h 624"/>
                <a:gd name="T12" fmla="*/ 34 w 249"/>
                <a:gd name="T13" fmla="*/ 577 h 624"/>
                <a:gd name="T14" fmla="*/ 81 w 249"/>
                <a:gd name="T15" fmla="*/ 513 h 624"/>
                <a:gd name="T16" fmla="*/ 8 w 249"/>
                <a:gd name="T17" fmla="*/ 526 h 624"/>
                <a:gd name="T18" fmla="*/ 167 w 249"/>
                <a:gd name="T19" fmla="*/ 407 h 624"/>
                <a:gd name="T20" fmla="*/ 57 w 249"/>
                <a:gd name="T21" fmla="*/ 407 h 624"/>
                <a:gd name="T22" fmla="*/ 163 w 249"/>
                <a:gd name="T23" fmla="*/ 280 h 624"/>
                <a:gd name="T24" fmla="*/ 84 w 249"/>
                <a:gd name="T25" fmla="*/ 283 h 624"/>
                <a:gd name="T26" fmla="*/ 139 w 249"/>
                <a:gd name="T27" fmla="*/ 158 h 624"/>
                <a:gd name="T28" fmla="*/ 34 w 249"/>
                <a:gd name="T29" fmla="*/ 197 h 624"/>
                <a:gd name="T30" fmla="*/ 120 w 249"/>
                <a:gd name="T31" fmla="*/ 119 h 624"/>
                <a:gd name="T32" fmla="*/ 0 w 249"/>
                <a:gd name="T33" fmla="*/ 135 h 624"/>
                <a:gd name="T34" fmla="*/ 147 w 249"/>
                <a:gd name="T35" fmla="*/ 0 h 624"/>
                <a:gd name="T36" fmla="*/ 147 w 249"/>
                <a:gd name="T3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9" h="624">
                  <a:moveTo>
                    <a:pt x="147" y="0"/>
                  </a:moveTo>
                  <a:lnTo>
                    <a:pt x="167" y="178"/>
                  </a:lnTo>
                  <a:lnTo>
                    <a:pt x="194" y="364"/>
                  </a:lnTo>
                  <a:lnTo>
                    <a:pt x="249" y="546"/>
                  </a:lnTo>
                  <a:lnTo>
                    <a:pt x="128" y="624"/>
                  </a:lnTo>
                  <a:lnTo>
                    <a:pt x="167" y="526"/>
                  </a:lnTo>
                  <a:lnTo>
                    <a:pt x="34" y="577"/>
                  </a:lnTo>
                  <a:lnTo>
                    <a:pt x="81" y="513"/>
                  </a:lnTo>
                  <a:lnTo>
                    <a:pt x="8" y="526"/>
                  </a:lnTo>
                  <a:lnTo>
                    <a:pt x="167" y="407"/>
                  </a:lnTo>
                  <a:lnTo>
                    <a:pt x="57" y="407"/>
                  </a:lnTo>
                  <a:lnTo>
                    <a:pt x="163" y="280"/>
                  </a:lnTo>
                  <a:lnTo>
                    <a:pt x="84" y="283"/>
                  </a:lnTo>
                  <a:lnTo>
                    <a:pt x="139" y="158"/>
                  </a:lnTo>
                  <a:lnTo>
                    <a:pt x="34" y="197"/>
                  </a:lnTo>
                  <a:lnTo>
                    <a:pt x="120" y="119"/>
                  </a:lnTo>
                  <a:lnTo>
                    <a:pt x="0" y="135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53" name="AutoShape 237"/>
            <p:cNvSpPr>
              <a:spLocks noChangeArrowheads="1"/>
            </p:cNvSpPr>
            <p:nvPr/>
          </p:nvSpPr>
          <p:spPr bwMode="auto">
            <a:xfrm>
              <a:off x="3337" y="2879"/>
              <a:ext cx="129" cy="132"/>
            </a:xfrm>
            <a:prstGeom prst="cube">
              <a:avLst>
                <a:gd name="adj" fmla="val 285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54" name="Text Box 238"/>
            <p:cNvSpPr txBox="1">
              <a:spLocks noChangeArrowheads="1"/>
            </p:cNvSpPr>
            <p:nvPr/>
          </p:nvSpPr>
          <p:spPr bwMode="auto">
            <a:xfrm>
              <a:off x="3337" y="2917"/>
              <a:ext cx="92" cy="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400" b="1"/>
                <a:t>=</a:t>
              </a:r>
              <a:endParaRPr lang="en-US" altLang="bg-BG" sz="1400"/>
            </a:p>
          </p:txBody>
        </p:sp>
        <p:sp>
          <p:nvSpPr>
            <p:cNvPr id="9455" name="Freeform 239"/>
            <p:cNvSpPr>
              <a:spLocks/>
            </p:cNvSpPr>
            <p:nvPr/>
          </p:nvSpPr>
          <p:spPr bwMode="auto">
            <a:xfrm>
              <a:off x="3375" y="2881"/>
              <a:ext cx="0" cy="37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56" name="Freeform 240"/>
            <p:cNvSpPr>
              <a:spLocks/>
            </p:cNvSpPr>
            <p:nvPr/>
          </p:nvSpPr>
          <p:spPr bwMode="auto">
            <a:xfrm rot="3195183" flipH="1">
              <a:off x="3412" y="2937"/>
              <a:ext cx="99" cy="94"/>
            </a:xfrm>
            <a:custGeom>
              <a:avLst/>
              <a:gdLst>
                <a:gd name="T0" fmla="*/ 1908 w 1922"/>
                <a:gd name="T1" fmla="*/ 0 h 1436"/>
                <a:gd name="T2" fmla="*/ 1170 w 1922"/>
                <a:gd name="T3" fmla="*/ 198 h 1436"/>
                <a:gd name="T4" fmla="*/ 762 w 1922"/>
                <a:gd name="T5" fmla="*/ 278 h 1436"/>
                <a:gd name="T6" fmla="*/ 584 w 1922"/>
                <a:gd name="T7" fmla="*/ 590 h 1436"/>
                <a:gd name="T8" fmla="*/ 122 w 1922"/>
                <a:gd name="T9" fmla="*/ 899 h 1436"/>
                <a:gd name="T10" fmla="*/ 339 w 1922"/>
                <a:gd name="T11" fmla="*/ 1075 h 1436"/>
                <a:gd name="T12" fmla="*/ 0 w 1922"/>
                <a:gd name="T13" fmla="*/ 1404 h 1436"/>
                <a:gd name="T14" fmla="*/ 257 w 1922"/>
                <a:gd name="T15" fmla="*/ 1436 h 1436"/>
                <a:gd name="T16" fmla="*/ 525 w 1922"/>
                <a:gd name="T17" fmla="*/ 1408 h 1436"/>
                <a:gd name="T18" fmla="*/ 743 w 1922"/>
                <a:gd name="T19" fmla="*/ 1326 h 1436"/>
                <a:gd name="T20" fmla="*/ 704 w 1922"/>
                <a:gd name="T21" fmla="*/ 1044 h 1436"/>
                <a:gd name="T22" fmla="*/ 980 w 1922"/>
                <a:gd name="T23" fmla="*/ 1017 h 1436"/>
                <a:gd name="T24" fmla="*/ 1395 w 1922"/>
                <a:gd name="T25" fmla="*/ 985 h 1436"/>
                <a:gd name="T26" fmla="*/ 1922 w 1922"/>
                <a:gd name="T27" fmla="*/ 831 h 1436"/>
                <a:gd name="T28" fmla="*/ 1908 w 1922"/>
                <a:gd name="T29" fmla="*/ 0 h 1436"/>
                <a:gd name="T30" fmla="*/ 1908 w 1922"/>
                <a:gd name="T31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2" h="1436">
                  <a:moveTo>
                    <a:pt x="1908" y="0"/>
                  </a:moveTo>
                  <a:lnTo>
                    <a:pt x="1170" y="198"/>
                  </a:lnTo>
                  <a:lnTo>
                    <a:pt x="762" y="278"/>
                  </a:lnTo>
                  <a:lnTo>
                    <a:pt x="584" y="590"/>
                  </a:lnTo>
                  <a:lnTo>
                    <a:pt x="122" y="899"/>
                  </a:lnTo>
                  <a:lnTo>
                    <a:pt x="339" y="1075"/>
                  </a:lnTo>
                  <a:lnTo>
                    <a:pt x="0" y="1404"/>
                  </a:lnTo>
                  <a:lnTo>
                    <a:pt x="257" y="1436"/>
                  </a:lnTo>
                  <a:lnTo>
                    <a:pt x="525" y="1408"/>
                  </a:lnTo>
                  <a:lnTo>
                    <a:pt x="743" y="1326"/>
                  </a:lnTo>
                  <a:lnTo>
                    <a:pt x="704" y="1044"/>
                  </a:lnTo>
                  <a:lnTo>
                    <a:pt x="980" y="1017"/>
                  </a:lnTo>
                  <a:lnTo>
                    <a:pt x="1395" y="985"/>
                  </a:lnTo>
                  <a:lnTo>
                    <a:pt x="1922" y="831"/>
                  </a:lnTo>
                  <a:lnTo>
                    <a:pt x="1908" y="0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57" name="Freeform 241"/>
            <p:cNvSpPr>
              <a:spLocks/>
            </p:cNvSpPr>
            <p:nvPr/>
          </p:nvSpPr>
          <p:spPr bwMode="auto">
            <a:xfrm rot="3195183" flipH="1">
              <a:off x="3471" y="2926"/>
              <a:ext cx="20" cy="7"/>
            </a:xfrm>
            <a:custGeom>
              <a:avLst/>
              <a:gdLst>
                <a:gd name="T0" fmla="*/ 376 w 376"/>
                <a:gd name="T1" fmla="*/ 32 h 96"/>
                <a:gd name="T2" fmla="*/ 357 w 376"/>
                <a:gd name="T3" fmla="*/ 35 h 96"/>
                <a:gd name="T4" fmla="*/ 341 w 376"/>
                <a:gd name="T5" fmla="*/ 39 h 96"/>
                <a:gd name="T6" fmla="*/ 324 w 376"/>
                <a:gd name="T7" fmla="*/ 41 h 96"/>
                <a:gd name="T8" fmla="*/ 306 w 376"/>
                <a:gd name="T9" fmla="*/ 47 h 96"/>
                <a:gd name="T10" fmla="*/ 288 w 376"/>
                <a:gd name="T11" fmla="*/ 49 h 96"/>
                <a:gd name="T12" fmla="*/ 271 w 376"/>
                <a:gd name="T13" fmla="*/ 55 h 96"/>
                <a:gd name="T14" fmla="*/ 253 w 376"/>
                <a:gd name="T15" fmla="*/ 59 h 96"/>
                <a:gd name="T16" fmla="*/ 235 w 376"/>
                <a:gd name="T17" fmla="*/ 65 h 96"/>
                <a:gd name="T18" fmla="*/ 218 w 376"/>
                <a:gd name="T19" fmla="*/ 67 h 96"/>
                <a:gd name="T20" fmla="*/ 200 w 376"/>
                <a:gd name="T21" fmla="*/ 71 h 96"/>
                <a:gd name="T22" fmla="*/ 182 w 376"/>
                <a:gd name="T23" fmla="*/ 73 h 96"/>
                <a:gd name="T24" fmla="*/ 165 w 376"/>
                <a:gd name="T25" fmla="*/ 79 h 96"/>
                <a:gd name="T26" fmla="*/ 147 w 376"/>
                <a:gd name="T27" fmla="*/ 81 h 96"/>
                <a:gd name="T28" fmla="*/ 130 w 376"/>
                <a:gd name="T29" fmla="*/ 84 h 96"/>
                <a:gd name="T30" fmla="*/ 112 w 376"/>
                <a:gd name="T31" fmla="*/ 88 h 96"/>
                <a:gd name="T32" fmla="*/ 96 w 376"/>
                <a:gd name="T33" fmla="*/ 90 h 96"/>
                <a:gd name="T34" fmla="*/ 87 w 376"/>
                <a:gd name="T35" fmla="*/ 90 h 96"/>
                <a:gd name="T36" fmla="*/ 75 w 376"/>
                <a:gd name="T37" fmla="*/ 88 h 96"/>
                <a:gd name="T38" fmla="*/ 61 w 376"/>
                <a:gd name="T39" fmla="*/ 86 h 96"/>
                <a:gd name="T40" fmla="*/ 47 w 376"/>
                <a:gd name="T41" fmla="*/ 86 h 96"/>
                <a:gd name="T42" fmla="*/ 32 w 376"/>
                <a:gd name="T43" fmla="*/ 86 h 96"/>
                <a:gd name="T44" fmla="*/ 20 w 376"/>
                <a:gd name="T45" fmla="*/ 88 h 96"/>
                <a:gd name="T46" fmla="*/ 6 w 376"/>
                <a:gd name="T47" fmla="*/ 90 h 96"/>
                <a:gd name="T48" fmla="*/ 0 w 376"/>
                <a:gd name="T49" fmla="*/ 96 h 96"/>
                <a:gd name="T50" fmla="*/ 12 w 376"/>
                <a:gd name="T51" fmla="*/ 84 h 96"/>
                <a:gd name="T52" fmla="*/ 28 w 376"/>
                <a:gd name="T53" fmla="*/ 75 h 96"/>
                <a:gd name="T54" fmla="*/ 41 w 376"/>
                <a:gd name="T55" fmla="*/ 65 h 96"/>
                <a:gd name="T56" fmla="*/ 61 w 376"/>
                <a:gd name="T57" fmla="*/ 57 h 96"/>
                <a:gd name="T58" fmla="*/ 79 w 376"/>
                <a:gd name="T59" fmla="*/ 47 h 96"/>
                <a:gd name="T60" fmla="*/ 96 w 376"/>
                <a:gd name="T61" fmla="*/ 37 h 96"/>
                <a:gd name="T62" fmla="*/ 118 w 376"/>
                <a:gd name="T63" fmla="*/ 30 h 96"/>
                <a:gd name="T64" fmla="*/ 139 w 376"/>
                <a:gd name="T65" fmla="*/ 24 h 96"/>
                <a:gd name="T66" fmla="*/ 159 w 376"/>
                <a:gd name="T67" fmla="*/ 16 h 96"/>
                <a:gd name="T68" fmla="*/ 179 w 376"/>
                <a:gd name="T69" fmla="*/ 10 h 96"/>
                <a:gd name="T70" fmla="*/ 198 w 376"/>
                <a:gd name="T71" fmla="*/ 4 h 96"/>
                <a:gd name="T72" fmla="*/ 218 w 376"/>
                <a:gd name="T73" fmla="*/ 2 h 96"/>
                <a:gd name="T74" fmla="*/ 235 w 376"/>
                <a:gd name="T75" fmla="*/ 0 h 96"/>
                <a:gd name="T76" fmla="*/ 253 w 376"/>
                <a:gd name="T77" fmla="*/ 0 h 96"/>
                <a:gd name="T78" fmla="*/ 269 w 376"/>
                <a:gd name="T79" fmla="*/ 2 h 96"/>
                <a:gd name="T80" fmla="*/ 284 w 376"/>
                <a:gd name="T81" fmla="*/ 8 h 96"/>
                <a:gd name="T82" fmla="*/ 296 w 376"/>
                <a:gd name="T83" fmla="*/ 12 h 96"/>
                <a:gd name="T84" fmla="*/ 308 w 376"/>
                <a:gd name="T85" fmla="*/ 16 h 96"/>
                <a:gd name="T86" fmla="*/ 318 w 376"/>
                <a:gd name="T87" fmla="*/ 18 h 96"/>
                <a:gd name="T88" fmla="*/ 331 w 376"/>
                <a:gd name="T89" fmla="*/ 24 h 96"/>
                <a:gd name="T90" fmla="*/ 341 w 376"/>
                <a:gd name="T91" fmla="*/ 24 h 96"/>
                <a:gd name="T92" fmla="*/ 353 w 376"/>
                <a:gd name="T93" fmla="*/ 28 h 96"/>
                <a:gd name="T94" fmla="*/ 365 w 376"/>
                <a:gd name="T95" fmla="*/ 30 h 96"/>
                <a:gd name="T96" fmla="*/ 376 w 376"/>
                <a:gd name="T97" fmla="*/ 32 h 96"/>
                <a:gd name="T98" fmla="*/ 376 w 376"/>
                <a:gd name="T99" fmla="*/ 3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6" h="96">
                  <a:moveTo>
                    <a:pt x="376" y="32"/>
                  </a:moveTo>
                  <a:lnTo>
                    <a:pt x="357" y="35"/>
                  </a:lnTo>
                  <a:lnTo>
                    <a:pt x="341" y="39"/>
                  </a:lnTo>
                  <a:lnTo>
                    <a:pt x="324" y="41"/>
                  </a:lnTo>
                  <a:lnTo>
                    <a:pt x="306" y="47"/>
                  </a:lnTo>
                  <a:lnTo>
                    <a:pt x="288" y="49"/>
                  </a:lnTo>
                  <a:lnTo>
                    <a:pt x="271" y="55"/>
                  </a:lnTo>
                  <a:lnTo>
                    <a:pt x="253" y="59"/>
                  </a:lnTo>
                  <a:lnTo>
                    <a:pt x="235" y="65"/>
                  </a:lnTo>
                  <a:lnTo>
                    <a:pt x="218" y="67"/>
                  </a:lnTo>
                  <a:lnTo>
                    <a:pt x="200" y="71"/>
                  </a:lnTo>
                  <a:lnTo>
                    <a:pt x="182" y="73"/>
                  </a:lnTo>
                  <a:lnTo>
                    <a:pt x="165" y="79"/>
                  </a:lnTo>
                  <a:lnTo>
                    <a:pt x="147" y="81"/>
                  </a:lnTo>
                  <a:lnTo>
                    <a:pt x="130" y="84"/>
                  </a:lnTo>
                  <a:lnTo>
                    <a:pt x="112" y="88"/>
                  </a:lnTo>
                  <a:lnTo>
                    <a:pt x="96" y="90"/>
                  </a:lnTo>
                  <a:lnTo>
                    <a:pt x="87" y="90"/>
                  </a:lnTo>
                  <a:lnTo>
                    <a:pt x="75" y="88"/>
                  </a:lnTo>
                  <a:lnTo>
                    <a:pt x="61" y="86"/>
                  </a:lnTo>
                  <a:lnTo>
                    <a:pt x="47" y="86"/>
                  </a:lnTo>
                  <a:lnTo>
                    <a:pt x="32" y="86"/>
                  </a:lnTo>
                  <a:lnTo>
                    <a:pt x="20" y="88"/>
                  </a:lnTo>
                  <a:lnTo>
                    <a:pt x="6" y="90"/>
                  </a:lnTo>
                  <a:lnTo>
                    <a:pt x="0" y="96"/>
                  </a:lnTo>
                  <a:lnTo>
                    <a:pt x="12" y="84"/>
                  </a:lnTo>
                  <a:lnTo>
                    <a:pt x="28" y="75"/>
                  </a:lnTo>
                  <a:lnTo>
                    <a:pt x="41" y="65"/>
                  </a:lnTo>
                  <a:lnTo>
                    <a:pt x="61" y="57"/>
                  </a:lnTo>
                  <a:lnTo>
                    <a:pt x="79" y="47"/>
                  </a:lnTo>
                  <a:lnTo>
                    <a:pt x="96" y="37"/>
                  </a:lnTo>
                  <a:lnTo>
                    <a:pt x="118" y="30"/>
                  </a:lnTo>
                  <a:lnTo>
                    <a:pt x="139" y="24"/>
                  </a:lnTo>
                  <a:lnTo>
                    <a:pt x="159" y="16"/>
                  </a:lnTo>
                  <a:lnTo>
                    <a:pt x="179" y="10"/>
                  </a:lnTo>
                  <a:lnTo>
                    <a:pt x="198" y="4"/>
                  </a:lnTo>
                  <a:lnTo>
                    <a:pt x="218" y="2"/>
                  </a:lnTo>
                  <a:lnTo>
                    <a:pt x="235" y="0"/>
                  </a:lnTo>
                  <a:lnTo>
                    <a:pt x="253" y="0"/>
                  </a:lnTo>
                  <a:lnTo>
                    <a:pt x="269" y="2"/>
                  </a:lnTo>
                  <a:lnTo>
                    <a:pt x="284" y="8"/>
                  </a:lnTo>
                  <a:lnTo>
                    <a:pt x="296" y="12"/>
                  </a:lnTo>
                  <a:lnTo>
                    <a:pt x="308" y="16"/>
                  </a:lnTo>
                  <a:lnTo>
                    <a:pt x="318" y="18"/>
                  </a:lnTo>
                  <a:lnTo>
                    <a:pt x="331" y="24"/>
                  </a:lnTo>
                  <a:lnTo>
                    <a:pt x="341" y="24"/>
                  </a:lnTo>
                  <a:lnTo>
                    <a:pt x="353" y="28"/>
                  </a:lnTo>
                  <a:lnTo>
                    <a:pt x="365" y="30"/>
                  </a:lnTo>
                  <a:lnTo>
                    <a:pt x="376" y="32"/>
                  </a:lnTo>
                  <a:lnTo>
                    <a:pt x="37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58" name="Freeform 242"/>
            <p:cNvSpPr>
              <a:spLocks/>
            </p:cNvSpPr>
            <p:nvPr/>
          </p:nvSpPr>
          <p:spPr bwMode="auto">
            <a:xfrm rot="3195183" flipH="1">
              <a:off x="3465" y="2914"/>
              <a:ext cx="23" cy="5"/>
            </a:xfrm>
            <a:custGeom>
              <a:avLst/>
              <a:gdLst>
                <a:gd name="T0" fmla="*/ 437 w 437"/>
                <a:gd name="T1" fmla="*/ 14 h 72"/>
                <a:gd name="T2" fmla="*/ 394 w 437"/>
                <a:gd name="T3" fmla="*/ 25 h 72"/>
                <a:gd name="T4" fmla="*/ 357 w 437"/>
                <a:gd name="T5" fmla="*/ 35 h 72"/>
                <a:gd name="T6" fmla="*/ 324 w 437"/>
                <a:gd name="T7" fmla="*/ 43 h 72"/>
                <a:gd name="T8" fmla="*/ 296 w 437"/>
                <a:gd name="T9" fmla="*/ 53 h 72"/>
                <a:gd name="T10" fmla="*/ 271 w 437"/>
                <a:gd name="T11" fmla="*/ 59 h 72"/>
                <a:gd name="T12" fmla="*/ 249 w 437"/>
                <a:gd name="T13" fmla="*/ 65 h 72"/>
                <a:gd name="T14" fmla="*/ 230 w 437"/>
                <a:gd name="T15" fmla="*/ 67 h 72"/>
                <a:gd name="T16" fmla="*/ 210 w 437"/>
                <a:gd name="T17" fmla="*/ 72 h 72"/>
                <a:gd name="T18" fmla="*/ 190 w 437"/>
                <a:gd name="T19" fmla="*/ 71 h 72"/>
                <a:gd name="T20" fmla="*/ 171 w 437"/>
                <a:gd name="T21" fmla="*/ 71 h 72"/>
                <a:gd name="T22" fmla="*/ 151 w 437"/>
                <a:gd name="T23" fmla="*/ 69 h 72"/>
                <a:gd name="T24" fmla="*/ 128 w 437"/>
                <a:gd name="T25" fmla="*/ 67 h 72"/>
                <a:gd name="T26" fmla="*/ 102 w 437"/>
                <a:gd name="T27" fmla="*/ 59 h 72"/>
                <a:gd name="T28" fmla="*/ 71 w 437"/>
                <a:gd name="T29" fmla="*/ 55 h 72"/>
                <a:gd name="T30" fmla="*/ 40 w 437"/>
                <a:gd name="T31" fmla="*/ 45 h 72"/>
                <a:gd name="T32" fmla="*/ 0 w 437"/>
                <a:gd name="T33" fmla="*/ 37 h 72"/>
                <a:gd name="T34" fmla="*/ 8 w 437"/>
                <a:gd name="T35" fmla="*/ 29 h 72"/>
                <a:gd name="T36" fmla="*/ 26 w 437"/>
                <a:gd name="T37" fmla="*/ 24 h 72"/>
                <a:gd name="T38" fmla="*/ 47 w 437"/>
                <a:gd name="T39" fmla="*/ 18 h 72"/>
                <a:gd name="T40" fmla="*/ 79 w 437"/>
                <a:gd name="T41" fmla="*/ 14 h 72"/>
                <a:gd name="T42" fmla="*/ 110 w 437"/>
                <a:gd name="T43" fmla="*/ 10 h 72"/>
                <a:gd name="T44" fmla="*/ 147 w 437"/>
                <a:gd name="T45" fmla="*/ 6 h 72"/>
                <a:gd name="T46" fmla="*/ 187 w 437"/>
                <a:gd name="T47" fmla="*/ 2 h 72"/>
                <a:gd name="T48" fmla="*/ 228 w 437"/>
                <a:gd name="T49" fmla="*/ 2 h 72"/>
                <a:gd name="T50" fmla="*/ 267 w 437"/>
                <a:gd name="T51" fmla="*/ 0 h 72"/>
                <a:gd name="T52" fmla="*/ 306 w 437"/>
                <a:gd name="T53" fmla="*/ 0 h 72"/>
                <a:gd name="T54" fmla="*/ 339 w 437"/>
                <a:gd name="T55" fmla="*/ 0 h 72"/>
                <a:gd name="T56" fmla="*/ 373 w 437"/>
                <a:gd name="T57" fmla="*/ 2 h 72"/>
                <a:gd name="T58" fmla="*/ 398 w 437"/>
                <a:gd name="T59" fmla="*/ 2 h 72"/>
                <a:gd name="T60" fmla="*/ 420 w 437"/>
                <a:gd name="T61" fmla="*/ 4 h 72"/>
                <a:gd name="T62" fmla="*/ 431 w 437"/>
                <a:gd name="T63" fmla="*/ 10 h 72"/>
                <a:gd name="T64" fmla="*/ 437 w 437"/>
                <a:gd name="T65" fmla="*/ 14 h 72"/>
                <a:gd name="T66" fmla="*/ 437 w 437"/>
                <a:gd name="T67" fmla="*/ 1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7" h="72">
                  <a:moveTo>
                    <a:pt x="437" y="14"/>
                  </a:moveTo>
                  <a:lnTo>
                    <a:pt x="394" y="25"/>
                  </a:lnTo>
                  <a:lnTo>
                    <a:pt x="357" y="35"/>
                  </a:lnTo>
                  <a:lnTo>
                    <a:pt x="324" y="43"/>
                  </a:lnTo>
                  <a:lnTo>
                    <a:pt x="296" y="53"/>
                  </a:lnTo>
                  <a:lnTo>
                    <a:pt x="271" y="59"/>
                  </a:lnTo>
                  <a:lnTo>
                    <a:pt x="249" y="65"/>
                  </a:lnTo>
                  <a:lnTo>
                    <a:pt x="230" y="67"/>
                  </a:lnTo>
                  <a:lnTo>
                    <a:pt x="210" y="72"/>
                  </a:lnTo>
                  <a:lnTo>
                    <a:pt x="190" y="71"/>
                  </a:lnTo>
                  <a:lnTo>
                    <a:pt x="171" y="71"/>
                  </a:lnTo>
                  <a:lnTo>
                    <a:pt x="151" y="69"/>
                  </a:lnTo>
                  <a:lnTo>
                    <a:pt x="128" y="67"/>
                  </a:lnTo>
                  <a:lnTo>
                    <a:pt x="102" y="59"/>
                  </a:lnTo>
                  <a:lnTo>
                    <a:pt x="71" y="55"/>
                  </a:lnTo>
                  <a:lnTo>
                    <a:pt x="40" y="45"/>
                  </a:lnTo>
                  <a:lnTo>
                    <a:pt x="0" y="37"/>
                  </a:lnTo>
                  <a:lnTo>
                    <a:pt x="8" y="29"/>
                  </a:lnTo>
                  <a:lnTo>
                    <a:pt x="26" y="24"/>
                  </a:lnTo>
                  <a:lnTo>
                    <a:pt x="47" y="18"/>
                  </a:lnTo>
                  <a:lnTo>
                    <a:pt x="79" y="14"/>
                  </a:lnTo>
                  <a:lnTo>
                    <a:pt x="110" y="10"/>
                  </a:lnTo>
                  <a:lnTo>
                    <a:pt x="147" y="6"/>
                  </a:lnTo>
                  <a:lnTo>
                    <a:pt x="187" y="2"/>
                  </a:lnTo>
                  <a:lnTo>
                    <a:pt x="228" y="2"/>
                  </a:lnTo>
                  <a:lnTo>
                    <a:pt x="267" y="0"/>
                  </a:lnTo>
                  <a:lnTo>
                    <a:pt x="306" y="0"/>
                  </a:lnTo>
                  <a:lnTo>
                    <a:pt x="339" y="0"/>
                  </a:lnTo>
                  <a:lnTo>
                    <a:pt x="373" y="2"/>
                  </a:lnTo>
                  <a:lnTo>
                    <a:pt x="398" y="2"/>
                  </a:lnTo>
                  <a:lnTo>
                    <a:pt x="420" y="4"/>
                  </a:lnTo>
                  <a:lnTo>
                    <a:pt x="431" y="10"/>
                  </a:lnTo>
                  <a:lnTo>
                    <a:pt x="437" y="14"/>
                  </a:lnTo>
                  <a:lnTo>
                    <a:pt x="43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59" name="Freeform 243"/>
            <p:cNvSpPr>
              <a:spLocks/>
            </p:cNvSpPr>
            <p:nvPr/>
          </p:nvSpPr>
          <p:spPr bwMode="auto">
            <a:xfrm rot="3195183" flipH="1">
              <a:off x="3440" y="2946"/>
              <a:ext cx="41" cy="81"/>
            </a:xfrm>
            <a:custGeom>
              <a:avLst/>
              <a:gdLst>
                <a:gd name="T0" fmla="*/ 297 w 810"/>
                <a:gd name="T1" fmla="*/ 67 h 1226"/>
                <a:gd name="T2" fmla="*/ 382 w 810"/>
                <a:gd name="T3" fmla="*/ 41 h 1226"/>
                <a:gd name="T4" fmla="*/ 470 w 810"/>
                <a:gd name="T5" fmla="*/ 26 h 1226"/>
                <a:gd name="T6" fmla="*/ 554 w 810"/>
                <a:gd name="T7" fmla="*/ 12 h 1226"/>
                <a:gd name="T8" fmla="*/ 640 w 810"/>
                <a:gd name="T9" fmla="*/ 4 h 1226"/>
                <a:gd name="T10" fmla="*/ 707 w 810"/>
                <a:gd name="T11" fmla="*/ 88 h 1226"/>
                <a:gd name="T12" fmla="*/ 252 w 810"/>
                <a:gd name="T13" fmla="*/ 272 h 1226"/>
                <a:gd name="T14" fmla="*/ 311 w 810"/>
                <a:gd name="T15" fmla="*/ 415 h 1226"/>
                <a:gd name="T16" fmla="*/ 280 w 810"/>
                <a:gd name="T17" fmla="*/ 435 h 1226"/>
                <a:gd name="T18" fmla="*/ 250 w 810"/>
                <a:gd name="T19" fmla="*/ 458 h 1226"/>
                <a:gd name="T20" fmla="*/ 217 w 810"/>
                <a:gd name="T21" fmla="*/ 476 h 1226"/>
                <a:gd name="T22" fmla="*/ 186 w 810"/>
                <a:gd name="T23" fmla="*/ 496 h 1226"/>
                <a:gd name="T24" fmla="*/ 152 w 810"/>
                <a:gd name="T25" fmla="*/ 511 h 1226"/>
                <a:gd name="T26" fmla="*/ 131 w 810"/>
                <a:gd name="T27" fmla="*/ 638 h 1226"/>
                <a:gd name="T28" fmla="*/ 113 w 810"/>
                <a:gd name="T29" fmla="*/ 811 h 1226"/>
                <a:gd name="T30" fmla="*/ 109 w 810"/>
                <a:gd name="T31" fmla="*/ 824 h 1226"/>
                <a:gd name="T32" fmla="*/ 133 w 810"/>
                <a:gd name="T33" fmla="*/ 826 h 1226"/>
                <a:gd name="T34" fmla="*/ 170 w 810"/>
                <a:gd name="T35" fmla="*/ 823 h 1226"/>
                <a:gd name="T36" fmla="*/ 219 w 810"/>
                <a:gd name="T37" fmla="*/ 813 h 1226"/>
                <a:gd name="T38" fmla="*/ 250 w 810"/>
                <a:gd name="T39" fmla="*/ 811 h 1226"/>
                <a:gd name="T40" fmla="*/ 207 w 810"/>
                <a:gd name="T41" fmla="*/ 846 h 1226"/>
                <a:gd name="T42" fmla="*/ 176 w 810"/>
                <a:gd name="T43" fmla="*/ 887 h 1226"/>
                <a:gd name="T44" fmla="*/ 248 w 810"/>
                <a:gd name="T45" fmla="*/ 871 h 1226"/>
                <a:gd name="T46" fmla="*/ 362 w 810"/>
                <a:gd name="T47" fmla="*/ 844 h 1226"/>
                <a:gd name="T48" fmla="*/ 483 w 810"/>
                <a:gd name="T49" fmla="*/ 834 h 1226"/>
                <a:gd name="T50" fmla="*/ 601 w 810"/>
                <a:gd name="T51" fmla="*/ 826 h 1226"/>
                <a:gd name="T52" fmla="*/ 715 w 810"/>
                <a:gd name="T53" fmla="*/ 817 h 1226"/>
                <a:gd name="T54" fmla="*/ 810 w 810"/>
                <a:gd name="T55" fmla="*/ 883 h 1226"/>
                <a:gd name="T56" fmla="*/ 705 w 810"/>
                <a:gd name="T57" fmla="*/ 899 h 1226"/>
                <a:gd name="T58" fmla="*/ 593 w 810"/>
                <a:gd name="T59" fmla="*/ 907 h 1226"/>
                <a:gd name="T60" fmla="*/ 479 w 810"/>
                <a:gd name="T61" fmla="*/ 909 h 1226"/>
                <a:gd name="T62" fmla="*/ 368 w 810"/>
                <a:gd name="T63" fmla="*/ 917 h 1226"/>
                <a:gd name="T64" fmla="*/ 262 w 810"/>
                <a:gd name="T65" fmla="*/ 940 h 1226"/>
                <a:gd name="T66" fmla="*/ 376 w 810"/>
                <a:gd name="T67" fmla="*/ 962 h 1226"/>
                <a:gd name="T68" fmla="*/ 362 w 810"/>
                <a:gd name="T69" fmla="*/ 1009 h 1226"/>
                <a:gd name="T70" fmla="*/ 342 w 810"/>
                <a:gd name="T71" fmla="*/ 1058 h 1226"/>
                <a:gd name="T72" fmla="*/ 319 w 810"/>
                <a:gd name="T73" fmla="*/ 1103 h 1226"/>
                <a:gd name="T74" fmla="*/ 293 w 810"/>
                <a:gd name="T75" fmla="*/ 1146 h 1226"/>
                <a:gd name="T76" fmla="*/ 262 w 810"/>
                <a:gd name="T77" fmla="*/ 1189 h 1226"/>
                <a:gd name="T78" fmla="*/ 121 w 810"/>
                <a:gd name="T79" fmla="*/ 1163 h 1226"/>
                <a:gd name="T80" fmla="*/ 86 w 810"/>
                <a:gd name="T81" fmla="*/ 1075 h 1226"/>
                <a:gd name="T82" fmla="*/ 45 w 810"/>
                <a:gd name="T83" fmla="*/ 942 h 1226"/>
                <a:gd name="T84" fmla="*/ 27 w 810"/>
                <a:gd name="T85" fmla="*/ 805 h 1226"/>
                <a:gd name="T86" fmla="*/ 17 w 810"/>
                <a:gd name="T87" fmla="*/ 662 h 1226"/>
                <a:gd name="T88" fmla="*/ 9 w 810"/>
                <a:gd name="T89" fmla="*/ 521 h 1226"/>
                <a:gd name="T90" fmla="*/ 19 w 810"/>
                <a:gd name="T91" fmla="*/ 415 h 1226"/>
                <a:gd name="T92" fmla="*/ 74 w 810"/>
                <a:gd name="T93" fmla="*/ 360 h 1226"/>
                <a:gd name="T94" fmla="*/ 115 w 810"/>
                <a:gd name="T95" fmla="*/ 294 h 1226"/>
                <a:gd name="T96" fmla="*/ 156 w 810"/>
                <a:gd name="T97" fmla="*/ 221 h 1226"/>
                <a:gd name="T98" fmla="*/ 199 w 810"/>
                <a:gd name="T99" fmla="*/ 151 h 1226"/>
                <a:gd name="T100" fmla="*/ 248 w 810"/>
                <a:gd name="T101" fmla="*/ 88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10" h="1226">
                  <a:moveTo>
                    <a:pt x="248" y="88"/>
                  </a:moveTo>
                  <a:lnTo>
                    <a:pt x="272" y="76"/>
                  </a:lnTo>
                  <a:lnTo>
                    <a:pt x="297" y="67"/>
                  </a:lnTo>
                  <a:lnTo>
                    <a:pt x="325" y="57"/>
                  </a:lnTo>
                  <a:lnTo>
                    <a:pt x="352" y="51"/>
                  </a:lnTo>
                  <a:lnTo>
                    <a:pt x="382" y="41"/>
                  </a:lnTo>
                  <a:lnTo>
                    <a:pt x="409" y="35"/>
                  </a:lnTo>
                  <a:lnTo>
                    <a:pt x="438" y="31"/>
                  </a:lnTo>
                  <a:lnTo>
                    <a:pt x="470" y="26"/>
                  </a:lnTo>
                  <a:lnTo>
                    <a:pt x="497" y="22"/>
                  </a:lnTo>
                  <a:lnTo>
                    <a:pt x="526" y="16"/>
                  </a:lnTo>
                  <a:lnTo>
                    <a:pt x="554" y="12"/>
                  </a:lnTo>
                  <a:lnTo>
                    <a:pt x="585" y="10"/>
                  </a:lnTo>
                  <a:lnTo>
                    <a:pt x="611" y="6"/>
                  </a:lnTo>
                  <a:lnTo>
                    <a:pt x="640" y="4"/>
                  </a:lnTo>
                  <a:lnTo>
                    <a:pt x="666" y="0"/>
                  </a:lnTo>
                  <a:lnTo>
                    <a:pt x="695" y="0"/>
                  </a:lnTo>
                  <a:lnTo>
                    <a:pt x="707" y="88"/>
                  </a:lnTo>
                  <a:lnTo>
                    <a:pt x="380" y="127"/>
                  </a:lnTo>
                  <a:lnTo>
                    <a:pt x="474" y="139"/>
                  </a:lnTo>
                  <a:lnTo>
                    <a:pt x="252" y="272"/>
                  </a:lnTo>
                  <a:lnTo>
                    <a:pt x="407" y="253"/>
                  </a:lnTo>
                  <a:lnTo>
                    <a:pt x="170" y="411"/>
                  </a:lnTo>
                  <a:lnTo>
                    <a:pt x="311" y="415"/>
                  </a:lnTo>
                  <a:lnTo>
                    <a:pt x="299" y="421"/>
                  </a:lnTo>
                  <a:lnTo>
                    <a:pt x="291" y="429"/>
                  </a:lnTo>
                  <a:lnTo>
                    <a:pt x="280" y="435"/>
                  </a:lnTo>
                  <a:lnTo>
                    <a:pt x="270" y="443"/>
                  </a:lnTo>
                  <a:lnTo>
                    <a:pt x="260" y="449"/>
                  </a:lnTo>
                  <a:lnTo>
                    <a:pt x="250" y="458"/>
                  </a:lnTo>
                  <a:lnTo>
                    <a:pt x="239" y="464"/>
                  </a:lnTo>
                  <a:lnTo>
                    <a:pt x="229" y="472"/>
                  </a:lnTo>
                  <a:lnTo>
                    <a:pt x="217" y="476"/>
                  </a:lnTo>
                  <a:lnTo>
                    <a:pt x="207" y="482"/>
                  </a:lnTo>
                  <a:lnTo>
                    <a:pt x="193" y="490"/>
                  </a:lnTo>
                  <a:lnTo>
                    <a:pt x="186" y="496"/>
                  </a:lnTo>
                  <a:lnTo>
                    <a:pt x="174" y="499"/>
                  </a:lnTo>
                  <a:lnTo>
                    <a:pt x="162" y="507"/>
                  </a:lnTo>
                  <a:lnTo>
                    <a:pt x="152" y="511"/>
                  </a:lnTo>
                  <a:lnTo>
                    <a:pt x="143" y="517"/>
                  </a:lnTo>
                  <a:lnTo>
                    <a:pt x="260" y="539"/>
                  </a:lnTo>
                  <a:lnTo>
                    <a:pt x="131" y="638"/>
                  </a:lnTo>
                  <a:lnTo>
                    <a:pt x="111" y="727"/>
                  </a:lnTo>
                  <a:lnTo>
                    <a:pt x="244" y="709"/>
                  </a:lnTo>
                  <a:lnTo>
                    <a:pt x="113" y="811"/>
                  </a:lnTo>
                  <a:lnTo>
                    <a:pt x="105" y="817"/>
                  </a:lnTo>
                  <a:lnTo>
                    <a:pt x="105" y="824"/>
                  </a:lnTo>
                  <a:lnTo>
                    <a:pt x="109" y="824"/>
                  </a:lnTo>
                  <a:lnTo>
                    <a:pt x="115" y="824"/>
                  </a:lnTo>
                  <a:lnTo>
                    <a:pt x="121" y="824"/>
                  </a:lnTo>
                  <a:lnTo>
                    <a:pt x="133" y="826"/>
                  </a:lnTo>
                  <a:lnTo>
                    <a:pt x="143" y="824"/>
                  </a:lnTo>
                  <a:lnTo>
                    <a:pt x="154" y="824"/>
                  </a:lnTo>
                  <a:lnTo>
                    <a:pt x="170" y="823"/>
                  </a:lnTo>
                  <a:lnTo>
                    <a:pt x="186" y="821"/>
                  </a:lnTo>
                  <a:lnTo>
                    <a:pt x="201" y="817"/>
                  </a:lnTo>
                  <a:lnTo>
                    <a:pt x="219" y="813"/>
                  </a:lnTo>
                  <a:lnTo>
                    <a:pt x="239" y="809"/>
                  </a:lnTo>
                  <a:lnTo>
                    <a:pt x="260" y="803"/>
                  </a:lnTo>
                  <a:lnTo>
                    <a:pt x="250" y="811"/>
                  </a:lnTo>
                  <a:lnTo>
                    <a:pt x="237" y="821"/>
                  </a:lnTo>
                  <a:lnTo>
                    <a:pt x="221" y="832"/>
                  </a:lnTo>
                  <a:lnTo>
                    <a:pt x="207" y="846"/>
                  </a:lnTo>
                  <a:lnTo>
                    <a:pt x="193" y="858"/>
                  </a:lnTo>
                  <a:lnTo>
                    <a:pt x="182" y="873"/>
                  </a:lnTo>
                  <a:lnTo>
                    <a:pt x="176" y="887"/>
                  </a:lnTo>
                  <a:lnTo>
                    <a:pt x="178" y="901"/>
                  </a:lnTo>
                  <a:lnTo>
                    <a:pt x="211" y="883"/>
                  </a:lnTo>
                  <a:lnTo>
                    <a:pt x="248" y="871"/>
                  </a:lnTo>
                  <a:lnTo>
                    <a:pt x="284" y="860"/>
                  </a:lnTo>
                  <a:lnTo>
                    <a:pt x="325" y="852"/>
                  </a:lnTo>
                  <a:lnTo>
                    <a:pt x="362" y="844"/>
                  </a:lnTo>
                  <a:lnTo>
                    <a:pt x="403" y="842"/>
                  </a:lnTo>
                  <a:lnTo>
                    <a:pt x="442" y="836"/>
                  </a:lnTo>
                  <a:lnTo>
                    <a:pt x="483" y="834"/>
                  </a:lnTo>
                  <a:lnTo>
                    <a:pt x="523" y="832"/>
                  </a:lnTo>
                  <a:lnTo>
                    <a:pt x="562" y="830"/>
                  </a:lnTo>
                  <a:lnTo>
                    <a:pt x="601" y="826"/>
                  </a:lnTo>
                  <a:lnTo>
                    <a:pt x="642" y="824"/>
                  </a:lnTo>
                  <a:lnTo>
                    <a:pt x="677" y="821"/>
                  </a:lnTo>
                  <a:lnTo>
                    <a:pt x="715" y="817"/>
                  </a:lnTo>
                  <a:lnTo>
                    <a:pt x="750" y="811"/>
                  </a:lnTo>
                  <a:lnTo>
                    <a:pt x="787" y="803"/>
                  </a:lnTo>
                  <a:lnTo>
                    <a:pt x="810" y="883"/>
                  </a:lnTo>
                  <a:lnTo>
                    <a:pt x="775" y="891"/>
                  </a:lnTo>
                  <a:lnTo>
                    <a:pt x="740" y="897"/>
                  </a:lnTo>
                  <a:lnTo>
                    <a:pt x="705" y="899"/>
                  </a:lnTo>
                  <a:lnTo>
                    <a:pt x="669" y="905"/>
                  </a:lnTo>
                  <a:lnTo>
                    <a:pt x="632" y="905"/>
                  </a:lnTo>
                  <a:lnTo>
                    <a:pt x="593" y="907"/>
                  </a:lnTo>
                  <a:lnTo>
                    <a:pt x="556" y="907"/>
                  </a:lnTo>
                  <a:lnTo>
                    <a:pt x="519" y="909"/>
                  </a:lnTo>
                  <a:lnTo>
                    <a:pt x="479" y="909"/>
                  </a:lnTo>
                  <a:lnTo>
                    <a:pt x="442" y="911"/>
                  </a:lnTo>
                  <a:lnTo>
                    <a:pt x="405" y="913"/>
                  </a:lnTo>
                  <a:lnTo>
                    <a:pt x="368" y="917"/>
                  </a:lnTo>
                  <a:lnTo>
                    <a:pt x="331" y="922"/>
                  </a:lnTo>
                  <a:lnTo>
                    <a:pt x="297" y="932"/>
                  </a:lnTo>
                  <a:lnTo>
                    <a:pt x="262" y="940"/>
                  </a:lnTo>
                  <a:lnTo>
                    <a:pt x="233" y="956"/>
                  </a:lnTo>
                  <a:lnTo>
                    <a:pt x="240" y="989"/>
                  </a:lnTo>
                  <a:lnTo>
                    <a:pt x="376" y="962"/>
                  </a:lnTo>
                  <a:lnTo>
                    <a:pt x="372" y="977"/>
                  </a:lnTo>
                  <a:lnTo>
                    <a:pt x="366" y="993"/>
                  </a:lnTo>
                  <a:lnTo>
                    <a:pt x="362" y="1009"/>
                  </a:lnTo>
                  <a:lnTo>
                    <a:pt x="356" y="1026"/>
                  </a:lnTo>
                  <a:lnTo>
                    <a:pt x="348" y="1040"/>
                  </a:lnTo>
                  <a:lnTo>
                    <a:pt x="342" y="1058"/>
                  </a:lnTo>
                  <a:lnTo>
                    <a:pt x="335" y="1071"/>
                  </a:lnTo>
                  <a:lnTo>
                    <a:pt x="329" y="1089"/>
                  </a:lnTo>
                  <a:lnTo>
                    <a:pt x="319" y="1103"/>
                  </a:lnTo>
                  <a:lnTo>
                    <a:pt x="309" y="1118"/>
                  </a:lnTo>
                  <a:lnTo>
                    <a:pt x="299" y="1132"/>
                  </a:lnTo>
                  <a:lnTo>
                    <a:pt x="293" y="1146"/>
                  </a:lnTo>
                  <a:lnTo>
                    <a:pt x="282" y="1159"/>
                  </a:lnTo>
                  <a:lnTo>
                    <a:pt x="272" y="1175"/>
                  </a:lnTo>
                  <a:lnTo>
                    <a:pt x="262" y="1189"/>
                  </a:lnTo>
                  <a:lnTo>
                    <a:pt x="252" y="1202"/>
                  </a:lnTo>
                  <a:lnTo>
                    <a:pt x="190" y="1226"/>
                  </a:lnTo>
                  <a:lnTo>
                    <a:pt x="121" y="1163"/>
                  </a:lnTo>
                  <a:lnTo>
                    <a:pt x="131" y="1159"/>
                  </a:lnTo>
                  <a:lnTo>
                    <a:pt x="105" y="1116"/>
                  </a:lnTo>
                  <a:lnTo>
                    <a:pt x="86" y="1075"/>
                  </a:lnTo>
                  <a:lnTo>
                    <a:pt x="68" y="1030"/>
                  </a:lnTo>
                  <a:lnTo>
                    <a:pt x="56" y="989"/>
                  </a:lnTo>
                  <a:lnTo>
                    <a:pt x="45" y="942"/>
                  </a:lnTo>
                  <a:lnTo>
                    <a:pt x="37" y="897"/>
                  </a:lnTo>
                  <a:lnTo>
                    <a:pt x="31" y="850"/>
                  </a:lnTo>
                  <a:lnTo>
                    <a:pt x="27" y="805"/>
                  </a:lnTo>
                  <a:lnTo>
                    <a:pt x="23" y="758"/>
                  </a:lnTo>
                  <a:lnTo>
                    <a:pt x="21" y="711"/>
                  </a:lnTo>
                  <a:lnTo>
                    <a:pt x="17" y="662"/>
                  </a:lnTo>
                  <a:lnTo>
                    <a:pt x="15" y="615"/>
                  </a:lnTo>
                  <a:lnTo>
                    <a:pt x="13" y="568"/>
                  </a:lnTo>
                  <a:lnTo>
                    <a:pt x="9" y="521"/>
                  </a:lnTo>
                  <a:lnTo>
                    <a:pt x="5" y="474"/>
                  </a:lnTo>
                  <a:lnTo>
                    <a:pt x="0" y="431"/>
                  </a:lnTo>
                  <a:lnTo>
                    <a:pt x="19" y="415"/>
                  </a:lnTo>
                  <a:lnTo>
                    <a:pt x="39" y="398"/>
                  </a:lnTo>
                  <a:lnTo>
                    <a:pt x="56" y="378"/>
                  </a:lnTo>
                  <a:lnTo>
                    <a:pt x="74" y="360"/>
                  </a:lnTo>
                  <a:lnTo>
                    <a:pt x="88" y="339"/>
                  </a:lnTo>
                  <a:lnTo>
                    <a:pt x="101" y="317"/>
                  </a:lnTo>
                  <a:lnTo>
                    <a:pt x="115" y="294"/>
                  </a:lnTo>
                  <a:lnTo>
                    <a:pt x="131" y="270"/>
                  </a:lnTo>
                  <a:lnTo>
                    <a:pt x="145" y="245"/>
                  </a:lnTo>
                  <a:lnTo>
                    <a:pt x="156" y="221"/>
                  </a:lnTo>
                  <a:lnTo>
                    <a:pt x="170" y="198"/>
                  </a:lnTo>
                  <a:lnTo>
                    <a:pt x="186" y="174"/>
                  </a:lnTo>
                  <a:lnTo>
                    <a:pt x="199" y="151"/>
                  </a:lnTo>
                  <a:lnTo>
                    <a:pt x="213" y="129"/>
                  </a:lnTo>
                  <a:lnTo>
                    <a:pt x="229" y="106"/>
                  </a:lnTo>
                  <a:lnTo>
                    <a:pt x="248" y="88"/>
                  </a:lnTo>
                  <a:lnTo>
                    <a:pt x="248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60" name="Freeform 244"/>
            <p:cNvSpPr>
              <a:spLocks/>
            </p:cNvSpPr>
            <p:nvPr/>
          </p:nvSpPr>
          <p:spPr bwMode="auto">
            <a:xfrm rot="3195183" flipH="1">
              <a:off x="3426" y="2887"/>
              <a:ext cx="44" cy="129"/>
            </a:xfrm>
            <a:custGeom>
              <a:avLst/>
              <a:gdLst>
                <a:gd name="T0" fmla="*/ 860 w 862"/>
                <a:gd name="T1" fmla="*/ 449 h 1954"/>
                <a:gd name="T2" fmla="*/ 848 w 862"/>
                <a:gd name="T3" fmla="*/ 1093 h 1954"/>
                <a:gd name="T4" fmla="*/ 819 w 862"/>
                <a:gd name="T5" fmla="*/ 1725 h 1954"/>
                <a:gd name="T6" fmla="*/ 732 w 862"/>
                <a:gd name="T7" fmla="*/ 1857 h 1954"/>
                <a:gd name="T8" fmla="*/ 740 w 862"/>
                <a:gd name="T9" fmla="*/ 1622 h 1954"/>
                <a:gd name="T10" fmla="*/ 742 w 862"/>
                <a:gd name="T11" fmla="*/ 1385 h 1954"/>
                <a:gd name="T12" fmla="*/ 707 w 862"/>
                <a:gd name="T13" fmla="*/ 1220 h 1954"/>
                <a:gd name="T14" fmla="*/ 519 w 862"/>
                <a:gd name="T15" fmla="*/ 1287 h 1954"/>
                <a:gd name="T16" fmla="*/ 325 w 862"/>
                <a:gd name="T17" fmla="*/ 1328 h 1954"/>
                <a:gd name="T18" fmla="*/ 131 w 862"/>
                <a:gd name="T19" fmla="*/ 1363 h 1954"/>
                <a:gd name="T20" fmla="*/ 237 w 862"/>
                <a:gd name="T21" fmla="*/ 1263 h 1954"/>
                <a:gd name="T22" fmla="*/ 399 w 862"/>
                <a:gd name="T23" fmla="*/ 1230 h 1954"/>
                <a:gd name="T24" fmla="*/ 554 w 862"/>
                <a:gd name="T25" fmla="*/ 1179 h 1954"/>
                <a:gd name="T26" fmla="*/ 562 w 862"/>
                <a:gd name="T27" fmla="*/ 1140 h 1954"/>
                <a:gd name="T28" fmla="*/ 425 w 862"/>
                <a:gd name="T29" fmla="*/ 1163 h 1954"/>
                <a:gd name="T30" fmla="*/ 286 w 862"/>
                <a:gd name="T31" fmla="*/ 1171 h 1954"/>
                <a:gd name="T32" fmla="*/ 206 w 862"/>
                <a:gd name="T33" fmla="*/ 1163 h 1954"/>
                <a:gd name="T34" fmla="*/ 351 w 862"/>
                <a:gd name="T35" fmla="*/ 1116 h 1954"/>
                <a:gd name="T36" fmla="*/ 497 w 862"/>
                <a:gd name="T37" fmla="*/ 1063 h 1954"/>
                <a:gd name="T38" fmla="*/ 640 w 862"/>
                <a:gd name="T39" fmla="*/ 1003 h 1954"/>
                <a:gd name="T40" fmla="*/ 595 w 862"/>
                <a:gd name="T41" fmla="*/ 969 h 1954"/>
                <a:gd name="T42" fmla="*/ 407 w 862"/>
                <a:gd name="T43" fmla="*/ 1022 h 1954"/>
                <a:gd name="T44" fmla="*/ 221 w 862"/>
                <a:gd name="T45" fmla="*/ 1060 h 1954"/>
                <a:gd name="T46" fmla="*/ 270 w 862"/>
                <a:gd name="T47" fmla="*/ 1022 h 1954"/>
                <a:gd name="T48" fmla="*/ 433 w 862"/>
                <a:gd name="T49" fmla="*/ 962 h 1954"/>
                <a:gd name="T50" fmla="*/ 586 w 862"/>
                <a:gd name="T51" fmla="*/ 883 h 1954"/>
                <a:gd name="T52" fmla="*/ 652 w 862"/>
                <a:gd name="T53" fmla="*/ 809 h 1954"/>
                <a:gd name="T54" fmla="*/ 531 w 862"/>
                <a:gd name="T55" fmla="*/ 856 h 1954"/>
                <a:gd name="T56" fmla="*/ 407 w 862"/>
                <a:gd name="T57" fmla="*/ 891 h 1954"/>
                <a:gd name="T58" fmla="*/ 286 w 862"/>
                <a:gd name="T59" fmla="*/ 915 h 1954"/>
                <a:gd name="T60" fmla="*/ 580 w 862"/>
                <a:gd name="T61" fmla="*/ 709 h 1954"/>
                <a:gd name="T62" fmla="*/ 423 w 862"/>
                <a:gd name="T63" fmla="*/ 750 h 1954"/>
                <a:gd name="T64" fmla="*/ 262 w 862"/>
                <a:gd name="T65" fmla="*/ 781 h 1954"/>
                <a:gd name="T66" fmla="*/ 225 w 862"/>
                <a:gd name="T67" fmla="*/ 766 h 1954"/>
                <a:gd name="T68" fmla="*/ 382 w 862"/>
                <a:gd name="T69" fmla="*/ 703 h 1954"/>
                <a:gd name="T70" fmla="*/ 539 w 862"/>
                <a:gd name="T71" fmla="*/ 642 h 1954"/>
                <a:gd name="T72" fmla="*/ 656 w 862"/>
                <a:gd name="T73" fmla="*/ 554 h 1954"/>
                <a:gd name="T74" fmla="*/ 511 w 862"/>
                <a:gd name="T75" fmla="*/ 601 h 1954"/>
                <a:gd name="T76" fmla="*/ 360 w 862"/>
                <a:gd name="T77" fmla="*/ 640 h 1954"/>
                <a:gd name="T78" fmla="*/ 209 w 862"/>
                <a:gd name="T79" fmla="*/ 666 h 1954"/>
                <a:gd name="T80" fmla="*/ 429 w 862"/>
                <a:gd name="T81" fmla="*/ 517 h 1954"/>
                <a:gd name="T82" fmla="*/ 315 w 862"/>
                <a:gd name="T83" fmla="*/ 554 h 1954"/>
                <a:gd name="T84" fmla="*/ 200 w 862"/>
                <a:gd name="T85" fmla="*/ 586 h 1954"/>
                <a:gd name="T86" fmla="*/ 178 w 862"/>
                <a:gd name="T87" fmla="*/ 523 h 1954"/>
                <a:gd name="T88" fmla="*/ 131 w 862"/>
                <a:gd name="T89" fmla="*/ 539 h 1954"/>
                <a:gd name="T90" fmla="*/ 86 w 862"/>
                <a:gd name="T91" fmla="*/ 552 h 1954"/>
                <a:gd name="T92" fmla="*/ 39 w 862"/>
                <a:gd name="T93" fmla="*/ 558 h 1954"/>
                <a:gd name="T94" fmla="*/ 67 w 862"/>
                <a:gd name="T95" fmla="*/ 464 h 1954"/>
                <a:gd name="T96" fmla="*/ 343 w 862"/>
                <a:gd name="T97" fmla="*/ 394 h 1954"/>
                <a:gd name="T98" fmla="*/ 638 w 862"/>
                <a:gd name="T99" fmla="*/ 298 h 1954"/>
                <a:gd name="T100" fmla="*/ 748 w 862"/>
                <a:gd name="T101" fmla="*/ 237 h 1954"/>
                <a:gd name="T102" fmla="*/ 766 w 862"/>
                <a:gd name="T103" fmla="*/ 143 h 1954"/>
                <a:gd name="T104" fmla="*/ 787 w 862"/>
                <a:gd name="T105" fmla="*/ 39 h 1954"/>
                <a:gd name="T106" fmla="*/ 803 w 862"/>
                <a:gd name="T107" fmla="*/ 0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62" h="1954">
                  <a:moveTo>
                    <a:pt x="803" y="0"/>
                  </a:moveTo>
                  <a:lnTo>
                    <a:pt x="823" y="104"/>
                  </a:lnTo>
                  <a:lnTo>
                    <a:pt x="840" y="212"/>
                  </a:lnTo>
                  <a:lnTo>
                    <a:pt x="852" y="327"/>
                  </a:lnTo>
                  <a:lnTo>
                    <a:pt x="860" y="449"/>
                  </a:lnTo>
                  <a:lnTo>
                    <a:pt x="862" y="572"/>
                  </a:lnTo>
                  <a:lnTo>
                    <a:pt x="862" y="701"/>
                  </a:lnTo>
                  <a:lnTo>
                    <a:pt x="858" y="828"/>
                  </a:lnTo>
                  <a:lnTo>
                    <a:pt x="854" y="962"/>
                  </a:lnTo>
                  <a:lnTo>
                    <a:pt x="848" y="1093"/>
                  </a:lnTo>
                  <a:lnTo>
                    <a:pt x="840" y="1224"/>
                  </a:lnTo>
                  <a:lnTo>
                    <a:pt x="830" y="1351"/>
                  </a:lnTo>
                  <a:lnTo>
                    <a:pt x="827" y="1481"/>
                  </a:lnTo>
                  <a:lnTo>
                    <a:pt x="821" y="1604"/>
                  </a:lnTo>
                  <a:lnTo>
                    <a:pt x="819" y="1725"/>
                  </a:lnTo>
                  <a:lnTo>
                    <a:pt x="817" y="1843"/>
                  </a:lnTo>
                  <a:lnTo>
                    <a:pt x="823" y="1954"/>
                  </a:lnTo>
                  <a:lnTo>
                    <a:pt x="732" y="1947"/>
                  </a:lnTo>
                  <a:lnTo>
                    <a:pt x="732" y="1902"/>
                  </a:lnTo>
                  <a:lnTo>
                    <a:pt x="732" y="1857"/>
                  </a:lnTo>
                  <a:lnTo>
                    <a:pt x="734" y="1810"/>
                  </a:lnTo>
                  <a:lnTo>
                    <a:pt x="736" y="1763"/>
                  </a:lnTo>
                  <a:lnTo>
                    <a:pt x="736" y="1716"/>
                  </a:lnTo>
                  <a:lnTo>
                    <a:pt x="738" y="1669"/>
                  </a:lnTo>
                  <a:lnTo>
                    <a:pt x="740" y="1622"/>
                  </a:lnTo>
                  <a:lnTo>
                    <a:pt x="742" y="1575"/>
                  </a:lnTo>
                  <a:lnTo>
                    <a:pt x="742" y="1526"/>
                  </a:lnTo>
                  <a:lnTo>
                    <a:pt x="742" y="1479"/>
                  </a:lnTo>
                  <a:lnTo>
                    <a:pt x="742" y="1432"/>
                  </a:lnTo>
                  <a:lnTo>
                    <a:pt x="742" y="1385"/>
                  </a:lnTo>
                  <a:lnTo>
                    <a:pt x="742" y="1338"/>
                  </a:lnTo>
                  <a:lnTo>
                    <a:pt x="742" y="1291"/>
                  </a:lnTo>
                  <a:lnTo>
                    <a:pt x="742" y="1248"/>
                  </a:lnTo>
                  <a:lnTo>
                    <a:pt x="742" y="1204"/>
                  </a:lnTo>
                  <a:lnTo>
                    <a:pt x="707" y="1220"/>
                  </a:lnTo>
                  <a:lnTo>
                    <a:pt x="670" y="1236"/>
                  </a:lnTo>
                  <a:lnTo>
                    <a:pt x="633" y="1249"/>
                  </a:lnTo>
                  <a:lnTo>
                    <a:pt x="595" y="1265"/>
                  </a:lnTo>
                  <a:lnTo>
                    <a:pt x="556" y="1275"/>
                  </a:lnTo>
                  <a:lnTo>
                    <a:pt x="519" y="1287"/>
                  </a:lnTo>
                  <a:lnTo>
                    <a:pt x="480" y="1296"/>
                  </a:lnTo>
                  <a:lnTo>
                    <a:pt x="443" y="1304"/>
                  </a:lnTo>
                  <a:lnTo>
                    <a:pt x="403" y="1312"/>
                  </a:lnTo>
                  <a:lnTo>
                    <a:pt x="364" y="1320"/>
                  </a:lnTo>
                  <a:lnTo>
                    <a:pt x="325" y="1328"/>
                  </a:lnTo>
                  <a:lnTo>
                    <a:pt x="286" y="1336"/>
                  </a:lnTo>
                  <a:lnTo>
                    <a:pt x="247" y="1340"/>
                  </a:lnTo>
                  <a:lnTo>
                    <a:pt x="208" y="1347"/>
                  </a:lnTo>
                  <a:lnTo>
                    <a:pt x="168" y="1355"/>
                  </a:lnTo>
                  <a:lnTo>
                    <a:pt x="131" y="1363"/>
                  </a:lnTo>
                  <a:lnTo>
                    <a:pt x="110" y="1283"/>
                  </a:lnTo>
                  <a:lnTo>
                    <a:pt x="141" y="1277"/>
                  </a:lnTo>
                  <a:lnTo>
                    <a:pt x="172" y="1273"/>
                  </a:lnTo>
                  <a:lnTo>
                    <a:pt x="206" y="1267"/>
                  </a:lnTo>
                  <a:lnTo>
                    <a:pt x="237" y="1263"/>
                  </a:lnTo>
                  <a:lnTo>
                    <a:pt x="270" y="1257"/>
                  </a:lnTo>
                  <a:lnTo>
                    <a:pt x="302" y="1251"/>
                  </a:lnTo>
                  <a:lnTo>
                    <a:pt x="335" y="1246"/>
                  </a:lnTo>
                  <a:lnTo>
                    <a:pt x="368" y="1240"/>
                  </a:lnTo>
                  <a:lnTo>
                    <a:pt x="399" y="1230"/>
                  </a:lnTo>
                  <a:lnTo>
                    <a:pt x="431" y="1222"/>
                  </a:lnTo>
                  <a:lnTo>
                    <a:pt x="462" y="1212"/>
                  </a:lnTo>
                  <a:lnTo>
                    <a:pt x="494" y="1202"/>
                  </a:lnTo>
                  <a:lnTo>
                    <a:pt x="523" y="1191"/>
                  </a:lnTo>
                  <a:lnTo>
                    <a:pt x="554" y="1179"/>
                  </a:lnTo>
                  <a:lnTo>
                    <a:pt x="586" y="1165"/>
                  </a:lnTo>
                  <a:lnTo>
                    <a:pt x="617" y="1152"/>
                  </a:lnTo>
                  <a:lnTo>
                    <a:pt x="617" y="1126"/>
                  </a:lnTo>
                  <a:lnTo>
                    <a:pt x="590" y="1132"/>
                  </a:lnTo>
                  <a:lnTo>
                    <a:pt x="562" y="1140"/>
                  </a:lnTo>
                  <a:lnTo>
                    <a:pt x="537" y="1146"/>
                  </a:lnTo>
                  <a:lnTo>
                    <a:pt x="509" y="1152"/>
                  </a:lnTo>
                  <a:lnTo>
                    <a:pt x="480" y="1155"/>
                  </a:lnTo>
                  <a:lnTo>
                    <a:pt x="452" y="1159"/>
                  </a:lnTo>
                  <a:lnTo>
                    <a:pt x="425" y="1163"/>
                  </a:lnTo>
                  <a:lnTo>
                    <a:pt x="398" y="1167"/>
                  </a:lnTo>
                  <a:lnTo>
                    <a:pt x="368" y="1167"/>
                  </a:lnTo>
                  <a:lnTo>
                    <a:pt x="341" y="1169"/>
                  </a:lnTo>
                  <a:lnTo>
                    <a:pt x="311" y="1169"/>
                  </a:lnTo>
                  <a:lnTo>
                    <a:pt x="286" y="1171"/>
                  </a:lnTo>
                  <a:lnTo>
                    <a:pt x="257" y="1171"/>
                  </a:lnTo>
                  <a:lnTo>
                    <a:pt x="229" y="1171"/>
                  </a:lnTo>
                  <a:lnTo>
                    <a:pt x="204" y="1171"/>
                  </a:lnTo>
                  <a:lnTo>
                    <a:pt x="178" y="1173"/>
                  </a:lnTo>
                  <a:lnTo>
                    <a:pt x="206" y="1163"/>
                  </a:lnTo>
                  <a:lnTo>
                    <a:pt x="235" y="1154"/>
                  </a:lnTo>
                  <a:lnTo>
                    <a:pt x="264" y="1144"/>
                  </a:lnTo>
                  <a:lnTo>
                    <a:pt x="294" y="1136"/>
                  </a:lnTo>
                  <a:lnTo>
                    <a:pt x="323" y="1126"/>
                  </a:lnTo>
                  <a:lnTo>
                    <a:pt x="351" y="1116"/>
                  </a:lnTo>
                  <a:lnTo>
                    <a:pt x="382" y="1107"/>
                  </a:lnTo>
                  <a:lnTo>
                    <a:pt x="411" y="1097"/>
                  </a:lnTo>
                  <a:lnTo>
                    <a:pt x="441" y="1085"/>
                  </a:lnTo>
                  <a:lnTo>
                    <a:pt x="468" y="1075"/>
                  </a:lnTo>
                  <a:lnTo>
                    <a:pt x="497" y="1063"/>
                  </a:lnTo>
                  <a:lnTo>
                    <a:pt x="527" y="1052"/>
                  </a:lnTo>
                  <a:lnTo>
                    <a:pt x="554" y="1040"/>
                  </a:lnTo>
                  <a:lnTo>
                    <a:pt x="584" y="1026"/>
                  </a:lnTo>
                  <a:lnTo>
                    <a:pt x="611" y="1015"/>
                  </a:lnTo>
                  <a:lnTo>
                    <a:pt x="640" y="1003"/>
                  </a:lnTo>
                  <a:lnTo>
                    <a:pt x="660" y="950"/>
                  </a:lnTo>
                  <a:lnTo>
                    <a:pt x="654" y="950"/>
                  </a:lnTo>
                  <a:lnTo>
                    <a:pt x="642" y="954"/>
                  </a:lnTo>
                  <a:lnTo>
                    <a:pt x="621" y="960"/>
                  </a:lnTo>
                  <a:lnTo>
                    <a:pt x="595" y="969"/>
                  </a:lnTo>
                  <a:lnTo>
                    <a:pt x="564" y="979"/>
                  </a:lnTo>
                  <a:lnTo>
                    <a:pt x="531" y="989"/>
                  </a:lnTo>
                  <a:lnTo>
                    <a:pt x="490" y="1001"/>
                  </a:lnTo>
                  <a:lnTo>
                    <a:pt x="450" y="1013"/>
                  </a:lnTo>
                  <a:lnTo>
                    <a:pt x="407" y="1022"/>
                  </a:lnTo>
                  <a:lnTo>
                    <a:pt x="368" y="1034"/>
                  </a:lnTo>
                  <a:lnTo>
                    <a:pt x="327" y="1044"/>
                  </a:lnTo>
                  <a:lnTo>
                    <a:pt x="288" y="1052"/>
                  </a:lnTo>
                  <a:lnTo>
                    <a:pt x="253" y="1056"/>
                  </a:lnTo>
                  <a:lnTo>
                    <a:pt x="221" y="1060"/>
                  </a:lnTo>
                  <a:lnTo>
                    <a:pt x="192" y="1060"/>
                  </a:lnTo>
                  <a:lnTo>
                    <a:pt x="172" y="1058"/>
                  </a:lnTo>
                  <a:lnTo>
                    <a:pt x="206" y="1044"/>
                  </a:lnTo>
                  <a:lnTo>
                    <a:pt x="237" y="1034"/>
                  </a:lnTo>
                  <a:lnTo>
                    <a:pt x="270" y="1022"/>
                  </a:lnTo>
                  <a:lnTo>
                    <a:pt x="304" y="1011"/>
                  </a:lnTo>
                  <a:lnTo>
                    <a:pt x="335" y="999"/>
                  </a:lnTo>
                  <a:lnTo>
                    <a:pt x="368" y="987"/>
                  </a:lnTo>
                  <a:lnTo>
                    <a:pt x="399" y="973"/>
                  </a:lnTo>
                  <a:lnTo>
                    <a:pt x="433" y="962"/>
                  </a:lnTo>
                  <a:lnTo>
                    <a:pt x="464" y="946"/>
                  </a:lnTo>
                  <a:lnTo>
                    <a:pt x="495" y="930"/>
                  </a:lnTo>
                  <a:lnTo>
                    <a:pt x="525" y="915"/>
                  </a:lnTo>
                  <a:lnTo>
                    <a:pt x="556" y="901"/>
                  </a:lnTo>
                  <a:lnTo>
                    <a:pt x="586" y="883"/>
                  </a:lnTo>
                  <a:lnTo>
                    <a:pt x="615" y="866"/>
                  </a:lnTo>
                  <a:lnTo>
                    <a:pt x="644" y="848"/>
                  </a:lnTo>
                  <a:lnTo>
                    <a:pt x="676" y="832"/>
                  </a:lnTo>
                  <a:lnTo>
                    <a:pt x="676" y="799"/>
                  </a:lnTo>
                  <a:lnTo>
                    <a:pt x="652" y="809"/>
                  </a:lnTo>
                  <a:lnTo>
                    <a:pt x="627" y="821"/>
                  </a:lnTo>
                  <a:lnTo>
                    <a:pt x="603" y="830"/>
                  </a:lnTo>
                  <a:lnTo>
                    <a:pt x="580" y="840"/>
                  </a:lnTo>
                  <a:lnTo>
                    <a:pt x="554" y="848"/>
                  </a:lnTo>
                  <a:lnTo>
                    <a:pt x="531" y="856"/>
                  </a:lnTo>
                  <a:lnTo>
                    <a:pt x="507" y="864"/>
                  </a:lnTo>
                  <a:lnTo>
                    <a:pt x="484" y="874"/>
                  </a:lnTo>
                  <a:lnTo>
                    <a:pt x="458" y="879"/>
                  </a:lnTo>
                  <a:lnTo>
                    <a:pt x="433" y="887"/>
                  </a:lnTo>
                  <a:lnTo>
                    <a:pt x="407" y="891"/>
                  </a:lnTo>
                  <a:lnTo>
                    <a:pt x="384" y="897"/>
                  </a:lnTo>
                  <a:lnTo>
                    <a:pt x="360" y="903"/>
                  </a:lnTo>
                  <a:lnTo>
                    <a:pt x="335" y="907"/>
                  </a:lnTo>
                  <a:lnTo>
                    <a:pt x="309" y="911"/>
                  </a:lnTo>
                  <a:lnTo>
                    <a:pt x="286" y="915"/>
                  </a:lnTo>
                  <a:lnTo>
                    <a:pt x="672" y="709"/>
                  </a:lnTo>
                  <a:lnTo>
                    <a:pt x="676" y="686"/>
                  </a:lnTo>
                  <a:lnTo>
                    <a:pt x="642" y="693"/>
                  </a:lnTo>
                  <a:lnTo>
                    <a:pt x="611" y="701"/>
                  </a:lnTo>
                  <a:lnTo>
                    <a:pt x="580" y="709"/>
                  </a:lnTo>
                  <a:lnTo>
                    <a:pt x="548" y="719"/>
                  </a:lnTo>
                  <a:lnTo>
                    <a:pt x="515" y="727"/>
                  </a:lnTo>
                  <a:lnTo>
                    <a:pt x="486" y="734"/>
                  </a:lnTo>
                  <a:lnTo>
                    <a:pt x="452" y="742"/>
                  </a:lnTo>
                  <a:lnTo>
                    <a:pt x="423" y="750"/>
                  </a:lnTo>
                  <a:lnTo>
                    <a:pt x="390" y="758"/>
                  </a:lnTo>
                  <a:lnTo>
                    <a:pt x="358" y="764"/>
                  </a:lnTo>
                  <a:lnTo>
                    <a:pt x="327" y="770"/>
                  </a:lnTo>
                  <a:lnTo>
                    <a:pt x="294" y="776"/>
                  </a:lnTo>
                  <a:lnTo>
                    <a:pt x="262" y="781"/>
                  </a:lnTo>
                  <a:lnTo>
                    <a:pt x="229" y="785"/>
                  </a:lnTo>
                  <a:lnTo>
                    <a:pt x="196" y="789"/>
                  </a:lnTo>
                  <a:lnTo>
                    <a:pt x="164" y="797"/>
                  </a:lnTo>
                  <a:lnTo>
                    <a:pt x="194" y="780"/>
                  </a:lnTo>
                  <a:lnTo>
                    <a:pt x="225" y="766"/>
                  </a:lnTo>
                  <a:lnTo>
                    <a:pt x="255" y="752"/>
                  </a:lnTo>
                  <a:lnTo>
                    <a:pt x="288" y="740"/>
                  </a:lnTo>
                  <a:lnTo>
                    <a:pt x="319" y="725"/>
                  </a:lnTo>
                  <a:lnTo>
                    <a:pt x="351" y="715"/>
                  </a:lnTo>
                  <a:lnTo>
                    <a:pt x="382" y="703"/>
                  </a:lnTo>
                  <a:lnTo>
                    <a:pt x="415" y="691"/>
                  </a:lnTo>
                  <a:lnTo>
                    <a:pt x="445" y="680"/>
                  </a:lnTo>
                  <a:lnTo>
                    <a:pt x="476" y="668"/>
                  </a:lnTo>
                  <a:lnTo>
                    <a:pt x="507" y="654"/>
                  </a:lnTo>
                  <a:lnTo>
                    <a:pt x="539" y="642"/>
                  </a:lnTo>
                  <a:lnTo>
                    <a:pt x="570" y="627"/>
                  </a:lnTo>
                  <a:lnTo>
                    <a:pt x="599" y="611"/>
                  </a:lnTo>
                  <a:lnTo>
                    <a:pt x="629" y="595"/>
                  </a:lnTo>
                  <a:lnTo>
                    <a:pt x="660" y="578"/>
                  </a:lnTo>
                  <a:lnTo>
                    <a:pt x="656" y="554"/>
                  </a:lnTo>
                  <a:lnTo>
                    <a:pt x="627" y="564"/>
                  </a:lnTo>
                  <a:lnTo>
                    <a:pt x="597" y="574"/>
                  </a:lnTo>
                  <a:lnTo>
                    <a:pt x="570" y="584"/>
                  </a:lnTo>
                  <a:lnTo>
                    <a:pt x="541" y="593"/>
                  </a:lnTo>
                  <a:lnTo>
                    <a:pt x="511" y="601"/>
                  </a:lnTo>
                  <a:lnTo>
                    <a:pt x="480" y="611"/>
                  </a:lnTo>
                  <a:lnTo>
                    <a:pt x="450" y="619"/>
                  </a:lnTo>
                  <a:lnTo>
                    <a:pt x="423" y="627"/>
                  </a:lnTo>
                  <a:lnTo>
                    <a:pt x="392" y="635"/>
                  </a:lnTo>
                  <a:lnTo>
                    <a:pt x="360" y="640"/>
                  </a:lnTo>
                  <a:lnTo>
                    <a:pt x="329" y="646"/>
                  </a:lnTo>
                  <a:lnTo>
                    <a:pt x="302" y="652"/>
                  </a:lnTo>
                  <a:lnTo>
                    <a:pt x="270" y="658"/>
                  </a:lnTo>
                  <a:lnTo>
                    <a:pt x="239" y="662"/>
                  </a:lnTo>
                  <a:lnTo>
                    <a:pt x="209" y="666"/>
                  </a:lnTo>
                  <a:lnTo>
                    <a:pt x="180" y="670"/>
                  </a:lnTo>
                  <a:lnTo>
                    <a:pt x="482" y="529"/>
                  </a:lnTo>
                  <a:lnTo>
                    <a:pt x="474" y="503"/>
                  </a:lnTo>
                  <a:lnTo>
                    <a:pt x="450" y="509"/>
                  </a:lnTo>
                  <a:lnTo>
                    <a:pt x="429" y="517"/>
                  </a:lnTo>
                  <a:lnTo>
                    <a:pt x="407" y="525"/>
                  </a:lnTo>
                  <a:lnTo>
                    <a:pt x="384" y="533"/>
                  </a:lnTo>
                  <a:lnTo>
                    <a:pt x="360" y="539"/>
                  </a:lnTo>
                  <a:lnTo>
                    <a:pt x="339" y="546"/>
                  </a:lnTo>
                  <a:lnTo>
                    <a:pt x="315" y="554"/>
                  </a:lnTo>
                  <a:lnTo>
                    <a:pt x="294" y="562"/>
                  </a:lnTo>
                  <a:lnTo>
                    <a:pt x="270" y="570"/>
                  </a:lnTo>
                  <a:lnTo>
                    <a:pt x="245" y="576"/>
                  </a:lnTo>
                  <a:lnTo>
                    <a:pt x="221" y="580"/>
                  </a:lnTo>
                  <a:lnTo>
                    <a:pt x="200" y="586"/>
                  </a:lnTo>
                  <a:lnTo>
                    <a:pt x="176" y="590"/>
                  </a:lnTo>
                  <a:lnTo>
                    <a:pt x="155" y="595"/>
                  </a:lnTo>
                  <a:lnTo>
                    <a:pt x="131" y="597"/>
                  </a:lnTo>
                  <a:lnTo>
                    <a:pt x="110" y="601"/>
                  </a:lnTo>
                  <a:lnTo>
                    <a:pt x="178" y="523"/>
                  </a:lnTo>
                  <a:lnTo>
                    <a:pt x="168" y="527"/>
                  </a:lnTo>
                  <a:lnTo>
                    <a:pt x="159" y="529"/>
                  </a:lnTo>
                  <a:lnTo>
                    <a:pt x="149" y="533"/>
                  </a:lnTo>
                  <a:lnTo>
                    <a:pt x="141" y="537"/>
                  </a:lnTo>
                  <a:lnTo>
                    <a:pt x="131" y="539"/>
                  </a:lnTo>
                  <a:lnTo>
                    <a:pt x="123" y="543"/>
                  </a:lnTo>
                  <a:lnTo>
                    <a:pt x="114" y="545"/>
                  </a:lnTo>
                  <a:lnTo>
                    <a:pt x="106" y="548"/>
                  </a:lnTo>
                  <a:lnTo>
                    <a:pt x="96" y="550"/>
                  </a:lnTo>
                  <a:lnTo>
                    <a:pt x="86" y="552"/>
                  </a:lnTo>
                  <a:lnTo>
                    <a:pt x="76" y="552"/>
                  </a:lnTo>
                  <a:lnTo>
                    <a:pt x="67" y="556"/>
                  </a:lnTo>
                  <a:lnTo>
                    <a:pt x="59" y="556"/>
                  </a:lnTo>
                  <a:lnTo>
                    <a:pt x="49" y="558"/>
                  </a:lnTo>
                  <a:lnTo>
                    <a:pt x="39" y="558"/>
                  </a:lnTo>
                  <a:lnTo>
                    <a:pt x="31" y="560"/>
                  </a:lnTo>
                  <a:lnTo>
                    <a:pt x="0" y="472"/>
                  </a:lnTo>
                  <a:lnTo>
                    <a:pt x="10" y="472"/>
                  </a:lnTo>
                  <a:lnTo>
                    <a:pt x="33" y="470"/>
                  </a:lnTo>
                  <a:lnTo>
                    <a:pt x="67" y="464"/>
                  </a:lnTo>
                  <a:lnTo>
                    <a:pt x="112" y="454"/>
                  </a:lnTo>
                  <a:lnTo>
                    <a:pt x="162" y="439"/>
                  </a:lnTo>
                  <a:lnTo>
                    <a:pt x="219" y="427"/>
                  </a:lnTo>
                  <a:lnTo>
                    <a:pt x="278" y="409"/>
                  </a:lnTo>
                  <a:lnTo>
                    <a:pt x="343" y="394"/>
                  </a:lnTo>
                  <a:lnTo>
                    <a:pt x="407" y="374"/>
                  </a:lnTo>
                  <a:lnTo>
                    <a:pt x="470" y="355"/>
                  </a:lnTo>
                  <a:lnTo>
                    <a:pt x="531" y="335"/>
                  </a:lnTo>
                  <a:lnTo>
                    <a:pt x="588" y="317"/>
                  </a:lnTo>
                  <a:lnTo>
                    <a:pt x="638" y="298"/>
                  </a:lnTo>
                  <a:lnTo>
                    <a:pt x="685" y="282"/>
                  </a:lnTo>
                  <a:lnTo>
                    <a:pt x="721" y="266"/>
                  </a:lnTo>
                  <a:lnTo>
                    <a:pt x="748" y="259"/>
                  </a:lnTo>
                  <a:lnTo>
                    <a:pt x="748" y="249"/>
                  </a:lnTo>
                  <a:lnTo>
                    <a:pt x="748" y="237"/>
                  </a:lnTo>
                  <a:lnTo>
                    <a:pt x="750" y="223"/>
                  </a:lnTo>
                  <a:lnTo>
                    <a:pt x="754" y="206"/>
                  </a:lnTo>
                  <a:lnTo>
                    <a:pt x="758" y="186"/>
                  </a:lnTo>
                  <a:lnTo>
                    <a:pt x="760" y="165"/>
                  </a:lnTo>
                  <a:lnTo>
                    <a:pt x="766" y="143"/>
                  </a:lnTo>
                  <a:lnTo>
                    <a:pt x="770" y="120"/>
                  </a:lnTo>
                  <a:lnTo>
                    <a:pt x="774" y="96"/>
                  </a:lnTo>
                  <a:lnTo>
                    <a:pt x="778" y="77"/>
                  </a:lnTo>
                  <a:lnTo>
                    <a:pt x="781" y="55"/>
                  </a:lnTo>
                  <a:lnTo>
                    <a:pt x="787" y="39"/>
                  </a:lnTo>
                  <a:lnTo>
                    <a:pt x="789" y="22"/>
                  </a:lnTo>
                  <a:lnTo>
                    <a:pt x="795" y="10"/>
                  </a:lnTo>
                  <a:lnTo>
                    <a:pt x="797" y="2"/>
                  </a:lnTo>
                  <a:lnTo>
                    <a:pt x="803" y="0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61" name="Freeform 245"/>
            <p:cNvSpPr>
              <a:spLocks/>
            </p:cNvSpPr>
            <p:nvPr/>
          </p:nvSpPr>
          <p:spPr bwMode="auto">
            <a:xfrm rot="3195183" flipH="1">
              <a:off x="3443" y="2991"/>
              <a:ext cx="43" cy="60"/>
            </a:xfrm>
            <a:custGeom>
              <a:avLst/>
              <a:gdLst>
                <a:gd name="T0" fmla="*/ 398 w 829"/>
                <a:gd name="T1" fmla="*/ 267 h 905"/>
                <a:gd name="T2" fmla="*/ 274 w 829"/>
                <a:gd name="T3" fmla="*/ 371 h 905"/>
                <a:gd name="T4" fmla="*/ 311 w 829"/>
                <a:gd name="T5" fmla="*/ 367 h 905"/>
                <a:gd name="T6" fmla="*/ 349 w 829"/>
                <a:gd name="T7" fmla="*/ 357 h 905"/>
                <a:gd name="T8" fmla="*/ 384 w 829"/>
                <a:gd name="T9" fmla="*/ 349 h 905"/>
                <a:gd name="T10" fmla="*/ 419 w 829"/>
                <a:gd name="T11" fmla="*/ 343 h 905"/>
                <a:gd name="T12" fmla="*/ 458 w 829"/>
                <a:gd name="T13" fmla="*/ 345 h 905"/>
                <a:gd name="T14" fmla="*/ 437 w 829"/>
                <a:gd name="T15" fmla="*/ 353 h 905"/>
                <a:gd name="T16" fmla="*/ 404 w 829"/>
                <a:gd name="T17" fmla="*/ 369 h 905"/>
                <a:gd name="T18" fmla="*/ 364 w 829"/>
                <a:gd name="T19" fmla="*/ 388 h 905"/>
                <a:gd name="T20" fmla="*/ 341 w 829"/>
                <a:gd name="T21" fmla="*/ 410 h 905"/>
                <a:gd name="T22" fmla="*/ 541 w 829"/>
                <a:gd name="T23" fmla="*/ 396 h 905"/>
                <a:gd name="T24" fmla="*/ 429 w 829"/>
                <a:gd name="T25" fmla="*/ 574 h 905"/>
                <a:gd name="T26" fmla="*/ 413 w 829"/>
                <a:gd name="T27" fmla="*/ 608 h 905"/>
                <a:gd name="T28" fmla="*/ 499 w 829"/>
                <a:gd name="T29" fmla="*/ 641 h 905"/>
                <a:gd name="T30" fmla="*/ 437 w 829"/>
                <a:gd name="T31" fmla="*/ 666 h 905"/>
                <a:gd name="T32" fmla="*/ 368 w 829"/>
                <a:gd name="T33" fmla="*/ 684 h 905"/>
                <a:gd name="T34" fmla="*/ 300 w 829"/>
                <a:gd name="T35" fmla="*/ 705 h 905"/>
                <a:gd name="T36" fmla="*/ 235 w 829"/>
                <a:gd name="T37" fmla="*/ 733 h 905"/>
                <a:gd name="T38" fmla="*/ 180 w 829"/>
                <a:gd name="T39" fmla="*/ 776 h 905"/>
                <a:gd name="T40" fmla="*/ 210 w 829"/>
                <a:gd name="T41" fmla="*/ 772 h 905"/>
                <a:gd name="T42" fmla="*/ 272 w 829"/>
                <a:gd name="T43" fmla="*/ 758 h 905"/>
                <a:gd name="T44" fmla="*/ 349 w 829"/>
                <a:gd name="T45" fmla="*/ 741 h 905"/>
                <a:gd name="T46" fmla="*/ 419 w 829"/>
                <a:gd name="T47" fmla="*/ 725 h 905"/>
                <a:gd name="T48" fmla="*/ 460 w 829"/>
                <a:gd name="T49" fmla="*/ 717 h 905"/>
                <a:gd name="T50" fmla="*/ 429 w 829"/>
                <a:gd name="T51" fmla="*/ 731 h 905"/>
                <a:gd name="T52" fmla="*/ 372 w 829"/>
                <a:gd name="T53" fmla="*/ 752 h 905"/>
                <a:gd name="T54" fmla="*/ 315 w 829"/>
                <a:gd name="T55" fmla="*/ 778 h 905"/>
                <a:gd name="T56" fmla="*/ 257 w 829"/>
                <a:gd name="T57" fmla="*/ 797 h 905"/>
                <a:gd name="T58" fmla="*/ 200 w 829"/>
                <a:gd name="T59" fmla="*/ 819 h 905"/>
                <a:gd name="T60" fmla="*/ 161 w 829"/>
                <a:gd name="T61" fmla="*/ 833 h 905"/>
                <a:gd name="T62" fmla="*/ 202 w 829"/>
                <a:gd name="T63" fmla="*/ 829 h 905"/>
                <a:gd name="T64" fmla="*/ 288 w 829"/>
                <a:gd name="T65" fmla="*/ 809 h 905"/>
                <a:gd name="T66" fmla="*/ 388 w 829"/>
                <a:gd name="T67" fmla="*/ 788 h 905"/>
                <a:gd name="T68" fmla="*/ 476 w 829"/>
                <a:gd name="T69" fmla="*/ 772 h 905"/>
                <a:gd name="T70" fmla="*/ 521 w 829"/>
                <a:gd name="T71" fmla="*/ 772 h 905"/>
                <a:gd name="T72" fmla="*/ 460 w 829"/>
                <a:gd name="T73" fmla="*/ 839 h 905"/>
                <a:gd name="T74" fmla="*/ 517 w 829"/>
                <a:gd name="T75" fmla="*/ 823 h 905"/>
                <a:gd name="T76" fmla="*/ 586 w 829"/>
                <a:gd name="T77" fmla="*/ 803 h 905"/>
                <a:gd name="T78" fmla="*/ 650 w 829"/>
                <a:gd name="T79" fmla="*/ 778 h 905"/>
                <a:gd name="T80" fmla="*/ 707 w 829"/>
                <a:gd name="T81" fmla="*/ 756 h 905"/>
                <a:gd name="T82" fmla="*/ 742 w 829"/>
                <a:gd name="T83" fmla="*/ 750 h 905"/>
                <a:gd name="T84" fmla="*/ 778 w 829"/>
                <a:gd name="T85" fmla="*/ 778 h 905"/>
                <a:gd name="T86" fmla="*/ 817 w 829"/>
                <a:gd name="T87" fmla="*/ 797 h 905"/>
                <a:gd name="T88" fmla="*/ 731 w 829"/>
                <a:gd name="T89" fmla="*/ 835 h 905"/>
                <a:gd name="T90" fmla="*/ 574 w 829"/>
                <a:gd name="T91" fmla="*/ 874 h 905"/>
                <a:gd name="T92" fmla="*/ 409 w 829"/>
                <a:gd name="T93" fmla="*/ 901 h 905"/>
                <a:gd name="T94" fmla="*/ 241 w 829"/>
                <a:gd name="T95" fmla="*/ 905 h 905"/>
                <a:gd name="T96" fmla="*/ 84 w 829"/>
                <a:gd name="T97" fmla="*/ 884 h 905"/>
                <a:gd name="T98" fmla="*/ 4 w 829"/>
                <a:gd name="T99" fmla="*/ 831 h 905"/>
                <a:gd name="T100" fmla="*/ 63 w 829"/>
                <a:gd name="T101" fmla="*/ 772 h 905"/>
                <a:gd name="T102" fmla="*/ 129 w 829"/>
                <a:gd name="T103" fmla="*/ 717 h 905"/>
                <a:gd name="T104" fmla="*/ 200 w 829"/>
                <a:gd name="T105" fmla="*/ 660 h 905"/>
                <a:gd name="T106" fmla="*/ 268 w 829"/>
                <a:gd name="T107" fmla="*/ 604 h 905"/>
                <a:gd name="T108" fmla="*/ 335 w 829"/>
                <a:gd name="T109" fmla="*/ 545 h 905"/>
                <a:gd name="T110" fmla="*/ 292 w 829"/>
                <a:gd name="T111" fmla="*/ 508 h 905"/>
                <a:gd name="T112" fmla="*/ 235 w 829"/>
                <a:gd name="T113" fmla="*/ 470 h 905"/>
                <a:gd name="T114" fmla="*/ 168 w 829"/>
                <a:gd name="T115" fmla="*/ 439 h 905"/>
                <a:gd name="T116" fmla="*/ 104 w 829"/>
                <a:gd name="T117" fmla="*/ 414 h 905"/>
                <a:gd name="T118" fmla="*/ 43 w 829"/>
                <a:gd name="T119" fmla="*/ 402 h 905"/>
                <a:gd name="T120" fmla="*/ 633 w 829"/>
                <a:gd name="T121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29" h="905">
                  <a:moveTo>
                    <a:pt x="633" y="0"/>
                  </a:moveTo>
                  <a:lnTo>
                    <a:pt x="642" y="106"/>
                  </a:lnTo>
                  <a:lnTo>
                    <a:pt x="398" y="267"/>
                  </a:lnTo>
                  <a:lnTo>
                    <a:pt x="458" y="259"/>
                  </a:lnTo>
                  <a:lnTo>
                    <a:pt x="264" y="373"/>
                  </a:lnTo>
                  <a:lnTo>
                    <a:pt x="274" y="371"/>
                  </a:lnTo>
                  <a:lnTo>
                    <a:pt x="288" y="371"/>
                  </a:lnTo>
                  <a:lnTo>
                    <a:pt x="300" y="369"/>
                  </a:lnTo>
                  <a:lnTo>
                    <a:pt x="311" y="367"/>
                  </a:lnTo>
                  <a:lnTo>
                    <a:pt x="323" y="365"/>
                  </a:lnTo>
                  <a:lnTo>
                    <a:pt x="335" y="361"/>
                  </a:lnTo>
                  <a:lnTo>
                    <a:pt x="349" y="357"/>
                  </a:lnTo>
                  <a:lnTo>
                    <a:pt x="360" y="357"/>
                  </a:lnTo>
                  <a:lnTo>
                    <a:pt x="372" y="351"/>
                  </a:lnTo>
                  <a:lnTo>
                    <a:pt x="384" y="349"/>
                  </a:lnTo>
                  <a:lnTo>
                    <a:pt x="396" y="347"/>
                  </a:lnTo>
                  <a:lnTo>
                    <a:pt x="407" y="345"/>
                  </a:lnTo>
                  <a:lnTo>
                    <a:pt x="419" y="343"/>
                  </a:lnTo>
                  <a:lnTo>
                    <a:pt x="431" y="341"/>
                  </a:lnTo>
                  <a:lnTo>
                    <a:pt x="445" y="341"/>
                  </a:lnTo>
                  <a:lnTo>
                    <a:pt x="458" y="345"/>
                  </a:lnTo>
                  <a:lnTo>
                    <a:pt x="452" y="345"/>
                  </a:lnTo>
                  <a:lnTo>
                    <a:pt x="445" y="349"/>
                  </a:lnTo>
                  <a:lnTo>
                    <a:pt x="437" y="353"/>
                  </a:lnTo>
                  <a:lnTo>
                    <a:pt x="427" y="357"/>
                  </a:lnTo>
                  <a:lnTo>
                    <a:pt x="413" y="363"/>
                  </a:lnTo>
                  <a:lnTo>
                    <a:pt x="404" y="369"/>
                  </a:lnTo>
                  <a:lnTo>
                    <a:pt x="390" y="374"/>
                  </a:lnTo>
                  <a:lnTo>
                    <a:pt x="380" y="382"/>
                  </a:lnTo>
                  <a:lnTo>
                    <a:pt x="364" y="388"/>
                  </a:lnTo>
                  <a:lnTo>
                    <a:pt x="356" y="396"/>
                  </a:lnTo>
                  <a:lnTo>
                    <a:pt x="347" y="402"/>
                  </a:lnTo>
                  <a:lnTo>
                    <a:pt x="341" y="410"/>
                  </a:lnTo>
                  <a:lnTo>
                    <a:pt x="331" y="421"/>
                  </a:lnTo>
                  <a:lnTo>
                    <a:pt x="339" y="435"/>
                  </a:lnTo>
                  <a:lnTo>
                    <a:pt x="541" y="396"/>
                  </a:lnTo>
                  <a:lnTo>
                    <a:pt x="429" y="490"/>
                  </a:lnTo>
                  <a:lnTo>
                    <a:pt x="556" y="496"/>
                  </a:lnTo>
                  <a:lnTo>
                    <a:pt x="429" y="574"/>
                  </a:lnTo>
                  <a:lnTo>
                    <a:pt x="423" y="582"/>
                  </a:lnTo>
                  <a:lnTo>
                    <a:pt x="417" y="594"/>
                  </a:lnTo>
                  <a:lnTo>
                    <a:pt x="413" y="608"/>
                  </a:lnTo>
                  <a:lnTo>
                    <a:pt x="413" y="621"/>
                  </a:lnTo>
                  <a:lnTo>
                    <a:pt x="521" y="633"/>
                  </a:lnTo>
                  <a:lnTo>
                    <a:pt x="499" y="641"/>
                  </a:lnTo>
                  <a:lnTo>
                    <a:pt x="478" y="651"/>
                  </a:lnTo>
                  <a:lnTo>
                    <a:pt x="456" y="658"/>
                  </a:lnTo>
                  <a:lnTo>
                    <a:pt x="437" y="666"/>
                  </a:lnTo>
                  <a:lnTo>
                    <a:pt x="413" y="672"/>
                  </a:lnTo>
                  <a:lnTo>
                    <a:pt x="390" y="678"/>
                  </a:lnTo>
                  <a:lnTo>
                    <a:pt x="368" y="684"/>
                  </a:lnTo>
                  <a:lnTo>
                    <a:pt x="347" y="692"/>
                  </a:lnTo>
                  <a:lnTo>
                    <a:pt x="323" y="698"/>
                  </a:lnTo>
                  <a:lnTo>
                    <a:pt x="300" y="705"/>
                  </a:lnTo>
                  <a:lnTo>
                    <a:pt x="278" y="713"/>
                  </a:lnTo>
                  <a:lnTo>
                    <a:pt x="259" y="725"/>
                  </a:lnTo>
                  <a:lnTo>
                    <a:pt x="235" y="733"/>
                  </a:lnTo>
                  <a:lnTo>
                    <a:pt x="217" y="747"/>
                  </a:lnTo>
                  <a:lnTo>
                    <a:pt x="198" y="758"/>
                  </a:lnTo>
                  <a:lnTo>
                    <a:pt x="180" y="776"/>
                  </a:lnTo>
                  <a:lnTo>
                    <a:pt x="186" y="774"/>
                  </a:lnTo>
                  <a:lnTo>
                    <a:pt x="194" y="774"/>
                  </a:lnTo>
                  <a:lnTo>
                    <a:pt x="210" y="772"/>
                  </a:lnTo>
                  <a:lnTo>
                    <a:pt x="227" y="768"/>
                  </a:lnTo>
                  <a:lnTo>
                    <a:pt x="249" y="764"/>
                  </a:lnTo>
                  <a:lnTo>
                    <a:pt x="272" y="758"/>
                  </a:lnTo>
                  <a:lnTo>
                    <a:pt x="298" y="752"/>
                  </a:lnTo>
                  <a:lnTo>
                    <a:pt x="323" y="749"/>
                  </a:lnTo>
                  <a:lnTo>
                    <a:pt x="349" y="741"/>
                  </a:lnTo>
                  <a:lnTo>
                    <a:pt x="372" y="735"/>
                  </a:lnTo>
                  <a:lnTo>
                    <a:pt x="398" y="731"/>
                  </a:lnTo>
                  <a:lnTo>
                    <a:pt x="419" y="725"/>
                  </a:lnTo>
                  <a:lnTo>
                    <a:pt x="437" y="721"/>
                  </a:lnTo>
                  <a:lnTo>
                    <a:pt x="451" y="717"/>
                  </a:lnTo>
                  <a:lnTo>
                    <a:pt x="460" y="717"/>
                  </a:lnTo>
                  <a:lnTo>
                    <a:pt x="466" y="717"/>
                  </a:lnTo>
                  <a:lnTo>
                    <a:pt x="447" y="723"/>
                  </a:lnTo>
                  <a:lnTo>
                    <a:pt x="429" y="731"/>
                  </a:lnTo>
                  <a:lnTo>
                    <a:pt x="409" y="737"/>
                  </a:lnTo>
                  <a:lnTo>
                    <a:pt x="390" y="747"/>
                  </a:lnTo>
                  <a:lnTo>
                    <a:pt x="372" y="752"/>
                  </a:lnTo>
                  <a:lnTo>
                    <a:pt x="353" y="760"/>
                  </a:lnTo>
                  <a:lnTo>
                    <a:pt x="333" y="768"/>
                  </a:lnTo>
                  <a:lnTo>
                    <a:pt x="315" y="778"/>
                  </a:lnTo>
                  <a:lnTo>
                    <a:pt x="294" y="784"/>
                  </a:lnTo>
                  <a:lnTo>
                    <a:pt x="274" y="792"/>
                  </a:lnTo>
                  <a:lnTo>
                    <a:pt x="257" y="797"/>
                  </a:lnTo>
                  <a:lnTo>
                    <a:pt x="237" y="807"/>
                  </a:lnTo>
                  <a:lnTo>
                    <a:pt x="217" y="813"/>
                  </a:lnTo>
                  <a:lnTo>
                    <a:pt x="200" y="819"/>
                  </a:lnTo>
                  <a:lnTo>
                    <a:pt x="182" y="825"/>
                  </a:lnTo>
                  <a:lnTo>
                    <a:pt x="165" y="831"/>
                  </a:lnTo>
                  <a:lnTo>
                    <a:pt x="161" y="833"/>
                  </a:lnTo>
                  <a:lnTo>
                    <a:pt x="168" y="833"/>
                  </a:lnTo>
                  <a:lnTo>
                    <a:pt x="182" y="831"/>
                  </a:lnTo>
                  <a:lnTo>
                    <a:pt x="202" y="829"/>
                  </a:lnTo>
                  <a:lnTo>
                    <a:pt x="225" y="823"/>
                  </a:lnTo>
                  <a:lnTo>
                    <a:pt x="257" y="815"/>
                  </a:lnTo>
                  <a:lnTo>
                    <a:pt x="288" y="809"/>
                  </a:lnTo>
                  <a:lnTo>
                    <a:pt x="323" y="803"/>
                  </a:lnTo>
                  <a:lnTo>
                    <a:pt x="356" y="795"/>
                  </a:lnTo>
                  <a:lnTo>
                    <a:pt x="388" y="788"/>
                  </a:lnTo>
                  <a:lnTo>
                    <a:pt x="421" y="782"/>
                  </a:lnTo>
                  <a:lnTo>
                    <a:pt x="452" y="776"/>
                  </a:lnTo>
                  <a:lnTo>
                    <a:pt x="476" y="772"/>
                  </a:lnTo>
                  <a:lnTo>
                    <a:pt x="498" y="768"/>
                  </a:lnTo>
                  <a:lnTo>
                    <a:pt x="511" y="768"/>
                  </a:lnTo>
                  <a:lnTo>
                    <a:pt x="521" y="772"/>
                  </a:lnTo>
                  <a:lnTo>
                    <a:pt x="429" y="846"/>
                  </a:lnTo>
                  <a:lnTo>
                    <a:pt x="443" y="842"/>
                  </a:lnTo>
                  <a:lnTo>
                    <a:pt x="460" y="839"/>
                  </a:lnTo>
                  <a:lnTo>
                    <a:pt x="478" y="833"/>
                  </a:lnTo>
                  <a:lnTo>
                    <a:pt x="498" y="829"/>
                  </a:lnTo>
                  <a:lnTo>
                    <a:pt x="517" y="823"/>
                  </a:lnTo>
                  <a:lnTo>
                    <a:pt x="541" y="815"/>
                  </a:lnTo>
                  <a:lnTo>
                    <a:pt x="562" y="809"/>
                  </a:lnTo>
                  <a:lnTo>
                    <a:pt x="586" y="803"/>
                  </a:lnTo>
                  <a:lnTo>
                    <a:pt x="607" y="794"/>
                  </a:lnTo>
                  <a:lnTo>
                    <a:pt x="631" y="788"/>
                  </a:lnTo>
                  <a:lnTo>
                    <a:pt x="650" y="778"/>
                  </a:lnTo>
                  <a:lnTo>
                    <a:pt x="672" y="772"/>
                  </a:lnTo>
                  <a:lnTo>
                    <a:pt x="689" y="764"/>
                  </a:lnTo>
                  <a:lnTo>
                    <a:pt x="707" y="756"/>
                  </a:lnTo>
                  <a:lnTo>
                    <a:pt x="723" y="750"/>
                  </a:lnTo>
                  <a:lnTo>
                    <a:pt x="738" y="745"/>
                  </a:lnTo>
                  <a:lnTo>
                    <a:pt x="742" y="750"/>
                  </a:lnTo>
                  <a:lnTo>
                    <a:pt x="752" y="760"/>
                  </a:lnTo>
                  <a:lnTo>
                    <a:pt x="762" y="768"/>
                  </a:lnTo>
                  <a:lnTo>
                    <a:pt x="778" y="778"/>
                  </a:lnTo>
                  <a:lnTo>
                    <a:pt x="789" y="784"/>
                  </a:lnTo>
                  <a:lnTo>
                    <a:pt x="803" y="792"/>
                  </a:lnTo>
                  <a:lnTo>
                    <a:pt x="817" y="797"/>
                  </a:lnTo>
                  <a:lnTo>
                    <a:pt x="829" y="803"/>
                  </a:lnTo>
                  <a:lnTo>
                    <a:pt x="780" y="819"/>
                  </a:lnTo>
                  <a:lnTo>
                    <a:pt x="731" y="835"/>
                  </a:lnTo>
                  <a:lnTo>
                    <a:pt x="680" y="848"/>
                  </a:lnTo>
                  <a:lnTo>
                    <a:pt x="629" y="864"/>
                  </a:lnTo>
                  <a:lnTo>
                    <a:pt x="574" y="874"/>
                  </a:lnTo>
                  <a:lnTo>
                    <a:pt x="519" y="886"/>
                  </a:lnTo>
                  <a:lnTo>
                    <a:pt x="464" y="893"/>
                  </a:lnTo>
                  <a:lnTo>
                    <a:pt x="409" y="901"/>
                  </a:lnTo>
                  <a:lnTo>
                    <a:pt x="353" y="905"/>
                  </a:lnTo>
                  <a:lnTo>
                    <a:pt x="298" y="905"/>
                  </a:lnTo>
                  <a:lnTo>
                    <a:pt x="241" y="905"/>
                  </a:lnTo>
                  <a:lnTo>
                    <a:pt x="188" y="901"/>
                  </a:lnTo>
                  <a:lnTo>
                    <a:pt x="135" y="893"/>
                  </a:lnTo>
                  <a:lnTo>
                    <a:pt x="84" y="884"/>
                  </a:lnTo>
                  <a:lnTo>
                    <a:pt x="33" y="870"/>
                  </a:lnTo>
                  <a:lnTo>
                    <a:pt x="0" y="854"/>
                  </a:lnTo>
                  <a:lnTo>
                    <a:pt x="4" y="831"/>
                  </a:lnTo>
                  <a:lnTo>
                    <a:pt x="24" y="811"/>
                  </a:lnTo>
                  <a:lnTo>
                    <a:pt x="41" y="790"/>
                  </a:lnTo>
                  <a:lnTo>
                    <a:pt x="63" y="772"/>
                  </a:lnTo>
                  <a:lnTo>
                    <a:pt x="84" y="752"/>
                  </a:lnTo>
                  <a:lnTo>
                    <a:pt x="106" y="733"/>
                  </a:lnTo>
                  <a:lnTo>
                    <a:pt x="129" y="717"/>
                  </a:lnTo>
                  <a:lnTo>
                    <a:pt x="153" y="700"/>
                  </a:lnTo>
                  <a:lnTo>
                    <a:pt x="176" y="680"/>
                  </a:lnTo>
                  <a:lnTo>
                    <a:pt x="200" y="660"/>
                  </a:lnTo>
                  <a:lnTo>
                    <a:pt x="223" y="643"/>
                  </a:lnTo>
                  <a:lnTo>
                    <a:pt x="247" y="625"/>
                  </a:lnTo>
                  <a:lnTo>
                    <a:pt x="268" y="604"/>
                  </a:lnTo>
                  <a:lnTo>
                    <a:pt x="292" y="586"/>
                  </a:lnTo>
                  <a:lnTo>
                    <a:pt x="313" y="564"/>
                  </a:lnTo>
                  <a:lnTo>
                    <a:pt x="335" y="545"/>
                  </a:lnTo>
                  <a:lnTo>
                    <a:pt x="321" y="533"/>
                  </a:lnTo>
                  <a:lnTo>
                    <a:pt x="308" y="519"/>
                  </a:lnTo>
                  <a:lnTo>
                    <a:pt x="292" y="508"/>
                  </a:lnTo>
                  <a:lnTo>
                    <a:pt x="274" y="496"/>
                  </a:lnTo>
                  <a:lnTo>
                    <a:pt x="255" y="482"/>
                  </a:lnTo>
                  <a:lnTo>
                    <a:pt x="235" y="470"/>
                  </a:lnTo>
                  <a:lnTo>
                    <a:pt x="214" y="459"/>
                  </a:lnTo>
                  <a:lnTo>
                    <a:pt x="194" y="449"/>
                  </a:lnTo>
                  <a:lnTo>
                    <a:pt x="168" y="439"/>
                  </a:lnTo>
                  <a:lnTo>
                    <a:pt x="147" y="429"/>
                  </a:lnTo>
                  <a:lnTo>
                    <a:pt x="123" y="420"/>
                  </a:lnTo>
                  <a:lnTo>
                    <a:pt x="104" y="414"/>
                  </a:lnTo>
                  <a:lnTo>
                    <a:pt x="80" y="408"/>
                  </a:lnTo>
                  <a:lnTo>
                    <a:pt x="63" y="406"/>
                  </a:lnTo>
                  <a:lnTo>
                    <a:pt x="43" y="402"/>
                  </a:lnTo>
                  <a:lnTo>
                    <a:pt x="27" y="404"/>
                  </a:lnTo>
                  <a:lnTo>
                    <a:pt x="633" y="0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62" name="Freeform 246"/>
            <p:cNvSpPr>
              <a:spLocks/>
            </p:cNvSpPr>
            <p:nvPr/>
          </p:nvSpPr>
          <p:spPr bwMode="auto">
            <a:xfrm rot="3195183" flipH="1">
              <a:off x="3438" y="2946"/>
              <a:ext cx="43" cy="47"/>
            </a:xfrm>
            <a:custGeom>
              <a:avLst/>
              <a:gdLst>
                <a:gd name="T0" fmla="*/ 672 w 827"/>
                <a:gd name="T1" fmla="*/ 23 h 707"/>
                <a:gd name="T2" fmla="*/ 470 w 827"/>
                <a:gd name="T3" fmla="*/ 39 h 707"/>
                <a:gd name="T4" fmla="*/ 543 w 827"/>
                <a:gd name="T5" fmla="*/ 0 h 707"/>
                <a:gd name="T6" fmla="*/ 275 w 827"/>
                <a:gd name="T7" fmla="*/ 15 h 707"/>
                <a:gd name="T8" fmla="*/ 376 w 827"/>
                <a:gd name="T9" fmla="*/ 51 h 707"/>
                <a:gd name="T10" fmla="*/ 175 w 827"/>
                <a:gd name="T11" fmla="*/ 125 h 707"/>
                <a:gd name="T12" fmla="*/ 316 w 827"/>
                <a:gd name="T13" fmla="*/ 121 h 707"/>
                <a:gd name="T14" fmla="*/ 106 w 827"/>
                <a:gd name="T15" fmla="*/ 239 h 707"/>
                <a:gd name="T16" fmla="*/ 292 w 827"/>
                <a:gd name="T17" fmla="*/ 248 h 707"/>
                <a:gd name="T18" fmla="*/ 83 w 827"/>
                <a:gd name="T19" fmla="*/ 385 h 707"/>
                <a:gd name="T20" fmla="*/ 245 w 827"/>
                <a:gd name="T21" fmla="*/ 382 h 707"/>
                <a:gd name="T22" fmla="*/ 0 w 827"/>
                <a:gd name="T23" fmla="*/ 532 h 707"/>
                <a:gd name="T24" fmla="*/ 202 w 827"/>
                <a:gd name="T25" fmla="*/ 528 h 707"/>
                <a:gd name="T26" fmla="*/ 47 w 827"/>
                <a:gd name="T27" fmla="*/ 652 h 707"/>
                <a:gd name="T28" fmla="*/ 233 w 827"/>
                <a:gd name="T29" fmla="*/ 628 h 707"/>
                <a:gd name="T30" fmla="*/ 136 w 827"/>
                <a:gd name="T31" fmla="*/ 707 h 707"/>
                <a:gd name="T32" fmla="*/ 615 w 827"/>
                <a:gd name="T33" fmla="*/ 660 h 707"/>
                <a:gd name="T34" fmla="*/ 819 w 827"/>
                <a:gd name="T35" fmla="*/ 622 h 707"/>
                <a:gd name="T36" fmla="*/ 521 w 827"/>
                <a:gd name="T37" fmla="*/ 615 h 707"/>
                <a:gd name="T38" fmla="*/ 729 w 827"/>
                <a:gd name="T39" fmla="*/ 513 h 707"/>
                <a:gd name="T40" fmla="*/ 470 w 827"/>
                <a:gd name="T41" fmla="*/ 509 h 707"/>
                <a:gd name="T42" fmla="*/ 786 w 827"/>
                <a:gd name="T43" fmla="*/ 374 h 707"/>
                <a:gd name="T44" fmla="*/ 621 w 827"/>
                <a:gd name="T45" fmla="*/ 366 h 707"/>
                <a:gd name="T46" fmla="*/ 827 w 827"/>
                <a:gd name="T47" fmla="*/ 223 h 707"/>
                <a:gd name="T48" fmla="*/ 521 w 827"/>
                <a:gd name="T49" fmla="*/ 288 h 707"/>
                <a:gd name="T50" fmla="*/ 566 w 827"/>
                <a:gd name="T51" fmla="*/ 207 h 707"/>
                <a:gd name="T52" fmla="*/ 737 w 827"/>
                <a:gd name="T53" fmla="*/ 117 h 707"/>
                <a:gd name="T54" fmla="*/ 514 w 827"/>
                <a:gd name="T55" fmla="*/ 125 h 707"/>
                <a:gd name="T56" fmla="*/ 672 w 827"/>
                <a:gd name="T57" fmla="*/ 23 h 707"/>
                <a:gd name="T58" fmla="*/ 672 w 827"/>
                <a:gd name="T59" fmla="*/ 2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7" h="707">
                  <a:moveTo>
                    <a:pt x="672" y="23"/>
                  </a:moveTo>
                  <a:lnTo>
                    <a:pt x="470" y="39"/>
                  </a:lnTo>
                  <a:lnTo>
                    <a:pt x="543" y="0"/>
                  </a:lnTo>
                  <a:lnTo>
                    <a:pt x="275" y="15"/>
                  </a:lnTo>
                  <a:lnTo>
                    <a:pt x="376" y="51"/>
                  </a:lnTo>
                  <a:lnTo>
                    <a:pt x="175" y="125"/>
                  </a:lnTo>
                  <a:lnTo>
                    <a:pt x="316" y="121"/>
                  </a:lnTo>
                  <a:lnTo>
                    <a:pt x="106" y="239"/>
                  </a:lnTo>
                  <a:lnTo>
                    <a:pt x="292" y="248"/>
                  </a:lnTo>
                  <a:lnTo>
                    <a:pt x="83" y="385"/>
                  </a:lnTo>
                  <a:lnTo>
                    <a:pt x="245" y="382"/>
                  </a:lnTo>
                  <a:lnTo>
                    <a:pt x="0" y="532"/>
                  </a:lnTo>
                  <a:lnTo>
                    <a:pt x="202" y="528"/>
                  </a:lnTo>
                  <a:lnTo>
                    <a:pt x="47" y="652"/>
                  </a:lnTo>
                  <a:lnTo>
                    <a:pt x="233" y="628"/>
                  </a:lnTo>
                  <a:lnTo>
                    <a:pt x="136" y="707"/>
                  </a:lnTo>
                  <a:lnTo>
                    <a:pt x="615" y="660"/>
                  </a:lnTo>
                  <a:lnTo>
                    <a:pt x="819" y="622"/>
                  </a:lnTo>
                  <a:lnTo>
                    <a:pt x="521" y="615"/>
                  </a:lnTo>
                  <a:lnTo>
                    <a:pt x="729" y="513"/>
                  </a:lnTo>
                  <a:lnTo>
                    <a:pt x="470" y="509"/>
                  </a:lnTo>
                  <a:lnTo>
                    <a:pt x="786" y="374"/>
                  </a:lnTo>
                  <a:lnTo>
                    <a:pt x="621" y="366"/>
                  </a:lnTo>
                  <a:lnTo>
                    <a:pt x="827" y="223"/>
                  </a:lnTo>
                  <a:lnTo>
                    <a:pt x="521" y="288"/>
                  </a:lnTo>
                  <a:lnTo>
                    <a:pt x="566" y="207"/>
                  </a:lnTo>
                  <a:lnTo>
                    <a:pt x="737" y="117"/>
                  </a:lnTo>
                  <a:lnTo>
                    <a:pt x="514" y="125"/>
                  </a:lnTo>
                  <a:lnTo>
                    <a:pt x="672" y="23"/>
                  </a:lnTo>
                  <a:lnTo>
                    <a:pt x="672" y="23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63" name="Freeform 247"/>
            <p:cNvSpPr>
              <a:spLocks/>
            </p:cNvSpPr>
            <p:nvPr/>
          </p:nvSpPr>
          <p:spPr bwMode="auto">
            <a:xfrm rot="3195183" flipH="1">
              <a:off x="3453" y="2995"/>
              <a:ext cx="12" cy="41"/>
            </a:xfrm>
            <a:custGeom>
              <a:avLst/>
              <a:gdLst>
                <a:gd name="T0" fmla="*/ 147 w 249"/>
                <a:gd name="T1" fmla="*/ 0 h 624"/>
                <a:gd name="T2" fmla="*/ 167 w 249"/>
                <a:gd name="T3" fmla="*/ 178 h 624"/>
                <a:gd name="T4" fmla="*/ 194 w 249"/>
                <a:gd name="T5" fmla="*/ 364 h 624"/>
                <a:gd name="T6" fmla="*/ 249 w 249"/>
                <a:gd name="T7" fmla="*/ 546 h 624"/>
                <a:gd name="T8" fmla="*/ 128 w 249"/>
                <a:gd name="T9" fmla="*/ 624 h 624"/>
                <a:gd name="T10" fmla="*/ 167 w 249"/>
                <a:gd name="T11" fmla="*/ 526 h 624"/>
                <a:gd name="T12" fmla="*/ 34 w 249"/>
                <a:gd name="T13" fmla="*/ 577 h 624"/>
                <a:gd name="T14" fmla="*/ 81 w 249"/>
                <a:gd name="T15" fmla="*/ 513 h 624"/>
                <a:gd name="T16" fmla="*/ 8 w 249"/>
                <a:gd name="T17" fmla="*/ 526 h 624"/>
                <a:gd name="T18" fmla="*/ 167 w 249"/>
                <a:gd name="T19" fmla="*/ 407 h 624"/>
                <a:gd name="T20" fmla="*/ 57 w 249"/>
                <a:gd name="T21" fmla="*/ 407 h 624"/>
                <a:gd name="T22" fmla="*/ 163 w 249"/>
                <a:gd name="T23" fmla="*/ 280 h 624"/>
                <a:gd name="T24" fmla="*/ 84 w 249"/>
                <a:gd name="T25" fmla="*/ 283 h 624"/>
                <a:gd name="T26" fmla="*/ 139 w 249"/>
                <a:gd name="T27" fmla="*/ 158 h 624"/>
                <a:gd name="T28" fmla="*/ 34 w 249"/>
                <a:gd name="T29" fmla="*/ 197 h 624"/>
                <a:gd name="T30" fmla="*/ 120 w 249"/>
                <a:gd name="T31" fmla="*/ 119 h 624"/>
                <a:gd name="T32" fmla="*/ 0 w 249"/>
                <a:gd name="T33" fmla="*/ 135 h 624"/>
                <a:gd name="T34" fmla="*/ 147 w 249"/>
                <a:gd name="T35" fmla="*/ 0 h 624"/>
                <a:gd name="T36" fmla="*/ 147 w 249"/>
                <a:gd name="T3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9" h="624">
                  <a:moveTo>
                    <a:pt x="147" y="0"/>
                  </a:moveTo>
                  <a:lnTo>
                    <a:pt x="167" y="178"/>
                  </a:lnTo>
                  <a:lnTo>
                    <a:pt x="194" y="364"/>
                  </a:lnTo>
                  <a:lnTo>
                    <a:pt x="249" y="546"/>
                  </a:lnTo>
                  <a:lnTo>
                    <a:pt x="128" y="624"/>
                  </a:lnTo>
                  <a:lnTo>
                    <a:pt x="167" y="526"/>
                  </a:lnTo>
                  <a:lnTo>
                    <a:pt x="34" y="577"/>
                  </a:lnTo>
                  <a:lnTo>
                    <a:pt x="81" y="513"/>
                  </a:lnTo>
                  <a:lnTo>
                    <a:pt x="8" y="526"/>
                  </a:lnTo>
                  <a:lnTo>
                    <a:pt x="167" y="407"/>
                  </a:lnTo>
                  <a:lnTo>
                    <a:pt x="57" y="407"/>
                  </a:lnTo>
                  <a:lnTo>
                    <a:pt x="163" y="280"/>
                  </a:lnTo>
                  <a:lnTo>
                    <a:pt x="84" y="283"/>
                  </a:lnTo>
                  <a:lnTo>
                    <a:pt x="139" y="158"/>
                  </a:lnTo>
                  <a:lnTo>
                    <a:pt x="34" y="197"/>
                  </a:lnTo>
                  <a:lnTo>
                    <a:pt x="120" y="119"/>
                  </a:lnTo>
                  <a:lnTo>
                    <a:pt x="0" y="135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64" name="AutoShape 248"/>
            <p:cNvSpPr>
              <a:spLocks noChangeArrowheads="1"/>
            </p:cNvSpPr>
            <p:nvPr/>
          </p:nvSpPr>
          <p:spPr bwMode="auto">
            <a:xfrm>
              <a:off x="3639" y="2890"/>
              <a:ext cx="129" cy="132"/>
            </a:xfrm>
            <a:prstGeom prst="cube">
              <a:avLst>
                <a:gd name="adj" fmla="val 285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65" name="Text Box 249"/>
            <p:cNvSpPr txBox="1">
              <a:spLocks noChangeArrowheads="1"/>
            </p:cNvSpPr>
            <p:nvPr/>
          </p:nvSpPr>
          <p:spPr bwMode="auto">
            <a:xfrm>
              <a:off x="3639" y="2928"/>
              <a:ext cx="92" cy="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bg-BG" sz="400" b="1"/>
            </a:p>
            <a:p>
              <a:r>
                <a:rPr lang="en-US" altLang="bg-BG" sz="900" b="1"/>
                <a:t>=</a:t>
              </a:r>
              <a:endParaRPr lang="en-US" altLang="bg-BG" sz="1400"/>
            </a:p>
          </p:txBody>
        </p:sp>
        <p:sp>
          <p:nvSpPr>
            <p:cNvPr id="9466" name="Freeform 250"/>
            <p:cNvSpPr>
              <a:spLocks/>
            </p:cNvSpPr>
            <p:nvPr/>
          </p:nvSpPr>
          <p:spPr bwMode="auto">
            <a:xfrm>
              <a:off x="3677" y="2892"/>
              <a:ext cx="0" cy="37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67" name="Freeform 251"/>
            <p:cNvSpPr>
              <a:spLocks/>
            </p:cNvSpPr>
            <p:nvPr/>
          </p:nvSpPr>
          <p:spPr bwMode="auto">
            <a:xfrm rot="3195183" flipH="1">
              <a:off x="3724" y="2932"/>
              <a:ext cx="99" cy="94"/>
            </a:xfrm>
            <a:custGeom>
              <a:avLst/>
              <a:gdLst>
                <a:gd name="T0" fmla="*/ 1908 w 1922"/>
                <a:gd name="T1" fmla="*/ 0 h 1436"/>
                <a:gd name="T2" fmla="*/ 1170 w 1922"/>
                <a:gd name="T3" fmla="*/ 198 h 1436"/>
                <a:gd name="T4" fmla="*/ 762 w 1922"/>
                <a:gd name="T5" fmla="*/ 278 h 1436"/>
                <a:gd name="T6" fmla="*/ 584 w 1922"/>
                <a:gd name="T7" fmla="*/ 590 h 1436"/>
                <a:gd name="T8" fmla="*/ 122 w 1922"/>
                <a:gd name="T9" fmla="*/ 899 h 1436"/>
                <a:gd name="T10" fmla="*/ 339 w 1922"/>
                <a:gd name="T11" fmla="*/ 1075 h 1436"/>
                <a:gd name="T12" fmla="*/ 0 w 1922"/>
                <a:gd name="T13" fmla="*/ 1404 h 1436"/>
                <a:gd name="T14" fmla="*/ 257 w 1922"/>
                <a:gd name="T15" fmla="*/ 1436 h 1436"/>
                <a:gd name="T16" fmla="*/ 525 w 1922"/>
                <a:gd name="T17" fmla="*/ 1408 h 1436"/>
                <a:gd name="T18" fmla="*/ 743 w 1922"/>
                <a:gd name="T19" fmla="*/ 1326 h 1436"/>
                <a:gd name="T20" fmla="*/ 704 w 1922"/>
                <a:gd name="T21" fmla="*/ 1044 h 1436"/>
                <a:gd name="T22" fmla="*/ 980 w 1922"/>
                <a:gd name="T23" fmla="*/ 1017 h 1436"/>
                <a:gd name="T24" fmla="*/ 1395 w 1922"/>
                <a:gd name="T25" fmla="*/ 985 h 1436"/>
                <a:gd name="T26" fmla="*/ 1922 w 1922"/>
                <a:gd name="T27" fmla="*/ 831 h 1436"/>
                <a:gd name="T28" fmla="*/ 1908 w 1922"/>
                <a:gd name="T29" fmla="*/ 0 h 1436"/>
                <a:gd name="T30" fmla="*/ 1908 w 1922"/>
                <a:gd name="T31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2" h="1436">
                  <a:moveTo>
                    <a:pt x="1908" y="0"/>
                  </a:moveTo>
                  <a:lnTo>
                    <a:pt x="1170" y="198"/>
                  </a:lnTo>
                  <a:lnTo>
                    <a:pt x="762" y="278"/>
                  </a:lnTo>
                  <a:lnTo>
                    <a:pt x="584" y="590"/>
                  </a:lnTo>
                  <a:lnTo>
                    <a:pt x="122" y="899"/>
                  </a:lnTo>
                  <a:lnTo>
                    <a:pt x="339" y="1075"/>
                  </a:lnTo>
                  <a:lnTo>
                    <a:pt x="0" y="1404"/>
                  </a:lnTo>
                  <a:lnTo>
                    <a:pt x="257" y="1436"/>
                  </a:lnTo>
                  <a:lnTo>
                    <a:pt x="525" y="1408"/>
                  </a:lnTo>
                  <a:lnTo>
                    <a:pt x="743" y="1326"/>
                  </a:lnTo>
                  <a:lnTo>
                    <a:pt x="704" y="1044"/>
                  </a:lnTo>
                  <a:lnTo>
                    <a:pt x="980" y="1017"/>
                  </a:lnTo>
                  <a:lnTo>
                    <a:pt x="1395" y="985"/>
                  </a:lnTo>
                  <a:lnTo>
                    <a:pt x="1922" y="831"/>
                  </a:lnTo>
                  <a:lnTo>
                    <a:pt x="1908" y="0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68" name="Freeform 252"/>
            <p:cNvSpPr>
              <a:spLocks/>
            </p:cNvSpPr>
            <p:nvPr/>
          </p:nvSpPr>
          <p:spPr bwMode="auto">
            <a:xfrm rot="3195183" flipH="1">
              <a:off x="3782" y="2921"/>
              <a:ext cx="19" cy="7"/>
            </a:xfrm>
            <a:custGeom>
              <a:avLst/>
              <a:gdLst>
                <a:gd name="T0" fmla="*/ 376 w 376"/>
                <a:gd name="T1" fmla="*/ 32 h 96"/>
                <a:gd name="T2" fmla="*/ 357 w 376"/>
                <a:gd name="T3" fmla="*/ 35 h 96"/>
                <a:gd name="T4" fmla="*/ 341 w 376"/>
                <a:gd name="T5" fmla="*/ 39 h 96"/>
                <a:gd name="T6" fmla="*/ 324 w 376"/>
                <a:gd name="T7" fmla="*/ 41 h 96"/>
                <a:gd name="T8" fmla="*/ 306 w 376"/>
                <a:gd name="T9" fmla="*/ 47 h 96"/>
                <a:gd name="T10" fmla="*/ 288 w 376"/>
                <a:gd name="T11" fmla="*/ 49 h 96"/>
                <a:gd name="T12" fmla="*/ 271 w 376"/>
                <a:gd name="T13" fmla="*/ 55 h 96"/>
                <a:gd name="T14" fmla="*/ 253 w 376"/>
                <a:gd name="T15" fmla="*/ 59 h 96"/>
                <a:gd name="T16" fmla="*/ 235 w 376"/>
                <a:gd name="T17" fmla="*/ 65 h 96"/>
                <a:gd name="T18" fmla="*/ 218 w 376"/>
                <a:gd name="T19" fmla="*/ 67 h 96"/>
                <a:gd name="T20" fmla="*/ 200 w 376"/>
                <a:gd name="T21" fmla="*/ 71 h 96"/>
                <a:gd name="T22" fmla="*/ 182 w 376"/>
                <a:gd name="T23" fmla="*/ 73 h 96"/>
                <a:gd name="T24" fmla="*/ 165 w 376"/>
                <a:gd name="T25" fmla="*/ 79 h 96"/>
                <a:gd name="T26" fmla="*/ 147 w 376"/>
                <a:gd name="T27" fmla="*/ 81 h 96"/>
                <a:gd name="T28" fmla="*/ 130 w 376"/>
                <a:gd name="T29" fmla="*/ 84 h 96"/>
                <a:gd name="T30" fmla="*/ 112 w 376"/>
                <a:gd name="T31" fmla="*/ 88 h 96"/>
                <a:gd name="T32" fmla="*/ 96 w 376"/>
                <a:gd name="T33" fmla="*/ 90 h 96"/>
                <a:gd name="T34" fmla="*/ 87 w 376"/>
                <a:gd name="T35" fmla="*/ 90 h 96"/>
                <a:gd name="T36" fmla="*/ 75 w 376"/>
                <a:gd name="T37" fmla="*/ 88 h 96"/>
                <a:gd name="T38" fmla="*/ 61 w 376"/>
                <a:gd name="T39" fmla="*/ 86 h 96"/>
                <a:gd name="T40" fmla="*/ 47 w 376"/>
                <a:gd name="T41" fmla="*/ 86 h 96"/>
                <a:gd name="T42" fmla="*/ 32 w 376"/>
                <a:gd name="T43" fmla="*/ 86 h 96"/>
                <a:gd name="T44" fmla="*/ 20 w 376"/>
                <a:gd name="T45" fmla="*/ 88 h 96"/>
                <a:gd name="T46" fmla="*/ 6 w 376"/>
                <a:gd name="T47" fmla="*/ 90 h 96"/>
                <a:gd name="T48" fmla="*/ 0 w 376"/>
                <a:gd name="T49" fmla="*/ 96 h 96"/>
                <a:gd name="T50" fmla="*/ 12 w 376"/>
                <a:gd name="T51" fmla="*/ 84 h 96"/>
                <a:gd name="T52" fmla="*/ 28 w 376"/>
                <a:gd name="T53" fmla="*/ 75 h 96"/>
                <a:gd name="T54" fmla="*/ 41 w 376"/>
                <a:gd name="T55" fmla="*/ 65 h 96"/>
                <a:gd name="T56" fmla="*/ 61 w 376"/>
                <a:gd name="T57" fmla="*/ 57 h 96"/>
                <a:gd name="T58" fmla="*/ 79 w 376"/>
                <a:gd name="T59" fmla="*/ 47 h 96"/>
                <a:gd name="T60" fmla="*/ 96 w 376"/>
                <a:gd name="T61" fmla="*/ 37 h 96"/>
                <a:gd name="T62" fmla="*/ 118 w 376"/>
                <a:gd name="T63" fmla="*/ 30 h 96"/>
                <a:gd name="T64" fmla="*/ 139 w 376"/>
                <a:gd name="T65" fmla="*/ 24 h 96"/>
                <a:gd name="T66" fmla="*/ 159 w 376"/>
                <a:gd name="T67" fmla="*/ 16 h 96"/>
                <a:gd name="T68" fmla="*/ 179 w 376"/>
                <a:gd name="T69" fmla="*/ 10 h 96"/>
                <a:gd name="T70" fmla="*/ 198 w 376"/>
                <a:gd name="T71" fmla="*/ 4 h 96"/>
                <a:gd name="T72" fmla="*/ 218 w 376"/>
                <a:gd name="T73" fmla="*/ 2 h 96"/>
                <a:gd name="T74" fmla="*/ 235 w 376"/>
                <a:gd name="T75" fmla="*/ 0 h 96"/>
                <a:gd name="T76" fmla="*/ 253 w 376"/>
                <a:gd name="T77" fmla="*/ 0 h 96"/>
                <a:gd name="T78" fmla="*/ 269 w 376"/>
                <a:gd name="T79" fmla="*/ 2 h 96"/>
                <a:gd name="T80" fmla="*/ 284 w 376"/>
                <a:gd name="T81" fmla="*/ 8 h 96"/>
                <a:gd name="T82" fmla="*/ 296 w 376"/>
                <a:gd name="T83" fmla="*/ 12 h 96"/>
                <a:gd name="T84" fmla="*/ 308 w 376"/>
                <a:gd name="T85" fmla="*/ 16 h 96"/>
                <a:gd name="T86" fmla="*/ 318 w 376"/>
                <a:gd name="T87" fmla="*/ 18 h 96"/>
                <a:gd name="T88" fmla="*/ 331 w 376"/>
                <a:gd name="T89" fmla="*/ 24 h 96"/>
                <a:gd name="T90" fmla="*/ 341 w 376"/>
                <a:gd name="T91" fmla="*/ 24 h 96"/>
                <a:gd name="T92" fmla="*/ 353 w 376"/>
                <a:gd name="T93" fmla="*/ 28 h 96"/>
                <a:gd name="T94" fmla="*/ 365 w 376"/>
                <a:gd name="T95" fmla="*/ 30 h 96"/>
                <a:gd name="T96" fmla="*/ 376 w 376"/>
                <a:gd name="T97" fmla="*/ 32 h 96"/>
                <a:gd name="T98" fmla="*/ 376 w 376"/>
                <a:gd name="T99" fmla="*/ 3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6" h="96">
                  <a:moveTo>
                    <a:pt x="376" y="32"/>
                  </a:moveTo>
                  <a:lnTo>
                    <a:pt x="357" y="35"/>
                  </a:lnTo>
                  <a:lnTo>
                    <a:pt x="341" y="39"/>
                  </a:lnTo>
                  <a:lnTo>
                    <a:pt x="324" y="41"/>
                  </a:lnTo>
                  <a:lnTo>
                    <a:pt x="306" y="47"/>
                  </a:lnTo>
                  <a:lnTo>
                    <a:pt x="288" y="49"/>
                  </a:lnTo>
                  <a:lnTo>
                    <a:pt x="271" y="55"/>
                  </a:lnTo>
                  <a:lnTo>
                    <a:pt x="253" y="59"/>
                  </a:lnTo>
                  <a:lnTo>
                    <a:pt x="235" y="65"/>
                  </a:lnTo>
                  <a:lnTo>
                    <a:pt x="218" y="67"/>
                  </a:lnTo>
                  <a:lnTo>
                    <a:pt x="200" y="71"/>
                  </a:lnTo>
                  <a:lnTo>
                    <a:pt x="182" y="73"/>
                  </a:lnTo>
                  <a:lnTo>
                    <a:pt x="165" y="79"/>
                  </a:lnTo>
                  <a:lnTo>
                    <a:pt x="147" y="81"/>
                  </a:lnTo>
                  <a:lnTo>
                    <a:pt x="130" y="84"/>
                  </a:lnTo>
                  <a:lnTo>
                    <a:pt x="112" y="88"/>
                  </a:lnTo>
                  <a:lnTo>
                    <a:pt x="96" y="90"/>
                  </a:lnTo>
                  <a:lnTo>
                    <a:pt x="87" y="90"/>
                  </a:lnTo>
                  <a:lnTo>
                    <a:pt x="75" y="88"/>
                  </a:lnTo>
                  <a:lnTo>
                    <a:pt x="61" y="86"/>
                  </a:lnTo>
                  <a:lnTo>
                    <a:pt x="47" y="86"/>
                  </a:lnTo>
                  <a:lnTo>
                    <a:pt x="32" y="86"/>
                  </a:lnTo>
                  <a:lnTo>
                    <a:pt x="20" y="88"/>
                  </a:lnTo>
                  <a:lnTo>
                    <a:pt x="6" y="90"/>
                  </a:lnTo>
                  <a:lnTo>
                    <a:pt x="0" y="96"/>
                  </a:lnTo>
                  <a:lnTo>
                    <a:pt x="12" y="84"/>
                  </a:lnTo>
                  <a:lnTo>
                    <a:pt x="28" y="75"/>
                  </a:lnTo>
                  <a:lnTo>
                    <a:pt x="41" y="65"/>
                  </a:lnTo>
                  <a:lnTo>
                    <a:pt x="61" y="57"/>
                  </a:lnTo>
                  <a:lnTo>
                    <a:pt x="79" y="47"/>
                  </a:lnTo>
                  <a:lnTo>
                    <a:pt x="96" y="37"/>
                  </a:lnTo>
                  <a:lnTo>
                    <a:pt x="118" y="30"/>
                  </a:lnTo>
                  <a:lnTo>
                    <a:pt x="139" y="24"/>
                  </a:lnTo>
                  <a:lnTo>
                    <a:pt x="159" y="16"/>
                  </a:lnTo>
                  <a:lnTo>
                    <a:pt x="179" y="10"/>
                  </a:lnTo>
                  <a:lnTo>
                    <a:pt x="198" y="4"/>
                  </a:lnTo>
                  <a:lnTo>
                    <a:pt x="218" y="2"/>
                  </a:lnTo>
                  <a:lnTo>
                    <a:pt x="235" y="0"/>
                  </a:lnTo>
                  <a:lnTo>
                    <a:pt x="253" y="0"/>
                  </a:lnTo>
                  <a:lnTo>
                    <a:pt x="269" y="2"/>
                  </a:lnTo>
                  <a:lnTo>
                    <a:pt x="284" y="8"/>
                  </a:lnTo>
                  <a:lnTo>
                    <a:pt x="296" y="12"/>
                  </a:lnTo>
                  <a:lnTo>
                    <a:pt x="308" y="16"/>
                  </a:lnTo>
                  <a:lnTo>
                    <a:pt x="318" y="18"/>
                  </a:lnTo>
                  <a:lnTo>
                    <a:pt x="331" y="24"/>
                  </a:lnTo>
                  <a:lnTo>
                    <a:pt x="341" y="24"/>
                  </a:lnTo>
                  <a:lnTo>
                    <a:pt x="353" y="28"/>
                  </a:lnTo>
                  <a:lnTo>
                    <a:pt x="365" y="30"/>
                  </a:lnTo>
                  <a:lnTo>
                    <a:pt x="376" y="32"/>
                  </a:lnTo>
                  <a:lnTo>
                    <a:pt x="37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69" name="Freeform 253"/>
            <p:cNvSpPr>
              <a:spLocks/>
            </p:cNvSpPr>
            <p:nvPr/>
          </p:nvSpPr>
          <p:spPr bwMode="auto">
            <a:xfrm rot="3195183" flipH="1">
              <a:off x="3777" y="2908"/>
              <a:ext cx="22" cy="5"/>
            </a:xfrm>
            <a:custGeom>
              <a:avLst/>
              <a:gdLst>
                <a:gd name="T0" fmla="*/ 437 w 437"/>
                <a:gd name="T1" fmla="*/ 14 h 72"/>
                <a:gd name="T2" fmla="*/ 394 w 437"/>
                <a:gd name="T3" fmla="*/ 25 h 72"/>
                <a:gd name="T4" fmla="*/ 357 w 437"/>
                <a:gd name="T5" fmla="*/ 35 h 72"/>
                <a:gd name="T6" fmla="*/ 324 w 437"/>
                <a:gd name="T7" fmla="*/ 43 h 72"/>
                <a:gd name="T8" fmla="*/ 296 w 437"/>
                <a:gd name="T9" fmla="*/ 53 h 72"/>
                <a:gd name="T10" fmla="*/ 271 w 437"/>
                <a:gd name="T11" fmla="*/ 59 h 72"/>
                <a:gd name="T12" fmla="*/ 249 w 437"/>
                <a:gd name="T13" fmla="*/ 65 h 72"/>
                <a:gd name="T14" fmla="*/ 230 w 437"/>
                <a:gd name="T15" fmla="*/ 67 h 72"/>
                <a:gd name="T16" fmla="*/ 210 w 437"/>
                <a:gd name="T17" fmla="*/ 72 h 72"/>
                <a:gd name="T18" fmla="*/ 190 w 437"/>
                <a:gd name="T19" fmla="*/ 71 h 72"/>
                <a:gd name="T20" fmla="*/ 171 w 437"/>
                <a:gd name="T21" fmla="*/ 71 h 72"/>
                <a:gd name="T22" fmla="*/ 151 w 437"/>
                <a:gd name="T23" fmla="*/ 69 h 72"/>
                <a:gd name="T24" fmla="*/ 128 w 437"/>
                <a:gd name="T25" fmla="*/ 67 h 72"/>
                <a:gd name="T26" fmla="*/ 102 w 437"/>
                <a:gd name="T27" fmla="*/ 59 h 72"/>
                <a:gd name="T28" fmla="*/ 71 w 437"/>
                <a:gd name="T29" fmla="*/ 55 h 72"/>
                <a:gd name="T30" fmla="*/ 40 w 437"/>
                <a:gd name="T31" fmla="*/ 45 h 72"/>
                <a:gd name="T32" fmla="*/ 0 w 437"/>
                <a:gd name="T33" fmla="*/ 37 h 72"/>
                <a:gd name="T34" fmla="*/ 8 w 437"/>
                <a:gd name="T35" fmla="*/ 29 h 72"/>
                <a:gd name="T36" fmla="*/ 26 w 437"/>
                <a:gd name="T37" fmla="*/ 24 h 72"/>
                <a:gd name="T38" fmla="*/ 47 w 437"/>
                <a:gd name="T39" fmla="*/ 18 h 72"/>
                <a:gd name="T40" fmla="*/ 79 w 437"/>
                <a:gd name="T41" fmla="*/ 14 h 72"/>
                <a:gd name="T42" fmla="*/ 110 w 437"/>
                <a:gd name="T43" fmla="*/ 10 h 72"/>
                <a:gd name="T44" fmla="*/ 147 w 437"/>
                <a:gd name="T45" fmla="*/ 6 h 72"/>
                <a:gd name="T46" fmla="*/ 187 w 437"/>
                <a:gd name="T47" fmla="*/ 2 h 72"/>
                <a:gd name="T48" fmla="*/ 228 w 437"/>
                <a:gd name="T49" fmla="*/ 2 h 72"/>
                <a:gd name="T50" fmla="*/ 267 w 437"/>
                <a:gd name="T51" fmla="*/ 0 h 72"/>
                <a:gd name="T52" fmla="*/ 306 w 437"/>
                <a:gd name="T53" fmla="*/ 0 h 72"/>
                <a:gd name="T54" fmla="*/ 339 w 437"/>
                <a:gd name="T55" fmla="*/ 0 h 72"/>
                <a:gd name="T56" fmla="*/ 373 w 437"/>
                <a:gd name="T57" fmla="*/ 2 h 72"/>
                <a:gd name="T58" fmla="*/ 398 w 437"/>
                <a:gd name="T59" fmla="*/ 2 h 72"/>
                <a:gd name="T60" fmla="*/ 420 w 437"/>
                <a:gd name="T61" fmla="*/ 4 h 72"/>
                <a:gd name="T62" fmla="*/ 431 w 437"/>
                <a:gd name="T63" fmla="*/ 10 h 72"/>
                <a:gd name="T64" fmla="*/ 437 w 437"/>
                <a:gd name="T65" fmla="*/ 14 h 72"/>
                <a:gd name="T66" fmla="*/ 437 w 437"/>
                <a:gd name="T67" fmla="*/ 1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7" h="72">
                  <a:moveTo>
                    <a:pt x="437" y="14"/>
                  </a:moveTo>
                  <a:lnTo>
                    <a:pt x="394" y="25"/>
                  </a:lnTo>
                  <a:lnTo>
                    <a:pt x="357" y="35"/>
                  </a:lnTo>
                  <a:lnTo>
                    <a:pt x="324" y="43"/>
                  </a:lnTo>
                  <a:lnTo>
                    <a:pt x="296" y="53"/>
                  </a:lnTo>
                  <a:lnTo>
                    <a:pt x="271" y="59"/>
                  </a:lnTo>
                  <a:lnTo>
                    <a:pt x="249" y="65"/>
                  </a:lnTo>
                  <a:lnTo>
                    <a:pt x="230" y="67"/>
                  </a:lnTo>
                  <a:lnTo>
                    <a:pt x="210" y="72"/>
                  </a:lnTo>
                  <a:lnTo>
                    <a:pt x="190" y="71"/>
                  </a:lnTo>
                  <a:lnTo>
                    <a:pt x="171" y="71"/>
                  </a:lnTo>
                  <a:lnTo>
                    <a:pt x="151" y="69"/>
                  </a:lnTo>
                  <a:lnTo>
                    <a:pt x="128" y="67"/>
                  </a:lnTo>
                  <a:lnTo>
                    <a:pt x="102" y="59"/>
                  </a:lnTo>
                  <a:lnTo>
                    <a:pt x="71" y="55"/>
                  </a:lnTo>
                  <a:lnTo>
                    <a:pt x="40" y="45"/>
                  </a:lnTo>
                  <a:lnTo>
                    <a:pt x="0" y="37"/>
                  </a:lnTo>
                  <a:lnTo>
                    <a:pt x="8" y="29"/>
                  </a:lnTo>
                  <a:lnTo>
                    <a:pt x="26" y="24"/>
                  </a:lnTo>
                  <a:lnTo>
                    <a:pt x="47" y="18"/>
                  </a:lnTo>
                  <a:lnTo>
                    <a:pt x="79" y="14"/>
                  </a:lnTo>
                  <a:lnTo>
                    <a:pt x="110" y="10"/>
                  </a:lnTo>
                  <a:lnTo>
                    <a:pt x="147" y="6"/>
                  </a:lnTo>
                  <a:lnTo>
                    <a:pt x="187" y="2"/>
                  </a:lnTo>
                  <a:lnTo>
                    <a:pt x="228" y="2"/>
                  </a:lnTo>
                  <a:lnTo>
                    <a:pt x="267" y="0"/>
                  </a:lnTo>
                  <a:lnTo>
                    <a:pt x="306" y="0"/>
                  </a:lnTo>
                  <a:lnTo>
                    <a:pt x="339" y="0"/>
                  </a:lnTo>
                  <a:lnTo>
                    <a:pt x="373" y="2"/>
                  </a:lnTo>
                  <a:lnTo>
                    <a:pt x="398" y="2"/>
                  </a:lnTo>
                  <a:lnTo>
                    <a:pt x="420" y="4"/>
                  </a:lnTo>
                  <a:lnTo>
                    <a:pt x="431" y="10"/>
                  </a:lnTo>
                  <a:lnTo>
                    <a:pt x="437" y="14"/>
                  </a:lnTo>
                  <a:lnTo>
                    <a:pt x="43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70" name="Freeform 254"/>
            <p:cNvSpPr>
              <a:spLocks/>
            </p:cNvSpPr>
            <p:nvPr/>
          </p:nvSpPr>
          <p:spPr bwMode="auto">
            <a:xfrm rot="3195183" flipH="1">
              <a:off x="3752" y="2940"/>
              <a:ext cx="42" cy="81"/>
            </a:xfrm>
            <a:custGeom>
              <a:avLst/>
              <a:gdLst>
                <a:gd name="T0" fmla="*/ 297 w 810"/>
                <a:gd name="T1" fmla="*/ 67 h 1226"/>
                <a:gd name="T2" fmla="*/ 382 w 810"/>
                <a:gd name="T3" fmla="*/ 41 h 1226"/>
                <a:gd name="T4" fmla="*/ 470 w 810"/>
                <a:gd name="T5" fmla="*/ 26 h 1226"/>
                <a:gd name="T6" fmla="*/ 554 w 810"/>
                <a:gd name="T7" fmla="*/ 12 h 1226"/>
                <a:gd name="T8" fmla="*/ 640 w 810"/>
                <a:gd name="T9" fmla="*/ 4 h 1226"/>
                <a:gd name="T10" fmla="*/ 707 w 810"/>
                <a:gd name="T11" fmla="*/ 88 h 1226"/>
                <a:gd name="T12" fmla="*/ 252 w 810"/>
                <a:gd name="T13" fmla="*/ 272 h 1226"/>
                <a:gd name="T14" fmla="*/ 311 w 810"/>
                <a:gd name="T15" fmla="*/ 415 h 1226"/>
                <a:gd name="T16" fmla="*/ 280 w 810"/>
                <a:gd name="T17" fmla="*/ 435 h 1226"/>
                <a:gd name="T18" fmla="*/ 250 w 810"/>
                <a:gd name="T19" fmla="*/ 458 h 1226"/>
                <a:gd name="T20" fmla="*/ 217 w 810"/>
                <a:gd name="T21" fmla="*/ 476 h 1226"/>
                <a:gd name="T22" fmla="*/ 186 w 810"/>
                <a:gd name="T23" fmla="*/ 496 h 1226"/>
                <a:gd name="T24" fmla="*/ 152 w 810"/>
                <a:gd name="T25" fmla="*/ 511 h 1226"/>
                <a:gd name="T26" fmla="*/ 131 w 810"/>
                <a:gd name="T27" fmla="*/ 638 h 1226"/>
                <a:gd name="T28" fmla="*/ 113 w 810"/>
                <a:gd name="T29" fmla="*/ 811 h 1226"/>
                <a:gd name="T30" fmla="*/ 109 w 810"/>
                <a:gd name="T31" fmla="*/ 824 h 1226"/>
                <a:gd name="T32" fmla="*/ 133 w 810"/>
                <a:gd name="T33" fmla="*/ 826 h 1226"/>
                <a:gd name="T34" fmla="*/ 170 w 810"/>
                <a:gd name="T35" fmla="*/ 823 h 1226"/>
                <a:gd name="T36" fmla="*/ 219 w 810"/>
                <a:gd name="T37" fmla="*/ 813 h 1226"/>
                <a:gd name="T38" fmla="*/ 250 w 810"/>
                <a:gd name="T39" fmla="*/ 811 h 1226"/>
                <a:gd name="T40" fmla="*/ 207 w 810"/>
                <a:gd name="T41" fmla="*/ 846 h 1226"/>
                <a:gd name="T42" fmla="*/ 176 w 810"/>
                <a:gd name="T43" fmla="*/ 887 h 1226"/>
                <a:gd name="T44" fmla="*/ 248 w 810"/>
                <a:gd name="T45" fmla="*/ 871 h 1226"/>
                <a:gd name="T46" fmla="*/ 362 w 810"/>
                <a:gd name="T47" fmla="*/ 844 h 1226"/>
                <a:gd name="T48" fmla="*/ 483 w 810"/>
                <a:gd name="T49" fmla="*/ 834 h 1226"/>
                <a:gd name="T50" fmla="*/ 601 w 810"/>
                <a:gd name="T51" fmla="*/ 826 h 1226"/>
                <a:gd name="T52" fmla="*/ 715 w 810"/>
                <a:gd name="T53" fmla="*/ 817 h 1226"/>
                <a:gd name="T54" fmla="*/ 810 w 810"/>
                <a:gd name="T55" fmla="*/ 883 h 1226"/>
                <a:gd name="T56" fmla="*/ 705 w 810"/>
                <a:gd name="T57" fmla="*/ 899 h 1226"/>
                <a:gd name="T58" fmla="*/ 593 w 810"/>
                <a:gd name="T59" fmla="*/ 907 h 1226"/>
                <a:gd name="T60" fmla="*/ 479 w 810"/>
                <a:gd name="T61" fmla="*/ 909 h 1226"/>
                <a:gd name="T62" fmla="*/ 368 w 810"/>
                <a:gd name="T63" fmla="*/ 917 h 1226"/>
                <a:gd name="T64" fmla="*/ 262 w 810"/>
                <a:gd name="T65" fmla="*/ 940 h 1226"/>
                <a:gd name="T66" fmla="*/ 376 w 810"/>
                <a:gd name="T67" fmla="*/ 962 h 1226"/>
                <a:gd name="T68" fmla="*/ 362 w 810"/>
                <a:gd name="T69" fmla="*/ 1009 h 1226"/>
                <a:gd name="T70" fmla="*/ 342 w 810"/>
                <a:gd name="T71" fmla="*/ 1058 h 1226"/>
                <a:gd name="T72" fmla="*/ 319 w 810"/>
                <a:gd name="T73" fmla="*/ 1103 h 1226"/>
                <a:gd name="T74" fmla="*/ 293 w 810"/>
                <a:gd name="T75" fmla="*/ 1146 h 1226"/>
                <a:gd name="T76" fmla="*/ 262 w 810"/>
                <a:gd name="T77" fmla="*/ 1189 h 1226"/>
                <a:gd name="T78" fmla="*/ 121 w 810"/>
                <a:gd name="T79" fmla="*/ 1163 h 1226"/>
                <a:gd name="T80" fmla="*/ 86 w 810"/>
                <a:gd name="T81" fmla="*/ 1075 h 1226"/>
                <a:gd name="T82" fmla="*/ 45 w 810"/>
                <a:gd name="T83" fmla="*/ 942 h 1226"/>
                <a:gd name="T84" fmla="*/ 27 w 810"/>
                <a:gd name="T85" fmla="*/ 805 h 1226"/>
                <a:gd name="T86" fmla="*/ 17 w 810"/>
                <a:gd name="T87" fmla="*/ 662 h 1226"/>
                <a:gd name="T88" fmla="*/ 9 w 810"/>
                <a:gd name="T89" fmla="*/ 521 h 1226"/>
                <a:gd name="T90" fmla="*/ 19 w 810"/>
                <a:gd name="T91" fmla="*/ 415 h 1226"/>
                <a:gd name="T92" fmla="*/ 74 w 810"/>
                <a:gd name="T93" fmla="*/ 360 h 1226"/>
                <a:gd name="T94" fmla="*/ 115 w 810"/>
                <a:gd name="T95" fmla="*/ 294 h 1226"/>
                <a:gd name="T96" fmla="*/ 156 w 810"/>
                <a:gd name="T97" fmla="*/ 221 h 1226"/>
                <a:gd name="T98" fmla="*/ 199 w 810"/>
                <a:gd name="T99" fmla="*/ 151 h 1226"/>
                <a:gd name="T100" fmla="*/ 248 w 810"/>
                <a:gd name="T101" fmla="*/ 88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10" h="1226">
                  <a:moveTo>
                    <a:pt x="248" y="88"/>
                  </a:moveTo>
                  <a:lnTo>
                    <a:pt x="272" y="76"/>
                  </a:lnTo>
                  <a:lnTo>
                    <a:pt x="297" y="67"/>
                  </a:lnTo>
                  <a:lnTo>
                    <a:pt x="325" y="57"/>
                  </a:lnTo>
                  <a:lnTo>
                    <a:pt x="352" y="51"/>
                  </a:lnTo>
                  <a:lnTo>
                    <a:pt x="382" y="41"/>
                  </a:lnTo>
                  <a:lnTo>
                    <a:pt x="409" y="35"/>
                  </a:lnTo>
                  <a:lnTo>
                    <a:pt x="438" y="31"/>
                  </a:lnTo>
                  <a:lnTo>
                    <a:pt x="470" y="26"/>
                  </a:lnTo>
                  <a:lnTo>
                    <a:pt x="497" y="22"/>
                  </a:lnTo>
                  <a:lnTo>
                    <a:pt x="526" y="16"/>
                  </a:lnTo>
                  <a:lnTo>
                    <a:pt x="554" y="12"/>
                  </a:lnTo>
                  <a:lnTo>
                    <a:pt x="585" y="10"/>
                  </a:lnTo>
                  <a:lnTo>
                    <a:pt x="611" y="6"/>
                  </a:lnTo>
                  <a:lnTo>
                    <a:pt x="640" y="4"/>
                  </a:lnTo>
                  <a:lnTo>
                    <a:pt x="666" y="0"/>
                  </a:lnTo>
                  <a:lnTo>
                    <a:pt x="695" y="0"/>
                  </a:lnTo>
                  <a:lnTo>
                    <a:pt x="707" y="88"/>
                  </a:lnTo>
                  <a:lnTo>
                    <a:pt x="380" y="127"/>
                  </a:lnTo>
                  <a:lnTo>
                    <a:pt x="474" y="139"/>
                  </a:lnTo>
                  <a:lnTo>
                    <a:pt x="252" y="272"/>
                  </a:lnTo>
                  <a:lnTo>
                    <a:pt x="407" y="253"/>
                  </a:lnTo>
                  <a:lnTo>
                    <a:pt x="170" y="411"/>
                  </a:lnTo>
                  <a:lnTo>
                    <a:pt x="311" y="415"/>
                  </a:lnTo>
                  <a:lnTo>
                    <a:pt x="299" y="421"/>
                  </a:lnTo>
                  <a:lnTo>
                    <a:pt x="291" y="429"/>
                  </a:lnTo>
                  <a:lnTo>
                    <a:pt x="280" y="435"/>
                  </a:lnTo>
                  <a:lnTo>
                    <a:pt x="270" y="443"/>
                  </a:lnTo>
                  <a:lnTo>
                    <a:pt x="260" y="449"/>
                  </a:lnTo>
                  <a:lnTo>
                    <a:pt x="250" y="458"/>
                  </a:lnTo>
                  <a:lnTo>
                    <a:pt x="239" y="464"/>
                  </a:lnTo>
                  <a:lnTo>
                    <a:pt x="229" y="472"/>
                  </a:lnTo>
                  <a:lnTo>
                    <a:pt x="217" y="476"/>
                  </a:lnTo>
                  <a:lnTo>
                    <a:pt x="207" y="482"/>
                  </a:lnTo>
                  <a:lnTo>
                    <a:pt x="193" y="490"/>
                  </a:lnTo>
                  <a:lnTo>
                    <a:pt x="186" y="496"/>
                  </a:lnTo>
                  <a:lnTo>
                    <a:pt x="174" y="499"/>
                  </a:lnTo>
                  <a:lnTo>
                    <a:pt x="162" y="507"/>
                  </a:lnTo>
                  <a:lnTo>
                    <a:pt x="152" y="511"/>
                  </a:lnTo>
                  <a:lnTo>
                    <a:pt x="143" y="517"/>
                  </a:lnTo>
                  <a:lnTo>
                    <a:pt x="260" y="539"/>
                  </a:lnTo>
                  <a:lnTo>
                    <a:pt x="131" y="638"/>
                  </a:lnTo>
                  <a:lnTo>
                    <a:pt x="111" y="727"/>
                  </a:lnTo>
                  <a:lnTo>
                    <a:pt x="244" y="709"/>
                  </a:lnTo>
                  <a:lnTo>
                    <a:pt x="113" y="811"/>
                  </a:lnTo>
                  <a:lnTo>
                    <a:pt x="105" y="817"/>
                  </a:lnTo>
                  <a:lnTo>
                    <a:pt x="105" y="824"/>
                  </a:lnTo>
                  <a:lnTo>
                    <a:pt x="109" y="824"/>
                  </a:lnTo>
                  <a:lnTo>
                    <a:pt x="115" y="824"/>
                  </a:lnTo>
                  <a:lnTo>
                    <a:pt x="121" y="824"/>
                  </a:lnTo>
                  <a:lnTo>
                    <a:pt x="133" y="826"/>
                  </a:lnTo>
                  <a:lnTo>
                    <a:pt x="143" y="824"/>
                  </a:lnTo>
                  <a:lnTo>
                    <a:pt x="154" y="824"/>
                  </a:lnTo>
                  <a:lnTo>
                    <a:pt x="170" y="823"/>
                  </a:lnTo>
                  <a:lnTo>
                    <a:pt x="186" y="821"/>
                  </a:lnTo>
                  <a:lnTo>
                    <a:pt x="201" y="817"/>
                  </a:lnTo>
                  <a:lnTo>
                    <a:pt x="219" y="813"/>
                  </a:lnTo>
                  <a:lnTo>
                    <a:pt x="239" y="809"/>
                  </a:lnTo>
                  <a:lnTo>
                    <a:pt x="260" y="803"/>
                  </a:lnTo>
                  <a:lnTo>
                    <a:pt x="250" y="811"/>
                  </a:lnTo>
                  <a:lnTo>
                    <a:pt x="237" y="821"/>
                  </a:lnTo>
                  <a:lnTo>
                    <a:pt x="221" y="832"/>
                  </a:lnTo>
                  <a:lnTo>
                    <a:pt x="207" y="846"/>
                  </a:lnTo>
                  <a:lnTo>
                    <a:pt x="193" y="858"/>
                  </a:lnTo>
                  <a:lnTo>
                    <a:pt x="182" y="873"/>
                  </a:lnTo>
                  <a:lnTo>
                    <a:pt x="176" y="887"/>
                  </a:lnTo>
                  <a:lnTo>
                    <a:pt x="178" y="901"/>
                  </a:lnTo>
                  <a:lnTo>
                    <a:pt x="211" y="883"/>
                  </a:lnTo>
                  <a:lnTo>
                    <a:pt x="248" y="871"/>
                  </a:lnTo>
                  <a:lnTo>
                    <a:pt x="284" y="860"/>
                  </a:lnTo>
                  <a:lnTo>
                    <a:pt x="325" y="852"/>
                  </a:lnTo>
                  <a:lnTo>
                    <a:pt x="362" y="844"/>
                  </a:lnTo>
                  <a:lnTo>
                    <a:pt x="403" y="842"/>
                  </a:lnTo>
                  <a:lnTo>
                    <a:pt x="442" y="836"/>
                  </a:lnTo>
                  <a:lnTo>
                    <a:pt x="483" y="834"/>
                  </a:lnTo>
                  <a:lnTo>
                    <a:pt x="523" y="832"/>
                  </a:lnTo>
                  <a:lnTo>
                    <a:pt x="562" y="830"/>
                  </a:lnTo>
                  <a:lnTo>
                    <a:pt x="601" y="826"/>
                  </a:lnTo>
                  <a:lnTo>
                    <a:pt x="642" y="824"/>
                  </a:lnTo>
                  <a:lnTo>
                    <a:pt x="677" y="821"/>
                  </a:lnTo>
                  <a:lnTo>
                    <a:pt x="715" y="817"/>
                  </a:lnTo>
                  <a:lnTo>
                    <a:pt x="750" y="811"/>
                  </a:lnTo>
                  <a:lnTo>
                    <a:pt x="787" y="803"/>
                  </a:lnTo>
                  <a:lnTo>
                    <a:pt x="810" y="883"/>
                  </a:lnTo>
                  <a:lnTo>
                    <a:pt x="775" y="891"/>
                  </a:lnTo>
                  <a:lnTo>
                    <a:pt x="740" y="897"/>
                  </a:lnTo>
                  <a:lnTo>
                    <a:pt x="705" y="899"/>
                  </a:lnTo>
                  <a:lnTo>
                    <a:pt x="669" y="905"/>
                  </a:lnTo>
                  <a:lnTo>
                    <a:pt x="632" y="905"/>
                  </a:lnTo>
                  <a:lnTo>
                    <a:pt x="593" y="907"/>
                  </a:lnTo>
                  <a:lnTo>
                    <a:pt x="556" y="907"/>
                  </a:lnTo>
                  <a:lnTo>
                    <a:pt x="519" y="909"/>
                  </a:lnTo>
                  <a:lnTo>
                    <a:pt x="479" y="909"/>
                  </a:lnTo>
                  <a:lnTo>
                    <a:pt x="442" y="911"/>
                  </a:lnTo>
                  <a:lnTo>
                    <a:pt x="405" y="913"/>
                  </a:lnTo>
                  <a:lnTo>
                    <a:pt x="368" y="917"/>
                  </a:lnTo>
                  <a:lnTo>
                    <a:pt x="331" y="922"/>
                  </a:lnTo>
                  <a:lnTo>
                    <a:pt x="297" y="932"/>
                  </a:lnTo>
                  <a:lnTo>
                    <a:pt x="262" y="940"/>
                  </a:lnTo>
                  <a:lnTo>
                    <a:pt x="233" y="956"/>
                  </a:lnTo>
                  <a:lnTo>
                    <a:pt x="240" y="989"/>
                  </a:lnTo>
                  <a:lnTo>
                    <a:pt x="376" y="962"/>
                  </a:lnTo>
                  <a:lnTo>
                    <a:pt x="372" y="977"/>
                  </a:lnTo>
                  <a:lnTo>
                    <a:pt x="366" y="993"/>
                  </a:lnTo>
                  <a:lnTo>
                    <a:pt x="362" y="1009"/>
                  </a:lnTo>
                  <a:lnTo>
                    <a:pt x="356" y="1026"/>
                  </a:lnTo>
                  <a:lnTo>
                    <a:pt x="348" y="1040"/>
                  </a:lnTo>
                  <a:lnTo>
                    <a:pt x="342" y="1058"/>
                  </a:lnTo>
                  <a:lnTo>
                    <a:pt x="335" y="1071"/>
                  </a:lnTo>
                  <a:lnTo>
                    <a:pt x="329" y="1089"/>
                  </a:lnTo>
                  <a:lnTo>
                    <a:pt x="319" y="1103"/>
                  </a:lnTo>
                  <a:lnTo>
                    <a:pt x="309" y="1118"/>
                  </a:lnTo>
                  <a:lnTo>
                    <a:pt x="299" y="1132"/>
                  </a:lnTo>
                  <a:lnTo>
                    <a:pt x="293" y="1146"/>
                  </a:lnTo>
                  <a:lnTo>
                    <a:pt x="282" y="1159"/>
                  </a:lnTo>
                  <a:lnTo>
                    <a:pt x="272" y="1175"/>
                  </a:lnTo>
                  <a:lnTo>
                    <a:pt x="262" y="1189"/>
                  </a:lnTo>
                  <a:lnTo>
                    <a:pt x="252" y="1202"/>
                  </a:lnTo>
                  <a:lnTo>
                    <a:pt x="190" y="1226"/>
                  </a:lnTo>
                  <a:lnTo>
                    <a:pt x="121" y="1163"/>
                  </a:lnTo>
                  <a:lnTo>
                    <a:pt x="131" y="1159"/>
                  </a:lnTo>
                  <a:lnTo>
                    <a:pt x="105" y="1116"/>
                  </a:lnTo>
                  <a:lnTo>
                    <a:pt x="86" y="1075"/>
                  </a:lnTo>
                  <a:lnTo>
                    <a:pt x="68" y="1030"/>
                  </a:lnTo>
                  <a:lnTo>
                    <a:pt x="56" y="989"/>
                  </a:lnTo>
                  <a:lnTo>
                    <a:pt x="45" y="942"/>
                  </a:lnTo>
                  <a:lnTo>
                    <a:pt x="37" y="897"/>
                  </a:lnTo>
                  <a:lnTo>
                    <a:pt x="31" y="850"/>
                  </a:lnTo>
                  <a:lnTo>
                    <a:pt x="27" y="805"/>
                  </a:lnTo>
                  <a:lnTo>
                    <a:pt x="23" y="758"/>
                  </a:lnTo>
                  <a:lnTo>
                    <a:pt x="21" y="711"/>
                  </a:lnTo>
                  <a:lnTo>
                    <a:pt x="17" y="662"/>
                  </a:lnTo>
                  <a:lnTo>
                    <a:pt x="15" y="615"/>
                  </a:lnTo>
                  <a:lnTo>
                    <a:pt x="13" y="568"/>
                  </a:lnTo>
                  <a:lnTo>
                    <a:pt x="9" y="521"/>
                  </a:lnTo>
                  <a:lnTo>
                    <a:pt x="5" y="474"/>
                  </a:lnTo>
                  <a:lnTo>
                    <a:pt x="0" y="431"/>
                  </a:lnTo>
                  <a:lnTo>
                    <a:pt x="19" y="415"/>
                  </a:lnTo>
                  <a:lnTo>
                    <a:pt x="39" y="398"/>
                  </a:lnTo>
                  <a:lnTo>
                    <a:pt x="56" y="378"/>
                  </a:lnTo>
                  <a:lnTo>
                    <a:pt x="74" y="360"/>
                  </a:lnTo>
                  <a:lnTo>
                    <a:pt x="88" y="339"/>
                  </a:lnTo>
                  <a:lnTo>
                    <a:pt x="101" y="317"/>
                  </a:lnTo>
                  <a:lnTo>
                    <a:pt x="115" y="294"/>
                  </a:lnTo>
                  <a:lnTo>
                    <a:pt x="131" y="270"/>
                  </a:lnTo>
                  <a:lnTo>
                    <a:pt x="145" y="245"/>
                  </a:lnTo>
                  <a:lnTo>
                    <a:pt x="156" y="221"/>
                  </a:lnTo>
                  <a:lnTo>
                    <a:pt x="170" y="198"/>
                  </a:lnTo>
                  <a:lnTo>
                    <a:pt x="186" y="174"/>
                  </a:lnTo>
                  <a:lnTo>
                    <a:pt x="199" y="151"/>
                  </a:lnTo>
                  <a:lnTo>
                    <a:pt x="213" y="129"/>
                  </a:lnTo>
                  <a:lnTo>
                    <a:pt x="229" y="106"/>
                  </a:lnTo>
                  <a:lnTo>
                    <a:pt x="248" y="88"/>
                  </a:lnTo>
                  <a:lnTo>
                    <a:pt x="248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71" name="Freeform 255"/>
            <p:cNvSpPr>
              <a:spLocks/>
            </p:cNvSpPr>
            <p:nvPr/>
          </p:nvSpPr>
          <p:spPr bwMode="auto">
            <a:xfrm rot="3195183" flipH="1">
              <a:off x="3737" y="2882"/>
              <a:ext cx="45" cy="129"/>
            </a:xfrm>
            <a:custGeom>
              <a:avLst/>
              <a:gdLst>
                <a:gd name="T0" fmla="*/ 860 w 862"/>
                <a:gd name="T1" fmla="*/ 449 h 1954"/>
                <a:gd name="T2" fmla="*/ 848 w 862"/>
                <a:gd name="T3" fmla="*/ 1093 h 1954"/>
                <a:gd name="T4" fmla="*/ 819 w 862"/>
                <a:gd name="T5" fmla="*/ 1725 h 1954"/>
                <a:gd name="T6" fmla="*/ 732 w 862"/>
                <a:gd name="T7" fmla="*/ 1857 h 1954"/>
                <a:gd name="T8" fmla="*/ 740 w 862"/>
                <a:gd name="T9" fmla="*/ 1622 h 1954"/>
                <a:gd name="T10" fmla="*/ 742 w 862"/>
                <a:gd name="T11" fmla="*/ 1385 h 1954"/>
                <a:gd name="T12" fmla="*/ 707 w 862"/>
                <a:gd name="T13" fmla="*/ 1220 h 1954"/>
                <a:gd name="T14" fmla="*/ 519 w 862"/>
                <a:gd name="T15" fmla="*/ 1287 h 1954"/>
                <a:gd name="T16" fmla="*/ 325 w 862"/>
                <a:gd name="T17" fmla="*/ 1328 h 1954"/>
                <a:gd name="T18" fmla="*/ 131 w 862"/>
                <a:gd name="T19" fmla="*/ 1363 h 1954"/>
                <a:gd name="T20" fmla="*/ 237 w 862"/>
                <a:gd name="T21" fmla="*/ 1263 h 1954"/>
                <a:gd name="T22" fmla="*/ 399 w 862"/>
                <a:gd name="T23" fmla="*/ 1230 h 1954"/>
                <a:gd name="T24" fmla="*/ 554 w 862"/>
                <a:gd name="T25" fmla="*/ 1179 h 1954"/>
                <a:gd name="T26" fmla="*/ 562 w 862"/>
                <a:gd name="T27" fmla="*/ 1140 h 1954"/>
                <a:gd name="T28" fmla="*/ 425 w 862"/>
                <a:gd name="T29" fmla="*/ 1163 h 1954"/>
                <a:gd name="T30" fmla="*/ 286 w 862"/>
                <a:gd name="T31" fmla="*/ 1171 h 1954"/>
                <a:gd name="T32" fmla="*/ 206 w 862"/>
                <a:gd name="T33" fmla="*/ 1163 h 1954"/>
                <a:gd name="T34" fmla="*/ 351 w 862"/>
                <a:gd name="T35" fmla="*/ 1116 h 1954"/>
                <a:gd name="T36" fmla="*/ 497 w 862"/>
                <a:gd name="T37" fmla="*/ 1063 h 1954"/>
                <a:gd name="T38" fmla="*/ 640 w 862"/>
                <a:gd name="T39" fmla="*/ 1003 h 1954"/>
                <a:gd name="T40" fmla="*/ 595 w 862"/>
                <a:gd name="T41" fmla="*/ 969 h 1954"/>
                <a:gd name="T42" fmla="*/ 407 w 862"/>
                <a:gd name="T43" fmla="*/ 1022 h 1954"/>
                <a:gd name="T44" fmla="*/ 221 w 862"/>
                <a:gd name="T45" fmla="*/ 1060 h 1954"/>
                <a:gd name="T46" fmla="*/ 270 w 862"/>
                <a:gd name="T47" fmla="*/ 1022 h 1954"/>
                <a:gd name="T48" fmla="*/ 433 w 862"/>
                <a:gd name="T49" fmla="*/ 962 h 1954"/>
                <a:gd name="T50" fmla="*/ 586 w 862"/>
                <a:gd name="T51" fmla="*/ 883 h 1954"/>
                <a:gd name="T52" fmla="*/ 652 w 862"/>
                <a:gd name="T53" fmla="*/ 809 h 1954"/>
                <a:gd name="T54" fmla="*/ 531 w 862"/>
                <a:gd name="T55" fmla="*/ 856 h 1954"/>
                <a:gd name="T56" fmla="*/ 407 w 862"/>
                <a:gd name="T57" fmla="*/ 891 h 1954"/>
                <a:gd name="T58" fmla="*/ 286 w 862"/>
                <a:gd name="T59" fmla="*/ 915 h 1954"/>
                <a:gd name="T60" fmla="*/ 580 w 862"/>
                <a:gd name="T61" fmla="*/ 709 h 1954"/>
                <a:gd name="T62" fmla="*/ 423 w 862"/>
                <a:gd name="T63" fmla="*/ 750 h 1954"/>
                <a:gd name="T64" fmla="*/ 262 w 862"/>
                <a:gd name="T65" fmla="*/ 781 h 1954"/>
                <a:gd name="T66" fmla="*/ 225 w 862"/>
                <a:gd name="T67" fmla="*/ 766 h 1954"/>
                <a:gd name="T68" fmla="*/ 382 w 862"/>
                <a:gd name="T69" fmla="*/ 703 h 1954"/>
                <a:gd name="T70" fmla="*/ 539 w 862"/>
                <a:gd name="T71" fmla="*/ 642 h 1954"/>
                <a:gd name="T72" fmla="*/ 656 w 862"/>
                <a:gd name="T73" fmla="*/ 554 h 1954"/>
                <a:gd name="T74" fmla="*/ 511 w 862"/>
                <a:gd name="T75" fmla="*/ 601 h 1954"/>
                <a:gd name="T76" fmla="*/ 360 w 862"/>
                <a:gd name="T77" fmla="*/ 640 h 1954"/>
                <a:gd name="T78" fmla="*/ 209 w 862"/>
                <a:gd name="T79" fmla="*/ 666 h 1954"/>
                <a:gd name="T80" fmla="*/ 429 w 862"/>
                <a:gd name="T81" fmla="*/ 517 h 1954"/>
                <a:gd name="T82" fmla="*/ 315 w 862"/>
                <a:gd name="T83" fmla="*/ 554 h 1954"/>
                <a:gd name="T84" fmla="*/ 200 w 862"/>
                <a:gd name="T85" fmla="*/ 586 h 1954"/>
                <a:gd name="T86" fmla="*/ 178 w 862"/>
                <a:gd name="T87" fmla="*/ 523 h 1954"/>
                <a:gd name="T88" fmla="*/ 131 w 862"/>
                <a:gd name="T89" fmla="*/ 539 h 1954"/>
                <a:gd name="T90" fmla="*/ 86 w 862"/>
                <a:gd name="T91" fmla="*/ 552 h 1954"/>
                <a:gd name="T92" fmla="*/ 39 w 862"/>
                <a:gd name="T93" fmla="*/ 558 h 1954"/>
                <a:gd name="T94" fmla="*/ 67 w 862"/>
                <a:gd name="T95" fmla="*/ 464 h 1954"/>
                <a:gd name="T96" fmla="*/ 343 w 862"/>
                <a:gd name="T97" fmla="*/ 394 h 1954"/>
                <a:gd name="T98" fmla="*/ 638 w 862"/>
                <a:gd name="T99" fmla="*/ 298 h 1954"/>
                <a:gd name="T100" fmla="*/ 748 w 862"/>
                <a:gd name="T101" fmla="*/ 237 h 1954"/>
                <a:gd name="T102" fmla="*/ 766 w 862"/>
                <a:gd name="T103" fmla="*/ 143 h 1954"/>
                <a:gd name="T104" fmla="*/ 787 w 862"/>
                <a:gd name="T105" fmla="*/ 39 h 1954"/>
                <a:gd name="T106" fmla="*/ 803 w 862"/>
                <a:gd name="T107" fmla="*/ 0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62" h="1954">
                  <a:moveTo>
                    <a:pt x="803" y="0"/>
                  </a:moveTo>
                  <a:lnTo>
                    <a:pt x="823" y="104"/>
                  </a:lnTo>
                  <a:lnTo>
                    <a:pt x="840" y="212"/>
                  </a:lnTo>
                  <a:lnTo>
                    <a:pt x="852" y="327"/>
                  </a:lnTo>
                  <a:lnTo>
                    <a:pt x="860" y="449"/>
                  </a:lnTo>
                  <a:lnTo>
                    <a:pt x="862" y="572"/>
                  </a:lnTo>
                  <a:lnTo>
                    <a:pt x="862" y="701"/>
                  </a:lnTo>
                  <a:lnTo>
                    <a:pt x="858" y="828"/>
                  </a:lnTo>
                  <a:lnTo>
                    <a:pt x="854" y="962"/>
                  </a:lnTo>
                  <a:lnTo>
                    <a:pt x="848" y="1093"/>
                  </a:lnTo>
                  <a:lnTo>
                    <a:pt x="840" y="1224"/>
                  </a:lnTo>
                  <a:lnTo>
                    <a:pt x="830" y="1351"/>
                  </a:lnTo>
                  <a:lnTo>
                    <a:pt x="827" y="1481"/>
                  </a:lnTo>
                  <a:lnTo>
                    <a:pt x="821" y="1604"/>
                  </a:lnTo>
                  <a:lnTo>
                    <a:pt x="819" y="1725"/>
                  </a:lnTo>
                  <a:lnTo>
                    <a:pt x="817" y="1843"/>
                  </a:lnTo>
                  <a:lnTo>
                    <a:pt x="823" y="1954"/>
                  </a:lnTo>
                  <a:lnTo>
                    <a:pt x="732" y="1947"/>
                  </a:lnTo>
                  <a:lnTo>
                    <a:pt x="732" y="1902"/>
                  </a:lnTo>
                  <a:lnTo>
                    <a:pt x="732" y="1857"/>
                  </a:lnTo>
                  <a:lnTo>
                    <a:pt x="734" y="1810"/>
                  </a:lnTo>
                  <a:lnTo>
                    <a:pt x="736" y="1763"/>
                  </a:lnTo>
                  <a:lnTo>
                    <a:pt x="736" y="1716"/>
                  </a:lnTo>
                  <a:lnTo>
                    <a:pt x="738" y="1669"/>
                  </a:lnTo>
                  <a:lnTo>
                    <a:pt x="740" y="1622"/>
                  </a:lnTo>
                  <a:lnTo>
                    <a:pt x="742" y="1575"/>
                  </a:lnTo>
                  <a:lnTo>
                    <a:pt x="742" y="1526"/>
                  </a:lnTo>
                  <a:lnTo>
                    <a:pt x="742" y="1479"/>
                  </a:lnTo>
                  <a:lnTo>
                    <a:pt x="742" y="1432"/>
                  </a:lnTo>
                  <a:lnTo>
                    <a:pt x="742" y="1385"/>
                  </a:lnTo>
                  <a:lnTo>
                    <a:pt x="742" y="1338"/>
                  </a:lnTo>
                  <a:lnTo>
                    <a:pt x="742" y="1291"/>
                  </a:lnTo>
                  <a:lnTo>
                    <a:pt x="742" y="1248"/>
                  </a:lnTo>
                  <a:lnTo>
                    <a:pt x="742" y="1204"/>
                  </a:lnTo>
                  <a:lnTo>
                    <a:pt x="707" y="1220"/>
                  </a:lnTo>
                  <a:lnTo>
                    <a:pt x="670" y="1236"/>
                  </a:lnTo>
                  <a:lnTo>
                    <a:pt x="633" y="1249"/>
                  </a:lnTo>
                  <a:lnTo>
                    <a:pt x="595" y="1265"/>
                  </a:lnTo>
                  <a:lnTo>
                    <a:pt x="556" y="1275"/>
                  </a:lnTo>
                  <a:lnTo>
                    <a:pt x="519" y="1287"/>
                  </a:lnTo>
                  <a:lnTo>
                    <a:pt x="480" y="1296"/>
                  </a:lnTo>
                  <a:lnTo>
                    <a:pt x="443" y="1304"/>
                  </a:lnTo>
                  <a:lnTo>
                    <a:pt x="403" y="1312"/>
                  </a:lnTo>
                  <a:lnTo>
                    <a:pt x="364" y="1320"/>
                  </a:lnTo>
                  <a:lnTo>
                    <a:pt x="325" y="1328"/>
                  </a:lnTo>
                  <a:lnTo>
                    <a:pt x="286" y="1336"/>
                  </a:lnTo>
                  <a:lnTo>
                    <a:pt x="247" y="1340"/>
                  </a:lnTo>
                  <a:lnTo>
                    <a:pt x="208" y="1347"/>
                  </a:lnTo>
                  <a:lnTo>
                    <a:pt x="168" y="1355"/>
                  </a:lnTo>
                  <a:lnTo>
                    <a:pt x="131" y="1363"/>
                  </a:lnTo>
                  <a:lnTo>
                    <a:pt x="110" y="1283"/>
                  </a:lnTo>
                  <a:lnTo>
                    <a:pt x="141" y="1277"/>
                  </a:lnTo>
                  <a:lnTo>
                    <a:pt x="172" y="1273"/>
                  </a:lnTo>
                  <a:lnTo>
                    <a:pt x="206" y="1267"/>
                  </a:lnTo>
                  <a:lnTo>
                    <a:pt x="237" y="1263"/>
                  </a:lnTo>
                  <a:lnTo>
                    <a:pt x="270" y="1257"/>
                  </a:lnTo>
                  <a:lnTo>
                    <a:pt x="302" y="1251"/>
                  </a:lnTo>
                  <a:lnTo>
                    <a:pt x="335" y="1246"/>
                  </a:lnTo>
                  <a:lnTo>
                    <a:pt x="368" y="1240"/>
                  </a:lnTo>
                  <a:lnTo>
                    <a:pt x="399" y="1230"/>
                  </a:lnTo>
                  <a:lnTo>
                    <a:pt x="431" y="1222"/>
                  </a:lnTo>
                  <a:lnTo>
                    <a:pt x="462" y="1212"/>
                  </a:lnTo>
                  <a:lnTo>
                    <a:pt x="494" y="1202"/>
                  </a:lnTo>
                  <a:lnTo>
                    <a:pt x="523" y="1191"/>
                  </a:lnTo>
                  <a:lnTo>
                    <a:pt x="554" y="1179"/>
                  </a:lnTo>
                  <a:lnTo>
                    <a:pt x="586" y="1165"/>
                  </a:lnTo>
                  <a:lnTo>
                    <a:pt x="617" y="1152"/>
                  </a:lnTo>
                  <a:lnTo>
                    <a:pt x="617" y="1126"/>
                  </a:lnTo>
                  <a:lnTo>
                    <a:pt x="590" y="1132"/>
                  </a:lnTo>
                  <a:lnTo>
                    <a:pt x="562" y="1140"/>
                  </a:lnTo>
                  <a:lnTo>
                    <a:pt x="537" y="1146"/>
                  </a:lnTo>
                  <a:lnTo>
                    <a:pt x="509" y="1152"/>
                  </a:lnTo>
                  <a:lnTo>
                    <a:pt x="480" y="1155"/>
                  </a:lnTo>
                  <a:lnTo>
                    <a:pt x="452" y="1159"/>
                  </a:lnTo>
                  <a:lnTo>
                    <a:pt x="425" y="1163"/>
                  </a:lnTo>
                  <a:lnTo>
                    <a:pt x="398" y="1167"/>
                  </a:lnTo>
                  <a:lnTo>
                    <a:pt x="368" y="1167"/>
                  </a:lnTo>
                  <a:lnTo>
                    <a:pt x="341" y="1169"/>
                  </a:lnTo>
                  <a:lnTo>
                    <a:pt x="311" y="1169"/>
                  </a:lnTo>
                  <a:lnTo>
                    <a:pt x="286" y="1171"/>
                  </a:lnTo>
                  <a:lnTo>
                    <a:pt x="257" y="1171"/>
                  </a:lnTo>
                  <a:lnTo>
                    <a:pt x="229" y="1171"/>
                  </a:lnTo>
                  <a:lnTo>
                    <a:pt x="204" y="1171"/>
                  </a:lnTo>
                  <a:lnTo>
                    <a:pt x="178" y="1173"/>
                  </a:lnTo>
                  <a:lnTo>
                    <a:pt x="206" y="1163"/>
                  </a:lnTo>
                  <a:lnTo>
                    <a:pt x="235" y="1154"/>
                  </a:lnTo>
                  <a:lnTo>
                    <a:pt x="264" y="1144"/>
                  </a:lnTo>
                  <a:lnTo>
                    <a:pt x="294" y="1136"/>
                  </a:lnTo>
                  <a:lnTo>
                    <a:pt x="323" y="1126"/>
                  </a:lnTo>
                  <a:lnTo>
                    <a:pt x="351" y="1116"/>
                  </a:lnTo>
                  <a:lnTo>
                    <a:pt x="382" y="1107"/>
                  </a:lnTo>
                  <a:lnTo>
                    <a:pt x="411" y="1097"/>
                  </a:lnTo>
                  <a:lnTo>
                    <a:pt x="441" y="1085"/>
                  </a:lnTo>
                  <a:lnTo>
                    <a:pt x="468" y="1075"/>
                  </a:lnTo>
                  <a:lnTo>
                    <a:pt x="497" y="1063"/>
                  </a:lnTo>
                  <a:lnTo>
                    <a:pt x="527" y="1052"/>
                  </a:lnTo>
                  <a:lnTo>
                    <a:pt x="554" y="1040"/>
                  </a:lnTo>
                  <a:lnTo>
                    <a:pt x="584" y="1026"/>
                  </a:lnTo>
                  <a:lnTo>
                    <a:pt x="611" y="1015"/>
                  </a:lnTo>
                  <a:lnTo>
                    <a:pt x="640" y="1003"/>
                  </a:lnTo>
                  <a:lnTo>
                    <a:pt x="660" y="950"/>
                  </a:lnTo>
                  <a:lnTo>
                    <a:pt x="654" y="950"/>
                  </a:lnTo>
                  <a:lnTo>
                    <a:pt x="642" y="954"/>
                  </a:lnTo>
                  <a:lnTo>
                    <a:pt x="621" y="960"/>
                  </a:lnTo>
                  <a:lnTo>
                    <a:pt x="595" y="969"/>
                  </a:lnTo>
                  <a:lnTo>
                    <a:pt x="564" y="979"/>
                  </a:lnTo>
                  <a:lnTo>
                    <a:pt x="531" y="989"/>
                  </a:lnTo>
                  <a:lnTo>
                    <a:pt x="490" y="1001"/>
                  </a:lnTo>
                  <a:lnTo>
                    <a:pt x="450" y="1013"/>
                  </a:lnTo>
                  <a:lnTo>
                    <a:pt x="407" y="1022"/>
                  </a:lnTo>
                  <a:lnTo>
                    <a:pt x="368" y="1034"/>
                  </a:lnTo>
                  <a:lnTo>
                    <a:pt x="327" y="1044"/>
                  </a:lnTo>
                  <a:lnTo>
                    <a:pt x="288" y="1052"/>
                  </a:lnTo>
                  <a:lnTo>
                    <a:pt x="253" y="1056"/>
                  </a:lnTo>
                  <a:lnTo>
                    <a:pt x="221" y="1060"/>
                  </a:lnTo>
                  <a:lnTo>
                    <a:pt x="192" y="1060"/>
                  </a:lnTo>
                  <a:lnTo>
                    <a:pt x="172" y="1058"/>
                  </a:lnTo>
                  <a:lnTo>
                    <a:pt x="206" y="1044"/>
                  </a:lnTo>
                  <a:lnTo>
                    <a:pt x="237" y="1034"/>
                  </a:lnTo>
                  <a:lnTo>
                    <a:pt x="270" y="1022"/>
                  </a:lnTo>
                  <a:lnTo>
                    <a:pt x="304" y="1011"/>
                  </a:lnTo>
                  <a:lnTo>
                    <a:pt x="335" y="999"/>
                  </a:lnTo>
                  <a:lnTo>
                    <a:pt x="368" y="987"/>
                  </a:lnTo>
                  <a:lnTo>
                    <a:pt x="399" y="973"/>
                  </a:lnTo>
                  <a:lnTo>
                    <a:pt x="433" y="962"/>
                  </a:lnTo>
                  <a:lnTo>
                    <a:pt x="464" y="946"/>
                  </a:lnTo>
                  <a:lnTo>
                    <a:pt x="495" y="930"/>
                  </a:lnTo>
                  <a:lnTo>
                    <a:pt x="525" y="915"/>
                  </a:lnTo>
                  <a:lnTo>
                    <a:pt x="556" y="901"/>
                  </a:lnTo>
                  <a:lnTo>
                    <a:pt x="586" y="883"/>
                  </a:lnTo>
                  <a:lnTo>
                    <a:pt x="615" y="866"/>
                  </a:lnTo>
                  <a:lnTo>
                    <a:pt x="644" y="848"/>
                  </a:lnTo>
                  <a:lnTo>
                    <a:pt x="676" y="832"/>
                  </a:lnTo>
                  <a:lnTo>
                    <a:pt x="676" y="799"/>
                  </a:lnTo>
                  <a:lnTo>
                    <a:pt x="652" y="809"/>
                  </a:lnTo>
                  <a:lnTo>
                    <a:pt x="627" y="821"/>
                  </a:lnTo>
                  <a:lnTo>
                    <a:pt x="603" y="830"/>
                  </a:lnTo>
                  <a:lnTo>
                    <a:pt x="580" y="840"/>
                  </a:lnTo>
                  <a:lnTo>
                    <a:pt x="554" y="848"/>
                  </a:lnTo>
                  <a:lnTo>
                    <a:pt x="531" y="856"/>
                  </a:lnTo>
                  <a:lnTo>
                    <a:pt x="507" y="864"/>
                  </a:lnTo>
                  <a:lnTo>
                    <a:pt x="484" y="874"/>
                  </a:lnTo>
                  <a:lnTo>
                    <a:pt x="458" y="879"/>
                  </a:lnTo>
                  <a:lnTo>
                    <a:pt x="433" y="887"/>
                  </a:lnTo>
                  <a:lnTo>
                    <a:pt x="407" y="891"/>
                  </a:lnTo>
                  <a:lnTo>
                    <a:pt x="384" y="897"/>
                  </a:lnTo>
                  <a:lnTo>
                    <a:pt x="360" y="903"/>
                  </a:lnTo>
                  <a:lnTo>
                    <a:pt x="335" y="907"/>
                  </a:lnTo>
                  <a:lnTo>
                    <a:pt x="309" y="911"/>
                  </a:lnTo>
                  <a:lnTo>
                    <a:pt x="286" y="915"/>
                  </a:lnTo>
                  <a:lnTo>
                    <a:pt x="672" y="709"/>
                  </a:lnTo>
                  <a:lnTo>
                    <a:pt x="676" y="686"/>
                  </a:lnTo>
                  <a:lnTo>
                    <a:pt x="642" y="693"/>
                  </a:lnTo>
                  <a:lnTo>
                    <a:pt x="611" y="701"/>
                  </a:lnTo>
                  <a:lnTo>
                    <a:pt x="580" y="709"/>
                  </a:lnTo>
                  <a:lnTo>
                    <a:pt x="548" y="719"/>
                  </a:lnTo>
                  <a:lnTo>
                    <a:pt x="515" y="727"/>
                  </a:lnTo>
                  <a:lnTo>
                    <a:pt x="486" y="734"/>
                  </a:lnTo>
                  <a:lnTo>
                    <a:pt x="452" y="742"/>
                  </a:lnTo>
                  <a:lnTo>
                    <a:pt x="423" y="750"/>
                  </a:lnTo>
                  <a:lnTo>
                    <a:pt x="390" y="758"/>
                  </a:lnTo>
                  <a:lnTo>
                    <a:pt x="358" y="764"/>
                  </a:lnTo>
                  <a:lnTo>
                    <a:pt x="327" y="770"/>
                  </a:lnTo>
                  <a:lnTo>
                    <a:pt x="294" y="776"/>
                  </a:lnTo>
                  <a:lnTo>
                    <a:pt x="262" y="781"/>
                  </a:lnTo>
                  <a:lnTo>
                    <a:pt x="229" y="785"/>
                  </a:lnTo>
                  <a:lnTo>
                    <a:pt x="196" y="789"/>
                  </a:lnTo>
                  <a:lnTo>
                    <a:pt x="164" y="797"/>
                  </a:lnTo>
                  <a:lnTo>
                    <a:pt x="194" y="780"/>
                  </a:lnTo>
                  <a:lnTo>
                    <a:pt x="225" y="766"/>
                  </a:lnTo>
                  <a:lnTo>
                    <a:pt x="255" y="752"/>
                  </a:lnTo>
                  <a:lnTo>
                    <a:pt x="288" y="740"/>
                  </a:lnTo>
                  <a:lnTo>
                    <a:pt x="319" y="725"/>
                  </a:lnTo>
                  <a:lnTo>
                    <a:pt x="351" y="715"/>
                  </a:lnTo>
                  <a:lnTo>
                    <a:pt x="382" y="703"/>
                  </a:lnTo>
                  <a:lnTo>
                    <a:pt x="415" y="691"/>
                  </a:lnTo>
                  <a:lnTo>
                    <a:pt x="445" y="680"/>
                  </a:lnTo>
                  <a:lnTo>
                    <a:pt x="476" y="668"/>
                  </a:lnTo>
                  <a:lnTo>
                    <a:pt x="507" y="654"/>
                  </a:lnTo>
                  <a:lnTo>
                    <a:pt x="539" y="642"/>
                  </a:lnTo>
                  <a:lnTo>
                    <a:pt x="570" y="627"/>
                  </a:lnTo>
                  <a:lnTo>
                    <a:pt x="599" y="611"/>
                  </a:lnTo>
                  <a:lnTo>
                    <a:pt x="629" y="595"/>
                  </a:lnTo>
                  <a:lnTo>
                    <a:pt x="660" y="578"/>
                  </a:lnTo>
                  <a:lnTo>
                    <a:pt x="656" y="554"/>
                  </a:lnTo>
                  <a:lnTo>
                    <a:pt x="627" y="564"/>
                  </a:lnTo>
                  <a:lnTo>
                    <a:pt x="597" y="574"/>
                  </a:lnTo>
                  <a:lnTo>
                    <a:pt x="570" y="584"/>
                  </a:lnTo>
                  <a:lnTo>
                    <a:pt x="541" y="593"/>
                  </a:lnTo>
                  <a:lnTo>
                    <a:pt x="511" y="601"/>
                  </a:lnTo>
                  <a:lnTo>
                    <a:pt x="480" y="611"/>
                  </a:lnTo>
                  <a:lnTo>
                    <a:pt x="450" y="619"/>
                  </a:lnTo>
                  <a:lnTo>
                    <a:pt x="423" y="627"/>
                  </a:lnTo>
                  <a:lnTo>
                    <a:pt x="392" y="635"/>
                  </a:lnTo>
                  <a:lnTo>
                    <a:pt x="360" y="640"/>
                  </a:lnTo>
                  <a:lnTo>
                    <a:pt x="329" y="646"/>
                  </a:lnTo>
                  <a:lnTo>
                    <a:pt x="302" y="652"/>
                  </a:lnTo>
                  <a:lnTo>
                    <a:pt x="270" y="658"/>
                  </a:lnTo>
                  <a:lnTo>
                    <a:pt x="239" y="662"/>
                  </a:lnTo>
                  <a:lnTo>
                    <a:pt x="209" y="666"/>
                  </a:lnTo>
                  <a:lnTo>
                    <a:pt x="180" y="670"/>
                  </a:lnTo>
                  <a:lnTo>
                    <a:pt x="482" y="529"/>
                  </a:lnTo>
                  <a:lnTo>
                    <a:pt x="474" y="503"/>
                  </a:lnTo>
                  <a:lnTo>
                    <a:pt x="450" y="509"/>
                  </a:lnTo>
                  <a:lnTo>
                    <a:pt x="429" y="517"/>
                  </a:lnTo>
                  <a:lnTo>
                    <a:pt x="407" y="525"/>
                  </a:lnTo>
                  <a:lnTo>
                    <a:pt x="384" y="533"/>
                  </a:lnTo>
                  <a:lnTo>
                    <a:pt x="360" y="539"/>
                  </a:lnTo>
                  <a:lnTo>
                    <a:pt x="339" y="546"/>
                  </a:lnTo>
                  <a:lnTo>
                    <a:pt x="315" y="554"/>
                  </a:lnTo>
                  <a:lnTo>
                    <a:pt x="294" y="562"/>
                  </a:lnTo>
                  <a:lnTo>
                    <a:pt x="270" y="570"/>
                  </a:lnTo>
                  <a:lnTo>
                    <a:pt x="245" y="576"/>
                  </a:lnTo>
                  <a:lnTo>
                    <a:pt x="221" y="580"/>
                  </a:lnTo>
                  <a:lnTo>
                    <a:pt x="200" y="586"/>
                  </a:lnTo>
                  <a:lnTo>
                    <a:pt x="176" y="590"/>
                  </a:lnTo>
                  <a:lnTo>
                    <a:pt x="155" y="595"/>
                  </a:lnTo>
                  <a:lnTo>
                    <a:pt x="131" y="597"/>
                  </a:lnTo>
                  <a:lnTo>
                    <a:pt x="110" y="601"/>
                  </a:lnTo>
                  <a:lnTo>
                    <a:pt x="178" y="523"/>
                  </a:lnTo>
                  <a:lnTo>
                    <a:pt x="168" y="527"/>
                  </a:lnTo>
                  <a:lnTo>
                    <a:pt x="159" y="529"/>
                  </a:lnTo>
                  <a:lnTo>
                    <a:pt x="149" y="533"/>
                  </a:lnTo>
                  <a:lnTo>
                    <a:pt x="141" y="537"/>
                  </a:lnTo>
                  <a:lnTo>
                    <a:pt x="131" y="539"/>
                  </a:lnTo>
                  <a:lnTo>
                    <a:pt x="123" y="543"/>
                  </a:lnTo>
                  <a:lnTo>
                    <a:pt x="114" y="545"/>
                  </a:lnTo>
                  <a:lnTo>
                    <a:pt x="106" y="548"/>
                  </a:lnTo>
                  <a:lnTo>
                    <a:pt x="96" y="550"/>
                  </a:lnTo>
                  <a:lnTo>
                    <a:pt x="86" y="552"/>
                  </a:lnTo>
                  <a:lnTo>
                    <a:pt x="76" y="552"/>
                  </a:lnTo>
                  <a:lnTo>
                    <a:pt x="67" y="556"/>
                  </a:lnTo>
                  <a:lnTo>
                    <a:pt x="59" y="556"/>
                  </a:lnTo>
                  <a:lnTo>
                    <a:pt x="49" y="558"/>
                  </a:lnTo>
                  <a:lnTo>
                    <a:pt x="39" y="558"/>
                  </a:lnTo>
                  <a:lnTo>
                    <a:pt x="31" y="560"/>
                  </a:lnTo>
                  <a:lnTo>
                    <a:pt x="0" y="472"/>
                  </a:lnTo>
                  <a:lnTo>
                    <a:pt x="10" y="472"/>
                  </a:lnTo>
                  <a:lnTo>
                    <a:pt x="33" y="470"/>
                  </a:lnTo>
                  <a:lnTo>
                    <a:pt x="67" y="464"/>
                  </a:lnTo>
                  <a:lnTo>
                    <a:pt x="112" y="454"/>
                  </a:lnTo>
                  <a:lnTo>
                    <a:pt x="162" y="439"/>
                  </a:lnTo>
                  <a:lnTo>
                    <a:pt x="219" y="427"/>
                  </a:lnTo>
                  <a:lnTo>
                    <a:pt x="278" y="409"/>
                  </a:lnTo>
                  <a:lnTo>
                    <a:pt x="343" y="394"/>
                  </a:lnTo>
                  <a:lnTo>
                    <a:pt x="407" y="374"/>
                  </a:lnTo>
                  <a:lnTo>
                    <a:pt x="470" y="355"/>
                  </a:lnTo>
                  <a:lnTo>
                    <a:pt x="531" y="335"/>
                  </a:lnTo>
                  <a:lnTo>
                    <a:pt x="588" y="317"/>
                  </a:lnTo>
                  <a:lnTo>
                    <a:pt x="638" y="298"/>
                  </a:lnTo>
                  <a:lnTo>
                    <a:pt x="685" y="282"/>
                  </a:lnTo>
                  <a:lnTo>
                    <a:pt x="721" y="266"/>
                  </a:lnTo>
                  <a:lnTo>
                    <a:pt x="748" y="259"/>
                  </a:lnTo>
                  <a:lnTo>
                    <a:pt x="748" y="249"/>
                  </a:lnTo>
                  <a:lnTo>
                    <a:pt x="748" y="237"/>
                  </a:lnTo>
                  <a:lnTo>
                    <a:pt x="750" y="223"/>
                  </a:lnTo>
                  <a:lnTo>
                    <a:pt x="754" y="206"/>
                  </a:lnTo>
                  <a:lnTo>
                    <a:pt x="758" y="186"/>
                  </a:lnTo>
                  <a:lnTo>
                    <a:pt x="760" y="165"/>
                  </a:lnTo>
                  <a:lnTo>
                    <a:pt x="766" y="143"/>
                  </a:lnTo>
                  <a:lnTo>
                    <a:pt x="770" y="120"/>
                  </a:lnTo>
                  <a:lnTo>
                    <a:pt x="774" y="96"/>
                  </a:lnTo>
                  <a:lnTo>
                    <a:pt x="778" y="77"/>
                  </a:lnTo>
                  <a:lnTo>
                    <a:pt x="781" y="55"/>
                  </a:lnTo>
                  <a:lnTo>
                    <a:pt x="787" y="39"/>
                  </a:lnTo>
                  <a:lnTo>
                    <a:pt x="789" y="22"/>
                  </a:lnTo>
                  <a:lnTo>
                    <a:pt x="795" y="10"/>
                  </a:lnTo>
                  <a:lnTo>
                    <a:pt x="797" y="2"/>
                  </a:lnTo>
                  <a:lnTo>
                    <a:pt x="803" y="0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72" name="Freeform 256"/>
            <p:cNvSpPr>
              <a:spLocks/>
            </p:cNvSpPr>
            <p:nvPr/>
          </p:nvSpPr>
          <p:spPr bwMode="auto">
            <a:xfrm rot="3195183" flipH="1">
              <a:off x="3755" y="2985"/>
              <a:ext cx="43" cy="60"/>
            </a:xfrm>
            <a:custGeom>
              <a:avLst/>
              <a:gdLst>
                <a:gd name="T0" fmla="*/ 398 w 829"/>
                <a:gd name="T1" fmla="*/ 267 h 905"/>
                <a:gd name="T2" fmla="*/ 274 w 829"/>
                <a:gd name="T3" fmla="*/ 371 h 905"/>
                <a:gd name="T4" fmla="*/ 311 w 829"/>
                <a:gd name="T5" fmla="*/ 367 h 905"/>
                <a:gd name="T6" fmla="*/ 349 w 829"/>
                <a:gd name="T7" fmla="*/ 357 h 905"/>
                <a:gd name="T8" fmla="*/ 384 w 829"/>
                <a:gd name="T9" fmla="*/ 349 h 905"/>
                <a:gd name="T10" fmla="*/ 419 w 829"/>
                <a:gd name="T11" fmla="*/ 343 h 905"/>
                <a:gd name="T12" fmla="*/ 458 w 829"/>
                <a:gd name="T13" fmla="*/ 345 h 905"/>
                <a:gd name="T14" fmla="*/ 437 w 829"/>
                <a:gd name="T15" fmla="*/ 353 h 905"/>
                <a:gd name="T16" fmla="*/ 404 w 829"/>
                <a:gd name="T17" fmla="*/ 369 h 905"/>
                <a:gd name="T18" fmla="*/ 364 w 829"/>
                <a:gd name="T19" fmla="*/ 388 h 905"/>
                <a:gd name="T20" fmla="*/ 341 w 829"/>
                <a:gd name="T21" fmla="*/ 410 h 905"/>
                <a:gd name="T22" fmla="*/ 541 w 829"/>
                <a:gd name="T23" fmla="*/ 396 h 905"/>
                <a:gd name="T24" fmla="*/ 429 w 829"/>
                <a:gd name="T25" fmla="*/ 574 h 905"/>
                <a:gd name="T26" fmla="*/ 413 w 829"/>
                <a:gd name="T27" fmla="*/ 608 h 905"/>
                <a:gd name="T28" fmla="*/ 499 w 829"/>
                <a:gd name="T29" fmla="*/ 641 h 905"/>
                <a:gd name="T30" fmla="*/ 437 w 829"/>
                <a:gd name="T31" fmla="*/ 666 h 905"/>
                <a:gd name="T32" fmla="*/ 368 w 829"/>
                <a:gd name="T33" fmla="*/ 684 h 905"/>
                <a:gd name="T34" fmla="*/ 300 w 829"/>
                <a:gd name="T35" fmla="*/ 705 h 905"/>
                <a:gd name="T36" fmla="*/ 235 w 829"/>
                <a:gd name="T37" fmla="*/ 733 h 905"/>
                <a:gd name="T38" fmla="*/ 180 w 829"/>
                <a:gd name="T39" fmla="*/ 776 h 905"/>
                <a:gd name="T40" fmla="*/ 210 w 829"/>
                <a:gd name="T41" fmla="*/ 772 h 905"/>
                <a:gd name="T42" fmla="*/ 272 w 829"/>
                <a:gd name="T43" fmla="*/ 758 h 905"/>
                <a:gd name="T44" fmla="*/ 349 w 829"/>
                <a:gd name="T45" fmla="*/ 741 h 905"/>
                <a:gd name="T46" fmla="*/ 419 w 829"/>
                <a:gd name="T47" fmla="*/ 725 h 905"/>
                <a:gd name="T48" fmla="*/ 460 w 829"/>
                <a:gd name="T49" fmla="*/ 717 h 905"/>
                <a:gd name="T50" fmla="*/ 429 w 829"/>
                <a:gd name="T51" fmla="*/ 731 h 905"/>
                <a:gd name="T52" fmla="*/ 372 w 829"/>
                <a:gd name="T53" fmla="*/ 752 h 905"/>
                <a:gd name="T54" fmla="*/ 315 w 829"/>
                <a:gd name="T55" fmla="*/ 778 h 905"/>
                <a:gd name="T56" fmla="*/ 257 w 829"/>
                <a:gd name="T57" fmla="*/ 797 h 905"/>
                <a:gd name="T58" fmla="*/ 200 w 829"/>
                <a:gd name="T59" fmla="*/ 819 h 905"/>
                <a:gd name="T60" fmla="*/ 161 w 829"/>
                <a:gd name="T61" fmla="*/ 833 h 905"/>
                <a:gd name="T62" fmla="*/ 202 w 829"/>
                <a:gd name="T63" fmla="*/ 829 h 905"/>
                <a:gd name="T64" fmla="*/ 288 w 829"/>
                <a:gd name="T65" fmla="*/ 809 h 905"/>
                <a:gd name="T66" fmla="*/ 388 w 829"/>
                <a:gd name="T67" fmla="*/ 788 h 905"/>
                <a:gd name="T68" fmla="*/ 476 w 829"/>
                <a:gd name="T69" fmla="*/ 772 h 905"/>
                <a:gd name="T70" fmla="*/ 521 w 829"/>
                <a:gd name="T71" fmla="*/ 772 h 905"/>
                <a:gd name="T72" fmla="*/ 460 w 829"/>
                <a:gd name="T73" fmla="*/ 839 h 905"/>
                <a:gd name="T74" fmla="*/ 517 w 829"/>
                <a:gd name="T75" fmla="*/ 823 h 905"/>
                <a:gd name="T76" fmla="*/ 586 w 829"/>
                <a:gd name="T77" fmla="*/ 803 h 905"/>
                <a:gd name="T78" fmla="*/ 650 w 829"/>
                <a:gd name="T79" fmla="*/ 778 h 905"/>
                <a:gd name="T80" fmla="*/ 707 w 829"/>
                <a:gd name="T81" fmla="*/ 756 h 905"/>
                <a:gd name="T82" fmla="*/ 742 w 829"/>
                <a:gd name="T83" fmla="*/ 750 h 905"/>
                <a:gd name="T84" fmla="*/ 778 w 829"/>
                <a:gd name="T85" fmla="*/ 778 h 905"/>
                <a:gd name="T86" fmla="*/ 817 w 829"/>
                <a:gd name="T87" fmla="*/ 797 h 905"/>
                <a:gd name="T88" fmla="*/ 731 w 829"/>
                <a:gd name="T89" fmla="*/ 835 h 905"/>
                <a:gd name="T90" fmla="*/ 574 w 829"/>
                <a:gd name="T91" fmla="*/ 874 h 905"/>
                <a:gd name="T92" fmla="*/ 409 w 829"/>
                <a:gd name="T93" fmla="*/ 901 h 905"/>
                <a:gd name="T94" fmla="*/ 241 w 829"/>
                <a:gd name="T95" fmla="*/ 905 h 905"/>
                <a:gd name="T96" fmla="*/ 84 w 829"/>
                <a:gd name="T97" fmla="*/ 884 h 905"/>
                <a:gd name="T98" fmla="*/ 4 w 829"/>
                <a:gd name="T99" fmla="*/ 831 h 905"/>
                <a:gd name="T100" fmla="*/ 63 w 829"/>
                <a:gd name="T101" fmla="*/ 772 h 905"/>
                <a:gd name="T102" fmla="*/ 129 w 829"/>
                <a:gd name="T103" fmla="*/ 717 h 905"/>
                <a:gd name="T104" fmla="*/ 200 w 829"/>
                <a:gd name="T105" fmla="*/ 660 h 905"/>
                <a:gd name="T106" fmla="*/ 268 w 829"/>
                <a:gd name="T107" fmla="*/ 604 h 905"/>
                <a:gd name="T108" fmla="*/ 335 w 829"/>
                <a:gd name="T109" fmla="*/ 545 h 905"/>
                <a:gd name="T110" fmla="*/ 292 w 829"/>
                <a:gd name="T111" fmla="*/ 508 h 905"/>
                <a:gd name="T112" fmla="*/ 235 w 829"/>
                <a:gd name="T113" fmla="*/ 470 h 905"/>
                <a:gd name="T114" fmla="*/ 168 w 829"/>
                <a:gd name="T115" fmla="*/ 439 h 905"/>
                <a:gd name="T116" fmla="*/ 104 w 829"/>
                <a:gd name="T117" fmla="*/ 414 h 905"/>
                <a:gd name="T118" fmla="*/ 43 w 829"/>
                <a:gd name="T119" fmla="*/ 402 h 905"/>
                <a:gd name="T120" fmla="*/ 633 w 829"/>
                <a:gd name="T121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29" h="905">
                  <a:moveTo>
                    <a:pt x="633" y="0"/>
                  </a:moveTo>
                  <a:lnTo>
                    <a:pt x="642" y="106"/>
                  </a:lnTo>
                  <a:lnTo>
                    <a:pt x="398" y="267"/>
                  </a:lnTo>
                  <a:lnTo>
                    <a:pt x="458" y="259"/>
                  </a:lnTo>
                  <a:lnTo>
                    <a:pt x="264" y="373"/>
                  </a:lnTo>
                  <a:lnTo>
                    <a:pt x="274" y="371"/>
                  </a:lnTo>
                  <a:lnTo>
                    <a:pt x="288" y="371"/>
                  </a:lnTo>
                  <a:lnTo>
                    <a:pt x="300" y="369"/>
                  </a:lnTo>
                  <a:lnTo>
                    <a:pt x="311" y="367"/>
                  </a:lnTo>
                  <a:lnTo>
                    <a:pt x="323" y="365"/>
                  </a:lnTo>
                  <a:lnTo>
                    <a:pt x="335" y="361"/>
                  </a:lnTo>
                  <a:lnTo>
                    <a:pt x="349" y="357"/>
                  </a:lnTo>
                  <a:lnTo>
                    <a:pt x="360" y="357"/>
                  </a:lnTo>
                  <a:lnTo>
                    <a:pt x="372" y="351"/>
                  </a:lnTo>
                  <a:lnTo>
                    <a:pt x="384" y="349"/>
                  </a:lnTo>
                  <a:lnTo>
                    <a:pt x="396" y="347"/>
                  </a:lnTo>
                  <a:lnTo>
                    <a:pt x="407" y="345"/>
                  </a:lnTo>
                  <a:lnTo>
                    <a:pt x="419" y="343"/>
                  </a:lnTo>
                  <a:lnTo>
                    <a:pt x="431" y="341"/>
                  </a:lnTo>
                  <a:lnTo>
                    <a:pt x="445" y="341"/>
                  </a:lnTo>
                  <a:lnTo>
                    <a:pt x="458" y="345"/>
                  </a:lnTo>
                  <a:lnTo>
                    <a:pt x="452" y="345"/>
                  </a:lnTo>
                  <a:lnTo>
                    <a:pt x="445" y="349"/>
                  </a:lnTo>
                  <a:lnTo>
                    <a:pt x="437" y="353"/>
                  </a:lnTo>
                  <a:lnTo>
                    <a:pt x="427" y="357"/>
                  </a:lnTo>
                  <a:lnTo>
                    <a:pt x="413" y="363"/>
                  </a:lnTo>
                  <a:lnTo>
                    <a:pt x="404" y="369"/>
                  </a:lnTo>
                  <a:lnTo>
                    <a:pt x="390" y="374"/>
                  </a:lnTo>
                  <a:lnTo>
                    <a:pt x="380" y="382"/>
                  </a:lnTo>
                  <a:lnTo>
                    <a:pt x="364" y="388"/>
                  </a:lnTo>
                  <a:lnTo>
                    <a:pt x="356" y="396"/>
                  </a:lnTo>
                  <a:lnTo>
                    <a:pt x="347" y="402"/>
                  </a:lnTo>
                  <a:lnTo>
                    <a:pt x="341" y="410"/>
                  </a:lnTo>
                  <a:lnTo>
                    <a:pt x="331" y="421"/>
                  </a:lnTo>
                  <a:lnTo>
                    <a:pt x="339" y="435"/>
                  </a:lnTo>
                  <a:lnTo>
                    <a:pt x="541" y="396"/>
                  </a:lnTo>
                  <a:lnTo>
                    <a:pt x="429" y="490"/>
                  </a:lnTo>
                  <a:lnTo>
                    <a:pt x="556" y="496"/>
                  </a:lnTo>
                  <a:lnTo>
                    <a:pt x="429" y="574"/>
                  </a:lnTo>
                  <a:lnTo>
                    <a:pt x="423" y="582"/>
                  </a:lnTo>
                  <a:lnTo>
                    <a:pt x="417" y="594"/>
                  </a:lnTo>
                  <a:lnTo>
                    <a:pt x="413" y="608"/>
                  </a:lnTo>
                  <a:lnTo>
                    <a:pt x="413" y="621"/>
                  </a:lnTo>
                  <a:lnTo>
                    <a:pt x="521" y="633"/>
                  </a:lnTo>
                  <a:lnTo>
                    <a:pt x="499" y="641"/>
                  </a:lnTo>
                  <a:lnTo>
                    <a:pt x="478" y="651"/>
                  </a:lnTo>
                  <a:lnTo>
                    <a:pt x="456" y="658"/>
                  </a:lnTo>
                  <a:lnTo>
                    <a:pt x="437" y="666"/>
                  </a:lnTo>
                  <a:lnTo>
                    <a:pt x="413" y="672"/>
                  </a:lnTo>
                  <a:lnTo>
                    <a:pt x="390" y="678"/>
                  </a:lnTo>
                  <a:lnTo>
                    <a:pt x="368" y="684"/>
                  </a:lnTo>
                  <a:lnTo>
                    <a:pt x="347" y="692"/>
                  </a:lnTo>
                  <a:lnTo>
                    <a:pt x="323" y="698"/>
                  </a:lnTo>
                  <a:lnTo>
                    <a:pt x="300" y="705"/>
                  </a:lnTo>
                  <a:lnTo>
                    <a:pt x="278" y="713"/>
                  </a:lnTo>
                  <a:lnTo>
                    <a:pt x="259" y="725"/>
                  </a:lnTo>
                  <a:lnTo>
                    <a:pt x="235" y="733"/>
                  </a:lnTo>
                  <a:lnTo>
                    <a:pt x="217" y="747"/>
                  </a:lnTo>
                  <a:lnTo>
                    <a:pt x="198" y="758"/>
                  </a:lnTo>
                  <a:lnTo>
                    <a:pt x="180" y="776"/>
                  </a:lnTo>
                  <a:lnTo>
                    <a:pt x="186" y="774"/>
                  </a:lnTo>
                  <a:lnTo>
                    <a:pt x="194" y="774"/>
                  </a:lnTo>
                  <a:lnTo>
                    <a:pt x="210" y="772"/>
                  </a:lnTo>
                  <a:lnTo>
                    <a:pt x="227" y="768"/>
                  </a:lnTo>
                  <a:lnTo>
                    <a:pt x="249" y="764"/>
                  </a:lnTo>
                  <a:lnTo>
                    <a:pt x="272" y="758"/>
                  </a:lnTo>
                  <a:lnTo>
                    <a:pt x="298" y="752"/>
                  </a:lnTo>
                  <a:lnTo>
                    <a:pt x="323" y="749"/>
                  </a:lnTo>
                  <a:lnTo>
                    <a:pt x="349" y="741"/>
                  </a:lnTo>
                  <a:lnTo>
                    <a:pt x="372" y="735"/>
                  </a:lnTo>
                  <a:lnTo>
                    <a:pt x="398" y="731"/>
                  </a:lnTo>
                  <a:lnTo>
                    <a:pt x="419" y="725"/>
                  </a:lnTo>
                  <a:lnTo>
                    <a:pt x="437" y="721"/>
                  </a:lnTo>
                  <a:lnTo>
                    <a:pt x="451" y="717"/>
                  </a:lnTo>
                  <a:lnTo>
                    <a:pt x="460" y="717"/>
                  </a:lnTo>
                  <a:lnTo>
                    <a:pt x="466" y="717"/>
                  </a:lnTo>
                  <a:lnTo>
                    <a:pt x="447" y="723"/>
                  </a:lnTo>
                  <a:lnTo>
                    <a:pt x="429" y="731"/>
                  </a:lnTo>
                  <a:lnTo>
                    <a:pt x="409" y="737"/>
                  </a:lnTo>
                  <a:lnTo>
                    <a:pt x="390" y="747"/>
                  </a:lnTo>
                  <a:lnTo>
                    <a:pt x="372" y="752"/>
                  </a:lnTo>
                  <a:lnTo>
                    <a:pt x="353" y="760"/>
                  </a:lnTo>
                  <a:lnTo>
                    <a:pt x="333" y="768"/>
                  </a:lnTo>
                  <a:lnTo>
                    <a:pt x="315" y="778"/>
                  </a:lnTo>
                  <a:lnTo>
                    <a:pt x="294" y="784"/>
                  </a:lnTo>
                  <a:lnTo>
                    <a:pt x="274" y="792"/>
                  </a:lnTo>
                  <a:lnTo>
                    <a:pt x="257" y="797"/>
                  </a:lnTo>
                  <a:lnTo>
                    <a:pt x="237" y="807"/>
                  </a:lnTo>
                  <a:lnTo>
                    <a:pt x="217" y="813"/>
                  </a:lnTo>
                  <a:lnTo>
                    <a:pt x="200" y="819"/>
                  </a:lnTo>
                  <a:lnTo>
                    <a:pt x="182" y="825"/>
                  </a:lnTo>
                  <a:lnTo>
                    <a:pt x="165" y="831"/>
                  </a:lnTo>
                  <a:lnTo>
                    <a:pt x="161" y="833"/>
                  </a:lnTo>
                  <a:lnTo>
                    <a:pt x="168" y="833"/>
                  </a:lnTo>
                  <a:lnTo>
                    <a:pt x="182" y="831"/>
                  </a:lnTo>
                  <a:lnTo>
                    <a:pt x="202" y="829"/>
                  </a:lnTo>
                  <a:lnTo>
                    <a:pt x="225" y="823"/>
                  </a:lnTo>
                  <a:lnTo>
                    <a:pt x="257" y="815"/>
                  </a:lnTo>
                  <a:lnTo>
                    <a:pt x="288" y="809"/>
                  </a:lnTo>
                  <a:lnTo>
                    <a:pt x="323" y="803"/>
                  </a:lnTo>
                  <a:lnTo>
                    <a:pt x="356" y="795"/>
                  </a:lnTo>
                  <a:lnTo>
                    <a:pt x="388" y="788"/>
                  </a:lnTo>
                  <a:lnTo>
                    <a:pt x="421" y="782"/>
                  </a:lnTo>
                  <a:lnTo>
                    <a:pt x="452" y="776"/>
                  </a:lnTo>
                  <a:lnTo>
                    <a:pt x="476" y="772"/>
                  </a:lnTo>
                  <a:lnTo>
                    <a:pt x="498" y="768"/>
                  </a:lnTo>
                  <a:lnTo>
                    <a:pt x="511" y="768"/>
                  </a:lnTo>
                  <a:lnTo>
                    <a:pt x="521" y="772"/>
                  </a:lnTo>
                  <a:lnTo>
                    <a:pt x="429" y="846"/>
                  </a:lnTo>
                  <a:lnTo>
                    <a:pt x="443" y="842"/>
                  </a:lnTo>
                  <a:lnTo>
                    <a:pt x="460" y="839"/>
                  </a:lnTo>
                  <a:lnTo>
                    <a:pt x="478" y="833"/>
                  </a:lnTo>
                  <a:lnTo>
                    <a:pt x="498" y="829"/>
                  </a:lnTo>
                  <a:lnTo>
                    <a:pt x="517" y="823"/>
                  </a:lnTo>
                  <a:lnTo>
                    <a:pt x="541" y="815"/>
                  </a:lnTo>
                  <a:lnTo>
                    <a:pt x="562" y="809"/>
                  </a:lnTo>
                  <a:lnTo>
                    <a:pt x="586" y="803"/>
                  </a:lnTo>
                  <a:lnTo>
                    <a:pt x="607" y="794"/>
                  </a:lnTo>
                  <a:lnTo>
                    <a:pt x="631" y="788"/>
                  </a:lnTo>
                  <a:lnTo>
                    <a:pt x="650" y="778"/>
                  </a:lnTo>
                  <a:lnTo>
                    <a:pt x="672" y="772"/>
                  </a:lnTo>
                  <a:lnTo>
                    <a:pt x="689" y="764"/>
                  </a:lnTo>
                  <a:lnTo>
                    <a:pt x="707" y="756"/>
                  </a:lnTo>
                  <a:lnTo>
                    <a:pt x="723" y="750"/>
                  </a:lnTo>
                  <a:lnTo>
                    <a:pt x="738" y="745"/>
                  </a:lnTo>
                  <a:lnTo>
                    <a:pt x="742" y="750"/>
                  </a:lnTo>
                  <a:lnTo>
                    <a:pt x="752" y="760"/>
                  </a:lnTo>
                  <a:lnTo>
                    <a:pt x="762" y="768"/>
                  </a:lnTo>
                  <a:lnTo>
                    <a:pt x="778" y="778"/>
                  </a:lnTo>
                  <a:lnTo>
                    <a:pt x="789" y="784"/>
                  </a:lnTo>
                  <a:lnTo>
                    <a:pt x="803" y="792"/>
                  </a:lnTo>
                  <a:lnTo>
                    <a:pt x="817" y="797"/>
                  </a:lnTo>
                  <a:lnTo>
                    <a:pt x="829" y="803"/>
                  </a:lnTo>
                  <a:lnTo>
                    <a:pt x="780" y="819"/>
                  </a:lnTo>
                  <a:lnTo>
                    <a:pt x="731" y="835"/>
                  </a:lnTo>
                  <a:lnTo>
                    <a:pt x="680" y="848"/>
                  </a:lnTo>
                  <a:lnTo>
                    <a:pt x="629" y="864"/>
                  </a:lnTo>
                  <a:lnTo>
                    <a:pt x="574" y="874"/>
                  </a:lnTo>
                  <a:lnTo>
                    <a:pt x="519" y="886"/>
                  </a:lnTo>
                  <a:lnTo>
                    <a:pt x="464" y="893"/>
                  </a:lnTo>
                  <a:lnTo>
                    <a:pt x="409" y="901"/>
                  </a:lnTo>
                  <a:lnTo>
                    <a:pt x="353" y="905"/>
                  </a:lnTo>
                  <a:lnTo>
                    <a:pt x="298" y="905"/>
                  </a:lnTo>
                  <a:lnTo>
                    <a:pt x="241" y="905"/>
                  </a:lnTo>
                  <a:lnTo>
                    <a:pt x="188" y="901"/>
                  </a:lnTo>
                  <a:lnTo>
                    <a:pt x="135" y="893"/>
                  </a:lnTo>
                  <a:lnTo>
                    <a:pt x="84" y="884"/>
                  </a:lnTo>
                  <a:lnTo>
                    <a:pt x="33" y="870"/>
                  </a:lnTo>
                  <a:lnTo>
                    <a:pt x="0" y="854"/>
                  </a:lnTo>
                  <a:lnTo>
                    <a:pt x="4" y="831"/>
                  </a:lnTo>
                  <a:lnTo>
                    <a:pt x="24" y="811"/>
                  </a:lnTo>
                  <a:lnTo>
                    <a:pt x="41" y="790"/>
                  </a:lnTo>
                  <a:lnTo>
                    <a:pt x="63" y="772"/>
                  </a:lnTo>
                  <a:lnTo>
                    <a:pt x="84" y="752"/>
                  </a:lnTo>
                  <a:lnTo>
                    <a:pt x="106" y="733"/>
                  </a:lnTo>
                  <a:lnTo>
                    <a:pt x="129" y="717"/>
                  </a:lnTo>
                  <a:lnTo>
                    <a:pt x="153" y="700"/>
                  </a:lnTo>
                  <a:lnTo>
                    <a:pt x="176" y="680"/>
                  </a:lnTo>
                  <a:lnTo>
                    <a:pt x="200" y="660"/>
                  </a:lnTo>
                  <a:lnTo>
                    <a:pt x="223" y="643"/>
                  </a:lnTo>
                  <a:lnTo>
                    <a:pt x="247" y="625"/>
                  </a:lnTo>
                  <a:lnTo>
                    <a:pt x="268" y="604"/>
                  </a:lnTo>
                  <a:lnTo>
                    <a:pt x="292" y="586"/>
                  </a:lnTo>
                  <a:lnTo>
                    <a:pt x="313" y="564"/>
                  </a:lnTo>
                  <a:lnTo>
                    <a:pt x="335" y="545"/>
                  </a:lnTo>
                  <a:lnTo>
                    <a:pt x="321" y="533"/>
                  </a:lnTo>
                  <a:lnTo>
                    <a:pt x="308" y="519"/>
                  </a:lnTo>
                  <a:lnTo>
                    <a:pt x="292" y="508"/>
                  </a:lnTo>
                  <a:lnTo>
                    <a:pt x="274" y="496"/>
                  </a:lnTo>
                  <a:lnTo>
                    <a:pt x="255" y="482"/>
                  </a:lnTo>
                  <a:lnTo>
                    <a:pt x="235" y="470"/>
                  </a:lnTo>
                  <a:lnTo>
                    <a:pt x="214" y="459"/>
                  </a:lnTo>
                  <a:lnTo>
                    <a:pt x="194" y="449"/>
                  </a:lnTo>
                  <a:lnTo>
                    <a:pt x="168" y="439"/>
                  </a:lnTo>
                  <a:lnTo>
                    <a:pt x="147" y="429"/>
                  </a:lnTo>
                  <a:lnTo>
                    <a:pt x="123" y="420"/>
                  </a:lnTo>
                  <a:lnTo>
                    <a:pt x="104" y="414"/>
                  </a:lnTo>
                  <a:lnTo>
                    <a:pt x="80" y="408"/>
                  </a:lnTo>
                  <a:lnTo>
                    <a:pt x="63" y="406"/>
                  </a:lnTo>
                  <a:lnTo>
                    <a:pt x="43" y="402"/>
                  </a:lnTo>
                  <a:lnTo>
                    <a:pt x="27" y="404"/>
                  </a:lnTo>
                  <a:lnTo>
                    <a:pt x="633" y="0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73" name="Freeform 257"/>
            <p:cNvSpPr>
              <a:spLocks/>
            </p:cNvSpPr>
            <p:nvPr/>
          </p:nvSpPr>
          <p:spPr bwMode="auto">
            <a:xfrm rot="3195183" flipH="1">
              <a:off x="3750" y="2941"/>
              <a:ext cx="43" cy="46"/>
            </a:xfrm>
            <a:custGeom>
              <a:avLst/>
              <a:gdLst>
                <a:gd name="T0" fmla="*/ 672 w 827"/>
                <a:gd name="T1" fmla="*/ 23 h 707"/>
                <a:gd name="T2" fmla="*/ 470 w 827"/>
                <a:gd name="T3" fmla="*/ 39 h 707"/>
                <a:gd name="T4" fmla="*/ 543 w 827"/>
                <a:gd name="T5" fmla="*/ 0 h 707"/>
                <a:gd name="T6" fmla="*/ 275 w 827"/>
                <a:gd name="T7" fmla="*/ 15 h 707"/>
                <a:gd name="T8" fmla="*/ 376 w 827"/>
                <a:gd name="T9" fmla="*/ 51 h 707"/>
                <a:gd name="T10" fmla="*/ 175 w 827"/>
                <a:gd name="T11" fmla="*/ 125 h 707"/>
                <a:gd name="T12" fmla="*/ 316 w 827"/>
                <a:gd name="T13" fmla="*/ 121 h 707"/>
                <a:gd name="T14" fmla="*/ 106 w 827"/>
                <a:gd name="T15" fmla="*/ 239 h 707"/>
                <a:gd name="T16" fmla="*/ 292 w 827"/>
                <a:gd name="T17" fmla="*/ 248 h 707"/>
                <a:gd name="T18" fmla="*/ 83 w 827"/>
                <a:gd name="T19" fmla="*/ 385 h 707"/>
                <a:gd name="T20" fmla="*/ 245 w 827"/>
                <a:gd name="T21" fmla="*/ 382 h 707"/>
                <a:gd name="T22" fmla="*/ 0 w 827"/>
                <a:gd name="T23" fmla="*/ 532 h 707"/>
                <a:gd name="T24" fmla="*/ 202 w 827"/>
                <a:gd name="T25" fmla="*/ 528 h 707"/>
                <a:gd name="T26" fmla="*/ 47 w 827"/>
                <a:gd name="T27" fmla="*/ 652 h 707"/>
                <a:gd name="T28" fmla="*/ 233 w 827"/>
                <a:gd name="T29" fmla="*/ 628 h 707"/>
                <a:gd name="T30" fmla="*/ 136 w 827"/>
                <a:gd name="T31" fmla="*/ 707 h 707"/>
                <a:gd name="T32" fmla="*/ 615 w 827"/>
                <a:gd name="T33" fmla="*/ 660 h 707"/>
                <a:gd name="T34" fmla="*/ 819 w 827"/>
                <a:gd name="T35" fmla="*/ 622 h 707"/>
                <a:gd name="T36" fmla="*/ 521 w 827"/>
                <a:gd name="T37" fmla="*/ 615 h 707"/>
                <a:gd name="T38" fmla="*/ 729 w 827"/>
                <a:gd name="T39" fmla="*/ 513 h 707"/>
                <a:gd name="T40" fmla="*/ 470 w 827"/>
                <a:gd name="T41" fmla="*/ 509 h 707"/>
                <a:gd name="T42" fmla="*/ 786 w 827"/>
                <a:gd name="T43" fmla="*/ 374 h 707"/>
                <a:gd name="T44" fmla="*/ 621 w 827"/>
                <a:gd name="T45" fmla="*/ 366 h 707"/>
                <a:gd name="T46" fmla="*/ 827 w 827"/>
                <a:gd name="T47" fmla="*/ 223 h 707"/>
                <a:gd name="T48" fmla="*/ 521 w 827"/>
                <a:gd name="T49" fmla="*/ 288 h 707"/>
                <a:gd name="T50" fmla="*/ 566 w 827"/>
                <a:gd name="T51" fmla="*/ 207 h 707"/>
                <a:gd name="T52" fmla="*/ 737 w 827"/>
                <a:gd name="T53" fmla="*/ 117 h 707"/>
                <a:gd name="T54" fmla="*/ 514 w 827"/>
                <a:gd name="T55" fmla="*/ 125 h 707"/>
                <a:gd name="T56" fmla="*/ 672 w 827"/>
                <a:gd name="T57" fmla="*/ 23 h 707"/>
                <a:gd name="T58" fmla="*/ 672 w 827"/>
                <a:gd name="T59" fmla="*/ 2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7" h="707">
                  <a:moveTo>
                    <a:pt x="672" y="23"/>
                  </a:moveTo>
                  <a:lnTo>
                    <a:pt x="470" y="39"/>
                  </a:lnTo>
                  <a:lnTo>
                    <a:pt x="543" y="0"/>
                  </a:lnTo>
                  <a:lnTo>
                    <a:pt x="275" y="15"/>
                  </a:lnTo>
                  <a:lnTo>
                    <a:pt x="376" y="51"/>
                  </a:lnTo>
                  <a:lnTo>
                    <a:pt x="175" y="125"/>
                  </a:lnTo>
                  <a:lnTo>
                    <a:pt x="316" y="121"/>
                  </a:lnTo>
                  <a:lnTo>
                    <a:pt x="106" y="239"/>
                  </a:lnTo>
                  <a:lnTo>
                    <a:pt x="292" y="248"/>
                  </a:lnTo>
                  <a:lnTo>
                    <a:pt x="83" y="385"/>
                  </a:lnTo>
                  <a:lnTo>
                    <a:pt x="245" y="382"/>
                  </a:lnTo>
                  <a:lnTo>
                    <a:pt x="0" y="532"/>
                  </a:lnTo>
                  <a:lnTo>
                    <a:pt x="202" y="528"/>
                  </a:lnTo>
                  <a:lnTo>
                    <a:pt x="47" y="652"/>
                  </a:lnTo>
                  <a:lnTo>
                    <a:pt x="233" y="628"/>
                  </a:lnTo>
                  <a:lnTo>
                    <a:pt x="136" y="707"/>
                  </a:lnTo>
                  <a:lnTo>
                    <a:pt x="615" y="660"/>
                  </a:lnTo>
                  <a:lnTo>
                    <a:pt x="819" y="622"/>
                  </a:lnTo>
                  <a:lnTo>
                    <a:pt x="521" y="615"/>
                  </a:lnTo>
                  <a:lnTo>
                    <a:pt x="729" y="513"/>
                  </a:lnTo>
                  <a:lnTo>
                    <a:pt x="470" y="509"/>
                  </a:lnTo>
                  <a:lnTo>
                    <a:pt x="786" y="374"/>
                  </a:lnTo>
                  <a:lnTo>
                    <a:pt x="621" y="366"/>
                  </a:lnTo>
                  <a:lnTo>
                    <a:pt x="827" y="223"/>
                  </a:lnTo>
                  <a:lnTo>
                    <a:pt x="521" y="288"/>
                  </a:lnTo>
                  <a:lnTo>
                    <a:pt x="566" y="207"/>
                  </a:lnTo>
                  <a:lnTo>
                    <a:pt x="737" y="117"/>
                  </a:lnTo>
                  <a:lnTo>
                    <a:pt x="514" y="125"/>
                  </a:lnTo>
                  <a:lnTo>
                    <a:pt x="672" y="23"/>
                  </a:lnTo>
                  <a:lnTo>
                    <a:pt x="672" y="23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74" name="Freeform 258"/>
            <p:cNvSpPr>
              <a:spLocks/>
            </p:cNvSpPr>
            <p:nvPr/>
          </p:nvSpPr>
          <p:spPr bwMode="auto">
            <a:xfrm rot="3195183" flipH="1">
              <a:off x="3764" y="2990"/>
              <a:ext cx="12" cy="41"/>
            </a:xfrm>
            <a:custGeom>
              <a:avLst/>
              <a:gdLst>
                <a:gd name="T0" fmla="*/ 147 w 249"/>
                <a:gd name="T1" fmla="*/ 0 h 624"/>
                <a:gd name="T2" fmla="*/ 167 w 249"/>
                <a:gd name="T3" fmla="*/ 178 h 624"/>
                <a:gd name="T4" fmla="*/ 194 w 249"/>
                <a:gd name="T5" fmla="*/ 364 h 624"/>
                <a:gd name="T6" fmla="*/ 249 w 249"/>
                <a:gd name="T7" fmla="*/ 546 h 624"/>
                <a:gd name="T8" fmla="*/ 128 w 249"/>
                <a:gd name="T9" fmla="*/ 624 h 624"/>
                <a:gd name="T10" fmla="*/ 167 w 249"/>
                <a:gd name="T11" fmla="*/ 526 h 624"/>
                <a:gd name="T12" fmla="*/ 34 w 249"/>
                <a:gd name="T13" fmla="*/ 577 h 624"/>
                <a:gd name="T14" fmla="*/ 81 w 249"/>
                <a:gd name="T15" fmla="*/ 513 h 624"/>
                <a:gd name="T16" fmla="*/ 8 w 249"/>
                <a:gd name="T17" fmla="*/ 526 h 624"/>
                <a:gd name="T18" fmla="*/ 167 w 249"/>
                <a:gd name="T19" fmla="*/ 407 h 624"/>
                <a:gd name="T20" fmla="*/ 57 w 249"/>
                <a:gd name="T21" fmla="*/ 407 h 624"/>
                <a:gd name="T22" fmla="*/ 163 w 249"/>
                <a:gd name="T23" fmla="*/ 280 h 624"/>
                <a:gd name="T24" fmla="*/ 84 w 249"/>
                <a:gd name="T25" fmla="*/ 283 h 624"/>
                <a:gd name="T26" fmla="*/ 139 w 249"/>
                <a:gd name="T27" fmla="*/ 158 h 624"/>
                <a:gd name="T28" fmla="*/ 34 w 249"/>
                <a:gd name="T29" fmla="*/ 197 h 624"/>
                <a:gd name="T30" fmla="*/ 120 w 249"/>
                <a:gd name="T31" fmla="*/ 119 h 624"/>
                <a:gd name="T32" fmla="*/ 0 w 249"/>
                <a:gd name="T33" fmla="*/ 135 h 624"/>
                <a:gd name="T34" fmla="*/ 147 w 249"/>
                <a:gd name="T35" fmla="*/ 0 h 624"/>
                <a:gd name="T36" fmla="*/ 147 w 249"/>
                <a:gd name="T3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9" h="624">
                  <a:moveTo>
                    <a:pt x="147" y="0"/>
                  </a:moveTo>
                  <a:lnTo>
                    <a:pt x="167" y="178"/>
                  </a:lnTo>
                  <a:lnTo>
                    <a:pt x="194" y="364"/>
                  </a:lnTo>
                  <a:lnTo>
                    <a:pt x="249" y="546"/>
                  </a:lnTo>
                  <a:lnTo>
                    <a:pt x="128" y="624"/>
                  </a:lnTo>
                  <a:lnTo>
                    <a:pt x="167" y="526"/>
                  </a:lnTo>
                  <a:lnTo>
                    <a:pt x="34" y="577"/>
                  </a:lnTo>
                  <a:lnTo>
                    <a:pt x="81" y="513"/>
                  </a:lnTo>
                  <a:lnTo>
                    <a:pt x="8" y="526"/>
                  </a:lnTo>
                  <a:lnTo>
                    <a:pt x="167" y="407"/>
                  </a:lnTo>
                  <a:lnTo>
                    <a:pt x="57" y="407"/>
                  </a:lnTo>
                  <a:lnTo>
                    <a:pt x="163" y="280"/>
                  </a:lnTo>
                  <a:lnTo>
                    <a:pt x="84" y="283"/>
                  </a:lnTo>
                  <a:lnTo>
                    <a:pt x="139" y="158"/>
                  </a:lnTo>
                  <a:lnTo>
                    <a:pt x="34" y="197"/>
                  </a:lnTo>
                  <a:lnTo>
                    <a:pt x="120" y="119"/>
                  </a:lnTo>
                  <a:lnTo>
                    <a:pt x="0" y="135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75" name="AutoShape 259"/>
            <p:cNvSpPr>
              <a:spLocks noChangeArrowheads="1"/>
            </p:cNvSpPr>
            <p:nvPr/>
          </p:nvSpPr>
          <p:spPr bwMode="auto">
            <a:xfrm>
              <a:off x="3966" y="2885"/>
              <a:ext cx="130" cy="131"/>
            </a:xfrm>
            <a:prstGeom prst="cube">
              <a:avLst>
                <a:gd name="adj" fmla="val 285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76" name="Text Box 260"/>
            <p:cNvSpPr txBox="1">
              <a:spLocks noChangeArrowheads="1"/>
            </p:cNvSpPr>
            <p:nvPr/>
          </p:nvSpPr>
          <p:spPr bwMode="auto">
            <a:xfrm>
              <a:off x="3966" y="2922"/>
              <a:ext cx="93" cy="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400" b="1"/>
                <a:t>=</a:t>
              </a:r>
              <a:endParaRPr lang="en-US" altLang="bg-BG" sz="1400"/>
            </a:p>
          </p:txBody>
        </p:sp>
        <p:sp>
          <p:nvSpPr>
            <p:cNvPr id="9477" name="Freeform 261"/>
            <p:cNvSpPr>
              <a:spLocks/>
            </p:cNvSpPr>
            <p:nvPr/>
          </p:nvSpPr>
          <p:spPr bwMode="auto">
            <a:xfrm>
              <a:off x="4004" y="2886"/>
              <a:ext cx="0" cy="38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78" name="Freeform 262"/>
            <p:cNvSpPr>
              <a:spLocks/>
            </p:cNvSpPr>
            <p:nvPr/>
          </p:nvSpPr>
          <p:spPr bwMode="auto">
            <a:xfrm rot="3195183" flipH="1">
              <a:off x="4052" y="2932"/>
              <a:ext cx="99" cy="94"/>
            </a:xfrm>
            <a:custGeom>
              <a:avLst/>
              <a:gdLst>
                <a:gd name="T0" fmla="*/ 1908 w 1922"/>
                <a:gd name="T1" fmla="*/ 0 h 1436"/>
                <a:gd name="T2" fmla="*/ 1170 w 1922"/>
                <a:gd name="T3" fmla="*/ 198 h 1436"/>
                <a:gd name="T4" fmla="*/ 762 w 1922"/>
                <a:gd name="T5" fmla="*/ 278 h 1436"/>
                <a:gd name="T6" fmla="*/ 584 w 1922"/>
                <a:gd name="T7" fmla="*/ 590 h 1436"/>
                <a:gd name="T8" fmla="*/ 122 w 1922"/>
                <a:gd name="T9" fmla="*/ 899 h 1436"/>
                <a:gd name="T10" fmla="*/ 339 w 1922"/>
                <a:gd name="T11" fmla="*/ 1075 h 1436"/>
                <a:gd name="T12" fmla="*/ 0 w 1922"/>
                <a:gd name="T13" fmla="*/ 1404 h 1436"/>
                <a:gd name="T14" fmla="*/ 257 w 1922"/>
                <a:gd name="T15" fmla="*/ 1436 h 1436"/>
                <a:gd name="T16" fmla="*/ 525 w 1922"/>
                <a:gd name="T17" fmla="*/ 1408 h 1436"/>
                <a:gd name="T18" fmla="*/ 743 w 1922"/>
                <a:gd name="T19" fmla="*/ 1326 h 1436"/>
                <a:gd name="T20" fmla="*/ 704 w 1922"/>
                <a:gd name="T21" fmla="*/ 1044 h 1436"/>
                <a:gd name="T22" fmla="*/ 980 w 1922"/>
                <a:gd name="T23" fmla="*/ 1017 h 1436"/>
                <a:gd name="T24" fmla="*/ 1395 w 1922"/>
                <a:gd name="T25" fmla="*/ 985 h 1436"/>
                <a:gd name="T26" fmla="*/ 1922 w 1922"/>
                <a:gd name="T27" fmla="*/ 831 h 1436"/>
                <a:gd name="T28" fmla="*/ 1908 w 1922"/>
                <a:gd name="T29" fmla="*/ 0 h 1436"/>
                <a:gd name="T30" fmla="*/ 1908 w 1922"/>
                <a:gd name="T31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2" h="1436">
                  <a:moveTo>
                    <a:pt x="1908" y="0"/>
                  </a:moveTo>
                  <a:lnTo>
                    <a:pt x="1170" y="198"/>
                  </a:lnTo>
                  <a:lnTo>
                    <a:pt x="762" y="278"/>
                  </a:lnTo>
                  <a:lnTo>
                    <a:pt x="584" y="590"/>
                  </a:lnTo>
                  <a:lnTo>
                    <a:pt x="122" y="899"/>
                  </a:lnTo>
                  <a:lnTo>
                    <a:pt x="339" y="1075"/>
                  </a:lnTo>
                  <a:lnTo>
                    <a:pt x="0" y="1404"/>
                  </a:lnTo>
                  <a:lnTo>
                    <a:pt x="257" y="1436"/>
                  </a:lnTo>
                  <a:lnTo>
                    <a:pt x="525" y="1408"/>
                  </a:lnTo>
                  <a:lnTo>
                    <a:pt x="743" y="1326"/>
                  </a:lnTo>
                  <a:lnTo>
                    <a:pt x="704" y="1044"/>
                  </a:lnTo>
                  <a:lnTo>
                    <a:pt x="980" y="1017"/>
                  </a:lnTo>
                  <a:lnTo>
                    <a:pt x="1395" y="985"/>
                  </a:lnTo>
                  <a:lnTo>
                    <a:pt x="1922" y="831"/>
                  </a:lnTo>
                  <a:lnTo>
                    <a:pt x="1908" y="0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79" name="Freeform 263"/>
            <p:cNvSpPr>
              <a:spLocks/>
            </p:cNvSpPr>
            <p:nvPr/>
          </p:nvSpPr>
          <p:spPr bwMode="auto">
            <a:xfrm rot="3195183" flipH="1">
              <a:off x="4110" y="2922"/>
              <a:ext cx="19" cy="6"/>
            </a:xfrm>
            <a:custGeom>
              <a:avLst/>
              <a:gdLst>
                <a:gd name="T0" fmla="*/ 376 w 376"/>
                <a:gd name="T1" fmla="*/ 32 h 96"/>
                <a:gd name="T2" fmla="*/ 357 w 376"/>
                <a:gd name="T3" fmla="*/ 35 h 96"/>
                <a:gd name="T4" fmla="*/ 341 w 376"/>
                <a:gd name="T5" fmla="*/ 39 h 96"/>
                <a:gd name="T6" fmla="*/ 324 w 376"/>
                <a:gd name="T7" fmla="*/ 41 h 96"/>
                <a:gd name="T8" fmla="*/ 306 w 376"/>
                <a:gd name="T9" fmla="*/ 47 h 96"/>
                <a:gd name="T10" fmla="*/ 288 w 376"/>
                <a:gd name="T11" fmla="*/ 49 h 96"/>
                <a:gd name="T12" fmla="*/ 271 w 376"/>
                <a:gd name="T13" fmla="*/ 55 h 96"/>
                <a:gd name="T14" fmla="*/ 253 w 376"/>
                <a:gd name="T15" fmla="*/ 59 h 96"/>
                <a:gd name="T16" fmla="*/ 235 w 376"/>
                <a:gd name="T17" fmla="*/ 65 h 96"/>
                <a:gd name="T18" fmla="*/ 218 w 376"/>
                <a:gd name="T19" fmla="*/ 67 h 96"/>
                <a:gd name="T20" fmla="*/ 200 w 376"/>
                <a:gd name="T21" fmla="*/ 71 h 96"/>
                <a:gd name="T22" fmla="*/ 182 w 376"/>
                <a:gd name="T23" fmla="*/ 73 h 96"/>
                <a:gd name="T24" fmla="*/ 165 w 376"/>
                <a:gd name="T25" fmla="*/ 79 h 96"/>
                <a:gd name="T26" fmla="*/ 147 w 376"/>
                <a:gd name="T27" fmla="*/ 81 h 96"/>
                <a:gd name="T28" fmla="*/ 130 w 376"/>
                <a:gd name="T29" fmla="*/ 84 h 96"/>
                <a:gd name="T30" fmla="*/ 112 w 376"/>
                <a:gd name="T31" fmla="*/ 88 h 96"/>
                <a:gd name="T32" fmla="*/ 96 w 376"/>
                <a:gd name="T33" fmla="*/ 90 h 96"/>
                <a:gd name="T34" fmla="*/ 87 w 376"/>
                <a:gd name="T35" fmla="*/ 90 h 96"/>
                <a:gd name="T36" fmla="*/ 75 w 376"/>
                <a:gd name="T37" fmla="*/ 88 h 96"/>
                <a:gd name="T38" fmla="*/ 61 w 376"/>
                <a:gd name="T39" fmla="*/ 86 h 96"/>
                <a:gd name="T40" fmla="*/ 47 w 376"/>
                <a:gd name="T41" fmla="*/ 86 h 96"/>
                <a:gd name="T42" fmla="*/ 32 w 376"/>
                <a:gd name="T43" fmla="*/ 86 h 96"/>
                <a:gd name="T44" fmla="*/ 20 w 376"/>
                <a:gd name="T45" fmla="*/ 88 h 96"/>
                <a:gd name="T46" fmla="*/ 6 w 376"/>
                <a:gd name="T47" fmla="*/ 90 h 96"/>
                <a:gd name="T48" fmla="*/ 0 w 376"/>
                <a:gd name="T49" fmla="*/ 96 h 96"/>
                <a:gd name="T50" fmla="*/ 12 w 376"/>
                <a:gd name="T51" fmla="*/ 84 h 96"/>
                <a:gd name="T52" fmla="*/ 28 w 376"/>
                <a:gd name="T53" fmla="*/ 75 h 96"/>
                <a:gd name="T54" fmla="*/ 41 w 376"/>
                <a:gd name="T55" fmla="*/ 65 h 96"/>
                <a:gd name="T56" fmla="*/ 61 w 376"/>
                <a:gd name="T57" fmla="*/ 57 h 96"/>
                <a:gd name="T58" fmla="*/ 79 w 376"/>
                <a:gd name="T59" fmla="*/ 47 h 96"/>
                <a:gd name="T60" fmla="*/ 96 w 376"/>
                <a:gd name="T61" fmla="*/ 37 h 96"/>
                <a:gd name="T62" fmla="*/ 118 w 376"/>
                <a:gd name="T63" fmla="*/ 30 h 96"/>
                <a:gd name="T64" fmla="*/ 139 w 376"/>
                <a:gd name="T65" fmla="*/ 24 h 96"/>
                <a:gd name="T66" fmla="*/ 159 w 376"/>
                <a:gd name="T67" fmla="*/ 16 h 96"/>
                <a:gd name="T68" fmla="*/ 179 w 376"/>
                <a:gd name="T69" fmla="*/ 10 h 96"/>
                <a:gd name="T70" fmla="*/ 198 w 376"/>
                <a:gd name="T71" fmla="*/ 4 h 96"/>
                <a:gd name="T72" fmla="*/ 218 w 376"/>
                <a:gd name="T73" fmla="*/ 2 h 96"/>
                <a:gd name="T74" fmla="*/ 235 w 376"/>
                <a:gd name="T75" fmla="*/ 0 h 96"/>
                <a:gd name="T76" fmla="*/ 253 w 376"/>
                <a:gd name="T77" fmla="*/ 0 h 96"/>
                <a:gd name="T78" fmla="*/ 269 w 376"/>
                <a:gd name="T79" fmla="*/ 2 h 96"/>
                <a:gd name="T80" fmla="*/ 284 w 376"/>
                <a:gd name="T81" fmla="*/ 8 h 96"/>
                <a:gd name="T82" fmla="*/ 296 w 376"/>
                <a:gd name="T83" fmla="*/ 12 h 96"/>
                <a:gd name="T84" fmla="*/ 308 w 376"/>
                <a:gd name="T85" fmla="*/ 16 h 96"/>
                <a:gd name="T86" fmla="*/ 318 w 376"/>
                <a:gd name="T87" fmla="*/ 18 h 96"/>
                <a:gd name="T88" fmla="*/ 331 w 376"/>
                <a:gd name="T89" fmla="*/ 24 h 96"/>
                <a:gd name="T90" fmla="*/ 341 w 376"/>
                <a:gd name="T91" fmla="*/ 24 h 96"/>
                <a:gd name="T92" fmla="*/ 353 w 376"/>
                <a:gd name="T93" fmla="*/ 28 h 96"/>
                <a:gd name="T94" fmla="*/ 365 w 376"/>
                <a:gd name="T95" fmla="*/ 30 h 96"/>
                <a:gd name="T96" fmla="*/ 376 w 376"/>
                <a:gd name="T97" fmla="*/ 32 h 96"/>
                <a:gd name="T98" fmla="*/ 376 w 376"/>
                <a:gd name="T99" fmla="*/ 3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6" h="96">
                  <a:moveTo>
                    <a:pt x="376" y="32"/>
                  </a:moveTo>
                  <a:lnTo>
                    <a:pt x="357" y="35"/>
                  </a:lnTo>
                  <a:lnTo>
                    <a:pt x="341" y="39"/>
                  </a:lnTo>
                  <a:lnTo>
                    <a:pt x="324" y="41"/>
                  </a:lnTo>
                  <a:lnTo>
                    <a:pt x="306" y="47"/>
                  </a:lnTo>
                  <a:lnTo>
                    <a:pt x="288" y="49"/>
                  </a:lnTo>
                  <a:lnTo>
                    <a:pt x="271" y="55"/>
                  </a:lnTo>
                  <a:lnTo>
                    <a:pt x="253" y="59"/>
                  </a:lnTo>
                  <a:lnTo>
                    <a:pt x="235" y="65"/>
                  </a:lnTo>
                  <a:lnTo>
                    <a:pt x="218" y="67"/>
                  </a:lnTo>
                  <a:lnTo>
                    <a:pt x="200" y="71"/>
                  </a:lnTo>
                  <a:lnTo>
                    <a:pt x="182" y="73"/>
                  </a:lnTo>
                  <a:lnTo>
                    <a:pt x="165" y="79"/>
                  </a:lnTo>
                  <a:lnTo>
                    <a:pt x="147" y="81"/>
                  </a:lnTo>
                  <a:lnTo>
                    <a:pt x="130" y="84"/>
                  </a:lnTo>
                  <a:lnTo>
                    <a:pt x="112" y="88"/>
                  </a:lnTo>
                  <a:lnTo>
                    <a:pt x="96" y="90"/>
                  </a:lnTo>
                  <a:lnTo>
                    <a:pt x="87" y="90"/>
                  </a:lnTo>
                  <a:lnTo>
                    <a:pt x="75" y="88"/>
                  </a:lnTo>
                  <a:lnTo>
                    <a:pt x="61" y="86"/>
                  </a:lnTo>
                  <a:lnTo>
                    <a:pt x="47" y="86"/>
                  </a:lnTo>
                  <a:lnTo>
                    <a:pt x="32" y="86"/>
                  </a:lnTo>
                  <a:lnTo>
                    <a:pt x="20" y="88"/>
                  </a:lnTo>
                  <a:lnTo>
                    <a:pt x="6" y="90"/>
                  </a:lnTo>
                  <a:lnTo>
                    <a:pt x="0" y="96"/>
                  </a:lnTo>
                  <a:lnTo>
                    <a:pt x="12" y="84"/>
                  </a:lnTo>
                  <a:lnTo>
                    <a:pt x="28" y="75"/>
                  </a:lnTo>
                  <a:lnTo>
                    <a:pt x="41" y="65"/>
                  </a:lnTo>
                  <a:lnTo>
                    <a:pt x="61" y="57"/>
                  </a:lnTo>
                  <a:lnTo>
                    <a:pt x="79" y="47"/>
                  </a:lnTo>
                  <a:lnTo>
                    <a:pt x="96" y="37"/>
                  </a:lnTo>
                  <a:lnTo>
                    <a:pt x="118" y="30"/>
                  </a:lnTo>
                  <a:lnTo>
                    <a:pt x="139" y="24"/>
                  </a:lnTo>
                  <a:lnTo>
                    <a:pt x="159" y="16"/>
                  </a:lnTo>
                  <a:lnTo>
                    <a:pt x="179" y="10"/>
                  </a:lnTo>
                  <a:lnTo>
                    <a:pt x="198" y="4"/>
                  </a:lnTo>
                  <a:lnTo>
                    <a:pt x="218" y="2"/>
                  </a:lnTo>
                  <a:lnTo>
                    <a:pt x="235" y="0"/>
                  </a:lnTo>
                  <a:lnTo>
                    <a:pt x="253" y="0"/>
                  </a:lnTo>
                  <a:lnTo>
                    <a:pt x="269" y="2"/>
                  </a:lnTo>
                  <a:lnTo>
                    <a:pt x="284" y="8"/>
                  </a:lnTo>
                  <a:lnTo>
                    <a:pt x="296" y="12"/>
                  </a:lnTo>
                  <a:lnTo>
                    <a:pt x="308" y="16"/>
                  </a:lnTo>
                  <a:lnTo>
                    <a:pt x="318" y="18"/>
                  </a:lnTo>
                  <a:lnTo>
                    <a:pt x="331" y="24"/>
                  </a:lnTo>
                  <a:lnTo>
                    <a:pt x="341" y="24"/>
                  </a:lnTo>
                  <a:lnTo>
                    <a:pt x="353" y="28"/>
                  </a:lnTo>
                  <a:lnTo>
                    <a:pt x="365" y="30"/>
                  </a:lnTo>
                  <a:lnTo>
                    <a:pt x="376" y="32"/>
                  </a:lnTo>
                  <a:lnTo>
                    <a:pt x="37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80" name="Freeform 264"/>
            <p:cNvSpPr>
              <a:spLocks/>
            </p:cNvSpPr>
            <p:nvPr/>
          </p:nvSpPr>
          <p:spPr bwMode="auto">
            <a:xfrm rot="3195183" flipH="1">
              <a:off x="4105" y="2908"/>
              <a:ext cx="23" cy="5"/>
            </a:xfrm>
            <a:custGeom>
              <a:avLst/>
              <a:gdLst>
                <a:gd name="T0" fmla="*/ 437 w 437"/>
                <a:gd name="T1" fmla="*/ 14 h 72"/>
                <a:gd name="T2" fmla="*/ 394 w 437"/>
                <a:gd name="T3" fmla="*/ 25 h 72"/>
                <a:gd name="T4" fmla="*/ 357 w 437"/>
                <a:gd name="T5" fmla="*/ 35 h 72"/>
                <a:gd name="T6" fmla="*/ 324 w 437"/>
                <a:gd name="T7" fmla="*/ 43 h 72"/>
                <a:gd name="T8" fmla="*/ 296 w 437"/>
                <a:gd name="T9" fmla="*/ 53 h 72"/>
                <a:gd name="T10" fmla="*/ 271 w 437"/>
                <a:gd name="T11" fmla="*/ 59 h 72"/>
                <a:gd name="T12" fmla="*/ 249 w 437"/>
                <a:gd name="T13" fmla="*/ 65 h 72"/>
                <a:gd name="T14" fmla="*/ 230 w 437"/>
                <a:gd name="T15" fmla="*/ 67 h 72"/>
                <a:gd name="T16" fmla="*/ 210 w 437"/>
                <a:gd name="T17" fmla="*/ 72 h 72"/>
                <a:gd name="T18" fmla="*/ 190 w 437"/>
                <a:gd name="T19" fmla="*/ 71 h 72"/>
                <a:gd name="T20" fmla="*/ 171 w 437"/>
                <a:gd name="T21" fmla="*/ 71 h 72"/>
                <a:gd name="T22" fmla="*/ 151 w 437"/>
                <a:gd name="T23" fmla="*/ 69 h 72"/>
                <a:gd name="T24" fmla="*/ 128 w 437"/>
                <a:gd name="T25" fmla="*/ 67 h 72"/>
                <a:gd name="T26" fmla="*/ 102 w 437"/>
                <a:gd name="T27" fmla="*/ 59 h 72"/>
                <a:gd name="T28" fmla="*/ 71 w 437"/>
                <a:gd name="T29" fmla="*/ 55 h 72"/>
                <a:gd name="T30" fmla="*/ 40 w 437"/>
                <a:gd name="T31" fmla="*/ 45 h 72"/>
                <a:gd name="T32" fmla="*/ 0 w 437"/>
                <a:gd name="T33" fmla="*/ 37 h 72"/>
                <a:gd name="T34" fmla="*/ 8 w 437"/>
                <a:gd name="T35" fmla="*/ 29 h 72"/>
                <a:gd name="T36" fmla="*/ 26 w 437"/>
                <a:gd name="T37" fmla="*/ 24 h 72"/>
                <a:gd name="T38" fmla="*/ 47 w 437"/>
                <a:gd name="T39" fmla="*/ 18 h 72"/>
                <a:gd name="T40" fmla="*/ 79 w 437"/>
                <a:gd name="T41" fmla="*/ 14 h 72"/>
                <a:gd name="T42" fmla="*/ 110 w 437"/>
                <a:gd name="T43" fmla="*/ 10 h 72"/>
                <a:gd name="T44" fmla="*/ 147 w 437"/>
                <a:gd name="T45" fmla="*/ 6 h 72"/>
                <a:gd name="T46" fmla="*/ 187 w 437"/>
                <a:gd name="T47" fmla="*/ 2 h 72"/>
                <a:gd name="T48" fmla="*/ 228 w 437"/>
                <a:gd name="T49" fmla="*/ 2 h 72"/>
                <a:gd name="T50" fmla="*/ 267 w 437"/>
                <a:gd name="T51" fmla="*/ 0 h 72"/>
                <a:gd name="T52" fmla="*/ 306 w 437"/>
                <a:gd name="T53" fmla="*/ 0 h 72"/>
                <a:gd name="T54" fmla="*/ 339 w 437"/>
                <a:gd name="T55" fmla="*/ 0 h 72"/>
                <a:gd name="T56" fmla="*/ 373 w 437"/>
                <a:gd name="T57" fmla="*/ 2 h 72"/>
                <a:gd name="T58" fmla="*/ 398 w 437"/>
                <a:gd name="T59" fmla="*/ 2 h 72"/>
                <a:gd name="T60" fmla="*/ 420 w 437"/>
                <a:gd name="T61" fmla="*/ 4 h 72"/>
                <a:gd name="T62" fmla="*/ 431 w 437"/>
                <a:gd name="T63" fmla="*/ 10 h 72"/>
                <a:gd name="T64" fmla="*/ 437 w 437"/>
                <a:gd name="T65" fmla="*/ 14 h 72"/>
                <a:gd name="T66" fmla="*/ 437 w 437"/>
                <a:gd name="T67" fmla="*/ 1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7" h="72">
                  <a:moveTo>
                    <a:pt x="437" y="14"/>
                  </a:moveTo>
                  <a:lnTo>
                    <a:pt x="394" y="25"/>
                  </a:lnTo>
                  <a:lnTo>
                    <a:pt x="357" y="35"/>
                  </a:lnTo>
                  <a:lnTo>
                    <a:pt x="324" y="43"/>
                  </a:lnTo>
                  <a:lnTo>
                    <a:pt x="296" y="53"/>
                  </a:lnTo>
                  <a:lnTo>
                    <a:pt x="271" y="59"/>
                  </a:lnTo>
                  <a:lnTo>
                    <a:pt x="249" y="65"/>
                  </a:lnTo>
                  <a:lnTo>
                    <a:pt x="230" y="67"/>
                  </a:lnTo>
                  <a:lnTo>
                    <a:pt x="210" y="72"/>
                  </a:lnTo>
                  <a:lnTo>
                    <a:pt x="190" y="71"/>
                  </a:lnTo>
                  <a:lnTo>
                    <a:pt x="171" y="71"/>
                  </a:lnTo>
                  <a:lnTo>
                    <a:pt x="151" y="69"/>
                  </a:lnTo>
                  <a:lnTo>
                    <a:pt x="128" y="67"/>
                  </a:lnTo>
                  <a:lnTo>
                    <a:pt x="102" y="59"/>
                  </a:lnTo>
                  <a:lnTo>
                    <a:pt x="71" y="55"/>
                  </a:lnTo>
                  <a:lnTo>
                    <a:pt x="40" y="45"/>
                  </a:lnTo>
                  <a:lnTo>
                    <a:pt x="0" y="37"/>
                  </a:lnTo>
                  <a:lnTo>
                    <a:pt x="8" y="29"/>
                  </a:lnTo>
                  <a:lnTo>
                    <a:pt x="26" y="24"/>
                  </a:lnTo>
                  <a:lnTo>
                    <a:pt x="47" y="18"/>
                  </a:lnTo>
                  <a:lnTo>
                    <a:pt x="79" y="14"/>
                  </a:lnTo>
                  <a:lnTo>
                    <a:pt x="110" y="10"/>
                  </a:lnTo>
                  <a:lnTo>
                    <a:pt x="147" y="6"/>
                  </a:lnTo>
                  <a:lnTo>
                    <a:pt x="187" y="2"/>
                  </a:lnTo>
                  <a:lnTo>
                    <a:pt x="228" y="2"/>
                  </a:lnTo>
                  <a:lnTo>
                    <a:pt x="267" y="0"/>
                  </a:lnTo>
                  <a:lnTo>
                    <a:pt x="306" y="0"/>
                  </a:lnTo>
                  <a:lnTo>
                    <a:pt x="339" y="0"/>
                  </a:lnTo>
                  <a:lnTo>
                    <a:pt x="373" y="2"/>
                  </a:lnTo>
                  <a:lnTo>
                    <a:pt x="398" y="2"/>
                  </a:lnTo>
                  <a:lnTo>
                    <a:pt x="420" y="4"/>
                  </a:lnTo>
                  <a:lnTo>
                    <a:pt x="431" y="10"/>
                  </a:lnTo>
                  <a:lnTo>
                    <a:pt x="437" y="14"/>
                  </a:lnTo>
                  <a:lnTo>
                    <a:pt x="43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81" name="Freeform 265"/>
            <p:cNvSpPr>
              <a:spLocks/>
            </p:cNvSpPr>
            <p:nvPr/>
          </p:nvSpPr>
          <p:spPr bwMode="auto">
            <a:xfrm rot="3195183" flipH="1">
              <a:off x="4080" y="2940"/>
              <a:ext cx="41" cy="81"/>
            </a:xfrm>
            <a:custGeom>
              <a:avLst/>
              <a:gdLst>
                <a:gd name="T0" fmla="*/ 297 w 810"/>
                <a:gd name="T1" fmla="*/ 67 h 1226"/>
                <a:gd name="T2" fmla="*/ 382 w 810"/>
                <a:gd name="T3" fmla="*/ 41 h 1226"/>
                <a:gd name="T4" fmla="*/ 470 w 810"/>
                <a:gd name="T5" fmla="*/ 26 h 1226"/>
                <a:gd name="T6" fmla="*/ 554 w 810"/>
                <a:gd name="T7" fmla="*/ 12 h 1226"/>
                <a:gd name="T8" fmla="*/ 640 w 810"/>
                <a:gd name="T9" fmla="*/ 4 h 1226"/>
                <a:gd name="T10" fmla="*/ 707 w 810"/>
                <a:gd name="T11" fmla="*/ 88 h 1226"/>
                <a:gd name="T12" fmla="*/ 252 w 810"/>
                <a:gd name="T13" fmla="*/ 272 h 1226"/>
                <a:gd name="T14" fmla="*/ 311 w 810"/>
                <a:gd name="T15" fmla="*/ 415 h 1226"/>
                <a:gd name="T16" fmla="*/ 280 w 810"/>
                <a:gd name="T17" fmla="*/ 435 h 1226"/>
                <a:gd name="T18" fmla="*/ 250 w 810"/>
                <a:gd name="T19" fmla="*/ 458 h 1226"/>
                <a:gd name="T20" fmla="*/ 217 w 810"/>
                <a:gd name="T21" fmla="*/ 476 h 1226"/>
                <a:gd name="T22" fmla="*/ 186 w 810"/>
                <a:gd name="T23" fmla="*/ 496 h 1226"/>
                <a:gd name="T24" fmla="*/ 152 w 810"/>
                <a:gd name="T25" fmla="*/ 511 h 1226"/>
                <a:gd name="T26" fmla="*/ 131 w 810"/>
                <a:gd name="T27" fmla="*/ 638 h 1226"/>
                <a:gd name="T28" fmla="*/ 113 w 810"/>
                <a:gd name="T29" fmla="*/ 811 h 1226"/>
                <a:gd name="T30" fmla="*/ 109 w 810"/>
                <a:gd name="T31" fmla="*/ 824 h 1226"/>
                <a:gd name="T32" fmla="*/ 133 w 810"/>
                <a:gd name="T33" fmla="*/ 826 h 1226"/>
                <a:gd name="T34" fmla="*/ 170 w 810"/>
                <a:gd name="T35" fmla="*/ 823 h 1226"/>
                <a:gd name="T36" fmla="*/ 219 w 810"/>
                <a:gd name="T37" fmla="*/ 813 h 1226"/>
                <a:gd name="T38" fmla="*/ 250 w 810"/>
                <a:gd name="T39" fmla="*/ 811 h 1226"/>
                <a:gd name="T40" fmla="*/ 207 w 810"/>
                <a:gd name="T41" fmla="*/ 846 h 1226"/>
                <a:gd name="T42" fmla="*/ 176 w 810"/>
                <a:gd name="T43" fmla="*/ 887 h 1226"/>
                <a:gd name="T44" fmla="*/ 248 w 810"/>
                <a:gd name="T45" fmla="*/ 871 h 1226"/>
                <a:gd name="T46" fmla="*/ 362 w 810"/>
                <a:gd name="T47" fmla="*/ 844 h 1226"/>
                <a:gd name="T48" fmla="*/ 483 w 810"/>
                <a:gd name="T49" fmla="*/ 834 h 1226"/>
                <a:gd name="T50" fmla="*/ 601 w 810"/>
                <a:gd name="T51" fmla="*/ 826 h 1226"/>
                <a:gd name="T52" fmla="*/ 715 w 810"/>
                <a:gd name="T53" fmla="*/ 817 h 1226"/>
                <a:gd name="T54" fmla="*/ 810 w 810"/>
                <a:gd name="T55" fmla="*/ 883 h 1226"/>
                <a:gd name="T56" fmla="*/ 705 w 810"/>
                <a:gd name="T57" fmla="*/ 899 h 1226"/>
                <a:gd name="T58" fmla="*/ 593 w 810"/>
                <a:gd name="T59" fmla="*/ 907 h 1226"/>
                <a:gd name="T60" fmla="*/ 479 w 810"/>
                <a:gd name="T61" fmla="*/ 909 h 1226"/>
                <a:gd name="T62" fmla="*/ 368 w 810"/>
                <a:gd name="T63" fmla="*/ 917 h 1226"/>
                <a:gd name="T64" fmla="*/ 262 w 810"/>
                <a:gd name="T65" fmla="*/ 940 h 1226"/>
                <a:gd name="T66" fmla="*/ 376 w 810"/>
                <a:gd name="T67" fmla="*/ 962 h 1226"/>
                <a:gd name="T68" fmla="*/ 362 w 810"/>
                <a:gd name="T69" fmla="*/ 1009 h 1226"/>
                <a:gd name="T70" fmla="*/ 342 w 810"/>
                <a:gd name="T71" fmla="*/ 1058 h 1226"/>
                <a:gd name="T72" fmla="*/ 319 w 810"/>
                <a:gd name="T73" fmla="*/ 1103 h 1226"/>
                <a:gd name="T74" fmla="*/ 293 w 810"/>
                <a:gd name="T75" fmla="*/ 1146 h 1226"/>
                <a:gd name="T76" fmla="*/ 262 w 810"/>
                <a:gd name="T77" fmla="*/ 1189 h 1226"/>
                <a:gd name="T78" fmla="*/ 121 w 810"/>
                <a:gd name="T79" fmla="*/ 1163 h 1226"/>
                <a:gd name="T80" fmla="*/ 86 w 810"/>
                <a:gd name="T81" fmla="*/ 1075 h 1226"/>
                <a:gd name="T82" fmla="*/ 45 w 810"/>
                <a:gd name="T83" fmla="*/ 942 h 1226"/>
                <a:gd name="T84" fmla="*/ 27 w 810"/>
                <a:gd name="T85" fmla="*/ 805 h 1226"/>
                <a:gd name="T86" fmla="*/ 17 w 810"/>
                <a:gd name="T87" fmla="*/ 662 h 1226"/>
                <a:gd name="T88" fmla="*/ 9 w 810"/>
                <a:gd name="T89" fmla="*/ 521 h 1226"/>
                <a:gd name="T90" fmla="*/ 19 w 810"/>
                <a:gd name="T91" fmla="*/ 415 h 1226"/>
                <a:gd name="T92" fmla="*/ 74 w 810"/>
                <a:gd name="T93" fmla="*/ 360 h 1226"/>
                <a:gd name="T94" fmla="*/ 115 w 810"/>
                <a:gd name="T95" fmla="*/ 294 h 1226"/>
                <a:gd name="T96" fmla="*/ 156 w 810"/>
                <a:gd name="T97" fmla="*/ 221 h 1226"/>
                <a:gd name="T98" fmla="*/ 199 w 810"/>
                <a:gd name="T99" fmla="*/ 151 h 1226"/>
                <a:gd name="T100" fmla="*/ 248 w 810"/>
                <a:gd name="T101" fmla="*/ 88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10" h="1226">
                  <a:moveTo>
                    <a:pt x="248" y="88"/>
                  </a:moveTo>
                  <a:lnTo>
                    <a:pt x="272" y="76"/>
                  </a:lnTo>
                  <a:lnTo>
                    <a:pt x="297" y="67"/>
                  </a:lnTo>
                  <a:lnTo>
                    <a:pt x="325" y="57"/>
                  </a:lnTo>
                  <a:lnTo>
                    <a:pt x="352" y="51"/>
                  </a:lnTo>
                  <a:lnTo>
                    <a:pt x="382" y="41"/>
                  </a:lnTo>
                  <a:lnTo>
                    <a:pt x="409" y="35"/>
                  </a:lnTo>
                  <a:lnTo>
                    <a:pt x="438" y="31"/>
                  </a:lnTo>
                  <a:lnTo>
                    <a:pt x="470" y="26"/>
                  </a:lnTo>
                  <a:lnTo>
                    <a:pt x="497" y="22"/>
                  </a:lnTo>
                  <a:lnTo>
                    <a:pt x="526" y="16"/>
                  </a:lnTo>
                  <a:lnTo>
                    <a:pt x="554" y="12"/>
                  </a:lnTo>
                  <a:lnTo>
                    <a:pt x="585" y="10"/>
                  </a:lnTo>
                  <a:lnTo>
                    <a:pt x="611" y="6"/>
                  </a:lnTo>
                  <a:lnTo>
                    <a:pt x="640" y="4"/>
                  </a:lnTo>
                  <a:lnTo>
                    <a:pt x="666" y="0"/>
                  </a:lnTo>
                  <a:lnTo>
                    <a:pt x="695" y="0"/>
                  </a:lnTo>
                  <a:lnTo>
                    <a:pt x="707" y="88"/>
                  </a:lnTo>
                  <a:lnTo>
                    <a:pt x="380" y="127"/>
                  </a:lnTo>
                  <a:lnTo>
                    <a:pt x="474" y="139"/>
                  </a:lnTo>
                  <a:lnTo>
                    <a:pt x="252" y="272"/>
                  </a:lnTo>
                  <a:lnTo>
                    <a:pt x="407" y="253"/>
                  </a:lnTo>
                  <a:lnTo>
                    <a:pt x="170" y="411"/>
                  </a:lnTo>
                  <a:lnTo>
                    <a:pt x="311" y="415"/>
                  </a:lnTo>
                  <a:lnTo>
                    <a:pt x="299" y="421"/>
                  </a:lnTo>
                  <a:lnTo>
                    <a:pt x="291" y="429"/>
                  </a:lnTo>
                  <a:lnTo>
                    <a:pt x="280" y="435"/>
                  </a:lnTo>
                  <a:lnTo>
                    <a:pt x="270" y="443"/>
                  </a:lnTo>
                  <a:lnTo>
                    <a:pt x="260" y="449"/>
                  </a:lnTo>
                  <a:lnTo>
                    <a:pt x="250" y="458"/>
                  </a:lnTo>
                  <a:lnTo>
                    <a:pt x="239" y="464"/>
                  </a:lnTo>
                  <a:lnTo>
                    <a:pt x="229" y="472"/>
                  </a:lnTo>
                  <a:lnTo>
                    <a:pt x="217" y="476"/>
                  </a:lnTo>
                  <a:lnTo>
                    <a:pt x="207" y="482"/>
                  </a:lnTo>
                  <a:lnTo>
                    <a:pt x="193" y="490"/>
                  </a:lnTo>
                  <a:lnTo>
                    <a:pt x="186" y="496"/>
                  </a:lnTo>
                  <a:lnTo>
                    <a:pt x="174" y="499"/>
                  </a:lnTo>
                  <a:lnTo>
                    <a:pt x="162" y="507"/>
                  </a:lnTo>
                  <a:lnTo>
                    <a:pt x="152" y="511"/>
                  </a:lnTo>
                  <a:lnTo>
                    <a:pt x="143" y="517"/>
                  </a:lnTo>
                  <a:lnTo>
                    <a:pt x="260" y="539"/>
                  </a:lnTo>
                  <a:lnTo>
                    <a:pt x="131" y="638"/>
                  </a:lnTo>
                  <a:lnTo>
                    <a:pt x="111" y="727"/>
                  </a:lnTo>
                  <a:lnTo>
                    <a:pt x="244" y="709"/>
                  </a:lnTo>
                  <a:lnTo>
                    <a:pt x="113" y="811"/>
                  </a:lnTo>
                  <a:lnTo>
                    <a:pt x="105" y="817"/>
                  </a:lnTo>
                  <a:lnTo>
                    <a:pt x="105" y="824"/>
                  </a:lnTo>
                  <a:lnTo>
                    <a:pt x="109" y="824"/>
                  </a:lnTo>
                  <a:lnTo>
                    <a:pt x="115" y="824"/>
                  </a:lnTo>
                  <a:lnTo>
                    <a:pt x="121" y="824"/>
                  </a:lnTo>
                  <a:lnTo>
                    <a:pt x="133" y="826"/>
                  </a:lnTo>
                  <a:lnTo>
                    <a:pt x="143" y="824"/>
                  </a:lnTo>
                  <a:lnTo>
                    <a:pt x="154" y="824"/>
                  </a:lnTo>
                  <a:lnTo>
                    <a:pt x="170" y="823"/>
                  </a:lnTo>
                  <a:lnTo>
                    <a:pt x="186" y="821"/>
                  </a:lnTo>
                  <a:lnTo>
                    <a:pt x="201" y="817"/>
                  </a:lnTo>
                  <a:lnTo>
                    <a:pt x="219" y="813"/>
                  </a:lnTo>
                  <a:lnTo>
                    <a:pt x="239" y="809"/>
                  </a:lnTo>
                  <a:lnTo>
                    <a:pt x="260" y="803"/>
                  </a:lnTo>
                  <a:lnTo>
                    <a:pt x="250" y="811"/>
                  </a:lnTo>
                  <a:lnTo>
                    <a:pt x="237" y="821"/>
                  </a:lnTo>
                  <a:lnTo>
                    <a:pt x="221" y="832"/>
                  </a:lnTo>
                  <a:lnTo>
                    <a:pt x="207" y="846"/>
                  </a:lnTo>
                  <a:lnTo>
                    <a:pt x="193" y="858"/>
                  </a:lnTo>
                  <a:lnTo>
                    <a:pt x="182" y="873"/>
                  </a:lnTo>
                  <a:lnTo>
                    <a:pt x="176" y="887"/>
                  </a:lnTo>
                  <a:lnTo>
                    <a:pt x="178" y="901"/>
                  </a:lnTo>
                  <a:lnTo>
                    <a:pt x="211" y="883"/>
                  </a:lnTo>
                  <a:lnTo>
                    <a:pt x="248" y="871"/>
                  </a:lnTo>
                  <a:lnTo>
                    <a:pt x="284" y="860"/>
                  </a:lnTo>
                  <a:lnTo>
                    <a:pt x="325" y="852"/>
                  </a:lnTo>
                  <a:lnTo>
                    <a:pt x="362" y="844"/>
                  </a:lnTo>
                  <a:lnTo>
                    <a:pt x="403" y="842"/>
                  </a:lnTo>
                  <a:lnTo>
                    <a:pt x="442" y="836"/>
                  </a:lnTo>
                  <a:lnTo>
                    <a:pt x="483" y="834"/>
                  </a:lnTo>
                  <a:lnTo>
                    <a:pt x="523" y="832"/>
                  </a:lnTo>
                  <a:lnTo>
                    <a:pt x="562" y="830"/>
                  </a:lnTo>
                  <a:lnTo>
                    <a:pt x="601" y="826"/>
                  </a:lnTo>
                  <a:lnTo>
                    <a:pt x="642" y="824"/>
                  </a:lnTo>
                  <a:lnTo>
                    <a:pt x="677" y="821"/>
                  </a:lnTo>
                  <a:lnTo>
                    <a:pt x="715" y="817"/>
                  </a:lnTo>
                  <a:lnTo>
                    <a:pt x="750" y="811"/>
                  </a:lnTo>
                  <a:lnTo>
                    <a:pt x="787" y="803"/>
                  </a:lnTo>
                  <a:lnTo>
                    <a:pt x="810" y="883"/>
                  </a:lnTo>
                  <a:lnTo>
                    <a:pt x="775" y="891"/>
                  </a:lnTo>
                  <a:lnTo>
                    <a:pt x="740" y="897"/>
                  </a:lnTo>
                  <a:lnTo>
                    <a:pt x="705" y="899"/>
                  </a:lnTo>
                  <a:lnTo>
                    <a:pt x="669" y="905"/>
                  </a:lnTo>
                  <a:lnTo>
                    <a:pt x="632" y="905"/>
                  </a:lnTo>
                  <a:lnTo>
                    <a:pt x="593" y="907"/>
                  </a:lnTo>
                  <a:lnTo>
                    <a:pt x="556" y="907"/>
                  </a:lnTo>
                  <a:lnTo>
                    <a:pt x="519" y="909"/>
                  </a:lnTo>
                  <a:lnTo>
                    <a:pt x="479" y="909"/>
                  </a:lnTo>
                  <a:lnTo>
                    <a:pt x="442" y="911"/>
                  </a:lnTo>
                  <a:lnTo>
                    <a:pt x="405" y="913"/>
                  </a:lnTo>
                  <a:lnTo>
                    <a:pt x="368" y="917"/>
                  </a:lnTo>
                  <a:lnTo>
                    <a:pt x="331" y="922"/>
                  </a:lnTo>
                  <a:lnTo>
                    <a:pt x="297" y="932"/>
                  </a:lnTo>
                  <a:lnTo>
                    <a:pt x="262" y="940"/>
                  </a:lnTo>
                  <a:lnTo>
                    <a:pt x="233" y="956"/>
                  </a:lnTo>
                  <a:lnTo>
                    <a:pt x="240" y="989"/>
                  </a:lnTo>
                  <a:lnTo>
                    <a:pt x="376" y="962"/>
                  </a:lnTo>
                  <a:lnTo>
                    <a:pt x="372" y="977"/>
                  </a:lnTo>
                  <a:lnTo>
                    <a:pt x="366" y="993"/>
                  </a:lnTo>
                  <a:lnTo>
                    <a:pt x="362" y="1009"/>
                  </a:lnTo>
                  <a:lnTo>
                    <a:pt x="356" y="1026"/>
                  </a:lnTo>
                  <a:lnTo>
                    <a:pt x="348" y="1040"/>
                  </a:lnTo>
                  <a:lnTo>
                    <a:pt x="342" y="1058"/>
                  </a:lnTo>
                  <a:lnTo>
                    <a:pt x="335" y="1071"/>
                  </a:lnTo>
                  <a:lnTo>
                    <a:pt x="329" y="1089"/>
                  </a:lnTo>
                  <a:lnTo>
                    <a:pt x="319" y="1103"/>
                  </a:lnTo>
                  <a:lnTo>
                    <a:pt x="309" y="1118"/>
                  </a:lnTo>
                  <a:lnTo>
                    <a:pt x="299" y="1132"/>
                  </a:lnTo>
                  <a:lnTo>
                    <a:pt x="293" y="1146"/>
                  </a:lnTo>
                  <a:lnTo>
                    <a:pt x="282" y="1159"/>
                  </a:lnTo>
                  <a:lnTo>
                    <a:pt x="272" y="1175"/>
                  </a:lnTo>
                  <a:lnTo>
                    <a:pt x="262" y="1189"/>
                  </a:lnTo>
                  <a:lnTo>
                    <a:pt x="252" y="1202"/>
                  </a:lnTo>
                  <a:lnTo>
                    <a:pt x="190" y="1226"/>
                  </a:lnTo>
                  <a:lnTo>
                    <a:pt x="121" y="1163"/>
                  </a:lnTo>
                  <a:lnTo>
                    <a:pt x="131" y="1159"/>
                  </a:lnTo>
                  <a:lnTo>
                    <a:pt x="105" y="1116"/>
                  </a:lnTo>
                  <a:lnTo>
                    <a:pt x="86" y="1075"/>
                  </a:lnTo>
                  <a:lnTo>
                    <a:pt x="68" y="1030"/>
                  </a:lnTo>
                  <a:lnTo>
                    <a:pt x="56" y="989"/>
                  </a:lnTo>
                  <a:lnTo>
                    <a:pt x="45" y="942"/>
                  </a:lnTo>
                  <a:lnTo>
                    <a:pt x="37" y="897"/>
                  </a:lnTo>
                  <a:lnTo>
                    <a:pt x="31" y="850"/>
                  </a:lnTo>
                  <a:lnTo>
                    <a:pt x="27" y="805"/>
                  </a:lnTo>
                  <a:lnTo>
                    <a:pt x="23" y="758"/>
                  </a:lnTo>
                  <a:lnTo>
                    <a:pt x="21" y="711"/>
                  </a:lnTo>
                  <a:lnTo>
                    <a:pt x="17" y="662"/>
                  </a:lnTo>
                  <a:lnTo>
                    <a:pt x="15" y="615"/>
                  </a:lnTo>
                  <a:lnTo>
                    <a:pt x="13" y="568"/>
                  </a:lnTo>
                  <a:lnTo>
                    <a:pt x="9" y="521"/>
                  </a:lnTo>
                  <a:lnTo>
                    <a:pt x="5" y="474"/>
                  </a:lnTo>
                  <a:lnTo>
                    <a:pt x="0" y="431"/>
                  </a:lnTo>
                  <a:lnTo>
                    <a:pt x="19" y="415"/>
                  </a:lnTo>
                  <a:lnTo>
                    <a:pt x="39" y="398"/>
                  </a:lnTo>
                  <a:lnTo>
                    <a:pt x="56" y="378"/>
                  </a:lnTo>
                  <a:lnTo>
                    <a:pt x="74" y="360"/>
                  </a:lnTo>
                  <a:lnTo>
                    <a:pt x="88" y="339"/>
                  </a:lnTo>
                  <a:lnTo>
                    <a:pt x="101" y="317"/>
                  </a:lnTo>
                  <a:lnTo>
                    <a:pt x="115" y="294"/>
                  </a:lnTo>
                  <a:lnTo>
                    <a:pt x="131" y="270"/>
                  </a:lnTo>
                  <a:lnTo>
                    <a:pt x="145" y="245"/>
                  </a:lnTo>
                  <a:lnTo>
                    <a:pt x="156" y="221"/>
                  </a:lnTo>
                  <a:lnTo>
                    <a:pt x="170" y="198"/>
                  </a:lnTo>
                  <a:lnTo>
                    <a:pt x="186" y="174"/>
                  </a:lnTo>
                  <a:lnTo>
                    <a:pt x="199" y="151"/>
                  </a:lnTo>
                  <a:lnTo>
                    <a:pt x="213" y="129"/>
                  </a:lnTo>
                  <a:lnTo>
                    <a:pt x="229" y="106"/>
                  </a:lnTo>
                  <a:lnTo>
                    <a:pt x="248" y="88"/>
                  </a:lnTo>
                  <a:lnTo>
                    <a:pt x="248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82" name="Freeform 266"/>
            <p:cNvSpPr>
              <a:spLocks/>
            </p:cNvSpPr>
            <p:nvPr/>
          </p:nvSpPr>
          <p:spPr bwMode="auto">
            <a:xfrm rot="3195183" flipH="1">
              <a:off x="4065" y="2882"/>
              <a:ext cx="45" cy="129"/>
            </a:xfrm>
            <a:custGeom>
              <a:avLst/>
              <a:gdLst>
                <a:gd name="T0" fmla="*/ 860 w 862"/>
                <a:gd name="T1" fmla="*/ 449 h 1954"/>
                <a:gd name="T2" fmla="*/ 848 w 862"/>
                <a:gd name="T3" fmla="*/ 1093 h 1954"/>
                <a:gd name="T4" fmla="*/ 819 w 862"/>
                <a:gd name="T5" fmla="*/ 1725 h 1954"/>
                <a:gd name="T6" fmla="*/ 732 w 862"/>
                <a:gd name="T7" fmla="*/ 1857 h 1954"/>
                <a:gd name="T8" fmla="*/ 740 w 862"/>
                <a:gd name="T9" fmla="*/ 1622 h 1954"/>
                <a:gd name="T10" fmla="*/ 742 w 862"/>
                <a:gd name="T11" fmla="*/ 1385 h 1954"/>
                <a:gd name="T12" fmla="*/ 707 w 862"/>
                <a:gd name="T13" fmla="*/ 1220 h 1954"/>
                <a:gd name="T14" fmla="*/ 519 w 862"/>
                <a:gd name="T15" fmla="*/ 1287 h 1954"/>
                <a:gd name="T16" fmla="*/ 325 w 862"/>
                <a:gd name="T17" fmla="*/ 1328 h 1954"/>
                <a:gd name="T18" fmla="*/ 131 w 862"/>
                <a:gd name="T19" fmla="*/ 1363 h 1954"/>
                <a:gd name="T20" fmla="*/ 237 w 862"/>
                <a:gd name="T21" fmla="*/ 1263 h 1954"/>
                <a:gd name="T22" fmla="*/ 399 w 862"/>
                <a:gd name="T23" fmla="*/ 1230 h 1954"/>
                <a:gd name="T24" fmla="*/ 554 w 862"/>
                <a:gd name="T25" fmla="*/ 1179 h 1954"/>
                <a:gd name="T26" fmla="*/ 562 w 862"/>
                <a:gd name="T27" fmla="*/ 1140 h 1954"/>
                <a:gd name="T28" fmla="*/ 425 w 862"/>
                <a:gd name="T29" fmla="*/ 1163 h 1954"/>
                <a:gd name="T30" fmla="*/ 286 w 862"/>
                <a:gd name="T31" fmla="*/ 1171 h 1954"/>
                <a:gd name="T32" fmla="*/ 206 w 862"/>
                <a:gd name="T33" fmla="*/ 1163 h 1954"/>
                <a:gd name="T34" fmla="*/ 351 w 862"/>
                <a:gd name="T35" fmla="*/ 1116 h 1954"/>
                <a:gd name="T36" fmla="*/ 497 w 862"/>
                <a:gd name="T37" fmla="*/ 1063 h 1954"/>
                <a:gd name="T38" fmla="*/ 640 w 862"/>
                <a:gd name="T39" fmla="*/ 1003 h 1954"/>
                <a:gd name="T40" fmla="*/ 595 w 862"/>
                <a:gd name="T41" fmla="*/ 969 h 1954"/>
                <a:gd name="T42" fmla="*/ 407 w 862"/>
                <a:gd name="T43" fmla="*/ 1022 h 1954"/>
                <a:gd name="T44" fmla="*/ 221 w 862"/>
                <a:gd name="T45" fmla="*/ 1060 h 1954"/>
                <a:gd name="T46" fmla="*/ 270 w 862"/>
                <a:gd name="T47" fmla="*/ 1022 h 1954"/>
                <a:gd name="T48" fmla="*/ 433 w 862"/>
                <a:gd name="T49" fmla="*/ 962 h 1954"/>
                <a:gd name="T50" fmla="*/ 586 w 862"/>
                <a:gd name="T51" fmla="*/ 883 h 1954"/>
                <a:gd name="T52" fmla="*/ 652 w 862"/>
                <a:gd name="T53" fmla="*/ 809 h 1954"/>
                <a:gd name="T54" fmla="*/ 531 w 862"/>
                <a:gd name="T55" fmla="*/ 856 h 1954"/>
                <a:gd name="T56" fmla="*/ 407 w 862"/>
                <a:gd name="T57" fmla="*/ 891 h 1954"/>
                <a:gd name="T58" fmla="*/ 286 w 862"/>
                <a:gd name="T59" fmla="*/ 915 h 1954"/>
                <a:gd name="T60" fmla="*/ 580 w 862"/>
                <a:gd name="T61" fmla="*/ 709 h 1954"/>
                <a:gd name="T62" fmla="*/ 423 w 862"/>
                <a:gd name="T63" fmla="*/ 750 h 1954"/>
                <a:gd name="T64" fmla="*/ 262 w 862"/>
                <a:gd name="T65" fmla="*/ 781 h 1954"/>
                <a:gd name="T66" fmla="*/ 225 w 862"/>
                <a:gd name="T67" fmla="*/ 766 h 1954"/>
                <a:gd name="T68" fmla="*/ 382 w 862"/>
                <a:gd name="T69" fmla="*/ 703 h 1954"/>
                <a:gd name="T70" fmla="*/ 539 w 862"/>
                <a:gd name="T71" fmla="*/ 642 h 1954"/>
                <a:gd name="T72" fmla="*/ 656 w 862"/>
                <a:gd name="T73" fmla="*/ 554 h 1954"/>
                <a:gd name="T74" fmla="*/ 511 w 862"/>
                <a:gd name="T75" fmla="*/ 601 h 1954"/>
                <a:gd name="T76" fmla="*/ 360 w 862"/>
                <a:gd name="T77" fmla="*/ 640 h 1954"/>
                <a:gd name="T78" fmla="*/ 209 w 862"/>
                <a:gd name="T79" fmla="*/ 666 h 1954"/>
                <a:gd name="T80" fmla="*/ 429 w 862"/>
                <a:gd name="T81" fmla="*/ 517 h 1954"/>
                <a:gd name="T82" fmla="*/ 315 w 862"/>
                <a:gd name="T83" fmla="*/ 554 h 1954"/>
                <a:gd name="T84" fmla="*/ 200 w 862"/>
                <a:gd name="T85" fmla="*/ 586 h 1954"/>
                <a:gd name="T86" fmla="*/ 178 w 862"/>
                <a:gd name="T87" fmla="*/ 523 h 1954"/>
                <a:gd name="T88" fmla="*/ 131 w 862"/>
                <a:gd name="T89" fmla="*/ 539 h 1954"/>
                <a:gd name="T90" fmla="*/ 86 w 862"/>
                <a:gd name="T91" fmla="*/ 552 h 1954"/>
                <a:gd name="T92" fmla="*/ 39 w 862"/>
                <a:gd name="T93" fmla="*/ 558 h 1954"/>
                <a:gd name="T94" fmla="*/ 67 w 862"/>
                <a:gd name="T95" fmla="*/ 464 h 1954"/>
                <a:gd name="T96" fmla="*/ 343 w 862"/>
                <a:gd name="T97" fmla="*/ 394 h 1954"/>
                <a:gd name="T98" fmla="*/ 638 w 862"/>
                <a:gd name="T99" fmla="*/ 298 h 1954"/>
                <a:gd name="T100" fmla="*/ 748 w 862"/>
                <a:gd name="T101" fmla="*/ 237 h 1954"/>
                <a:gd name="T102" fmla="*/ 766 w 862"/>
                <a:gd name="T103" fmla="*/ 143 h 1954"/>
                <a:gd name="T104" fmla="*/ 787 w 862"/>
                <a:gd name="T105" fmla="*/ 39 h 1954"/>
                <a:gd name="T106" fmla="*/ 803 w 862"/>
                <a:gd name="T107" fmla="*/ 0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62" h="1954">
                  <a:moveTo>
                    <a:pt x="803" y="0"/>
                  </a:moveTo>
                  <a:lnTo>
                    <a:pt x="823" y="104"/>
                  </a:lnTo>
                  <a:lnTo>
                    <a:pt x="840" y="212"/>
                  </a:lnTo>
                  <a:lnTo>
                    <a:pt x="852" y="327"/>
                  </a:lnTo>
                  <a:lnTo>
                    <a:pt x="860" y="449"/>
                  </a:lnTo>
                  <a:lnTo>
                    <a:pt x="862" y="572"/>
                  </a:lnTo>
                  <a:lnTo>
                    <a:pt x="862" y="701"/>
                  </a:lnTo>
                  <a:lnTo>
                    <a:pt x="858" y="828"/>
                  </a:lnTo>
                  <a:lnTo>
                    <a:pt x="854" y="962"/>
                  </a:lnTo>
                  <a:lnTo>
                    <a:pt x="848" y="1093"/>
                  </a:lnTo>
                  <a:lnTo>
                    <a:pt x="840" y="1224"/>
                  </a:lnTo>
                  <a:lnTo>
                    <a:pt x="830" y="1351"/>
                  </a:lnTo>
                  <a:lnTo>
                    <a:pt x="827" y="1481"/>
                  </a:lnTo>
                  <a:lnTo>
                    <a:pt x="821" y="1604"/>
                  </a:lnTo>
                  <a:lnTo>
                    <a:pt x="819" y="1725"/>
                  </a:lnTo>
                  <a:lnTo>
                    <a:pt x="817" y="1843"/>
                  </a:lnTo>
                  <a:lnTo>
                    <a:pt x="823" y="1954"/>
                  </a:lnTo>
                  <a:lnTo>
                    <a:pt x="732" y="1947"/>
                  </a:lnTo>
                  <a:lnTo>
                    <a:pt x="732" y="1902"/>
                  </a:lnTo>
                  <a:lnTo>
                    <a:pt x="732" y="1857"/>
                  </a:lnTo>
                  <a:lnTo>
                    <a:pt x="734" y="1810"/>
                  </a:lnTo>
                  <a:lnTo>
                    <a:pt x="736" y="1763"/>
                  </a:lnTo>
                  <a:lnTo>
                    <a:pt x="736" y="1716"/>
                  </a:lnTo>
                  <a:lnTo>
                    <a:pt x="738" y="1669"/>
                  </a:lnTo>
                  <a:lnTo>
                    <a:pt x="740" y="1622"/>
                  </a:lnTo>
                  <a:lnTo>
                    <a:pt x="742" y="1575"/>
                  </a:lnTo>
                  <a:lnTo>
                    <a:pt x="742" y="1526"/>
                  </a:lnTo>
                  <a:lnTo>
                    <a:pt x="742" y="1479"/>
                  </a:lnTo>
                  <a:lnTo>
                    <a:pt x="742" y="1432"/>
                  </a:lnTo>
                  <a:lnTo>
                    <a:pt x="742" y="1385"/>
                  </a:lnTo>
                  <a:lnTo>
                    <a:pt x="742" y="1338"/>
                  </a:lnTo>
                  <a:lnTo>
                    <a:pt x="742" y="1291"/>
                  </a:lnTo>
                  <a:lnTo>
                    <a:pt x="742" y="1248"/>
                  </a:lnTo>
                  <a:lnTo>
                    <a:pt x="742" y="1204"/>
                  </a:lnTo>
                  <a:lnTo>
                    <a:pt x="707" y="1220"/>
                  </a:lnTo>
                  <a:lnTo>
                    <a:pt x="670" y="1236"/>
                  </a:lnTo>
                  <a:lnTo>
                    <a:pt x="633" y="1249"/>
                  </a:lnTo>
                  <a:lnTo>
                    <a:pt x="595" y="1265"/>
                  </a:lnTo>
                  <a:lnTo>
                    <a:pt x="556" y="1275"/>
                  </a:lnTo>
                  <a:lnTo>
                    <a:pt x="519" y="1287"/>
                  </a:lnTo>
                  <a:lnTo>
                    <a:pt x="480" y="1296"/>
                  </a:lnTo>
                  <a:lnTo>
                    <a:pt x="443" y="1304"/>
                  </a:lnTo>
                  <a:lnTo>
                    <a:pt x="403" y="1312"/>
                  </a:lnTo>
                  <a:lnTo>
                    <a:pt x="364" y="1320"/>
                  </a:lnTo>
                  <a:lnTo>
                    <a:pt x="325" y="1328"/>
                  </a:lnTo>
                  <a:lnTo>
                    <a:pt x="286" y="1336"/>
                  </a:lnTo>
                  <a:lnTo>
                    <a:pt x="247" y="1340"/>
                  </a:lnTo>
                  <a:lnTo>
                    <a:pt x="208" y="1347"/>
                  </a:lnTo>
                  <a:lnTo>
                    <a:pt x="168" y="1355"/>
                  </a:lnTo>
                  <a:lnTo>
                    <a:pt x="131" y="1363"/>
                  </a:lnTo>
                  <a:lnTo>
                    <a:pt x="110" y="1283"/>
                  </a:lnTo>
                  <a:lnTo>
                    <a:pt x="141" y="1277"/>
                  </a:lnTo>
                  <a:lnTo>
                    <a:pt x="172" y="1273"/>
                  </a:lnTo>
                  <a:lnTo>
                    <a:pt x="206" y="1267"/>
                  </a:lnTo>
                  <a:lnTo>
                    <a:pt x="237" y="1263"/>
                  </a:lnTo>
                  <a:lnTo>
                    <a:pt x="270" y="1257"/>
                  </a:lnTo>
                  <a:lnTo>
                    <a:pt x="302" y="1251"/>
                  </a:lnTo>
                  <a:lnTo>
                    <a:pt x="335" y="1246"/>
                  </a:lnTo>
                  <a:lnTo>
                    <a:pt x="368" y="1240"/>
                  </a:lnTo>
                  <a:lnTo>
                    <a:pt x="399" y="1230"/>
                  </a:lnTo>
                  <a:lnTo>
                    <a:pt x="431" y="1222"/>
                  </a:lnTo>
                  <a:lnTo>
                    <a:pt x="462" y="1212"/>
                  </a:lnTo>
                  <a:lnTo>
                    <a:pt x="494" y="1202"/>
                  </a:lnTo>
                  <a:lnTo>
                    <a:pt x="523" y="1191"/>
                  </a:lnTo>
                  <a:lnTo>
                    <a:pt x="554" y="1179"/>
                  </a:lnTo>
                  <a:lnTo>
                    <a:pt x="586" y="1165"/>
                  </a:lnTo>
                  <a:lnTo>
                    <a:pt x="617" y="1152"/>
                  </a:lnTo>
                  <a:lnTo>
                    <a:pt x="617" y="1126"/>
                  </a:lnTo>
                  <a:lnTo>
                    <a:pt x="590" y="1132"/>
                  </a:lnTo>
                  <a:lnTo>
                    <a:pt x="562" y="1140"/>
                  </a:lnTo>
                  <a:lnTo>
                    <a:pt x="537" y="1146"/>
                  </a:lnTo>
                  <a:lnTo>
                    <a:pt x="509" y="1152"/>
                  </a:lnTo>
                  <a:lnTo>
                    <a:pt x="480" y="1155"/>
                  </a:lnTo>
                  <a:lnTo>
                    <a:pt x="452" y="1159"/>
                  </a:lnTo>
                  <a:lnTo>
                    <a:pt x="425" y="1163"/>
                  </a:lnTo>
                  <a:lnTo>
                    <a:pt x="398" y="1167"/>
                  </a:lnTo>
                  <a:lnTo>
                    <a:pt x="368" y="1167"/>
                  </a:lnTo>
                  <a:lnTo>
                    <a:pt x="341" y="1169"/>
                  </a:lnTo>
                  <a:lnTo>
                    <a:pt x="311" y="1169"/>
                  </a:lnTo>
                  <a:lnTo>
                    <a:pt x="286" y="1171"/>
                  </a:lnTo>
                  <a:lnTo>
                    <a:pt x="257" y="1171"/>
                  </a:lnTo>
                  <a:lnTo>
                    <a:pt x="229" y="1171"/>
                  </a:lnTo>
                  <a:lnTo>
                    <a:pt x="204" y="1171"/>
                  </a:lnTo>
                  <a:lnTo>
                    <a:pt x="178" y="1173"/>
                  </a:lnTo>
                  <a:lnTo>
                    <a:pt x="206" y="1163"/>
                  </a:lnTo>
                  <a:lnTo>
                    <a:pt x="235" y="1154"/>
                  </a:lnTo>
                  <a:lnTo>
                    <a:pt x="264" y="1144"/>
                  </a:lnTo>
                  <a:lnTo>
                    <a:pt x="294" y="1136"/>
                  </a:lnTo>
                  <a:lnTo>
                    <a:pt x="323" y="1126"/>
                  </a:lnTo>
                  <a:lnTo>
                    <a:pt x="351" y="1116"/>
                  </a:lnTo>
                  <a:lnTo>
                    <a:pt x="382" y="1107"/>
                  </a:lnTo>
                  <a:lnTo>
                    <a:pt x="411" y="1097"/>
                  </a:lnTo>
                  <a:lnTo>
                    <a:pt x="441" y="1085"/>
                  </a:lnTo>
                  <a:lnTo>
                    <a:pt x="468" y="1075"/>
                  </a:lnTo>
                  <a:lnTo>
                    <a:pt x="497" y="1063"/>
                  </a:lnTo>
                  <a:lnTo>
                    <a:pt x="527" y="1052"/>
                  </a:lnTo>
                  <a:lnTo>
                    <a:pt x="554" y="1040"/>
                  </a:lnTo>
                  <a:lnTo>
                    <a:pt x="584" y="1026"/>
                  </a:lnTo>
                  <a:lnTo>
                    <a:pt x="611" y="1015"/>
                  </a:lnTo>
                  <a:lnTo>
                    <a:pt x="640" y="1003"/>
                  </a:lnTo>
                  <a:lnTo>
                    <a:pt x="660" y="950"/>
                  </a:lnTo>
                  <a:lnTo>
                    <a:pt x="654" y="950"/>
                  </a:lnTo>
                  <a:lnTo>
                    <a:pt x="642" y="954"/>
                  </a:lnTo>
                  <a:lnTo>
                    <a:pt x="621" y="960"/>
                  </a:lnTo>
                  <a:lnTo>
                    <a:pt x="595" y="969"/>
                  </a:lnTo>
                  <a:lnTo>
                    <a:pt x="564" y="979"/>
                  </a:lnTo>
                  <a:lnTo>
                    <a:pt x="531" y="989"/>
                  </a:lnTo>
                  <a:lnTo>
                    <a:pt x="490" y="1001"/>
                  </a:lnTo>
                  <a:lnTo>
                    <a:pt x="450" y="1013"/>
                  </a:lnTo>
                  <a:lnTo>
                    <a:pt x="407" y="1022"/>
                  </a:lnTo>
                  <a:lnTo>
                    <a:pt x="368" y="1034"/>
                  </a:lnTo>
                  <a:lnTo>
                    <a:pt x="327" y="1044"/>
                  </a:lnTo>
                  <a:lnTo>
                    <a:pt x="288" y="1052"/>
                  </a:lnTo>
                  <a:lnTo>
                    <a:pt x="253" y="1056"/>
                  </a:lnTo>
                  <a:lnTo>
                    <a:pt x="221" y="1060"/>
                  </a:lnTo>
                  <a:lnTo>
                    <a:pt x="192" y="1060"/>
                  </a:lnTo>
                  <a:lnTo>
                    <a:pt x="172" y="1058"/>
                  </a:lnTo>
                  <a:lnTo>
                    <a:pt x="206" y="1044"/>
                  </a:lnTo>
                  <a:lnTo>
                    <a:pt x="237" y="1034"/>
                  </a:lnTo>
                  <a:lnTo>
                    <a:pt x="270" y="1022"/>
                  </a:lnTo>
                  <a:lnTo>
                    <a:pt x="304" y="1011"/>
                  </a:lnTo>
                  <a:lnTo>
                    <a:pt x="335" y="999"/>
                  </a:lnTo>
                  <a:lnTo>
                    <a:pt x="368" y="987"/>
                  </a:lnTo>
                  <a:lnTo>
                    <a:pt x="399" y="973"/>
                  </a:lnTo>
                  <a:lnTo>
                    <a:pt x="433" y="962"/>
                  </a:lnTo>
                  <a:lnTo>
                    <a:pt x="464" y="946"/>
                  </a:lnTo>
                  <a:lnTo>
                    <a:pt x="495" y="930"/>
                  </a:lnTo>
                  <a:lnTo>
                    <a:pt x="525" y="915"/>
                  </a:lnTo>
                  <a:lnTo>
                    <a:pt x="556" y="901"/>
                  </a:lnTo>
                  <a:lnTo>
                    <a:pt x="586" y="883"/>
                  </a:lnTo>
                  <a:lnTo>
                    <a:pt x="615" y="866"/>
                  </a:lnTo>
                  <a:lnTo>
                    <a:pt x="644" y="848"/>
                  </a:lnTo>
                  <a:lnTo>
                    <a:pt x="676" y="832"/>
                  </a:lnTo>
                  <a:lnTo>
                    <a:pt x="676" y="799"/>
                  </a:lnTo>
                  <a:lnTo>
                    <a:pt x="652" y="809"/>
                  </a:lnTo>
                  <a:lnTo>
                    <a:pt x="627" y="821"/>
                  </a:lnTo>
                  <a:lnTo>
                    <a:pt x="603" y="830"/>
                  </a:lnTo>
                  <a:lnTo>
                    <a:pt x="580" y="840"/>
                  </a:lnTo>
                  <a:lnTo>
                    <a:pt x="554" y="848"/>
                  </a:lnTo>
                  <a:lnTo>
                    <a:pt x="531" y="856"/>
                  </a:lnTo>
                  <a:lnTo>
                    <a:pt x="507" y="864"/>
                  </a:lnTo>
                  <a:lnTo>
                    <a:pt x="484" y="874"/>
                  </a:lnTo>
                  <a:lnTo>
                    <a:pt x="458" y="879"/>
                  </a:lnTo>
                  <a:lnTo>
                    <a:pt x="433" y="887"/>
                  </a:lnTo>
                  <a:lnTo>
                    <a:pt x="407" y="891"/>
                  </a:lnTo>
                  <a:lnTo>
                    <a:pt x="384" y="897"/>
                  </a:lnTo>
                  <a:lnTo>
                    <a:pt x="360" y="903"/>
                  </a:lnTo>
                  <a:lnTo>
                    <a:pt x="335" y="907"/>
                  </a:lnTo>
                  <a:lnTo>
                    <a:pt x="309" y="911"/>
                  </a:lnTo>
                  <a:lnTo>
                    <a:pt x="286" y="915"/>
                  </a:lnTo>
                  <a:lnTo>
                    <a:pt x="672" y="709"/>
                  </a:lnTo>
                  <a:lnTo>
                    <a:pt x="676" y="686"/>
                  </a:lnTo>
                  <a:lnTo>
                    <a:pt x="642" y="693"/>
                  </a:lnTo>
                  <a:lnTo>
                    <a:pt x="611" y="701"/>
                  </a:lnTo>
                  <a:lnTo>
                    <a:pt x="580" y="709"/>
                  </a:lnTo>
                  <a:lnTo>
                    <a:pt x="548" y="719"/>
                  </a:lnTo>
                  <a:lnTo>
                    <a:pt x="515" y="727"/>
                  </a:lnTo>
                  <a:lnTo>
                    <a:pt x="486" y="734"/>
                  </a:lnTo>
                  <a:lnTo>
                    <a:pt x="452" y="742"/>
                  </a:lnTo>
                  <a:lnTo>
                    <a:pt x="423" y="750"/>
                  </a:lnTo>
                  <a:lnTo>
                    <a:pt x="390" y="758"/>
                  </a:lnTo>
                  <a:lnTo>
                    <a:pt x="358" y="764"/>
                  </a:lnTo>
                  <a:lnTo>
                    <a:pt x="327" y="770"/>
                  </a:lnTo>
                  <a:lnTo>
                    <a:pt x="294" y="776"/>
                  </a:lnTo>
                  <a:lnTo>
                    <a:pt x="262" y="781"/>
                  </a:lnTo>
                  <a:lnTo>
                    <a:pt x="229" y="785"/>
                  </a:lnTo>
                  <a:lnTo>
                    <a:pt x="196" y="789"/>
                  </a:lnTo>
                  <a:lnTo>
                    <a:pt x="164" y="797"/>
                  </a:lnTo>
                  <a:lnTo>
                    <a:pt x="194" y="780"/>
                  </a:lnTo>
                  <a:lnTo>
                    <a:pt x="225" y="766"/>
                  </a:lnTo>
                  <a:lnTo>
                    <a:pt x="255" y="752"/>
                  </a:lnTo>
                  <a:lnTo>
                    <a:pt x="288" y="740"/>
                  </a:lnTo>
                  <a:lnTo>
                    <a:pt x="319" y="725"/>
                  </a:lnTo>
                  <a:lnTo>
                    <a:pt x="351" y="715"/>
                  </a:lnTo>
                  <a:lnTo>
                    <a:pt x="382" y="703"/>
                  </a:lnTo>
                  <a:lnTo>
                    <a:pt x="415" y="691"/>
                  </a:lnTo>
                  <a:lnTo>
                    <a:pt x="445" y="680"/>
                  </a:lnTo>
                  <a:lnTo>
                    <a:pt x="476" y="668"/>
                  </a:lnTo>
                  <a:lnTo>
                    <a:pt x="507" y="654"/>
                  </a:lnTo>
                  <a:lnTo>
                    <a:pt x="539" y="642"/>
                  </a:lnTo>
                  <a:lnTo>
                    <a:pt x="570" y="627"/>
                  </a:lnTo>
                  <a:lnTo>
                    <a:pt x="599" y="611"/>
                  </a:lnTo>
                  <a:lnTo>
                    <a:pt x="629" y="595"/>
                  </a:lnTo>
                  <a:lnTo>
                    <a:pt x="660" y="578"/>
                  </a:lnTo>
                  <a:lnTo>
                    <a:pt x="656" y="554"/>
                  </a:lnTo>
                  <a:lnTo>
                    <a:pt x="627" y="564"/>
                  </a:lnTo>
                  <a:lnTo>
                    <a:pt x="597" y="574"/>
                  </a:lnTo>
                  <a:lnTo>
                    <a:pt x="570" y="584"/>
                  </a:lnTo>
                  <a:lnTo>
                    <a:pt x="541" y="593"/>
                  </a:lnTo>
                  <a:lnTo>
                    <a:pt x="511" y="601"/>
                  </a:lnTo>
                  <a:lnTo>
                    <a:pt x="480" y="611"/>
                  </a:lnTo>
                  <a:lnTo>
                    <a:pt x="450" y="619"/>
                  </a:lnTo>
                  <a:lnTo>
                    <a:pt x="423" y="627"/>
                  </a:lnTo>
                  <a:lnTo>
                    <a:pt x="392" y="635"/>
                  </a:lnTo>
                  <a:lnTo>
                    <a:pt x="360" y="640"/>
                  </a:lnTo>
                  <a:lnTo>
                    <a:pt x="329" y="646"/>
                  </a:lnTo>
                  <a:lnTo>
                    <a:pt x="302" y="652"/>
                  </a:lnTo>
                  <a:lnTo>
                    <a:pt x="270" y="658"/>
                  </a:lnTo>
                  <a:lnTo>
                    <a:pt x="239" y="662"/>
                  </a:lnTo>
                  <a:lnTo>
                    <a:pt x="209" y="666"/>
                  </a:lnTo>
                  <a:lnTo>
                    <a:pt x="180" y="670"/>
                  </a:lnTo>
                  <a:lnTo>
                    <a:pt x="482" y="529"/>
                  </a:lnTo>
                  <a:lnTo>
                    <a:pt x="474" y="503"/>
                  </a:lnTo>
                  <a:lnTo>
                    <a:pt x="450" y="509"/>
                  </a:lnTo>
                  <a:lnTo>
                    <a:pt x="429" y="517"/>
                  </a:lnTo>
                  <a:lnTo>
                    <a:pt x="407" y="525"/>
                  </a:lnTo>
                  <a:lnTo>
                    <a:pt x="384" y="533"/>
                  </a:lnTo>
                  <a:lnTo>
                    <a:pt x="360" y="539"/>
                  </a:lnTo>
                  <a:lnTo>
                    <a:pt x="339" y="546"/>
                  </a:lnTo>
                  <a:lnTo>
                    <a:pt x="315" y="554"/>
                  </a:lnTo>
                  <a:lnTo>
                    <a:pt x="294" y="562"/>
                  </a:lnTo>
                  <a:lnTo>
                    <a:pt x="270" y="570"/>
                  </a:lnTo>
                  <a:lnTo>
                    <a:pt x="245" y="576"/>
                  </a:lnTo>
                  <a:lnTo>
                    <a:pt x="221" y="580"/>
                  </a:lnTo>
                  <a:lnTo>
                    <a:pt x="200" y="586"/>
                  </a:lnTo>
                  <a:lnTo>
                    <a:pt x="176" y="590"/>
                  </a:lnTo>
                  <a:lnTo>
                    <a:pt x="155" y="595"/>
                  </a:lnTo>
                  <a:lnTo>
                    <a:pt x="131" y="597"/>
                  </a:lnTo>
                  <a:lnTo>
                    <a:pt x="110" y="601"/>
                  </a:lnTo>
                  <a:lnTo>
                    <a:pt x="178" y="523"/>
                  </a:lnTo>
                  <a:lnTo>
                    <a:pt x="168" y="527"/>
                  </a:lnTo>
                  <a:lnTo>
                    <a:pt x="159" y="529"/>
                  </a:lnTo>
                  <a:lnTo>
                    <a:pt x="149" y="533"/>
                  </a:lnTo>
                  <a:lnTo>
                    <a:pt x="141" y="537"/>
                  </a:lnTo>
                  <a:lnTo>
                    <a:pt x="131" y="539"/>
                  </a:lnTo>
                  <a:lnTo>
                    <a:pt x="123" y="543"/>
                  </a:lnTo>
                  <a:lnTo>
                    <a:pt x="114" y="545"/>
                  </a:lnTo>
                  <a:lnTo>
                    <a:pt x="106" y="548"/>
                  </a:lnTo>
                  <a:lnTo>
                    <a:pt x="96" y="550"/>
                  </a:lnTo>
                  <a:lnTo>
                    <a:pt x="86" y="552"/>
                  </a:lnTo>
                  <a:lnTo>
                    <a:pt x="76" y="552"/>
                  </a:lnTo>
                  <a:lnTo>
                    <a:pt x="67" y="556"/>
                  </a:lnTo>
                  <a:lnTo>
                    <a:pt x="59" y="556"/>
                  </a:lnTo>
                  <a:lnTo>
                    <a:pt x="49" y="558"/>
                  </a:lnTo>
                  <a:lnTo>
                    <a:pt x="39" y="558"/>
                  </a:lnTo>
                  <a:lnTo>
                    <a:pt x="31" y="560"/>
                  </a:lnTo>
                  <a:lnTo>
                    <a:pt x="0" y="472"/>
                  </a:lnTo>
                  <a:lnTo>
                    <a:pt x="10" y="472"/>
                  </a:lnTo>
                  <a:lnTo>
                    <a:pt x="33" y="470"/>
                  </a:lnTo>
                  <a:lnTo>
                    <a:pt x="67" y="464"/>
                  </a:lnTo>
                  <a:lnTo>
                    <a:pt x="112" y="454"/>
                  </a:lnTo>
                  <a:lnTo>
                    <a:pt x="162" y="439"/>
                  </a:lnTo>
                  <a:lnTo>
                    <a:pt x="219" y="427"/>
                  </a:lnTo>
                  <a:lnTo>
                    <a:pt x="278" y="409"/>
                  </a:lnTo>
                  <a:lnTo>
                    <a:pt x="343" y="394"/>
                  </a:lnTo>
                  <a:lnTo>
                    <a:pt x="407" y="374"/>
                  </a:lnTo>
                  <a:lnTo>
                    <a:pt x="470" y="355"/>
                  </a:lnTo>
                  <a:lnTo>
                    <a:pt x="531" y="335"/>
                  </a:lnTo>
                  <a:lnTo>
                    <a:pt x="588" y="317"/>
                  </a:lnTo>
                  <a:lnTo>
                    <a:pt x="638" y="298"/>
                  </a:lnTo>
                  <a:lnTo>
                    <a:pt x="685" y="282"/>
                  </a:lnTo>
                  <a:lnTo>
                    <a:pt x="721" y="266"/>
                  </a:lnTo>
                  <a:lnTo>
                    <a:pt x="748" y="259"/>
                  </a:lnTo>
                  <a:lnTo>
                    <a:pt x="748" y="249"/>
                  </a:lnTo>
                  <a:lnTo>
                    <a:pt x="748" y="237"/>
                  </a:lnTo>
                  <a:lnTo>
                    <a:pt x="750" y="223"/>
                  </a:lnTo>
                  <a:lnTo>
                    <a:pt x="754" y="206"/>
                  </a:lnTo>
                  <a:lnTo>
                    <a:pt x="758" y="186"/>
                  </a:lnTo>
                  <a:lnTo>
                    <a:pt x="760" y="165"/>
                  </a:lnTo>
                  <a:lnTo>
                    <a:pt x="766" y="143"/>
                  </a:lnTo>
                  <a:lnTo>
                    <a:pt x="770" y="120"/>
                  </a:lnTo>
                  <a:lnTo>
                    <a:pt x="774" y="96"/>
                  </a:lnTo>
                  <a:lnTo>
                    <a:pt x="778" y="77"/>
                  </a:lnTo>
                  <a:lnTo>
                    <a:pt x="781" y="55"/>
                  </a:lnTo>
                  <a:lnTo>
                    <a:pt x="787" y="39"/>
                  </a:lnTo>
                  <a:lnTo>
                    <a:pt x="789" y="22"/>
                  </a:lnTo>
                  <a:lnTo>
                    <a:pt x="795" y="10"/>
                  </a:lnTo>
                  <a:lnTo>
                    <a:pt x="797" y="2"/>
                  </a:lnTo>
                  <a:lnTo>
                    <a:pt x="803" y="0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83" name="Freeform 267"/>
            <p:cNvSpPr>
              <a:spLocks/>
            </p:cNvSpPr>
            <p:nvPr/>
          </p:nvSpPr>
          <p:spPr bwMode="auto">
            <a:xfrm rot="3195183" flipH="1">
              <a:off x="4083" y="2985"/>
              <a:ext cx="43" cy="60"/>
            </a:xfrm>
            <a:custGeom>
              <a:avLst/>
              <a:gdLst>
                <a:gd name="T0" fmla="*/ 398 w 829"/>
                <a:gd name="T1" fmla="*/ 267 h 905"/>
                <a:gd name="T2" fmla="*/ 274 w 829"/>
                <a:gd name="T3" fmla="*/ 371 h 905"/>
                <a:gd name="T4" fmla="*/ 311 w 829"/>
                <a:gd name="T5" fmla="*/ 367 h 905"/>
                <a:gd name="T6" fmla="*/ 349 w 829"/>
                <a:gd name="T7" fmla="*/ 357 h 905"/>
                <a:gd name="T8" fmla="*/ 384 w 829"/>
                <a:gd name="T9" fmla="*/ 349 h 905"/>
                <a:gd name="T10" fmla="*/ 419 w 829"/>
                <a:gd name="T11" fmla="*/ 343 h 905"/>
                <a:gd name="T12" fmla="*/ 458 w 829"/>
                <a:gd name="T13" fmla="*/ 345 h 905"/>
                <a:gd name="T14" fmla="*/ 437 w 829"/>
                <a:gd name="T15" fmla="*/ 353 h 905"/>
                <a:gd name="T16" fmla="*/ 404 w 829"/>
                <a:gd name="T17" fmla="*/ 369 h 905"/>
                <a:gd name="T18" fmla="*/ 364 w 829"/>
                <a:gd name="T19" fmla="*/ 388 h 905"/>
                <a:gd name="T20" fmla="*/ 341 w 829"/>
                <a:gd name="T21" fmla="*/ 410 h 905"/>
                <a:gd name="T22" fmla="*/ 541 w 829"/>
                <a:gd name="T23" fmla="*/ 396 h 905"/>
                <a:gd name="T24" fmla="*/ 429 w 829"/>
                <a:gd name="T25" fmla="*/ 574 h 905"/>
                <a:gd name="T26" fmla="*/ 413 w 829"/>
                <a:gd name="T27" fmla="*/ 608 h 905"/>
                <a:gd name="T28" fmla="*/ 499 w 829"/>
                <a:gd name="T29" fmla="*/ 641 h 905"/>
                <a:gd name="T30" fmla="*/ 437 w 829"/>
                <a:gd name="T31" fmla="*/ 666 h 905"/>
                <a:gd name="T32" fmla="*/ 368 w 829"/>
                <a:gd name="T33" fmla="*/ 684 h 905"/>
                <a:gd name="T34" fmla="*/ 300 w 829"/>
                <a:gd name="T35" fmla="*/ 705 h 905"/>
                <a:gd name="T36" fmla="*/ 235 w 829"/>
                <a:gd name="T37" fmla="*/ 733 h 905"/>
                <a:gd name="T38" fmla="*/ 180 w 829"/>
                <a:gd name="T39" fmla="*/ 776 h 905"/>
                <a:gd name="T40" fmla="*/ 210 w 829"/>
                <a:gd name="T41" fmla="*/ 772 h 905"/>
                <a:gd name="T42" fmla="*/ 272 w 829"/>
                <a:gd name="T43" fmla="*/ 758 h 905"/>
                <a:gd name="T44" fmla="*/ 349 w 829"/>
                <a:gd name="T45" fmla="*/ 741 h 905"/>
                <a:gd name="T46" fmla="*/ 419 w 829"/>
                <a:gd name="T47" fmla="*/ 725 h 905"/>
                <a:gd name="T48" fmla="*/ 460 w 829"/>
                <a:gd name="T49" fmla="*/ 717 h 905"/>
                <a:gd name="T50" fmla="*/ 429 w 829"/>
                <a:gd name="T51" fmla="*/ 731 h 905"/>
                <a:gd name="T52" fmla="*/ 372 w 829"/>
                <a:gd name="T53" fmla="*/ 752 h 905"/>
                <a:gd name="T54" fmla="*/ 315 w 829"/>
                <a:gd name="T55" fmla="*/ 778 h 905"/>
                <a:gd name="T56" fmla="*/ 257 w 829"/>
                <a:gd name="T57" fmla="*/ 797 h 905"/>
                <a:gd name="T58" fmla="*/ 200 w 829"/>
                <a:gd name="T59" fmla="*/ 819 h 905"/>
                <a:gd name="T60" fmla="*/ 161 w 829"/>
                <a:gd name="T61" fmla="*/ 833 h 905"/>
                <a:gd name="T62" fmla="*/ 202 w 829"/>
                <a:gd name="T63" fmla="*/ 829 h 905"/>
                <a:gd name="T64" fmla="*/ 288 w 829"/>
                <a:gd name="T65" fmla="*/ 809 h 905"/>
                <a:gd name="T66" fmla="*/ 388 w 829"/>
                <a:gd name="T67" fmla="*/ 788 h 905"/>
                <a:gd name="T68" fmla="*/ 476 w 829"/>
                <a:gd name="T69" fmla="*/ 772 h 905"/>
                <a:gd name="T70" fmla="*/ 521 w 829"/>
                <a:gd name="T71" fmla="*/ 772 h 905"/>
                <a:gd name="T72" fmla="*/ 460 w 829"/>
                <a:gd name="T73" fmla="*/ 839 h 905"/>
                <a:gd name="T74" fmla="*/ 517 w 829"/>
                <a:gd name="T75" fmla="*/ 823 h 905"/>
                <a:gd name="T76" fmla="*/ 586 w 829"/>
                <a:gd name="T77" fmla="*/ 803 h 905"/>
                <a:gd name="T78" fmla="*/ 650 w 829"/>
                <a:gd name="T79" fmla="*/ 778 h 905"/>
                <a:gd name="T80" fmla="*/ 707 w 829"/>
                <a:gd name="T81" fmla="*/ 756 h 905"/>
                <a:gd name="T82" fmla="*/ 742 w 829"/>
                <a:gd name="T83" fmla="*/ 750 h 905"/>
                <a:gd name="T84" fmla="*/ 778 w 829"/>
                <a:gd name="T85" fmla="*/ 778 h 905"/>
                <a:gd name="T86" fmla="*/ 817 w 829"/>
                <a:gd name="T87" fmla="*/ 797 h 905"/>
                <a:gd name="T88" fmla="*/ 731 w 829"/>
                <a:gd name="T89" fmla="*/ 835 h 905"/>
                <a:gd name="T90" fmla="*/ 574 w 829"/>
                <a:gd name="T91" fmla="*/ 874 h 905"/>
                <a:gd name="T92" fmla="*/ 409 w 829"/>
                <a:gd name="T93" fmla="*/ 901 h 905"/>
                <a:gd name="T94" fmla="*/ 241 w 829"/>
                <a:gd name="T95" fmla="*/ 905 h 905"/>
                <a:gd name="T96" fmla="*/ 84 w 829"/>
                <a:gd name="T97" fmla="*/ 884 h 905"/>
                <a:gd name="T98" fmla="*/ 4 w 829"/>
                <a:gd name="T99" fmla="*/ 831 h 905"/>
                <a:gd name="T100" fmla="*/ 63 w 829"/>
                <a:gd name="T101" fmla="*/ 772 h 905"/>
                <a:gd name="T102" fmla="*/ 129 w 829"/>
                <a:gd name="T103" fmla="*/ 717 h 905"/>
                <a:gd name="T104" fmla="*/ 200 w 829"/>
                <a:gd name="T105" fmla="*/ 660 h 905"/>
                <a:gd name="T106" fmla="*/ 268 w 829"/>
                <a:gd name="T107" fmla="*/ 604 h 905"/>
                <a:gd name="T108" fmla="*/ 335 w 829"/>
                <a:gd name="T109" fmla="*/ 545 h 905"/>
                <a:gd name="T110" fmla="*/ 292 w 829"/>
                <a:gd name="T111" fmla="*/ 508 h 905"/>
                <a:gd name="T112" fmla="*/ 235 w 829"/>
                <a:gd name="T113" fmla="*/ 470 h 905"/>
                <a:gd name="T114" fmla="*/ 168 w 829"/>
                <a:gd name="T115" fmla="*/ 439 h 905"/>
                <a:gd name="T116" fmla="*/ 104 w 829"/>
                <a:gd name="T117" fmla="*/ 414 h 905"/>
                <a:gd name="T118" fmla="*/ 43 w 829"/>
                <a:gd name="T119" fmla="*/ 402 h 905"/>
                <a:gd name="T120" fmla="*/ 633 w 829"/>
                <a:gd name="T121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29" h="905">
                  <a:moveTo>
                    <a:pt x="633" y="0"/>
                  </a:moveTo>
                  <a:lnTo>
                    <a:pt x="642" y="106"/>
                  </a:lnTo>
                  <a:lnTo>
                    <a:pt x="398" y="267"/>
                  </a:lnTo>
                  <a:lnTo>
                    <a:pt x="458" y="259"/>
                  </a:lnTo>
                  <a:lnTo>
                    <a:pt x="264" y="373"/>
                  </a:lnTo>
                  <a:lnTo>
                    <a:pt x="274" y="371"/>
                  </a:lnTo>
                  <a:lnTo>
                    <a:pt x="288" y="371"/>
                  </a:lnTo>
                  <a:lnTo>
                    <a:pt x="300" y="369"/>
                  </a:lnTo>
                  <a:lnTo>
                    <a:pt x="311" y="367"/>
                  </a:lnTo>
                  <a:lnTo>
                    <a:pt x="323" y="365"/>
                  </a:lnTo>
                  <a:lnTo>
                    <a:pt x="335" y="361"/>
                  </a:lnTo>
                  <a:lnTo>
                    <a:pt x="349" y="357"/>
                  </a:lnTo>
                  <a:lnTo>
                    <a:pt x="360" y="357"/>
                  </a:lnTo>
                  <a:lnTo>
                    <a:pt x="372" y="351"/>
                  </a:lnTo>
                  <a:lnTo>
                    <a:pt x="384" y="349"/>
                  </a:lnTo>
                  <a:lnTo>
                    <a:pt x="396" y="347"/>
                  </a:lnTo>
                  <a:lnTo>
                    <a:pt x="407" y="345"/>
                  </a:lnTo>
                  <a:lnTo>
                    <a:pt x="419" y="343"/>
                  </a:lnTo>
                  <a:lnTo>
                    <a:pt x="431" y="341"/>
                  </a:lnTo>
                  <a:lnTo>
                    <a:pt x="445" y="341"/>
                  </a:lnTo>
                  <a:lnTo>
                    <a:pt x="458" y="345"/>
                  </a:lnTo>
                  <a:lnTo>
                    <a:pt x="452" y="345"/>
                  </a:lnTo>
                  <a:lnTo>
                    <a:pt x="445" y="349"/>
                  </a:lnTo>
                  <a:lnTo>
                    <a:pt x="437" y="353"/>
                  </a:lnTo>
                  <a:lnTo>
                    <a:pt x="427" y="357"/>
                  </a:lnTo>
                  <a:lnTo>
                    <a:pt x="413" y="363"/>
                  </a:lnTo>
                  <a:lnTo>
                    <a:pt x="404" y="369"/>
                  </a:lnTo>
                  <a:lnTo>
                    <a:pt x="390" y="374"/>
                  </a:lnTo>
                  <a:lnTo>
                    <a:pt x="380" y="382"/>
                  </a:lnTo>
                  <a:lnTo>
                    <a:pt x="364" y="388"/>
                  </a:lnTo>
                  <a:lnTo>
                    <a:pt x="356" y="396"/>
                  </a:lnTo>
                  <a:lnTo>
                    <a:pt x="347" y="402"/>
                  </a:lnTo>
                  <a:lnTo>
                    <a:pt x="341" y="410"/>
                  </a:lnTo>
                  <a:lnTo>
                    <a:pt x="331" y="421"/>
                  </a:lnTo>
                  <a:lnTo>
                    <a:pt x="339" y="435"/>
                  </a:lnTo>
                  <a:lnTo>
                    <a:pt x="541" y="396"/>
                  </a:lnTo>
                  <a:lnTo>
                    <a:pt x="429" y="490"/>
                  </a:lnTo>
                  <a:lnTo>
                    <a:pt x="556" y="496"/>
                  </a:lnTo>
                  <a:lnTo>
                    <a:pt x="429" y="574"/>
                  </a:lnTo>
                  <a:lnTo>
                    <a:pt x="423" y="582"/>
                  </a:lnTo>
                  <a:lnTo>
                    <a:pt x="417" y="594"/>
                  </a:lnTo>
                  <a:lnTo>
                    <a:pt x="413" y="608"/>
                  </a:lnTo>
                  <a:lnTo>
                    <a:pt x="413" y="621"/>
                  </a:lnTo>
                  <a:lnTo>
                    <a:pt x="521" y="633"/>
                  </a:lnTo>
                  <a:lnTo>
                    <a:pt x="499" y="641"/>
                  </a:lnTo>
                  <a:lnTo>
                    <a:pt x="478" y="651"/>
                  </a:lnTo>
                  <a:lnTo>
                    <a:pt x="456" y="658"/>
                  </a:lnTo>
                  <a:lnTo>
                    <a:pt x="437" y="666"/>
                  </a:lnTo>
                  <a:lnTo>
                    <a:pt x="413" y="672"/>
                  </a:lnTo>
                  <a:lnTo>
                    <a:pt x="390" y="678"/>
                  </a:lnTo>
                  <a:lnTo>
                    <a:pt x="368" y="684"/>
                  </a:lnTo>
                  <a:lnTo>
                    <a:pt x="347" y="692"/>
                  </a:lnTo>
                  <a:lnTo>
                    <a:pt x="323" y="698"/>
                  </a:lnTo>
                  <a:lnTo>
                    <a:pt x="300" y="705"/>
                  </a:lnTo>
                  <a:lnTo>
                    <a:pt x="278" y="713"/>
                  </a:lnTo>
                  <a:lnTo>
                    <a:pt x="259" y="725"/>
                  </a:lnTo>
                  <a:lnTo>
                    <a:pt x="235" y="733"/>
                  </a:lnTo>
                  <a:lnTo>
                    <a:pt x="217" y="747"/>
                  </a:lnTo>
                  <a:lnTo>
                    <a:pt x="198" y="758"/>
                  </a:lnTo>
                  <a:lnTo>
                    <a:pt x="180" y="776"/>
                  </a:lnTo>
                  <a:lnTo>
                    <a:pt x="186" y="774"/>
                  </a:lnTo>
                  <a:lnTo>
                    <a:pt x="194" y="774"/>
                  </a:lnTo>
                  <a:lnTo>
                    <a:pt x="210" y="772"/>
                  </a:lnTo>
                  <a:lnTo>
                    <a:pt x="227" y="768"/>
                  </a:lnTo>
                  <a:lnTo>
                    <a:pt x="249" y="764"/>
                  </a:lnTo>
                  <a:lnTo>
                    <a:pt x="272" y="758"/>
                  </a:lnTo>
                  <a:lnTo>
                    <a:pt x="298" y="752"/>
                  </a:lnTo>
                  <a:lnTo>
                    <a:pt x="323" y="749"/>
                  </a:lnTo>
                  <a:lnTo>
                    <a:pt x="349" y="741"/>
                  </a:lnTo>
                  <a:lnTo>
                    <a:pt x="372" y="735"/>
                  </a:lnTo>
                  <a:lnTo>
                    <a:pt x="398" y="731"/>
                  </a:lnTo>
                  <a:lnTo>
                    <a:pt x="419" y="725"/>
                  </a:lnTo>
                  <a:lnTo>
                    <a:pt x="437" y="721"/>
                  </a:lnTo>
                  <a:lnTo>
                    <a:pt x="451" y="717"/>
                  </a:lnTo>
                  <a:lnTo>
                    <a:pt x="460" y="717"/>
                  </a:lnTo>
                  <a:lnTo>
                    <a:pt x="466" y="717"/>
                  </a:lnTo>
                  <a:lnTo>
                    <a:pt x="447" y="723"/>
                  </a:lnTo>
                  <a:lnTo>
                    <a:pt x="429" y="731"/>
                  </a:lnTo>
                  <a:lnTo>
                    <a:pt x="409" y="737"/>
                  </a:lnTo>
                  <a:lnTo>
                    <a:pt x="390" y="747"/>
                  </a:lnTo>
                  <a:lnTo>
                    <a:pt x="372" y="752"/>
                  </a:lnTo>
                  <a:lnTo>
                    <a:pt x="353" y="760"/>
                  </a:lnTo>
                  <a:lnTo>
                    <a:pt x="333" y="768"/>
                  </a:lnTo>
                  <a:lnTo>
                    <a:pt x="315" y="778"/>
                  </a:lnTo>
                  <a:lnTo>
                    <a:pt x="294" y="784"/>
                  </a:lnTo>
                  <a:lnTo>
                    <a:pt x="274" y="792"/>
                  </a:lnTo>
                  <a:lnTo>
                    <a:pt x="257" y="797"/>
                  </a:lnTo>
                  <a:lnTo>
                    <a:pt x="237" y="807"/>
                  </a:lnTo>
                  <a:lnTo>
                    <a:pt x="217" y="813"/>
                  </a:lnTo>
                  <a:lnTo>
                    <a:pt x="200" y="819"/>
                  </a:lnTo>
                  <a:lnTo>
                    <a:pt x="182" y="825"/>
                  </a:lnTo>
                  <a:lnTo>
                    <a:pt x="165" y="831"/>
                  </a:lnTo>
                  <a:lnTo>
                    <a:pt x="161" y="833"/>
                  </a:lnTo>
                  <a:lnTo>
                    <a:pt x="168" y="833"/>
                  </a:lnTo>
                  <a:lnTo>
                    <a:pt x="182" y="831"/>
                  </a:lnTo>
                  <a:lnTo>
                    <a:pt x="202" y="829"/>
                  </a:lnTo>
                  <a:lnTo>
                    <a:pt x="225" y="823"/>
                  </a:lnTo>
                  <a:lnTo>
                    <a:pt x="257" y="815"/>
                  </a:lnTo>
                  <a:lnTo>
                    <a:pt x="288" y="809"/>
                  </a:lnTo>
                  <a:lnTo>
                    <a:pt x="323" y="803"/>
                  </a:lnTo>
                  <a:lnTo>
                    <a:pt x="356" y="795"/>
                  </a:lnTo>
                  <a:lnTo>
                    <a:pt x="388" y="788"/>
                  </a:lnTo>
                  <a:lnTo>
                    <a:pt x="421" y="782"/>
                  </a:lnTo>
                  <a:lnTo>
                    <a:pt x="452" y="776"/>
                  </a:lnTo>
                  <a:lnTo>
                    <a:pt x="476" y="772"/>
                  </a:lnTo>
                  <a:lnTo>
                    <a:pt x="498" y="768"/>
                  </a:lnTo>
                  <a:lnTo>
                    <a:pt x="511" y="768"/>
                  </a:lnTo>
                  <a:lnTo>
                    <a:pt x="521" y="772"/>
                  </a:lnTo>
                  <a:lnTo>
                    <a:pt x="429" y="846"/>
                  </a:lnTo>
                  <a:lnTo>
                    <a:pt x="443" y="842"/>
                  </a:lnTo>
                  <a:lnTo>
                    <a:pt x="460" y="839"/>
                  </a:lnTo>
                  <a:lnTo>
                    <a:pt x="478" y="833"/>
                  </a:lnTo>
                  <a:lnTo>
                    <a:pt x="498" y="829"/>
                  </a:lnTo>
                  <a:lnTo>
                    <a:pt x="517" y="823"/>
                  </a:lnTo>
                  <a:lnTo>
                    <a:pt x="541" y="815"/>
                  </a:lnTo>
                  <a:lnTo>
                    <a:pt x="562" y="809"/>
                  </a:lnTo>
                  <a:lnTo>
                    <a:pt x="586" y="803"/>
                  </a:lnTo>
                  <a:lnTo>
                    <a:pt x="607" y="794"/>
                  </a:lnTo>
                  <a:lnTo>
                    <a:pt x="631" y="788"/>
                  </a:lnTo>
                  <a:lnTo>
                    <a:pt x="650" y="778"/>
                  </a:lnTo>
                  <a:lnTo>
                    <a:pt x="672" y="772"/>
                  </a:lnTo>
                  <a:lnTo>
                    <a:pt x="689" y="764"/>
                  </a:lnTo>
                  <a:lnTo>
                    <a:pt x="707" y="756"/>
                  </a:lnTo>
                  <a:lnTo>
                    <a:pt x="723" y="750"/>
                  </a:lnTo>
                  <a:lnTo>
                    <a:pt x="738" y="745"/>
                  </a:lnTo>
                  <a:lnTo>
                    <a:pt x="742" y="750"/>
                  </a:lnTo>
                  <a:lnTo>
                    <a:pt x="752" y="760"/>
                  </a:lnTo>
                  <a:lnTo>
                    <a:pt x="762" y="768"/>
                  </a:lnTo>
                  <a:lnTo>
                    <a:pt x="778" y="778"/>
                  </a:lnTo>
                  <a:lnTo>
                    <a:pt x="789" y="784"/>
                  </a:lnTo>
                  <a:lnTo>
                    <a:pt x="803" y="792"/>
                  </a:lnTo>
                  <a:lnTo>
                    <a:pt x="817" y="797"/>
                  </a:lnTo>
                  <a:lnTo>
                    <a:pt x="829" y="803"/>
                  </a:lnTo>
                  <a:lnTo>
                    <a:pt x="780" y="819"/>
                  </a:lnTo>
                  <a:lnTo>
                    <a:pt x="731" y="835"/>
                  </a:lnTo>
                  <a:lnTo>
                    <a:pt x="680" y="848"/>
                  </a:lnTo>
                  <a:lnTo>
                    <a:pt x="629" y="864"/>
                  </a:lnTo>
                  <a:lnTo>
                    <a:pt x="574" y="874"/>
                  </a:lnTo>
                  <a:lnTo>
                    <a:pt x="519" y="886"/>
                  </a:lnTo>
                  <a:lnTo>
                    <a:pt x="464" y="893"/>
                  </a:lnTo>
                  <a:lnTo>
                    <a:pt x="409" y="901"/>
                  </a:lnTo>
                  <a:lnTo>
                    <a:pt x="353" y="905"/>
                  </a:lnTo>
                  <a:lnTo>
                    <a:pt x="298" y="905"/>
                  </a:lnTo>
                  <a:lnTo>
                    <a:pt x="241" y="905"/>
                  </a:lnTo>
                  <a:lnTo>
                    <a:pt x="188" y="901"/>
                  </a:lnTo>
                  <a:lnTo>
                    <a:pt x="135" y="893"/>
                  </a:lnTo>
                  <a:lnTo>
                    <a:pt x="84" y="884"/>
                  </a:lnTo>
                  <a:lnTo>
                    <a:pt x="33" y="870"/>
                  </a:lnTo>
                  <a:lnTo>
                    <a:pt x="0" y="854"/>
                  </a:lnTo>
                  <a:lnTo>
                    <a:pt x="4" y="831"/>
                  </a:lnTo>
                  <a:lnTo>
                    <a:pt x="24" y="811"/>
                  </a:lnTo>
                  <a:lnTo>
                    <a:pt x="41" y="790"/>
                  </a:lnTo>
                  <a:lnTo>
                    <a:pt x="63" y="772"/>
                  </a:lnTo>
                  <a:lnTo>
                    <a:pt x="84" y="752"/>
                  </a:lnTo>
                  <a:lnTo>
                    <a:pt x="106" y="733"/>
                  </a:lnTo>
                  <a:lnTo>
                    <a:pt x="129" y="717"/>
                  </a:lnTo>
                  <a:lnTo>
                    <a:pt x="153" y="700"/>
                  </a:lnTo>
                  <a:lnTo>
                    <a:pt x="176" y="680"/>
                  </a:lnTo>
                  <a:lnTo>
                    <a:pt x="200" y="660"/>
                  </a:lnTo>
                  <a:lnTo>
                    <a:pt x="223" y="643"/>
                  </a:lnTo>
                  <a:lnTo>
                    <a:pt x="247" y="625"/>
                  </a:lnTo>
                  <a:lnTo>
                    <a:pt x="268" y="604"/>
                  </a:lnTo>
                  <a:lnTo>
                    <a:pt x="292" y="586"/>
                  </a:lnTo>
                  <a:lnTo>
                    <a:pt x="313" y="564"/>
                  </a:lnTo>
                  <a:lnTo>
                    <a:pt x="335" y="545"/>
                  </a:lnTo>
                  <a:lnTo>
                    <a:pt x="321" y="533"/>
                  </a:lnTo>
                  <a:lnTo>
                    <a:pt x="308" y="519"/>
                  </a:lnTo>
                  <a:lnTo>
                    <a:pt x="292" y="508"/>
                  </a:lnTo>
                  <a:lnTo>
                    <a:pt x="274" y="496"/>
                  </a:lnTo>
                  <a:lnTo>
                    <a:pt x="255" y="482"/>
                  </a:lnTo>
                  <a:lnTo>
                    <a:pt x="235" y="470"/>
                  </a:lnTo>
                  <a:lnTo>
                    <a:pt x="214" y="459"/>
                  </a:lnTo>
                  <a:lnTo>
                    <a:pt x="194" y="449"/>
                  </a:lnTo>
                  <a:lnTo>
                    <a:pt x="168" y="439"/>
                  </a:lnTo>
                  <a:lnTo>
                    <a:pt x="147" y="429"/>
                  </a:lnTo>
                  <a:lnTo>
                    <a:pt x="123" y="420"/>
                  </a:lnTo>
                  <a:lnTo>
                    <a:pt x="104" y="414"/>
                  </a:lnTo>
                  <a:lnTo>
                    <a:pt x="80" y="408"/>
                  </a:lnTo>
                  <a:lnTo>
                    <a:pt x="63" y="406"/>
                  </a:lnTo>
                  <a:lnTo>
                    <a:pt x="43" y="402"/>
                  </a:lnTo>
                  <a:lnTo>
                    <a:pt x="27" y="404"/>
                  </a:lnTo>
                  <a:lnTo>
                    <a:pt x="633" y="0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84" name="Freeform 268"/>
            <p:cNvSpPr>
              <a:spLocks/>
            </p:cNvSpPr>
            <p:nvPr/>
          </p:nvSpPr>
          <p:spPr bwMode="auto">
            <a:xfrm rot="3195183" flipH="1">
              <a:off x="4078" y="2940"/>
              <a:ext cx="43" cy="47"/>
            </a:xfrm>
            <a:custGeom>
              <a:avLst/>
              <a:gdLst>
                <a:gd name="T0" fmla="*/ 672 w 827"/>
                <a:gd name="T1" fmla="*/ 23 h 707"/>
                <a:gd name="T2" fmla="*/ 470 w 827"/>
                <a:gd name="T3" fmla="*/ 39 h 707"/>
                <a:gd name="T4" fmla="*/ 543 w 827"/>
                <a:gd name="T5" fmla="*/ 0 h 707"/>
                <a:gd name="T6" fmla="*/ 275 w 827"/>
                <a:gd name="T7" fmla="*/ 15 h 707"/>
                <a:gd name="T8" fmla="*/ 376 w 827"/>
                <a:gd name="T9" fmla="*/ 51 h 707"/>
                <a:gd name="T10" fmla="*/ 175 w 827"/>
                <a:gd name="T11" fmla="*/ 125 h 707"/>
                <a:gd name="T12" fmla="*/ 316 w 827"/>
                <a:gd name="T13" fmla="*/ 121 h 707"/>
                <a:gd name="T14" fmla="*/ 106 w 827"/>
                <a:gd name="T15" fmla="*/ 239 h 707"/>
                <a:gd name="T16" fmla="*/ 292 w 827"/>
                <a:gd name="T17" fmla="*/ 248 h 707"/>
                <a:gd name="T18" fmla="*/ 83 w 827"/>
                <a:gd name="T19" fmla="*/ 385 h 707"/>
                <a:gd name="T20" fmla="*/ 245 w 827"/>
                <a:gd name="T21" fmla="*/ 382 h 707"/>
                <a:gd name="T22" fmla="*/ 0 w 827"/>
                <a:gd name="T23" fmla="*/ 532 h 707"/>
                <a:gd name="T24" fmla="*/ 202 w 827"/>
                <a:gd name="T25" fmla="*/ 528 h 707"/>
                <a:gd name="T26" fmla="*/ 47 w 827"/>
                <a:gd name="T27" fmla="*/ 652 h 707"/>
                <a:gd name="T28" fmla="*/ 233 w 827"/>
                <a:gd name="T29" fmla="*/ 628 h 707"/>
                <a:gd name="T30" fmla="*/ 136 w 827"/>
                <a:gd name="T31" fmla="*/ 707 h 707"/>
                <a:gd name="T32" fmla="*/ 615 w 827"/>
                <a:gd name="T33" fmla="*/ 660 h 707"/>
                <a:gd name="T34" fmla="*/ 819 w 827"/>
                <a:gd name="T35" fmla="*/ 622 h 707"/>
                <a:gd name="T36" fmla="*/ 521 w 827"/>
                <a:gd name="T37" fmla="*/ 615 h 707"/>
                <a:gd name="T38" fmla="*/ 729 w 827"/>
                <a:gd name="T39" fmla="*/ 513 h 707"/>
                <a:gd name="T40" fmla="*/ 470 w 827"/>
                <a:gd name="T41" fmla="*/ 509 h 707"/>
                <a:gd name="T42" fmla="*/ 786 w 827"/>
                <a:gd name="T43" fmla="*/ 374 h 707"/>
                <a:gd name="T44" fmla="*/ 621 w 827"/>
                <a:gd name="T45" fmla="*/ 366 h 707"/>
                <a:gd name="T46" fmla="*/ 827 w 827"/>
                <a:gd name="T47" fmla="*/ 223 h 707"/>
                <a:gd name="T48" fmla="*/ 521 w 827"/>
                <a:gd name="T49" fmla="*/ 288 h 707"/>
                <a:gd name="T50" fmla="*/ 566 w 827"/>
                <a:gd name="T51" fmla="*/ 207 h 707"/>
                <a:gd name="T52" fmla="*/ 737 w 827"/>
                <a:gd name="T53" fmla="*/ 117 h 707"/>
                <a:gd name="T54" fmla="*/ 514 w 827"/>
                <a:gd name="T55" fmla="*/ 125 h 707"/>
                <a:gd name="T56" fmla="*/ 672 w 827"/>
                <a:gd name="T57" fmla="*/ 23 h 707"/>
                <a:gd name="T58" fmla="*/ 672 w 827"/>
                <a:gd name="T59" fmla="*/ 2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7" h="707">
                  <a:moveTo>
                    <a:pt x="672" y="23"/>
                  </a:moveTo>
                  <a:lnTo>
                    <a:pt x="470" y="39"/>
                  </a:lnTo>
                  <a:lnTo>
                    <a:pt x="543" y="0"/>
                  </a:lnTo>
                  <a:lnTo>
                    <a:pt x="275" y="15"/>
                  </a:lnTo>
                  <a:lnTo>
                    <a:pt x="376" y="51"/>
                  </a:lnTo>
                  <a:lnTo>
                    <a:pt x="175" y="125"/>
                  </a:lnTo>
                  <a:lnTo>
                    <a:pt x="316" y="121"/>
                  </a:lnTo>
                  <a:lnTo>
                    <a:pt x="106" y="239"/>
                  </a:lnTo>
                  <a:lnTo>
                    <a:pt x="292" y="248"/>
                  </a:lnTo>
                  <a:lnTo>
                    <a:pt x="83" y="385"/>
                  </a:lnTo>
                  <a:lnTo>
                    <a:pt x="245" y="382"/>
                  </a:lnTo>
                  <a:lnTo>
                    <a:pt x="0" y="532"/>
                  </a:lnTo>
                  <a:lnTo>
                    <a:pt x="202" y="528"/>
                  </a:lnTo>
                  <a:lnTo>
                    <a:pt x="47" y="652"/>
                  </a:lnTo>
                  <a:lnTo>
                    <a:pt x="233" y="628"/>
                  </a:lnTo>
                  <a:lnTo>
                    <a:pt x="136" y="707"/>
                  </a:lnTo>
                  <a:lnTo>
                    <a:pt x="615" y="660"/>
                  </a:lnTo>
                  <a:lnTo>
                    <a:pt x="819" y="622"/>
                  </a:lnTo>
                  <a:lnTo>
                    <a:pt x="521" y="615"/>
                  </a:lnTo>
                  <a:lnTo>
                    <a:pt x="729" y="513"/>
                  </a:lnTo>
                  <a:lnTo>
                    <a:pt x="470" y="509"/>
                  </a:lnTo>
                  <a:lnTo>
                    <a:pt x="786" y="374"/>
                  </a:lnTo>
                  <a:lnTo>
                    <a:pt x="621" y="366"/>
                  </a:lnTo>
                  <a:lnTo>
                    <a:pt x="827" y="223"/>
                  </a:lnTo>
                  <a:lnTo>
                    <a:pt x="521" y="288"/>
                  </a:lnTo>
                  <a:lnTo>
                    <a:pt x="566" y="207"/>
                  </a:lnTo>
                  <a:lnTo>
                    <a:pt x="737" y="117"/>
                  </a:lnTo>
                  <a:lnTo>
                    <a:pt x="514" y="125"/>
                  </a:lnTo>
                  <a:lnTo>
                    <a:pt x="672" y="23"/>
                  </a:lnTo>
                  <a:lnTo>
                    <a:pt x="672" y="23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85" name="Freeform 269"/>
            <p:cNvSpPr>
              <a:spLocks/>
            </p:cNvSpPr>
            <p:nvPr/>
          </p:nvSpPr>
          <p:spPr bwMode="auto">
            <a:xfrm rot="3195183" flipH="1">
              <a:off x="4091" y="2990"/>
              <a:ext cx="13" cy="42"/>
            </a:xfrm>
            <a:custGeom>
              <a:avLst/>
              <a:gdLst>
                <a:gd name="T0" fmla="*/ 147 w 249"/>
                <a:gd name="T1" fmla="*/ 0 h 624"/>
                <a:gd name="T2" fmla="*/ 167 w 249"/>
                <a:gd name="T3" fmla="*/ 178 h 624"/>
                <a:gd name="T4" fmla="*/ 194 w 249"/>
                <a:gd name="T5" fmla="*/ 364 h 624"/>
                <a:gd name="T6" fmla="*/ 249 w 249"/>
                <a:gd name="T7" fmla="*/ 546 h 624"/>
                <a:gd name="T8" fmla="*/ 128 w 249"/>
                <a:gd name="T9" fmla="*/ 624 h 624"/>
                <a:gd name="T10" fmla="*/ 167 w 249"/>
                <a:gd name="T11" fmla="*/ 526 h 624"/>
                <a:gd name="T12" fmla="*/ 34 w 249"/>
                <a:gd name="T13" fmla="*/ 577 h 624"/>
                <a:gd name="T14" fmla="*/ 81 w 249"/>
                <a:gd name="T15" fmla="*/ 513 h 624"/>
                <a:gd name="T16" fmla="*/ 8 w 249"/>
                <a:gd name="T17" fmla="*/ 526 h 624"/>
                <a:gd name="T18" fmla="*/ 167 w 249"/>
                <a:gd name="T19" fmla="*/ 407 h 624"/>
                <a:gd name="T20" fmla="*/ 57 w 249"/>
                <a:gd name="T21" fmla="*/ 407 h 624"/>
                <a:gd name="T22" fmla="*/ 163 w 249"/>
                <a:gd name="T23" fmla="*/ 280 h 624"/>
                <a:gd name="T24" fmla="*/ 84 w 249"/>
                <a:gd name="T25" fmla="*/ 283 h 624"/>
                <a:gd name="T26" fmla="*/ 139 w 249"/>
                <a:gd name="T27" fmla="*/ 158 h 624"/>
                <a:gd name="T28" fmla="*/ 34 w 249"/>
                <a:gd name="T29" fmla="*/ 197 h 624"/>
                <a:gd name="T30" fmla="*/ 120 w 249"/>
                <a:gd name="T31" fmla="*/ 119 h 624"/>
                <a:gd name="T32" fmla="*/ 0 w 249"/>
                <a:gd name="T33" fmla="*/ 135 h 624"/>
                <a:gd name="T34" fmla="*/ 147 w 249"/>
                <a:gd name="T35" fmla="*/ 0 h 624"/>
                <a:gd name="T36" fmla="*/ 147 w 249"/>
                <a:gd name="T3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9" h="624">
                  <a:moveTo>
                    <a:pt x="147" y="0"/>
                  </a:moveTo>
                  <a:lnTo>
                    <a:pt x="167" y="178"/>
                  </a:lnTo>
                  <a:lnTo>
                    <a:pt x="194" y="364"/>
                  </a:lnTo>
                  <a:lnTo>
                    <a:pt x="249" y="546"/>
                  </a:lnTo>
                  <a:lnTo>
                    <a:pt x="128" y="624"/>
                  </a:lnTo>
                  <a:lnTo>
                    <a:pt x="167" y="526"/>
                  </a:lnTo>
                  <a:lnTo>
                    <a:pt x="34" y="577"/>
                  </a:lnTo>
                  <a:lnTo>
                    <a:pt x="81" y="513"/>
                  </a:lnTo>
                  <a:lnTo>
                    <a:pt x="8" y="526"/>
                  </a:lnTo>
                  <a:lnTo>
                    <a:pt x="167" y="407"/>
                  </a:lnTo>
                  <a:lnTo>
                    <a:pt x="57" y="407"/>
                  </a:lnTo>
                  <a:lnTo>
                    <a:pt x="163" y="280"/>
                  </a:lnTo>
                  <a:lnTo>
                    <a:pt x="84" y="283"/>
                  </a:lnTo>
                  <a:lnTo>
                    <a:pt x="139" y="158"/>
                  </a:lnTo>
                  <a:lnTo>
                    <a:pt x="34" y="197"/>
                  </a:lnTo>
                  <a:lnTo>
                    <a:pt x="120" y="119"/>
                  </a:lnTo>
                  <a:lnTo>
                    <a:pt x="0" y="135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86" name="AutoShape 270"/>
            <p:cNvSpPr>
              <a:spLocks noChangeArrowheads="1"/>
            </p:cNvSpPr>
            <p:nvPr/>
          </p:nvSpPr>
          <p:spPr bwMode="auto">
            <a:xfrm>
              <a:off x="4300" y="2868"/>
              <a:ext cx="129" cy="132"/>
            </a:xfrm>
            <a:prstGeom prst="cube">
              <a:avLst>
                <a:gd name="adj" fmla="val 285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87" name="Text Box 271"/>
            <p:cNvSpPr txBox="1">
              <a:spLocks noChangeArrowheads="1"/>
            </p:cNvSpPr>
            <p:nvPr/>
          </p:nvSpPr>
          <p:spPr bwMode="auto">
            <a:xfrm>
              <a:off x="4300" y="2906"/>
              <a:ext cx="92" cy="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bg-BG" sz="400" b="1"/>
            </a:p>
            <a:p>
              <a:r>
                <a:rPr lang="en-US" altLang="bg-BG" sz="900" b="1"/>
                <a:t>=</a:t>
              </a:r>
              <a:endParaRPr lang="en-US" altLang="bg-BG" sz="1400"/>
            </a:p>
          </p:txBody>
        </p:sp>
        <p:sp>
          <p:nvSpPr>
            <p:cNvPr id="9488" name="Freeform 272"/>
            <p:cNvSpPr>
              <a:spLocks/>
            </p:cNvSpPr>
            <p:nvPr/>
          </p:nvSpPr>
          <p:spPr bwMode="auto">
            <a:xfrm>
              <a:off x="4338" y="2870"/>
              <a:ext cx="0" cy="37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89" name="Freeform 273"/>
            <p:cNvSpPr>
              <a:spLocks/>
            </p:cNvSpPr>
            <p:nvPr/>
          </p:nvSpPr>
          <p:spPr bwMode="auto">
            <a:xfrm rot="3195183" flipH="1">
              <a:off x="4391" y="2915"/>
              <a:ext cx="100" cy="94"/>
            </a:xfrm>
            <a:custGeom>
              <a:avLst/>
              <a:gdLst>
                <a:gd name="T0" fmla="*/ 1908 w 1922"/>
                <a:gd name="T1" fmla="*/ 0 h 1436"/>
                <a:gd name="T2" fmla="*/ 1170 w 1922"/>
                <a:gd name="T3" fmla="*/ 198 h 1436"/>
                <a:gd name="T4" fmla="*/ 762 w 1922"/>
                <a:gd name="T5" fmla="*/ 278 h 1436"/>
                <a:gd name="T6" fmla="*/ 584 w 1922"/>
                <a:gd name="T7" fmla="*/ 590 h 1436"/>
                <a:gd name="T8" fmla="*/ 122 w 1922"/>
                <a:gd name="T9" fmla="*/ 899 h 1436"/>
                <a:gd name="T10" fmla="*/ 339 w 1922"/>
                <a:gd name="T11" fmla="*/ 1075 h 1436"/>
                <a:gd name="T12" fmla="*/ 0 w 1922"/>
                <a:gd name="T13" fmla="*/ 1404 h 1436"/>
                <a:gd name="T14" fmla="*/ 257 w 1922"/>
                <a:gd name="T15" fmla="*/ 1436 h 1436"/>
                <a:gd name="T16" fmla="*/ 525 w 1922"/>
                <a:gd name="T17" fmla="*/ 1408 h 1436"/>
                <a:gd name="T18" fmla="*/ 743 w 1922"/>
                <a:gd name="T19" fmla="*/ 1326 h 1436"/>
                <a:gd name="T20" fmla="*/ 704 w 1922"/>
                <a:gd name="T21" fmla="*/ 1044 h 1436"/>
                <a:gd name="T22" fmla="*/ 980 w 1922"/>
                <a:gd name="T23" fmla="*/ 1017 h 1436"/>
                <a:gd name="T24" fmla="*/ 1395 w 1922"/>
                <a:gd name="T25" fmla="*/ 985 h 1436"/>
                <a:gd name="T26" fmla="*/ 1922 w 1922"/>
                <a:gd name="T27" fmla="*/ 831 h 1436"/>
                <a:gd name="T28" fmla="*/ 1908 w 1922"/>
                <a:gd name="T29" fmla="*/ 0 h 1436"/>
                <a:gd name="T30" fmla="*/ 1908 w 1922"/>
                <a:gd name="T31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2" h="1436">
                  <a:moveTo>
                    <a:pt x="1908" y="0"/>
                  </a:moveTo>
                  <a:lnTo>
                    <a:pt x="1170" y="198"/>
                  </a:lnTo>
                  <a:lnTo>
                    <a:pt x="762" y="278"/>
                  </a:lnTo>
                  <a:lnTo>
                    <a:pt x="584" y="590"/>
                  </a:lnTo>
                  <a:lnTo>
                    <a:pt x="122" y="899"/>
                  </a:lnTo>
                  <a:lnTo>
                    <a:pt x="339" y="1075"/>
                  </a:lnTo>
                  <a:lnTo>
                    <a:pt x="0" y="1404"/>
                  </a:lnTo>
                  <a:lnTo>
                    <a:pt x="257" y="1436"/>
                  </a:lnTo>
                  <a:lnTo>
                    <a:pt x="525" y="1408"/>
                  </a:lnTo>
                  <a:lnTo>
                    <a:pt x="743" y="1326"/>
                  </a:lnTo>
                  <a:lnTo>
                    <a:pt x="704" y="1044"/>
                  </a:lnTo>
                  <a:lnTo>
                    <a:pt x="980" y="1017"/>
                  </a:lnTo>
                  <a:lnTo>
                    <a:pt x="1395" y="985"/>
                  </a:lnTo>
                  <a:lnTo>
                    <a:pt x="1922" y="831"/>
                  </a:lnTo>
                  <a:lnTo>
                    <a:pt x="1908" y="0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90" name="Freeform 274"/>
            <p:cNvSpPr>
              <a:spLocks/>
            </p:cNvSpPr>
            <p:nvPr/>
          </p:nvSpPr>
          <p:spPr bwMode="auto">
            <a:xfrm rot="3195183" flipH="1">
              <a:off x="4449" y="2904"/>
              <a:ext cx="20" cy="7"/>
            </a:xfrm>
            <a:custGeom>
              <a:avLst/>
              <a:gdLst>
                <a:gd name="T0" fmla="*/ 376 w 376"/>
                <a:gd name="T1" fmla="*/ 32 h 96"/>
                <a:gd name="T2" fmla="*/ 357 w 376"/>
                <a:gd name="T3" fmla="*/ 35 h 96"/>
                <a:gd name="T4" fmla="*/ 341 w 376"/>
                <a:gd name="T5" fmla="*/ 39 h 96"/>
                <a:gd name="T6" fmla="*/ 324 w 376"/>
                <a:gd name="T7" fmla="*/ 41 h 96"/>
                <a:gd name="T8" fmla="*/ 306 w 376"/>
                <a:gd name="T9" fmla="*/ 47 h 96"/>
                <a:gd name="T10" fmla="*/ 288 w 376"/>
                <a:gd name="T11" fmla="*/ 49 h 96"/>
                <a:gd name="T12" fmla="*/ 271 w 376"/>
                <a:gd name="T13" fmla="*/ 55 h 96"/>
                <a:gd name="T14" fmla="*/ 253 w 376"/>
                <a:gd name="T15" fmla="*/ 59 h 96"/>
                <a:gd name="T16" fmla="*/ 235 w 376"/>
                <a:gd name="T17" fmla="*/ 65 h 96"/>
                <a:gd name="T18" fmla="*/ 218 w 376"/>
                <a:gd name="T19" fmla="*/ 67 h 96"/>
                <a:gd name="T20" fmla="*/ 200 w 376"/>
                <a:gd name="T21" fmla="*/ 71 h 96"/>
                <a:gd name="T22" fmla="*/ 182 w 376"/>
                <a:gd name="T23" fmla="*/ 73 h 96"/>
                <a:gd name="T24" fmla="*/ 165 w 376"/>
                <a:gd name="T25" fmla="*/ 79 h 96"/>
                <a:gd name="T26" fmla="*/ 147 w 376"/>
                <a:gd name="T27" fmla="*/ 81 h 96"/>
                <a:gd name="T28" fmla="*/ 130 w 376"/>
                <a:gd name="T29" fmla="*/ 84 h 96"/>
                <a:gd name="T30" fmla="*/ 112 w 376"/>
                <a:gd name="T31" fmla="*/ 88 h 96"/>
                <a:gd name="T32" fmla="*/ 96 w 376"/>
                <a:gd name="T33" fmla="*/ 90 h 96"/>
                <a:gd name="T34" fmla="*/ 87 w 376"/>
                <a:gd name="T35" fmla="*/ 90 h 96"/>
                <a:gd name="T36" fmla="*/ 75 w 376"/>
                <a:gd name="T37" fmla="*/ 88 h 96"/>
                <a:gd name="T38" fmla="*/ 61 w 376"/>
                <a:gd name="T39" fmla="*/ 86 h 96"/>
                <a:gd name="T40" fmla="*/ 47 w 376"/>
                <a:gd name="T41" fmla="*/ 86 h 96"/>
                <a:gd name="T42" fmla="*/ 32 w 376"/>
                <a:gd name="T43" fmla="*/ 86 h 96"/>
                <a:gd name="T44" fmla="*/ 20 w 376"/>
                <a:gd name="T45" fmla="*/ 88 h 96"/>
                <a:gd name="T46" fmla="*/ 6 w 376"/>
                <a:gd name="T47" fmla="*/ 90 h 96"/>
                <a:gd name="T48" fmla="*/ 0 w 376"/>
                <a:gd name="T49" fmla="*/ 96 h 96"/>
                <a:gd name="T50" fmla="*/ 12 w 376"/>
                <a:gd name="T51" fmla="*/ 84 h 96"/>
                <a:gd name="T52" fmla="*/ 28 w 376"/>
                <a:gd name="T53" fmla="*/ 75 h 96"/>
                <a:gd name="T54" fmla="*/ 41 w 376"/>
                <a:gd name="T55" fmla="*/ 65 h 96"/>
                <a:gd name="T56" fmla="*/ 61 w 376"/>
                <a:gd name="T57" fmla="*/ 57 h 96"/>
                <a:gd name="T58" fmla="*/ 79 w 376"/>
                <a:gd name="T59" fmla="*/ 47 h 96"/>
                <a:gd name="T60" fmla="*/ 96 w 376"/>
                <a:gd name="T61" fmla="*/ 37 h 96"/>
                <a:gd name="T62" fmla="*/ 118 w 376"/>
                <a:gd name="T63" fmla="*/ 30 h 96"/>
                <a:gd name="T64" fmla="*/ 139 w 376"/>
                <a:gd name="T65" fmla="*/ 24 h 96"/>
                <a:gd name="T66" fmla="*/ 159 w 376"/>
                <a:gd name="T67" fmla="*/ 16 h 96"/>
                <a:gd name="T68" fmla="*/ 179 w 376"/>
                <a:gd name="T69" fmla="*/ 10 h 96"/>
                <a:gd name="T70" fmla="*/ 198 w 376"/>
                <a:gd name="T71" fmla="*/ 4 h 96"/>
                <a:gd name="T72" fmla="*/ 218 w 376"/>
                <a:gd name="T73" fmla="*/ 2 h 96"/>
                <a:gd name="T74" fmla="*/ 235 w 376"/>
                <a:gd name="T75" fmla="*/ 0 h 96"/>
                <a:gd name="T76" fmla="*/ 253 w 376"/>
                <a:gd name="T77" fmla="*/ 0 h 96"/>
                <a:gd name="T78" fmla="*/ 269 w 376"/>
                <a:gd name="T79" fmla="*/ 2 h 96"/>
                <a:gd name="T80" fmla="*/ 284 w 376"/>
                <a:gd name="T81" fmla="*/ 8 h 96"/>
                <a:gd name="T82" fmla="*/ 296 w 376"/>
                <a:gd name="T83" fmla="*/ 12 h 96"/>
                <a:gd name="T84" fmla="*/ 308 w 376"/>
                <a:gd name="T85" fmla="*/ 16 h 96"/>
                <a:gd name="T86" fmla="*/ 318 w 376"/>
                <a:gd name="T87" fmla="*/ 18 h 96"/>
                <a:gd name="T88" fmla="*/ 331 w 376"/>
                <a:gd name="T89" fmla="*/ 24 h 96"/>
                <a:gd name="T90" fmla="*/ 341 w 376"/>
                <a:gd name="T91" fmla="*/ 24 h 96"/>
                <a:gd name="T92" fmla="*/ 353 w 376"/>
                <a:gd name="T93" fmla="*/ 28 h 96"/>
                <a:gd name="T94" fmla="*/ 365 w 376"/>
                <a:gd name="T95" fmla="*/ 30 h 96"/>
                <a:gd name="T96" fmla="*/ 376 w 376"/>
                <a:gd name="T97" fmla="*/ 32 h 96"/>
                <a:gd name="T98" fmla="*/ 376 w 376"/>
                <a:gd name="T99" fmla="*/ 3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6" h="96">
                  <a:moveTo>
                    <a:pt x="376" y="32"/>
                  </a:moveTo>
                  <a:lnTo>
                    <a:pt x="357" y="35"/>
                  </a:lnTo>
                  <a:lnTo>
                    <a:pt x="341" y="39"/>
                  </a:lnTo>
                  <a:lnTo>
                    <a:pt x="324" y="41"/>
                  </a:lnTo>
                  <a:lnTo>
                    <a:pt x="306" y="47"/>
                  </a:lnTo>
                  <a:lnTo>
                    <a:pt x="288" y="49"/>
                  </a:lnTo>
                  <a:lnTo>
                    <a:pt x="271" y="55"/>
                  </a:lnTo>
                  <a:lnTo>
                    <a:pt x="253" y="59"/>
                  </a:lnTo>
                  <a:lnTo>
                    <a:pt x="235" y="65"/>
                  </a:lnTo>
                  <a:lnTo>
                    <a:pt x="218" y="67"/>
                  </a:lnTo>
                  <a:lnTo>
                    <a:pt x="200" y="71"/>
                  </a:lnTo>
                  <a:lnTo>
                    <a:pt x="182" y="73"/>
                  </a:lnTo>
                  <a:lnTo>
                    <a:pt x="165" y="79"/>
                  </a:lnTo>
                  <a:lnTo>
                    <a:pt x="147" y="81"/>
                  </a:lnTo>
                  <a:lnTo>
                    <a:pt x="130" y="84"/>
                  </a:lnTo>
                  <a:lnTo>
                    <a:pt x="112" y="88"/>
                  </a:lnTo>
                  <a:lnTo>
                    <a:pt x="96" y="90"/>
                  </a:lnTo>
                  <a:lnTo>
                    <a:pt x="87" y="90"/>
                  </a:lnTo>
                  <a:lnTo>
                    <a:pt x="75" y="88"/>
                  </a:lnTo>
                  <a:lnTo>
                    <a:pt x="61" y="86"/>
                  </a:lnTo>
                  <a:lnTo>
                    <a:pt x="47" y="86"/>
                  </a:lnTo>
                  <a:lnTo>
                    <a:pt x="32" y="86"/>
                  </a:lnTo>
                  <a:lnTo>
                    <a:pt x="20" y="88"/>
                  </a:lnTo>
                  <a:lnTo>
                    <a:pt x="6" y="90"/>
                  </a:lnTo>
                  <a:lnTo>
                    <a:pt x="0" y="96"/>
                  </a:lnTo>
                  <a:lnTo>
                    <a:pt x="12" y="84"/>
                  </a:lnTo>
                  <a:lnTo>
                    <a:pt x="28" y="75"/>
                  </a:lnTo>
                  <a:lnTo>
                    <a:pt x="41" y="65"/>
                  </a:lnTo>
                  <a:lnTo>
                    <a:pt x="61" y="57"/>
                  </a:lnTo>
                  <a:lnTo>
                    <a:pt x="79" y="47"/>
                  </a:lnTo>
                  <a:lnTo>
                    <a:pt x="96" y="37"/>
                  </a:lnTo>
                  <a:lnTo>
                    <a:pt x="118" y="30"/>
                  </a:lnTo>
                  <a:lnTo>
                    <a:pt x="139" y="24"/>
                  </a:lnTo>
                  <a:lnTo>
                    <a:pt x="159" y="16"/>
                  </a:lnTo>
                  <a:lnTo>
                    <a:pt x="179" y="10"/>
                  </a:lnTo>
                  <a:lnTo>
                    <a:pt x="198" y="4"/>
                  </a:lnTo>
                  <a:lnTo>
                    <a:pt x="218" y="2"/>
                  </a:lnTo>
                  <a:lnTo>
                    <a:pt x="235" y="0"/>
                  </a:lnTo>
                  <a:lnTo>
                    <a:pt x="253" y="0"/>
                  </a:lnTo>
                  <a:lnTo>
                    <a:pt x="269" y="2"/>
                  </a:lnTo>
                  <a:lnTo>
                    <a:pt x="284" y="8"/>
                  </a:lnTo>
                  <a:lnTo>
                    <a:pt x="296" y="12"/>
                  </a:lnTo>
                  <a:lnTo>
                    <a:pt x="308" y="16"/>
                  </a:lnTo>
                  <a:lnTo>
                    <a:pt x="318" y="18"/>
                  </a:lnTo>
                  <a:lnTo>
                    <a:pt x="331" y="24"/>
                  </a:lnTo>
                  <a:lnTo>
                    <a:pt x="341" y="24"/>
                  </a:lnTo>
                  <a:lnTo>
                    <a:pt x="353" y="28"/>
                  </a:lnTo>
                  <a:lnTo>
                    <a:pt x="365" y="30"/>
                  </a:lnTo>
                  <a:lnTo>
                    <a:pt x="376" y="32"/>
                  </a:lnTo>
                  <a:lnTo>
                    <a:pt x="37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91" name="Freeform 275"/>
            <p:cNvSpPr>
              <a:spLocks/>
            </p:cNvSpPr>
            <p:nvPr/>
          </p:nvSpPr>
          <p:spPr bwMode="auto">
            <a:xfrm rot="3195183" flipH="1">
              <a:off x="4443" y="2892"/>
              <a:ext cx="23" cy="5"/>
            </a:xfrm>
            <a:custGeom>
              <a:avLst/>
              <a:gdLst>
                <a:gd name="T0" fmla="*/ 437 w 437"/>
                <a:gd name="T1" fmla="*/ 14 h 72"/>
                <a:gd name="T2" fmla="*/ 394 w 437"/>
                <a:gd name="T3" fmla="*/ 25 h 72"/>
                <a:gd name="T4" fmla="*/ 357 w 437"/>
                <a:gd name="T5" fmla="*/ 35 h 72"/>
                <a:gd name="T6" fmla="*/ 324 w 437"/>
                <a:gd name="T7" fmla="*/ 43 h 72"/>
                <a:gd name="T8" fmla="*/ 296 w 437"/>
                <a:gd name="T9" fmla="*/ 53 h 72"/>
                <a:gd name="T10" fmla="*/ 271 w 437"/>
                <a:gd name="T11" fmla="*/ 59 h 72"/>
                <a:gd name="T12" fmla="*/ 249 w 437"/>
                <a:gd name="T13" fmla="*/ 65 h 72"/>
                <a:gd name="T14" fmla="*/ 230 w 437"/>
                <a:gd name="T15" fmla="*/ 67 h 72"/>
                <a:gd name="T16" fmla="*/ 210 w 437"/>
                <a:gd name="T17" fmla="*/ 72 h 72"/>
                <a:gd name="T18" fmla="*/ 190 w 437"/>
                <a:gd name="T19" fmla="*/ 71 h 72"/>
                <a:gd name="T20" fmla="*/ 171 w 437"/>
                <a:gd name="T21" fmla="*/ 71 h 72"/>
                <a:gd name="T22" fmla="*/ 151 w 437"/>
                <a:gd name="T23" fmla="*/ 69 h 72"/>
                <a:gd name="T24" fmla="*/ 128 w 437"/>
                <a:gd name="T25" fmla="*/ 67 h 72"/>
                <a:gd name="T26" fmla="*/ 102 w 437"/>
                <a:gd name="T27" fmla="*/ 59 h 72"/>
                <a:gd name="T28" fmla="*/ 71 w 437"/>
                <a:gd name="T29" fmla="*/ 55 h 72"/>
                <a:gd name="T30" fmla="*/ 40 w 437"/>
                <a:gd name="T31" fmla="*/ 45 h 72"/>
                <a:gd name="T32" fmla="*/ 0 w 437"/>
                <a:gd name="T33" fmla="*/ 37 h 72"/>
                <a:gd name="T34" fmla="*/ 8 w 437"/>
                <a:gd name="T35" fmla="*/ 29 h 72"/>
                <a:gd name="T36" fmla="*/ 26 w 437"/>
                <a:gd name="T37" fmla="*/ 24 h 72"/>
                <a:gd name="T38" fmla="*/ 47 w 437"/>
                <a:gd name="T39" fmla="*/ 18 h 72"/>
                <a:gd name="T40" fmla="*/ 79 w 437"/>
                <a:gd name="T41" fmla="*/ 14 h 72"/>
                <a:gd name="T42" fmla="*/ 110 w 437"/>
                <a:gd name="T43" fmla="*/ 10 h 72"/>
                <a:gd name="T44" fmla="*/ 147 w 437"/>
                <a:gd name="T45" fmla="*/ 6 h 72"/>
                <a:gd name="T46" fmla="*/ 187 w 437"/>
                <a:gd name="T47" fmla="*/ 2 h 72"/>
                <a:gd name="T48" fmla="*/ 228 w 437"/>
                <a:gd name="T49" fmla="*/ 2 h 72"/>
                <a:gd name="T50" fmla="*/ 267 w 437"/>
                <a:gd name="T51" fmla="*/ 0 h 72"/>
                <a:gd name="T52" fmla="*/ 306 w 437"/>
                <a:gd name="T53" fmla="*/ 0 h 72"/>
                <a:gd name="T54" fmla="*/ 339 w 437"/>
                <a:gd name="T55" fmla="*/ 0 h 72"/>
                <a:gd name="T56" fmla="*/ 373 w 437"/>
                <a:gd name="T57" fmla="*/ 2 h 72"/>
                <a:gd name="T58" fmla="*/ 398 w 437"/>
                <a:gd name="T59" fmla="*/ 2 h 72"/>
                <a:gd name="T60" fmla="*/ 420 w 437"/>
                <a:gd name="T61" fmla="*/ 4 h 72"/>
                <a:gd name="T62" fmla="*/ 431 w 437"/>
                <a:gd name="T63" fmla="*/ 10 h 72"/>
                <a:gd name="T64" fmla="*/ 437 w 437"/>
                <a:gd name="T65" fmla="*/ 14 h 72"/>
                <a:gd name="T66" fmla="*/ 437 w 437"/>
                <a:gd name="T67" fmla="*/ 1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7" h="72">
                  <a:moveTo>
                    <a:pt x="437" y="14"/>
                  </a:moveTo>
                  <a:lnTo>
                    <a:pt x="394" y="25"/>
                  </a:lnTo>
                  <a:lnTo>
                    <a:pt x="357" y="35"/>
                  </a:lnTo>
                  <a:lnTo>
                    <a:pt x="324" y="43"/>
                  </a:lnTo>
                  <a:lnTo>
                    <a:pt x="296" y="53"/>
                  </a:lnTo>
                  <a:lnTo>
                    <a:pt x="271" y="59"/>
                  </a:lnTo>
                  <a:lnTo>
                    <a:pt x="249" y="65"/>
                  </a:lnTo>
                  <a:lnTo>
                    <a:pt x="230" y="67"/>
                  </a:lnTo>
                  <a:lnTo>
                    <a:pt x="210" y="72"/>
                  </a:lnTo>
                  <a:lnTo>
                    <a:pt x="190" y="71"/>
                  </a:lnTo>
                  <a:lnTo>
                    <a:pt x="171" y="71"/>
                  </a:lnTo>
                  <a:lnTo>
                    <a:pt x="151" y="69"/>
                  </a:lnTo>
                  <a:lnTo>
                    <a:pt x="128" y="67"/>
                  </a:lnTo>
                  <a:lnTo>
                    <a:pt x="102" y="59"/>
                  </a:lnTo>
                  <a:lnTo>
                    <a:pt x="71" y="55"/>
                  </a:lnTo>
                  <a:lnTo>
                    <a:pt x="40" y="45"/>
                  </a:lnTo>
                  <a:lnTo>
                    <a:pt x="0" y="37"/>
                  </a:lnTo>
                  <a:lnTo>
                    <a:pt x="8" y="29"/>
                  </a:lnTo>
                  <a:lnTo>
                    <a:pt x="26" y="24"/>
                  </a:lnTo>
                  <a:lnTo>
                    <a:pt x="47" y="18"/>
                  </a:lnTo>
                  <a:lnTo>
                    <a:pt x="79" y="14"/>
                  </a:lnTo>
                  <a:lnTo>
                    <a:pt x="110" y="10"/>
                  </a:lnTo>
                  <a:lnTo>
                    <a:pt x="147" y="6"/>
                  </a:lnTo>
                  <a:lnTo>
                    <a:pt x="187" y="2"/>
                  </a:lnTo>
                  <a:lnTo>
                    <a:pt x="228" y="2"/>
                  </a:lnTo>
                  <a:lnTo>
                    <a:pt x="267" y="0"/>
                  </a:lnTo>
                  <a:lnTo>
                    <a:pt x="306" y="0"/>
                  </a:lnTo>
                  <a:lnTo>
                    <a:pt x="339" y="0"/>
                  </a:lnTo>
                  <a:lnTo>
                    <a:pt x="373" y="2"/>
                  </a:lnTo>
                  <a:lnTo>
                    <a:pt x="398" y="2"/>
                  </a:lnTo>
                  <a:lnTo>
                    <a:pt x="420" y="4"/>
                  </a:lnTo>
                  <a:lnTo>
                    <a:pt x="431" y="10"/>
                  </a:lnTo>
                  <a:lnTo>
                    <a:pt x="437" y="14"/>
                  </a:lnTo>
                  <a:lnTo>
                    <a:pt x="43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92" name="Freeform 276"/>
            <p:cNvSpPr>
              <a:spLocks/>
            </p:cNvSpPr>
            <p:nvPr/>
          </p:nvSpPr>
          <p:spPr bwMode="auto">
            <a:xfrm rot="3195183" flipH="1">
              <a:off x="4418" y="2925"/>
              <a:ext cx="42" cy="80"/>
            </a:xfrm>
            <a:custGeom>
              <a:avLst/>
              <a:gdLst>
                <a:gd name="T0" fmla="*/ 297 w 810"/>
                <a:gd name="T1" fmla="*/ 67 h 1226"/>
                <a:gd name="T2" fmla="*/ 382 w 810"/>
                <a:gd name="T3" fmla="*/ 41 h 1226"/>
                <a:gd name="T4" fmla="*/ 470 w 810"/>
                <a:gd name="T5" fmla="*/ 26 h 1226"/>
                <a:gd name="T6" fmla="*/ 554 w 810"/>
                <a:gd name="T7" fmla="*/ 12 h 1226"/>
                <a:gd name="T8" fmla="*/ 640 w 810"/>
                <a:gd name="T9" fmla="*/ 4 h 1226"/>
                <a:gd name="T10" fmla="*/ 707 w 810"/>
                <a:gd name="T11" fmla="*/ 88 h 1226"/>
                <a:gd name="T12" fmla="*/ 252 w 810"/>
                <a:gd name="T13" fmla="*/ 272 h 1226"/>
                <a:gd name="T14" fmla="*/ 311 w 810"/>
                <a:gd name="T15" fmla="*/ 415 h 1226"/>
                <a:gd name="T16" fmla="*/ 280 w 810"/>
                <a:gd name="T17" fmla="*/ 435 h 1226"/>
                <a:gd name="T18" fmla="*/ 250 w 810"/>
                <a:gd name="T19" fmla="*/ 458 h 1226"/>
                <a:gd name="T20" fmla="*/ 217 w 810"/>
                <a:gd name="T21" fmla="*/ 476 h 1226"/>
                <a:gd name="T22" fmla="*/ 186 w 810"/>
                <a:gd name="T23" fmla="*/ 496 h 1226"/>
                <a:gd name="T24" fmla="*/ 152 w 810"/>
                <a:gd name="T25" fmla="*/ 511 h 1226"/>
                <a:gd name="T26" fmla="*/ 131 w 810"/>
                <a:gd name="T27" fmla="*/ 638 h 1226"/>
                <a:gd name="T28" fmla="*/ 113 w 810"/>
                <a:gd name="T29" fmla="*/ 811 h 1226"/>
                <a:gd name="T30" fmla="*/ 109 w 810"/>
                <a:gd name="T31" fmla="*/ 824 h 1226"/>
                <a:gd name="T32" fmla="*/ 133 w 810"/>
                <a:gd name="T33" fmla="*/ 826 h 1226"/>
                <a:gd name="T34" fmla="*/ 170 w 810"/>
                <a:gd name="T35" fmla="*/ 823 h 1226"/>
                <a:gd name="T36" fmla="*/ 219 w 810"/>
                <a:gd name="T37" fmla="*/ 813 h 1226"/>
                <a:gd name="T38" fmla="*/ 250 w 810"/>
                <a:gd name="T39" fmla="*/ 811 h 1226"/>
                <a:gd name="T40" fmla="*/ 207 w 810"/>
                <a:gd name="T41" fmla="*/ 846 h 1226"/>
                <a:gd name="T42" fmla="*/ 176 w 810"/>
                <a:gd name="T43" fmla="*/ 887 h 1226"/>
                <a:gd name="T44" fmla="*/ 248 w 810"/>
                <a:gd name="T45" fmla="*/ 871 h 1226"/>
                <a:gd name="T46" fmla="*/ 362 w 810"/>
                <a:gd name="T47" fmla="*/ 844 h 1226"/>
                <a:gd name="T48" fmla="*/ 483 w 810"/>
                <a:gd name="T49" fmla="*/ 834 h 1226"/>
                <a:gd name="T50" fmla="*/ 601 w 810"/>
                <a:gd name="T51" fmla="*/ 826 h 1226"/>
                <a:gd name="T52" fmla="*/ 715 w 810"/>
                <a:gd name="T53" fmla="*/ 817 h 1226"/>
                <a:gd name="T54" fmla="*/ 810 w 810"/>
                <a:gd name="T55" fmla="*/ 883 h 1226"/>
                <a:gd name="T56" fmla="*/ 705 w 810"/>
                <a:gd name="T57" fmla="*/ 899 h 1226"/>
                <a:gd name="T58" fmla="*/ 593 w 810"/>
                <a:gd name="T59" fmla="*/ 907 h 1226"/>
                <a:gd name="T60" fmla="*/ 479 w 810"/>
                <a:gd name="T61" fmla="*/ 909 h 1226"/>
                <a:gd name="T62" fmla="*/ 368 w 810"/>
                <a:gd name="T63" fmla="*/ 917 h 1226"/>
                <a:gd name="T64" fmla="*/ 262 w 810"/>
                <a:gd name="T65" fmla="*/ 940 h 1226"/>
                <a:gd name="T66" fmla="*/ 376 w 810"/>
                <a:gd name="T67" fmla="*/ 962 h 1226"/>
                <a:gd name="T68" fmla="*/ 362 w 810"/>
                <a:gd name="T69" fmla="*/ 1009 h 1226"/>
                <a:gd name="T70" fmla="*/ 342 w 810"/>
                <a:gd name="T71" fmla="*/ 1058 h 1226"/>
                <a:gd name="T72" fmla="*/ 319 w 810"/>
                <a:gd name="T73" fmla="*/ 1103 h 1226"/>
                <a:gd name="T74" fmla="*/ 293 w 810"/>
                <a:gd name="T75" fmla="*/ 1146 h 1226"/>
                <a:gd name="T76" fmla="*/ 262 w 810"/>
                <a:gd name="T77" fmla="*/ 1189 h 1226"/>
                <a:gd name="T78" fmla="*/ 121 w 810"/>
                <a:gd name="T79" fmla="*/ 1163 h 1226"/>
                <a:gd name="T80" fmla="*/ 86 w 810"/>
                <a:gd name="T81" fmla="*/ 1075 h 1226"/>
                <a:gd name="T82" fmla="*/ 45 w 810"/>
                <a:gd name="T83" fmla="*/ 942 h 1226"/>
                <a:gd name="T84" fmla="*/ 27 w 810"/>
                <a:gd name="T85" fmla="*/ 805 h 1226"/>
                <a:gd name="T86" fmla="*/ 17 w 810"/>
                <a:gd name="T87" fmla="*/ 662 h 1226"/>
                <a:gd name="T88" fmla="*/ 9 w 810"/>
                <a:gd name="T89" fmla="*/ 521 h 1226"/>
                <a:gd name="T90" fmla="*/ 19 w 810"/>
                <a:gd name="T91" fmla="*/ 415 h 1226"/>
                <a:gd name="T92" fmla="*/ 74 w 810"/>
                <a:gd name="T93" fmla="*/ 360 h 1226"/>
                <a:gd name="T94" fmla="*/ 115 w 810"/>
                <a:gd name="T95" fmla="*/ 294 h 1226"/>
                <a:gd name="T96" fmla="*/ 156 w 810"/>
                <a:gd name="T97" fmla="*/ 221 h 1226"/>
                <a:gd name="T98" fmla="*/ 199 w 810"/>
                <a:gd name="T99" fmla="*/ 151 h 1226"/>
                <a:gd name="T100" fmla="*/ 248 w 810"/>
                <a:gd name="T101" fmla="*/ 88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10" h="1226">
                  <a:moveTo>
                    <a:pt x="248" y="88"/>
                  </a:moveTo>
                  <a:lnTo>
                    <a:pt x="272" y="76"/>
                  </a:lnTo>
                  <a:lnTo>
                    <a:pt x="297" y="67"/>
                  </a:lnTo>
                  <a:lnTo>
                    <a:pt x="325" y="57"/>
                  </a:lnTo>
                  <a:lnTo>
                    <a:pt x="352" y="51"/>
                  </a:lnTo>
                  <a:lnTo>
                    <a:pt x="382" y="41"/>
                  </a:lnTo>
                  <a:lnTo>
                    <a:pt x="409" y="35"/>
                  </a:lnTo>
                  <a:lnTo>
                    <a:pt x="438" y="31"/>
                  </a:lnTo>
                  <a:lnTo>
                    <a:pt x="470" y="26"/>
                  </a:lnTo>
                  <a:lnTo>
                    <a:pt x="497" y="22"/>
                  </a:lnTo>
                  <a:lnTo>
                    <a:pt x="526" y="16"/>
                  </a:lnTo>
                  <a:lnTo>
                    <a:pt x="554" y="12"/>
                  </a:lnTo>
                  <a:lnTo>
                    <a:pt x="585" y="10"/>
                  </a:lnTo>
                  <a:lnTo>
                    <a:pt x="611" y="6"/>
                  </a:lnTo>
                  <a:lnTo>
                    <a:pt x="640" y="4"/>
                  </a:lnTo>
                  <a:lnTo>
                    <a:pt x="666" y="0"/>
                  </a:lnTo>
                  <a:lnTo>
                    <a:pt x="695" y="0"/>
                  </a:lnTo>
                  <a:lnTo>
                    <a:pt x="707" y="88"/>
                  </a:lnTo>
                  <a:lnTo>
                    <a:pt x="380" y="127"/>
                  </a:lnTo>
                  <a:lnTo>
                    <a:pt x="474" y="139"/>
                  </a:lnTo>
                  <a:lnTo>
                    <a:pt x="252" y="272"/>
                  </a:lnTo>
                  <a:lnTo>
                    <a:pt x="407" y="253"/>
                  </a:lnTo>
                  <a:lnTo>
                    <a:pt x="170" y="411"/>
                  </a:lnTo>
                  <a:lnTo>
                    <a:pt x="311" y="415"/>
                  </a:lnTo>
                  <a:lnTo>
                    <a:pt x="299" y="421"/>
                  </a:lnTo>
                  <a:lnTo>
                    <a:pt x="291" y="429"/>
                  </a:lnTo>
                  <a:lnTo>
                    <a:pt x="280" y="435"/>
                  </a:lnTo>
                  <a:lnTo>
                    <a:pt x="270" y="443"/>
                  </a:lnTo>
                  <a:lnTo>
                    <a:pt x="260" y="449"/>
                  </a:lnTo>
                  <a:lnTo>
                    <a:pt x="250" y="458"/>
                  </a:lnTo>
                  <a:lnTo>
                    <a:pt x="239" y="464"/>
                  </a:lnTo>
                  <a:lnTo>
                    <a:pt x="229" y="472"/>
                  </a:lnTo>
                  <a:lnTo>
                    <a:pt x="217" y="476"/>
                  </a:lnTo>
                  <a:lnTo>
                    <a:pt x="207" y="482"/>
                  </a:lnTo>
                  <a:lnTo>
                    <a:pt x="193" y="490"/>
                  </a:lnTo>
                  <a:lnTo>
                    <a:pt x="186" y="496"/>
                  </a:lnTo>
                  <a:lnTo>
                    <a:pt x="174" y="499"/>
                  </a:lnTo>
                  <a:lnTo>
                    <a:pt x="162" y="507"/>
                  </a:lnTo>
                  <a:lnTo>
                    <a:pt x="152" y="511"/>
                  </a:lnTo>
                  <a:lnTo>
                    <a:pt x="143" y="517"/>
                  </a:lnTo>
                  <a:lnTo>
                    <a:pt x="260" y="539"/>
                  </a:lnTo>
                  <a:lnTo>
                    <a:pt x="131" y="638"/>
                  </a:lnTo>
                  <a:lnTo>
                    <a:pt x="111" y="727"/>
                  </a:lnTo>
                  <a:lnTo>
                    <a:pt x="244" y="709"/>
                  </a:lnTo>
                  <a:lnTo>
                    <a:pt x="113" y="811"/>
                  </a:lnTo>
                  <a:lnTo>
                    <a:pt x="105" y="817"/>
                  </a:lnTo>
                  <a:lnTo>
                    <a:pt x="105" y="824"/>
                  </a:lnTo>
                  <a:lnTo>
                    <a:pt x="109" y="824"/>
                  </a:lnTo>
                  <a:lnTo>
                    <a:pt x="115" y="824"/>
                  </a:lnTo>
                  <a:lnTo>
                    <a:pt x="121" y="824"/>
                  </a:lnTo>
                  <a:lnTo>
                    <a:pt x="133" y="826"/>
                  </a:lnTo>
                  <a:lnTo>
                    <a:pt x="143" y="824"/>
                  </a:lnTo>
                  <a:lnTo>
                    <a:pt x="154" y="824"/>
                  </a:lnTo>
                  <a:lnTo>
                    <a:pt x="170" y="823"/>
                  </a:lnTo>
                  <a:lnTo>
                    <a:pt x="186" y="821"/>
                  </a:lnTo>
                  <a:lnTo>
                    <a:pt x="201" y="817"/>
                  </a:lnTo>
                  <a:lnTo>
                    <a:pt x="219" y="813"/>
                  </a:lnTo>
                  <a:lnTo>
                    <a:pt x="239" y="809"/>
                  </a:lnTo>
                  <a:lnTo>
                    <a:pt x="260" y="803"/>
                  </a:lnTo>
                  <a:lnTo>
                    <a:pt x="250" y="811"/>
                  </a:lnTo>
                  <a:lnTo>
                    <a:pt x="237" y="821"/>
                  </a:lnTo>
                  <a:lnTo>
                    <a:pt x="221" y="832"/>
                  </a:lnTo>
                  <a:lnTo>
                    <a:pt x="207" y="846"/>
                  </a:lnTo>
                  <a:lnTo>
                    <a:pt x="193" y="858"/>
                  </a:lnTo>
                  <a:lnTo>
                    <a:pt x="182" y="873"/>
                  </a:lnTo>
                  <a:lnTo>
                    <a:pt x="176" y="887"/>
                  </a:lnTo>
                  <a:lnTo>
                    <a:pt x="178" y="901"/>
                  </a:lnTo>
                  <a:lnTo>
                    <a:pt x="211" y="883"/>
                  </a:lnTo>
                  <a:lnTo>
                    <a:pt x="248" y="871"/>
                  </a:lnTo>
                  <a:lnTo>
                    <a:pt x="284" y="860"/>
                  </a:lnTo>
                  <a:lnTo>
                    <a:pt x="325" y="852"/>
                  </a:lnTo>
                  <a:lnTo>
                    <a:pt x="362" y="844"/>
                  </a:lnTo>
                  <a:lnTo>
                    <a:pt x="403" y="842"/>
                  </a:lnTo>
                  <a:lnTo>
                    <a:pt x="442" y="836"/>
                  </a:lnTo>
                  <a:lnTo>
                    <a:pt x="483" y="834"/>
                  </a:lnTo>
                  <a:lnTo>
                    <a:pt x="523" y="832"/>
                  </a:lnTo>
                  <a:lnTo>
                    <a:pt x="562" y="830"/>
                  </a:lnTo>
                  <a:lnTo>
                    <a:pt x="601" y="826"/>
                  </a:lnTo>
                  <a:lnTo>
                    <a:pt x="642" y="824"/>
                  </a:lnTo>
                  <a:lnTo>
                    <a:pt x="677" y="821"/>
                  </a:lnTo>
                  <a:lnTo>
                    <a:pt x="715" y="817"/>
                  </a:lnTo>
                  <a:lnTo>
                    <a:pt x="750" y="811"/>
                  </a:lnTo>
                  <a:lnTo>
                    <a:pt x="787" y="803"/>
                  </a:lnTo>
                  <a:lnTo>
                    <a:pt x="810" y="883"/>
                  </a:lnTo>
                  <a:lnTo>
                    <a:pt x="775" y="891"/>
                  </a:lnTo>
                  <a:lnTo>
                    <a:pt x="740" y="897"/>
                  </a:lnTo>
                  <a:lnTo>
                    <a:pt x="705" y="899"/>
                  </a:lnTo>
                  <a:lnTo>
                    <a:pt x="669" y="905"/>
                  </a:lnTo>
                  <a:lnTo>
                    <a:pt x="632" y="905"/>
                  </a:lnTo>
                  <a:lnTo>
                    <a:pt x="593" y="907"/>
                  </a:lnTo>
                  <a:lnTo>
                    <a:pt x="556" y="907"/>
                  </a:lnTo>
                  <a:lnTo>
                    <a:pt x="519" y="909"/>
                  </a:lnTo>
                  <a:lnTo>
                    <a:pt x="479" y="909"/>
                  </a:lnTo>
                  <a:lnTo>
                    <a:pt x="442" y="911"/>
                  </a:lnTo>
                  <a:lnTo>
                    <a:pt x="405" y="913"/>
                  </a:lnTo>
                  <a:lnTo>
                    <a:pt x="368" y="917"/>
                  </a:lnTo>
                  <a:lnTo>
                    <a:pt x="331" y="922"/>
                  </a:lnTo>
                  <a:lnTo>
                    <a:pt x="297" y="932"/>
                  </a:lnTo>
                  <a:lnTo>
                    <a:pt x="262" y="940"/>
                  </a:lnTo>
                  <a:lnTo>
                    <a:pt x="233" y="956"/>
                  </a:lnTo>
                  <a:lnTo>
                    <a:pt x="240" y="989"/>
                  </a:lnTo>
                  <a:lnTo>
                    <a:pt x="376" y="962"/>
                  </a:lnTo>
                  <a:lnTo>
                    <a:pt x="372" y="977"/>
                  </a:lnTo>
                  <a:lnTo>
                    <a:pt x="366" y="993"/>
                  </a:lnTo>
                  <a:lnTo>
                    <a:pt x="362" y="1009"/>
                  </a:lnTo>
                  <a:lnTo>
                    <a:pt x="356" y="1026"/>
                  </a:lnTo>
                  <a:lnTo>
                    <a:pt x="348" y="1040"/>
                  </a:lnTo>
                  <a:lnTo>
                    <a:pt x="342" y="1058"/>
                  </a:lnTo>
                  <a:lnTo>
                    <a:pt x="335" y="1071"/>
                  </a:lnTo>
                  <a:lnTo>
                    <a:pt x="329" y="1089"/>
                  </a:lnTo>
                  <a:lnTo>
                    <a:pt x="319" y="1103"/>
                  </a:lnTo>
                  <a:lnTo>
                    <a:pt x="309" y="1118"/>
                  </a:lnTo>
                  <a:lnTo>
                    <a:pt x="299" y="1132"/>
                  </a:lnTo>
                  <a:lnTo>
                    <a:pt x="293" y="1146"/>
                  </a:lnTo>
                  <a:lnTo>
                    <a:pt x="282" y="1159"/>
                  </a:lnTo>
                  <a:lnTo>
                    <a:pt x="272" y="1175"/>
                  </a:lnTo>
                  <a:lnTo>
                    <a:pt x="262" y="1189"/>
                  </a:lnTo>
                  <a:lnTo>
                    <a:pt x="252" y="1202"/>
                  </a:lnTo>
                  <a:lnTo>
                    <a:pt x="190" y="1226"/>
                  </a:lnTo>
                  <a:lnTo>
                    <a:pt x="121" y="1163"/>
                  </a:lnTo>
                  <a:lnTo>
                    <a:pt x="131" y="1159"/>
                  </a:lnTo>
                  <a:lnTo>
                    <a:pt x="105" y="1116"/>
                  </a:lnTo>
                  <a:lnTo>
                    <a:pt x="86" y="1075"/>
                  </a:lnTo>
                  <a:lnTo>
                    <a:pt x="68" y="1030"/>
                  </a:lnTo>
                  <a:lnTo>
                    <a:pt x="56" y="989"/>
                  </a:lnTo>
                  <a:lnTo>
                    <a:pt x="45" y="942"/>
                  </a:lnTo>
                  <a:lnTo>
                    <a:pt x="37" y="897"/>
                  </a:lnTo>
                  <a:lnTo>
                    <a:pt x="31" y="850"/>
                  </a:lnTo>
                  <a:lnTo>
                    <a:pt x="27" y="805"/>
                  </a:lnTo>
                  <a:lnTo>
                    <a:pt x="23" y="758"/>
                  </a:lnTo>
                  <a:lnTo>
                    <a:pt x="21" y="711"/>
                  </a:lnTo>
                  <a:lnTo>
                    <a:pt x="17" y="662"/>
                  </a:lnTo>
                  <a:lnTo>
                    <a:pt x="15" y="615"/>
                  </a:lnTo>
                  <a:lnTo>
                    <a:pt x="13" y="568"/>
                  </a:lnTo>
                  <a:lnTo>
                    <a:pt x="9" y="521"/>
                  </a:lnTo>
                  <a:lnTo>
                    <a:pt x="5" y="474"/>
                  </a:lnTo>
                  <a:lnTo>
                    <a:pt x="0" y="431"/>
                  </a:lnTo>
                  <a:lnTo>
                    <a:pt x="19" y="415"/>
                  </a:lnTo>
                  <a:lnTo>
                    <a:pt x="39" y="398"/>
                  </a:lnTo>
                  <a:lnTo>
                    <a:pt x="56" y="378"/>
                  </a:lnTo>
                  <a:lnTo>
                    <a:pt x="74" y="360"/>
                  </a:lnTo>
                  <a:lnTo>
                    <a:pt x="88" y="339"/>
                  </a:lnTo>
                  <a:lnTo>
                    <a:pt x="101" y="317"/>
                  </a:lnTo>
                  <a:lnTo>
                    <a:pt x="115" y="294"/>
                  </a:lnTo>
                  <a:lnTo>
                    <a:pt x="131" y="270"/>
                  </a:lnTo>
                  <a:lnTo>
                    <a:pt x="145" y="245"/>
                  </a:lnTo>
                  <a:lnTo>
                    <a:pt x="156" y="221"/>
                  </a:lnTo>
                  <a:lnTo>
                    <a:pt x="170" y="198"/>
                  </a:lnTo>
                  <a:lnTo>
                    <a:pt x="186" y="174"/>
                  </a:lnTo>
                  <a:lnTo>
                    <a:pt x="199" y="151"/>
                  </a:lnTo>
                  <a:lnTo>
                    <a:pt x="213" y="129"/>
                  </a:lnTo>
                  <a:lnTo>
                    <a:pt x="229" y="106"/>
                  </a:lnTo>
                  <a:lnTo>
                    <a:pt x="248" y="88"/>
                  </a:lnTo>
                  <a:lnTo>
                    <a:pt x="248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93" name="Freeform 277"/>
            <p:cNvSpPr>
              <a:spLocks/>
            </p:cNvSpPr>
            <p:nvPr/>
          </p:nvSpPr>
          <p:spPr bwMode="auto">
            <a:xfrm rot="3195183" flipH="1">
              <a:off x="4404" y="2865"/>
              <a:ext cx="45" cy="129"/>
            </a:xfrm>
            <a:custGeom>
              <a:avLst/>
              <a:gdLst>
                <a:gd name="T0" fmla="*/ 860 w 862"/>
                <a:gd name="T1" fmla="*/ 449 h 1954"/>
                <a:gd name="T2" fmla="*/ 848 w 862"/>
                <a:gd name="T3" fmla="*/ 1093 h 1954"/>
                <a:gd name="T4" fmla="*/ 819 w 862"/>
                <a:gd name="T5" fmla="*/ 1725 h 1954"/>
                <a:gd name="T6" fmla="*/ 732 w 862"/>
                <a:gd name="T7" fmla="*/ 1857 h 1954"/>
                <a:gd name="T8" fmla="*/ 740 w 862"/>
                <a:gd name="T9" fmla="*/ 1622 h 1954"/>
                <a:gd name="T10" fmla="*/ 742 w 862"/>
                <a:gd name="T11" fmla="*/ 1385 h 1954"/>
                <a:gd name="T12" fmla="*/ 707 w 862"/>
                <a:gd name="T13" fmla="*/ 1220 h 1954"/>
                <a:gd name="T14" fmla="*/ 519 w 862"/>
                <a:gd name="T15" fmla="*/ 1287 h 1954"/>
                <a:gd name="T16" fmla="*/ 325 w 862"/>
                <a:gd name="T17" fmla="*/ 1328 h 1954"/>
                <a:gd name="T18" fmla="*/ 131 w 862"/>
                <a:gd name="T19" fmla="*/ 1363 h 1954"/>
                <a:gd name="T20" fmla="*/ 237 w 862"/>
                <a:gd name="T21" fmla="*/ 1263 h 1954"/>
                <a:gd name="T22" fmla="*/ 399 w 862"/>
                <a:gd name="T23" fmla="*/ 1230 h 1954"/>
                <a:gd name="T24" fmla="*/ 554 w 862"/>
                <a:gd name="T25" fmla="*/ 1179 h 1954"/>
                <a:gd name="T26" fmla="*/ 562 w 862"/>
                <a:gd name="T27" fmla="*/ 1140 h 1954"/>
                <a:gd name="T28" fmla="*/ 425 w 862"/>
                <a:gd name="T29" fmla="*/ 1163 h 1954"/>
                <a:gd name="T30" fmla="*/ 286 w 862"/>
                <a:gd name="T31" fmla="*/ 1171 h 1954"/>
                <a:gd name="T32" fmla="*/ 206 w 862"/>
                <a:gd name="T33" fmla="*/ 1163 h 1954"/>
                <a:gd name="T34" fmla="*/ 351 w 862"/>
                <a:gd name="T35" fmla="*/ 1116 h 1954"/>
                <a:gd name="T36" fmla="*/ 497 w 862"/>
                <a:gd name="T37" fmla="*/ 1063 h 1954"/>
                <a:gd name="T38" fmla="*/ 640 w 862"/>
                <a:gd name="T39" fmla="*/ 1003 h 1954"/>
                <a:gd name="T40" fmla="*/ 595 w 862"/>
                <a:gd name="T41" fmla="*/ 969 h 1954"/>
                <a:gd name="T42" fmla="*/ 407 w 862"/>
                <a:gd name="T43" fmla="*/ 1022 h 1954"/>
                <a:gd name="T44" fmla="*/ 221 w 862"/>
                <a:gd name="T45" fmla="*/ 1060 h 1954"/>
                <a:gd name="T46" fmla="*/ 270 w 862"/>
                <a:gd name="T47" fmla="*/ 1022 h 1954"/>
                <a:gd name="T48" fmla="*/ 433 w 862"/>
                <a:gd name="T49" fmla="*/ 962 h 1954"/>
                <a:gd name="T50" fmla="*/ 586 w 862"/>
                <a:gd name="T51" fmla="*/ 883 h 1954"/>
                <a:gd name="T52" fmla="*/ 652 w 862"/>
                <a:gd name="T53" fmla="*/ 809 h 1954"/>
                <a:gd name="T54" fmla="*/ 531 w 862"/>
                <a:gd name="T55" fmla="*/ 856 h 1954"/>
                <a:gd name="T56" fmla="*/ 407 w 862"/>
                <a:gd name="T57" fmla="*/ 891 h 1954"/>
                <a:gd name="T58" fmla="*/ 286 w 862"/>
                <a:gd name="T59" fmla="*/ 915 h 1954"/>
                <a:gd name="T60" fmla="*/ 580 w 862"/>
                <a:gd name="T61" fmla="*/ 709 h 1954"/>
                <a:gd name="T62" fmla="*/ 423 w 862"/>
                <a:gd name="T63" fmla="*/ 750 h 1954"/>
                <a:gd name="T64" fmla="*/ 262 w 862"/>
                <a:gd name="T65" fmla="*/ 781 h 1954"/>
                <a:gd name="T66" fmla="*/ 225 w 862"/>
                <a:gd name="T67" fmla="*/ 766 h 1954"/>
                <a:gd name="T68" fmla="*/ 382 w 862"/>
                <a:gd name="T69" fmla="*/ 703 h 1954"/>
                <a:gd name="T70" fmla="*/ 539 w 862"/>
                <a:gd name="T71" fmla="*/ 642 h 1954"/>
                <a:gd name="T72" fmla="*/ 656 w 862"/>
                <a:gd name="T73" fmla="*/ 554 h 1954"/>
                <a:gd name="T74" fmla="*/ 511 w 862"/>
                <a:gd name="T75" fmla="*/ 601 h 1954"/>
                <a:gd name="T76" fmla="*/ 360 w 862"/>
                <a:gd name="T77" fmla="*/ 640 h 1954"/>
                <a:gd name="T78" fmla="*/ 209 w 862"/>
                <a:gd name="T79" fmla="*/ 666 h 1954"/>
                <a:gd name="T80" fmla="*/ 429 w 862"/>
                <a:gd name="T81" fmla="*/ 517 h 1954"/>
                <a:gd name="T82" fmla="*/ 315 w 862"/>
                <a:gd name="T83" fmla="*/ 554 h 1954"/>
                <a:gd name="T84" fmla="*/ 200 w 862"/>
                <a:gd name="T85" fmla="*/ 586 h 1954"/>
                <a:gd name="T86" fmla="*/ 178 w 862"/>
                <a:gd name="T87" fmla="*/ 523 h 1954"/>
                <a:gd name="T88" fmla="*/ 131 w 862"/>
                <a:gd name="T89" fmla="*/ 539 h 1954"/>
                <a:gd name="T90" fmla="*/ 86 w 862"/>
                <a:gd name="T91" fmla="*/ 552 h 1954"/>
                <a:gd name="T92" fmla="*/ 39 w 862"/>
                <a:gd name="T93" fmla="*/ 558 h 1954"/>
                <a:gd name="T94" fmla="*/ 67 w 862"/>
                <a:gd name="T95" fmla="*/ 464 h 1954"/>
                <a:gd name="T96" fmla="*/ 343 w 862"/>
                <a:gd name="T97" fmla="*/ 394 h 1954"/>
                <a:gd name="T98" fmla="*/ 638 w 862"/>
                <a:gd name="T99" fmla="*/ 298 h 1954"/>
                <a:gd name="T100" fmla="*/ 748 w 862"/>
                <a:gd name="T101" fmla="*/ 237 h 1954"/>
                <a:gd name="T102" fmla="*/ 766 w 862"/>
                <a:gd name="T103" fmla="*/ 143 h 1954"/>
                <a:gd name="T104" fmla="*/ 787 w 862"/>
                <a:gd name="T105" fmla="*/ 39 h 1954"/>
                <a:gd name="T106" fmla="*/ 803 w 862"/>
                <a:gd name="T107" fmla="*/ 0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62" h="1954">
                  <a:moveTo>
                    <a:pt x="803" y="0"/>
                  </a:moveTo>
                  <a:lnTo>
                    <a:pt x="823" y="104"/>
                  </a:lnTo>
                  <a:lnTo>
                    <a:pt x="840" y="212"/>
                  </a:lnTo>
                  <a:lnTo>
                    <a:pt x="852" y="327"/>
                  </a:lnTo>
                  <a:lnTo>
                    <a:pt x="860" y="449"/>
                  </a:lnTo>
                  <a:lnTo>
                    <a:pt x="862" y="572"/>
                  </a:lnTo>
                  <a:lnTo>
                    <a:pt x="862" y="701"/>
                  </a:lnTo>
                  <a:lnTo>
                    <a:pt x="858" y="828"/>
                  </a:lnTo>
                  <a:lnTo>
                    <a:pt x="854" y="962"/>
                  </a:lnTo>
                  <a:lnTo>
                    <a:pt x="848" y="1093"/>
                  </a:lnTo>
                  <a:lnTo>
                    <a:pt x="840" y="1224"/>
                  </a:lnTo>
                  <a:lnTo>
                    <a:pt x="830" y="1351"/>
                  </a:lnTo>
                  <a:lnTo>
                    <a:pt x="827" y="1481"/>
                  </a:lnTo>
                  <a:lnTo>
                    <a:pt x="821" y="1604"/>
                  </a:lnTo>
                  <a:lnTo>
                    <a:pt x="819" y="1725"/>
                  </a:lnTo>
                  <a:lnTo>
                    <a:pt x="817" y="1843"/>
                  </a:lnTo>
                  <a:lnTo>
                    <a:pt x="823" y="1954"/>
                  </a:lnTo>
                  <a:lnTo>
                    <a:pt x="732" y="1947"/>
                  </a:lnTo>
                  <a:lnTo>
                    <a:pt x="732" y="1902"/>
                  </a:lnTo>
                  <a:lnTo>
                    <a:pt x="732" y="1857"/>
                  </a:lnTo>
                  <a:lnTo>
                    <a:pt x="734" y="1810"/>
                  </a:lnTo>
                  <a:lnTo>
                    <a:pt x="736" y="1763"/>
                  </a:lnTo>
                  <a:lnTo>
                    <a:pt x="736" y="1716"/>
                  </a:lnTo>
                  <a:lnTo>
                    <a:pt x="738" y="1669"/>
                  </a:lnTo>
                  <a:lnTo>
                    <a:pt x="740" y="1622"/>
                  </a:lnTo>
                  <a:lnTo>
                    <a:pt x="742" y="1575"/>
                  </a:lnTo>
                  <a:lnTo>
                    <a:pt x="742" y="1526"/>
                  </a:lnTo>
                  <a:lnTo>
                    <a:pt x="742" y="1479"/>
                  </a:lnTo>
                  <a:lnTo>
                    <a:pt x="742" y="1432"/>
                  </a:lnTo>
                  <a:lnTo>
                    <a:pt x="742" y="1385"/>
                  </a:lnTo>
                  <a:lnTo>
                    <a:pt x="742" y="1338"/>
                  </a:lnTo>
                  <a:lnTo>
                    <a:pt x="742" y="1291"/>
                  </a:lnTo>
                  <a:lnTo>
                    <a:pt x="742" y="1248"/>
                  </a:lnTo>
                  <a:lnTo>
                    <a:pt x="742" y="1204"/>
                  </a:lnTo>
                  <a:lnTo>
                    <a:pt x="707" y="1220"/>
                  </a:lnTo>
                  <a:lnTo>
                    <a:pt x="670" y="1236"/>
                  </a:lnTo>
                  <a:lnTo>
                    <a:pt x="633" y="1249"/>
                  </a:lnTo>
                  <a:lnTo>
                    <a:pt x="595" y="1265"/>
                  </a:lnTo>
                  <a:lnTo>
                    <a:pt x="556" y="1275"/>
                  </a:lnTo>
                  <a:lnTo>
                    <a:pt x="519" y="1287"/>
                  </a:lnTo>
                  <a:lnTo>
                    <a:pt x="480" y="1296"/>
                  </a:lnTo>
                  <a:lnTo>
                    <a:pt x="443" y="1304"/>
                  </a:lnTo>
                  <a:lnTo>
                    <a:pt x="403" y="1312"/>
                  </a:lnTo>
                  <a:lnTo>
                    <a:pt x="364" y="1320"/>
                  </a:lnTo>
                  <a:lnTo>
                    <a:pt x="325" y="1328"/>
                  </a:lnTo>
                  <a:lnTo>
                    <a:pt x="286" y="1336"/>
                  </a:lnTo>
                  <a:lnTo>
                    <a:pt x="247" y="1340"/>
                  </a:lnTo>
                  <a:lnTo>
                    <a:pt x="208" y="1347"/>
                  </a:lnTo>
                  <a:lnTo>
                    <a:pt x="168" y="1355"/>
                  </a:lnTo>
                  <a:lnTo>
                    <a:pt x="131" y="1363"/>
                  </a:lnTo>
                  <a:lnTo>
                    <a:pt x="110" y="1283"/>
                  </a:lnTo>
                  <a:lnTo>
                    <a:pt x="141" y="1277"/>
                  </a:lnTo>
                  <a:lnTo>
                    <a:pt x="172" y="1273"/>
                  </a:lnTo>
                  <a:lnTo>
                    <a:pt x="206" y="1267"/>
                  </a:lnTo>
                  <a:lnTo>
                    <a:pt x="237" y="1263"/>
                  </a:lnTo>
                  <a:lnTo>
                    <a:pt x="270" y="1257"/>
                  </a:lnTo>
                  <a:lnTo>
                    <a:pt x="302" y="1251"/>
                  </a:lnTo>
                  <a:lnTo>
                    <a:pt x="335" y="1246"/>
                  </a:lnTo>
                  <a:lnTo>
                    <a:pt x="368" y="1240"/>
                  </a:lnTo>
                  <a:lnTo>
                    <a:pt x="399" y="1230"/>
                  </a:lnTo>
                  <a:lnTo>
                    <a:pt x="431" y="1222"/>
                  </a:lnTo>
                  <a:lnTo>
                    <a:pt x="462" y="1212"/>
                  </a:lnTo>
                  <a:lnTo>
                    <a:pt x="494" y="1202"/>
                  </a:lnTo>
                  <a:lnTo>
                    <a:pt x="523" y="1191"/>
                  </a:lnTo>
                  <a:lnTo>
                    <a:pt x="554" y="1179"/>
                  </a:lnTo>
                  <a:lnTo>
                    <a:pt x="586" y="1165"/>
                  </a:lnTo>
                  <a:lnTo>
                    <a:pt x="617" y="1152"/>
                  </a:lnTo>
                  <a:lnTo>
                    <a:pt x="617" y="1126"/>
                  </a:lnTo>
                  <a:lnTo>
                    <a:pt x="590" y="1132"/>
                  </a:lnTo>
                  <a:lnTo>
                    <a:pt x="562" y="1140"/>
                  </a:lnTo>
                  <a:lnTo>
                    <a:pt x="537" y="1146"/>
                  </a:lnTo>
                  <a:lnTo>
                    <a:pt x="509" y="1152"/>
                  </a:lnTo>
                  <a:lnTo>
                    <a:pt x="480" y="1155"/>
                  </a:lnTo>
                  <a:lnTo>
                    <a:pt x="452" y="1159"/>
                  </a:lnTo>
                  <a:lnTo>
                    <a:pt x="425" y="1163"/>
                  </a:lnTo>
                  <a:lnTo>
                    <a:pt x="398" y="1167"/>
                  </a:lnTo>
                  <a:lnTo>
                    <a:pt x="368" y="1167"/>
                  </a:lnTo>
                  <a:lnTo>
                    <a:pt x="341" y="1169"/>
                  </a:lnTo>
                  <a:lnTo>
                    <a:pt x="311" y="1169"/>
                  </a:lnTo>
                  <a:lnTo>
                    <a:pt x="286" y="1171"/>
                  </a:lnTo>
                  <a:lnTo>
                    <a:pt x="257" y="1171"/>
                  </a:lnTo>
                  <a:lnTo>
                    <a:pt x="229" y="1171"/>
                  </a:lnTo>
                  <a:lnTo>
                    <a:pt x="204" y="1171"/>
                  </a:lnTo>
                  <a:lnTo>
                    <a:pt x="178" y="1173"/>
                  </a:lnTo>
                  <a:lnTo>
                    <a:pt x="206" y="1163"/>
                  </a:lnTo>
                  <a:lnTo>
                    <a:pt x="235" y="1154"/>
                  </a:lnTo>
                  <a:lnTo>
                    <a:pt x="264" y="1144"/>
                  </a:lnTo>
                  <a:lnTo>
                    <a:pt x="294" y="1136"/>
                  </a:lnTo>
                  <a:lnTo>
                    <a:pt x="323" y="1126"/>
                  </a:lnTo>
                  <a:lnTo>
                    <a:pt x="351" y="1116"/>
                  </a:lnTo>
                  <a:lnTo>
                    <a:pt x="382" y="1107"/>
                  </a:lnTo>
                  <a:lnTo>
                    <a:pt x="411" y="1097"/>
                  </a:lnTo>
                  <a:lnTo>
                    <a:pt x="441" y="1085"/>
                  </a:lnTo>
                  <a:lnTo>
                    <a:pt x="468" y="1075"/>
                  </a:lnTo>
                  <a:lnTo>
                    <a:pt x="497" y="1063"/>
                  </a:lnTo>
                  <a:lnTo>
                    <a:pt x="527" y="1052"/>
                  </a:lnTo>
                  <a:lnTo>
                    <a:pt x="554" y="1040"/>
                  </a:lnTo>
                  <a:lnTo>
                    <a:pt x="584" y="1026"/>
                  </a:lnTo>
                  <a:lnTo>
                    <a:pt x="611" y="1015"/>
                  </a:lnTo>
                  <a:lnTo>
                    <a:pt x="640" y="1003"/>
                  </a:lnTo>
                  <a:lnTo>
                    <a:pt x="660" y="950"/>
                  </a:lnTo>
                  <a:lnTo>
                    <a:pt x="654" y="950"/>
                  </a:lnTo>
                  <a:lnTo>
                    <a:pt x="642" y="954"/>
                  </a:lnTo>
                  <a:lnTo>
                    <a:pt x="621" y="960"/>
                  </a:lnTo>
                  <a:lnTo>
                    <a:pt x="595" y="969"/>
                  </a:lnTo>
                  <a:lnTo>
                    <a:pt x="564" y="979"/>
                  </a:lnTo>
                  <a:lnTo>
                    <a:pt x="531" y="989"/>
                  </a:lnTo>
                  <a:lnTo>
                    <a:pt x="490" y="1001"/>
                  </a:lnTo>
                  <a:lnTo>
                    <a:pt x="450" y="1013"/>
                  </a:lnTo>
                  <a:lnTo>
                    <a:pt x="407" y="1022"/>
                  </a:lnTo>
                  <a:lnTo>
                    <a:pt x="368" y="1034"/>
                  </a:lnTo>
                  <a:lnTo>
                    <a:pt x="327" y="1044"/>
                  </a:lnTo>
                  <a:lnTo>
                    <a:pt x="288" y="1052"/>
                  </a:lnTo>
                  <a:lnTo>
                    <a:pt x="253" y="1056"/>
                  </a:lnTo>
                  <a:lnTo>
                    <a:pt x="221" y="1060"/>
                  </a:lnTo>
                  <a:lnTo>
                    <a:pt x="192" y="1060"/>
                  </a:lnTo>
                  <a:lnTo>
                    <a:pt x="172" y="1058"/>
                  </a:lnTo>
                  <a:lnTo>
                    <a:pt x="206" y="1044"/>
                  </a:lnTo>
                  <a:lnTo>
                    <a:pt x="237" y="1034"/>
                  </a:lnTo>
                  <a:lnTo>
                    <a:pt x="270" y="1022"/>
                  </a:lnTo>
                  <a:lnTo>
                    <a:pt x="304" y="1011"/>
                  </a:lnTo>
                  <a:lnTo>
                    <a:pt x="335" y="999"/>
                  </a:lnTo>
                  <a:lnTo>
                    <a:pt x="368" y="987"/>
                  </a:lnTo>
                  <a:lnTo>
                    <a:pt x="399" y="973"/>
                  </a:lnTo>
                  <a:lnTo>
                    <a:pt x="433" y="962"/>
                  </a:lnTo>
                  <a:lnTo>
                    <a:pt x="464" y="946"/>
                  </a:lnTo>
                  <a:lnTo>
                    <a:pt x="495" y="930"/>
                  </a:lnTo>
                  <a:lnTo>
                    <a:pt x="525" y="915"/>
                  </a:lnTo>
                  <a:lnTo>
                    <a:pt x="556" y="901"/>
                  </a:lnTo>
                  <a:lnTo>
                    <a:pt x="586" y="883"/>
                  </a:lnTo>
                  <a:lnTo>
                    <a:pt x="615" y="866"/>
                  </a:lnTo>
                  <a:lnTo>
                    <a:pt x="644" y="848"/>
                  </a:lnTo>
                  <a:lnTo>
                    <a:pt x="676" y="832"/>
                  </a:lnTo>
                  <a:lnTo>
                    <a:pt x="676" y="799"/>
                  </a:lnTo>
                  <a:lnTo>
                    <a:pt x="652" y="809"/>
                  </a:lnTo>
                  <a:lnTo>
                    <a:pt x="627" y="821"/>
                  </a:lnTo>
                  <a:lnTo>
                    <a:pt x="603" y="830"/>
                  </a:lnTo>
                  <a:lnTo>
                    <a:pt x="580" y="840"/>
                  </a:lnTo>
                  <a:lnTo>
                    <a:pt x="554" y="848"/>
                  </a:lnTo>
                  <a:lnTo>
                    <a:pt x="531" y="856"/>
                  </a:lnTo>
                  <a:lnTo>
                    <a:pt x="507" y="864"/>
                  </a:lnTo>
                  <a:lnTo>
                    <a:pt x="484" y="874"/>
                  </a:lnTo>
                  <a:lnTo>
                    <a:pt x="458" y="879"/>
                  </a:lnTo>
                  <a:lnTo>
                    <a:pt x="433" y="887"/>
                  </a:lnTo>
                  <a:lnTo>
                    <a:pt x="407" y="891"/>
                  </a:lnTo>
                  <a:lnTo>
                    <a:pt x="384" y="897"/>
                  </a:lnTo>
                  <a:lnTo>
                    <a:pt x="360" y="903"/>
                  </a:lnTo>
                  <a:lnTo>
                    <a:pt x="335" y="907"/>
                  </a:lnTo>
                  <a:lnTo>
                    <a:pt x="309" y="911"/>
                  </a:lnTo>
                  <a:lnTo>
                    <a:pt x="286" y="915"/>
                  </a:lnTo>
                  <a:lnTo>
                    <a:pt x="672" y="709"/>
                  </a:lnTo>
                  <a:lnTo>
                    <a:pt x="676" y="686"/>
                  </a:lnTo>
                  <a:lnTo>
                    <a:pt x="642" y="693"/>
                  </a:lnTo>
                  <a:lnTo>
                    <a:pt x="611" y="701"/>
                  </a:lnTo>
                  <a:lnTo>
                    <a:pt x="580" y="709"/>
                  </a:lnTo>
                  <a:lnTo>
                    <a:pt x="548" y="719"/>
                  </a:lnTo>
                  <a:lnTo>
                    <a:pt x="515" y="727"/>
                  </a:lnTo>
                  <a:lnTo>
                    <a:pt x="486" y="734"/>
                  </a:lnTo>
                  <a:lnTo>
                    <a:pt x="452" y="742"/>
                  </a:lnTo>
                  <a:lnTo>
                    <a:pt x="423" y="750"/>
                  </a:lnTo>
                  <a:lnTo>
                    <a:pt x="390" y="758"/>
                  </a:lnTo>
                  <a:lnTo>
                    <a:pt x="358" y="764"/>
                  </a:lnTo>
                  <a:lnTo>
                    <a:pt x="327" y="770"/>
                  </a:lnTo>
                  <a:lnTo>
                    <a:pt x="294" y="776"/>
                  </a:lnTo>
                  <a:lnTo>
                    <a:pt x="262" y="781"/>
                  </a:lnTo>
                  <a:lnTo>
                    <a:pt x="229" y="785"/>
                  </a:lnTo>
                  <a:lnTo>
                    <a:pt x="196" y="789"/>
                  </a:lnTo>
                  <a:lnTo>
                    <a:pt x="164" y="797"/>
                  </a:lnTo>
                  <a:lnTo>
                    <a:pt x="194" y="780"/>
                  </a:lnTo>
                  <a:lnTo>
                    <a:pt x="225" y="766"/>
                  </a:lnTo>
                  <a:lnTo>
                    <a:pt x="255" y="752"/>
                  </a:lnTo>
                  <a:lnTo>
                    <a:pt x="288" y="740"/>
                  </a:lnTo>
                  <a:lnTo>
                    <a:pt x="319" y="725"/>
                  </a:lnTo>
                  <a:lnTo>
                    <a:pt x="351" y="715"/>
                  </a:lnTo>
                  <a:lnTo>
                    <a:pt x="382" y="703"/>
                  </a:lnTo>
                  <a:lnTo>
                    <a:pt x="415" y="691"/>
                  </a:lnTo>
                  <a:lnTo>
                    <a:pt x="445" y="680"/>
                  </a:lnTo>
                  <a:lnTo>
                    <a:pt x="476" y="668"/>
                  </a:lnTo>
                  <a:lnTo>
                    <a:pt x="507" y="654"/>
                  </a:lnTo>
                  <a:lnTo>
                    <a:pt x="539" y="642"/>
                  </a:lnTo>
                  <a:lnTo>
                    <a:pt x="570" y="627"/>
                  </a:lnTo>
                  <a:lnTo>
                    <a:pt x="599" y="611"/>
                  </a:lnTo>
                  <a:lnTo>
                    <a:pt x="629" y="595"/>
                  </a:lnTo>
                  <a:lnTo>
                    <a:pt x="660" y="578"/>
                  </a:lnTo>
                  <a:lnTo>
                    <a:pt x="656" y="554"/>
                  </a:lnTo>
                  <a:lnTo>
                    <a:pt x="627" y="564"/>
                  </a:lnTo>
                  <a:lnTo>
                    <a:pt x="597" y="574"/>
                  </a:lnTo>
                  <a:lnTo>
                    <a:pt x="570" y="584"/>
                  </a:lnTo>
                  <a:lnTo>
                    <a:pt x="541" y="593"/>
                  </a:lnTo>
                  <a:lnTo>
                    <a:pt x="511" y="601"/>
                  </a:lnTo>
                  <a:lnTo>
                    <a:pt x="480" y="611"/>
                  </a:lnTo>
                  <a:lnTo>
                    <a:pt x="450" y="619"/>
                  </a:lnTo>
                  <a:lnTo>
                    <a:pt x="423" y="627"/>
                  </a:lnTo>
                  <a:lnTo>
                    <a:pt x="392" y="635"/>
                  </a:lnTo>
                  <a:lnTo>
                    <a:pt x="360" y="640"/>
                  </a:lnTo>
                  <a:lnTo>
                    <a:pt x="329" y="646"/>
                  </a:lnTo>
                  <a:lnTo>
                    <a:pt x="302" y="652"/>
                  </a:lnTo>
                  <a:lnTo>
                    <a:pt x="270" y="658"/>
                  </a:lnTo>
                  <a:lnTo>
                    <a:pt x="239" y="662"/>
                  </a:lnTo>
                  <a:lnTo>
                    <a:pt x="209" y="666"/>
                  </a:lnTo>
                  <a:lnTo>
                    <a:pt x="180" y="670"/>
                  </a:lnTo>
                  <a:lnTo>
                    <a:pt x="482" y="529"/>
                  </a:lnTo>
                  <a:lnTo>
                    <a:pt x="474" y="503"/>
                  </a:lnTo>
                  <a:lnTo>
                    <a:pt x="450" y="509"/>
                  </a:lnTo>
                  <a:lnTo>
                    <a:pt x="429" y="517"/>
                  </a:lnTo>
                  <a:lnTo>
                    <a:pt x="407" y="525"/>
                  </a:lnTo>
                  <a:lnTo>
                    <a:pt x="384" y="533"/>
                  </a:lnTo>
                  <a:lnTo>
                    <a:pt x="360" y="539"/>
                  </a:lnTo>
                  <a:lnTo>
                    <a:pt x="339" y="546"/>
                  </a:lnTo>
                  <a:lnTo>
                    <a:pt x="315" y="554"/>
                  </a:lnTo>
                  <a:lnTo>
                    <a:pt x="294" y="562"/>
                  </a:lnTo>
                  <a:lnTo>
                    <a:pt x="270" y="570"/>
                  </a:lnTo>
                  <a:lnTo>
                    <a:pt x="245" y="576"/>
                  </a:lnTo>
                  <a:lnTo>
                    <a:pt x="221" y="580"/>
                  </a:lnTo>
                  <a:lnTo>
                    <a:pt x="200" y="586"/>
                  </a:lnTo>
                  <a:lnTo>
                    <a:pt x="176" y="590"/>
                  </a:lnTo>
                  <a:lnTo>
                    <a:pt x="155" y="595"/>
                  </a:lnTo>
                  <a:lnTo>
                    <a:pt x="131" y="597"/>
                  </a:lnTo>
                  <a:lnTo>
                    <a:pt x="110" y="601"/>
                  </a:lnTo>
                  <a:lnTo>
                    <a:pt x="178" y="523"/>
                  </a:lnTo>
                  <a:lnTo>
                    <a:pt x="168" y="527"/>
                  </a:lnTo>
                  <a:lnTo>
                    <a:pt x="159" y="529"/>
                  </a:lnTo>
                  <a:lnTo>
                    <a:pt x="149" y="533"/>
                  </a:lnTo>
                  <a:lnTo>
                    <a:pt x="141" y="537"/>
                  </a:lnTo>
                  <a:lnTo>
                    <a:pt x="131" y="539"/>
                  </a:lnTo>
                  <a:lnTo>
                    <a:pt x="123" y="543"/>
                  </a:lnTo>
                  <a:lnTo>
                    <a:pt x="114" y="545"/>
                  </a:lnTo>
                  <a:lnTo>
                    <a:pt x="106" y="548"/>
                  </a:lnTo>
                  <a:lnTo>
                    <a:pt x="96" y="550"/>
                  </a:lnTo>
                  <a:lnTo>
                    <a:pt x="86" y="552"/>
                  </a:lnTo>
                  <a:lnTo>
                    <a:pt x="76" y="552"/>
                  </a:lnTo>
                  <a:lnTo>
                    <a:pt x="67" y="556"/>
                  </a:lnTo>
                  <a:lnTo>
                    <a:pt x="59" y="556"/>
                  </a:lnTo>
                  <a:lnTo>
                    <a:pt x="49" y="558"/>
                  </a:lnTo>
                  <a:lnTo>
                    <a:pt x="39" y="558"/>
                  </a:lnTo>
                  <a:lnTo>
                    <a:pt x="31" y="560"/>
                  </a:lnTo>
                  <a:lnTo>
                    <a:pt x="0" y="472"/>
                  </a:lnTo>
                  <a:lnTo>
                    <a:pt x="10" y="472"/>
                  </a:lnTo>
                  <a:lnTo>
                    <a:pt x="33" y="470"/>
                  </a:lnTo>
                  <a:lnTo>
                    <a:pt x="67" y="464"/>
                  </a:lnTo>
                  <a:lnTo>
                    <a:pt x="112" y="454"/>
                  </a:lnTo>
                  <a:lnTo>
                    <a:pt x="162" y="439"/>
                  </a:lnTo>
                  <a:lnTo>
                    <a:pt x="219" y="427"/>
                  </a:lnTo>
                  <a:lnTo>
                    <a:pt x="278" y="409"/>
                  </a:lnTo>
                  <a:lnTo>
                    <a:pt x="343" y="394"/>
                  </a:lnTo>
                  <a:lnTo>
                    <a:pt x="407" y="374"/>
                  </a:lnTo>
                  <a:lnTo>
                    <a:pt x="470" y="355"/>
                  </a:lnTo>
                  <a:lnTo>
                    <a:pt x="531" y="335"/>
                  </a:lnTo>
                  <a:lnTo>
                    <a:pt x="588" y="317"/>
                  </a:lnTo>
                  <a:lnTo>
                    <a:pt x="638" y="298"/>
                  </a:lnTo>
                  <a:lnTo>
                    <a:pt x="685" y="282"/>
                  </a:lnTo>
                  <a:lnTo>
                    <a:pt x="721" y="266"/>
                  </a:lnTo>
                  <a:lnTo>
                    <a:pt x="748" y="259"/>
                  </a:lnTo>
                  <a:lnTo>
                    <a:pt x="748" y="249"/>
                  </a:lnTo>
                  <a:lnTo>
                    <a:pt x="748" y="237"/>
                  </a:lnTo>
                  <a:lnTo>
                    <a:pt x="750" y="223"/>
                  </a:lnTo>
                  <a:lnTo>
                    <a:pt x="754" y="206"/>
                  </a:lnTo>
                  <a:lnTo>
                    <a:pt x="758" y="186"/>
                  </a:lnTo>
                  <a:lnTo>
                    <a:pt x="760" y="165"/>
                  </a:lnTo>
                  <a:lnTo>
                    <a:pt x="766" y="143"/>
                  </a:lnTo>
                  <a:lnTo>
                    <a:pt x="770" y="120"/>
                  </a:lnTo>
                  <a:lnTo>
                    <a:pt x="774" y="96"/>
                  </a:lnTo>
                  <a:lnTo>
                    <a:pt x="778" y="77"/>
                  </a:lnTo>
                  <a:lnTo>
                    <a:pt x="781" y="55"/>
                  </a:lnTo>
                  <a:lnTo>
                    <a:pt x="787" y="39"/>
                  </a:lnTo>
                  <a:lnTo>
                    <a:pt x="789" y="22"/>
                  </a:lnTo>
                  <a:lnTo>
                    <a:pt x="795" y="10"/>
                  </a:lnTo>
                  <a:lnTo>
                    <a:pt x="797" y="2"/>
                  </a:lnTo>
                  <a:lnTo>
                    <a:pt x="803" y="0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94" name="Freeform 278"/>
            <p:cNvSpPr>
              <a:spLocks/>
            </p:cNvSpPr>
            <p:nvPr/>
          </p:nvSpPr>
          <p:spPr bwMode="auto">
            <a:xfrm rot="3195183" flipH="1">
              <a:off x="4422" y="2969"/>
              <a:ext cx="43" cy="60"/>
            </a:xfrm>
            <a:custGeom>
              <a:avLst/>
              <a:gdLst>
                <a:gd name="T0" fmla="*/ 398 w 829"/>
                <a:gd name="T1" fmla="*/ 267 h 905"/>
                <a:gd name="T2" fmla="*/ 274 w 829"/>
                <a:gd name="T3" fmla="*/ 371 h 905"/>
                <a:gd name="T4" fmla="*/ 311 w 829"/>
                <a:gd name="T5" fmla="*/ 367 h 905"/>
                <a:gd name="T6" fmla="*/ 349 w 829"/>
                <a:gd name="T7" fmla="*/ 357 h 905"/>
                <a:gd name="T8" fmla="*/ 384 w 829"/>
                <a:gd name="T9" fmla="*/ 349 h 905"/>
                <a:gd name="T10" fmla="*/ 419 w 829"/>
                <a:gd name="T11" fmla="*/ 343 h 905"/>
                <a:gd name="T12" fmla="*/ 458 w 829"/>
                <a:gd name="T13" fmla="*/ 345 h 905"/>
                <a:gd name="T14" fmla="*/ 437 w 829"/>
                <a:gd name="T15" fmla="*/ 353 h 905"/>
                <a:gd name="T16" fmla="*/ 404 w 829"/>
                <a:gd name="T17" fmla="*/ 369 h 905"/>
                <a:gd name="T18" fmla="*/ 364 w 829"/>
                <a:gd name="T19" fmla="*/ 388 h 905"/>
                <a:gd name="T20" fmla="*/ 341 w 829"/>
                <a:gd name="T21" fmla="*/ 410 h 905"/>
                <a:gd name="T22" fmla="*/ 541 w 829"/>
                <a:gd name="T23" fmla="*/ 396 h 905"/>
                <a:gd name="T24" fmla="*/ 429 w 829"/>
                <a:gd name="T25" fmla="*/ 574 h 905"/>
                <a:gd name="T26" fmla="*/ 413 w 829"/>
                <a:gd name="T27" fmla="*/ 608 h 905"/>
                <a:gd name="T28" fmla="*/ 499 w 829"/>
                <a:gd name="T29" fmla="*/ 641 h 905"/>
                <a:gd name="T30" fmla="*/ 437 w 829"/>
                <a:gd name="T31" fmla="*/ 666 h 905"/>
                <a:gd name="T32" fmla="*/ 368 w 829"/>
                <a:gd name="T33" fmla="*/ 684 h 905"/>
                <a:gd name="T34" fmla="*/ 300 w 829"/>
                <a:gd name="T35" fmla="*/ 705 h 905"/>
                <a:gd name="T36" fmla="*/ 235 w 829"/>
                <a:gd name="T37" fmla="*/ 733 h 905"/>
                <a:gd name="T38" fmla="*/ 180 w 829"/>
                <a:gd name="T39" fmla="*/ 776 h 905"/>
                <a:gd name="T40" fmla="*/ 210 w 829"/>
                <a:gd name="T41" fmla="*/ 772 h 905"/>
                <a:gd name="T42" fmla="*/ 272 w 829"/>
                <a:gd name="T43" fmla="*/ 758 h 905"/>
                <a:gd name="T44" fmla="*/ 349 w 829"/>
                <a:gd name="T45" fmla="*/ 741 h 905"/>
                <a:gd name="T46" fmla="*/ 419 w 829"/>
                <a:gd name="T47" fmla="*/ 725 h 905"/>
                <a:gd name="T48" fmla="*/ 460 w 829"/>
                <a:gd name="T49" fmla="*/ 717 h 905"/>
                <a:gd name="T50" fmla="*/ 429 w 829"/>
                <a:gd name="T51" fmla="*/ 731 h 905"/>
                <a:gd name="T52" fmla="*/ 372 w 829"/>
                <a:gd name="T53" fmla="*/ 752 h 905"/>
                <a:gd name="T54" fmla="*/ 315 w 829"/>
                <a:gd name="T55" fmla="*/ 778 h 905"/>
                <a:gd name="T56" fmla="*/ 257 w 829"/>
                <a:gd name="T57" fmla="*/ 797 h 905"/>
                <a:gd name="T58" fmla="*/ 200 w 829"/>
                <a:gd name="T59" fmla="*/ 819 h 905"/>
                <a:gd name="T60" fmla="*/ 161 w 829"/>
                <a:gd name="T61" fmla="*/ 833 h 905"/>
                <a:gd name="T62" fmla="*/ 202 w 829"/>
                <a:gd name="T63" fmla="*/ 829 h 905"/>
                <a:gd name="T64" fmla="*/ 288 w 829"/>
                <a:gd name="T65" fmla="*/ 809 h 905"/>
                <a:gd name="T66" fmla="*/ 388 w 829"/>
                <a:gd name="T67" fmla="*/ 788 h 905"/>
                <a:gd name="T68" fmla="*/ 476 w 829"/>
                <a:gd name="T69" fmla="*/ 772 h 905"/>
                <a:gd name="T70" fmla="*/ 521 w 829"/>
                <a:gd name="T71" fmla="*/ 772 h 905"/>
                <a:gd name="T72" fmla="*/ 460 w 829"/>
                <a:gd name="T73" fmla="*/ 839 h 905"/>
                <a:gd name="T74" fmla="*/ 517 w 829"/>
                <a:gd name="T75" fmla="*/ 823 h 905"/>
                <a:gd name="T76" fmla="*/ 586 w 829"/>
                <a:gd name="T77" fmla="*/ 803 h 905"/>
                <a:gd name="T78" fmla="*/ 650 w 829"/>
                <a:gd name="T79" fmla="*/ 778 h 905"/>
                <a:gd name="T80" fmla="*/ 707 w 829"/>
                <a:gd name="T81" fmla="*/ 756 h 905"/>
                <a:gd name="T82" fmla="*/ 742 w 829"/>
                <a:gd name="T83" fmla="*/ 750 h 905"/>
                <a:gd name="T84" fmla="*/ 778 w 829"/>
                <a:gd name="T85" fmla="*/ 778 h 905"/>
                <a:gd name="T86" fmla="*/ 817 w 829"/>
                <a:gd name="T87" fmla="*/ 797 h 905"/>
                <a:gd name="T88" fmla="*/ 731 w 829"/>
                <a:gd name="T89" fmla="*/ 835 h 905"/>
                <a:gd name="T90" fmla="*/ 574 w 829"/>
                <a:gd name="T91" fmla="*/ 874 h 905"/>
                <a:gd name="T92" fmla="*/ 409 w 829"/>
                <a:gd name="T93" fmla="*/ 901 h 905"/>
                <a:gd name="T94" fmla="*/ 241 w 829"/>
                <a:gd name="T95" fmla="*/ 905 h 905"/>
                <a:gd name="T96" fmla="*/ 84 w 829"/>
                <a:gd name="T97" fmla="*/ 884 h 905"/>
                <a:gd name="T98" fmla="*/ 4 w 829"/>
                <a:gd name="T99" fmla="*/ 831 h 905"/>
                <a:gd name="T100" fmla="*/ 63 w 829"/>
                <a:gd name="T101" fmla="*/ 772 h 905"/>
                <a:gd name="T102" fmla="*/ 129 w 829"/>
                <a:gd name="T103" fmla="*/ 717 h 905"/>
                <a:gd name="T104" fmla="*/ 200 w 829"/>
                <a:gd name="T105" fmla="*/ 660 h 905"/>
                <a:gd name="T106" fmla="*/ 268 w 829"/>
                <a:gd name="T107" fmla="*/ 604 h 905"/>
                <a:gd name="T108" fmla="*/ 335 w 829"/>
                <a:gd name="T109" fmla="*/ 545 h 905"/>
                <a:gd name="T110" fmla="*/ 292 w 829"/>
                <a:gd name="T111" fmla="*/ 508 h 905"/>
                <a:gd name="T112" fmla="*/ 235 w 829"/>
                <a:gd name="T113" fmla="*/ 470 h 905"/>
                <a:gd name="T114" fmla="*/ 168 w 829"/>
                <a:gd name="T115" fmla="*/ 439 h 905"/>
                <a:gd name="T116" fmla="*/ 104 w 829"/>
                <a:gd name="T117" fmla="*/ 414 h 905"/>
                <a:gd name="T118" fmla="*/ 43 w 829"/>
                <a:gd name="T119" fmla="*/ 402 h 905"/>
                <a:gd name="T120" fmla="*/ 633 w 829"/>
                <a:gd name="T121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29" h="905">
                  <a:moveTo>
                    <a:pt x="633" y="0"/>
                  </a:moveTo>
                  <a:lnTo>
                    <a:pt x="642" y="106"/>
                  </a:lnTo>
                  <a:lnTo>
                    <a:pt x="398" y="267"/>
                  </a:lnTo>
                  <a:lnTo>
                    <a:pt x="458" y="259"/>
                  </a:lnTo>
                  <a:lnTo>
                    <a:pt x="264" y="373"/>
                  </a:lnTo>
                  <a:lnTo>
                    <a:pt x="274" y="371"/>
                  </a:lnTo>
                  <a:lnTo>
                    <a:pt x="288" y="371"/>
                  </a:lnTo>
                  <a:lnTo>
                    <a:pt x="300" y="369"/>
                  </a:lnTo>
                  <a:lnTo>
                    <a:pt x="311" y="367"/>
                  </a:lnTo>
                  <a:lnTo>
                    <a:pt x="323" y="365"/>
                  </a:lnTo>
                  <a:lnTo>
                    <a:pt x="335" y="361"/>
                  </a:lnTo>
                  <a:lnTo>
                    <a:pt x="349" y="357"/>
                  </a:lnTo>
                  <a:lnTo>
                    <a:pt x="360" y="357"/>
                  </a:lnTo>
                  <a:lnTo>
                    <a:pt x="372" y="351"/>
                  </a:lnTo>
                  <a:lnTo>
                    <a:pt x="384" y="349"/>
                  </a:lnTo>
                  <a:lnTo>
                    <a:pt x="396" y="347"/>
                  </a:lnTo>
                  <a:lnTo>
                    <a:pt x="407" y="345"/>
                  </a:lnTo>
                  <a:lnTo>
                    <a:pt x="419" y="343"/>
                  </a:lnTo>
                  <a:lnTo>
                    <a:pt x="431" y="341"/>
                  </a:lnTo>
                  <a:lnTo>
                    <a:pt x="445" y="341"/>
                  </a:lnTo>
                  <a:lnTo>
                    <a:pt x="458" y="345"/>
                  </a:lnTo>
                  <a:lnTo>
                    <a:pt x="452" y="345"/>
                  </a:lnTo>
                  <a:lnTo>
                    <a:pt x="445" y="349"/>
                  </a:lnTo>
                  <a:lnTo>
                    <a:pt x="437" y="353"/>
                  </a:lnTo>
                  <a:lnTo>
                    <a:pt x="427" y="357"/>
                  </a:lnTo>
                  <a:lnTo>
                    <a:pt x="413" y="363"/>
                  </a:lnTo>
                  <a:lnTo>
                    <a:pt x="404" y="369"/>
                  </a:lnTo>
                  <a:lnTo>
                    <a:pt x="390" y="374"/>
                  </a:lnTo>
                  <a:lnTo>
                    <a:pt x="380" y="382"/>
                  </a:lnTo>
                  <a:lnTo>
                    <a:pt x="364" y="388"/>
                  </a:lnTo>
                  <a:lnTo>
                    <a:pt x="356" y="396"/>
                  </a:lnTo>
                  <a:lnTo>
                    <a:pt x="347" y="402"/>
                  </a:lnTo>
                  <a:lnTo>
                    <a:pt x="341" y="410"/>
                  </a:lnTo>
                  <a:lnTo>
                    <a:pt x="331" y="421"/>
                  </a:lnTo>
                  <a:lnTo>
                    <a:pt x="339" y="435"/>
                  </a:lnTo>
                  <a:lnTo>
                    <a:pt x="541" y="396"/>
                  </a:lnTo>
                  <a:lnTo>
                    <a:pt x="429" y="490"/>
                  </a:lnTo>
                  <a:lnTo>
                    <a:pt x="556" y="496"/>
                  </a:lnTo>
                  <a:lnTo>
                    <a:pt x="429" y="574"/>
                  </a:lnTo>
                  <a:lnTo>
                    <a:pt x="423" y="582"/>
                  </a:lnTo>
                  <a:lnTo>
                    <a:pt x="417" y="594"/>
                  </a:lnTo>
                  <a:lnTo>
                    <a:pt x="413" y="608"/>
                  </a:lnTo>
                  <a:lnTo>
                    <a:pt x="413" y="621"/>
                  </a:lnTo>
                  <a:lnTo>
                    <a:pt x="521" y="633"/>
                  </a:lnTo>
                  <a:lnTo>
                    <a:pt x="499" y="641"/>
                  </a:lnTo>
                  <a:lnTo>
                    <a:pt x="478" y="651"/>
                  </a:lnTo>
                  <a:lnTo>
                    <a:pt x="456" y="658"/>
                  </a:lnTo>
                  <a:lnTo>
                    <a:pt x="437" y="666"/>
                  </a:lnTo>
                  <a:lnTo>
                    <a:pt x="413" y="672"/>
                  </a:lnTo>
                  <a:lnTo>
                    <a:pt x="390" y="678"/>
                  </a:lnTo>
                  <a:lnTo>
                    <a:pt x="368" y="684"/>
                  </a:lnTo>
                  <a:lnTo>
                    <a:pt x="347" y="692"/>
                  </a:lnTo>
                  <a:lnTo>
                    <a:pt x="323" y="698"/>
                  </a:lnTo>
                  <a:lnTo>
                    <a:pt x="300" y="705"/>
                  </a:lnTo>
                  <a:lnTo>
                    <a:pt x="278" y="713"/>
                  </a:lnTo>
                  <a:lnTo>
                    <a:pt x="259" y="725"/>
                  </a:lnTo>
                  <a:lnTo>
                    <a:pt x="235" y="733"/>
                  </a:lnTo>
                  <a:lnTo>
                    <a:pt x="217" y="747"/>
                  </a:lnTo>
                  <a:lnTo>
                    <a:pt x="198" y="758"/>
                  </a:lnTo>
                  <a:lnTo>
                    <a:pt x="180" y="776"/>
                  </a:lnTo>
                  <a:lnTo>
                    <a:pt x="186" y="774"/>
                  </a:lnTo>
                  <a:lnTo>
                    <a:pt x="194" y="774"/>
                  </a:lnTo>
                  <a:lnTo>
                    <a:pt x="210" y="772"/>
                  </a:lnTo>
                  <a:lnTo>
                    <a:pt x="227" y="768"/>
                  </a:lnTo>
                  <a:lnTo>
                    <a:pt x="249" y="764"/>
                  </a:lnTo>
                  <a:lnTo>
                    <a:pt x="272" y="758"/>
                  </a:lnTo>
                  <a:lnTo>
                    <a:pt x="298" y="752"/>
                  </a:lnTo>
                  <a:lnTo>
                    <a:pt x="323" y="749"/>
                  </a:lnTo>
                  <a:lnTo>
                    <a:pt x="349" y="741"/>
                  </a:lnTo>
                  <a:lnTo>
                    <a:pt x="372" y="735"/>
                  </a:lnTo>
                  <a:lnTo>
                    <a:pt x="398" y="731"/>
                  </a:lnTo>
                  <a:lnTo>
                    <a:pt x="419" y="725"/>
                  </a:lnTo>
                  <a:lnTo>
                    <a:pt x="437" y="721"/>
                  </a:lnTo>
                  <a:lnTo>
                    <a:pt x="451" y="717"/>
                  </a:lnTo>
                  <a:lnTo>
                    <a:pt x="460" y="717"/>
                  </a:lnTo>
                  <a:lnTo>
                    <a:pt x="466" y="717"/>
                  </a:lnTo>
                  <a:lnTo>
                    <a:pt x="447" y="723"/>
                  </a:lnTo>
                  <a:lnTo>
                    <a:pt x="429" y="731"/>
                  </a:lnTo>
                  <a:lnTo>
                    <a:pt x="409" y="737"/>
                  </a:lnTo>
                  <a:lnTo>
                    <a:pt x="390" y="747"/>
                  </a:lnTo>
                  <a:lnTo>
                    <a:pt x="372" y="752"/>
                  </a:lnTo>
                  <a:lnTo>
                    <a:pt x="353" y="760"/>
                  </a:lnTo>
                  <a:lnTo>
                    <a:pt x="333" y="768"/>
                  </a:lnTo>
                  <a:lnTo>
                    <a:pt x="315" y="778"/>
                  </a:lnTo>
                  <a:lnTo>
                    <a:pt x="294" y="784"/>
                  </a:lnTo>
                  <a:lnTo>
                    <a:pt x="274" y="792"/>
                  </a:lnTo>
                  <a:lnTo>
                    <a:pt x="257" y="797"/>
                  </a:lnTo>
                  <a:lnTo>
                    <a:pt x="237" y="807"/>
                  </a:lnTo>
                  <a:lnTo>
                    <a:pt x="217" y="813"/>
                  </a:lnTo>
                  <a:lnTo>
                    <a:pt x="200" y="819"/>
                  </a:lnTo>
                  <a:lnTo>
                    <a:pt x="182" y="825"/>
                  </a:lnTo>
                  <a:lnTo>
                    <a:pt x="165" y="831"/>
                  </a:lnTo>
                  <a:lnTo>
                    <a:pt x="161" y="833"/>
                  </a:lnTo>
                  <a:lnTo>
                    <a:pt x="168" y="833"/>
                  </a:lnTo>
                  <a:lnTo>
                    <a:pt x="182" y="831"/>
                  </a:lnTo>
                  <a:lnTo>
                    <a:pt x="202" y="829"/>
                  </a:lnTo>
                  <a:lnTo>
                    <a:pt x="225" y="823"/>
                  </a:lnTo>
                  <a:lnTo>
                    <a:pt x="257" y="815"/>
                  </a:lnTo>
                  <a:lnTo>
                    <a:pt x="288" y="809"/>
                  </a:lnTo>
                  <a:lnTo>
                    <a:pt x="323" y="803"/>
                  </a:lnTo>
                  <a:lnTo>
                    <a:pt x="356" y="795"/>
                  </a:lnTo>
                  <a:lnTo>
                    <a:pt x="388" y="788"/>
                  </a:lnTo>
                  <a:lnTo>
                    <a:pt x="421" y="782"/>
                  </a:lnTo>
                  <a:lnTo>
                    <a:pt x="452" y="776"/>
                  </a:lnTo>
                  <a:lnTo>
                    <a:pt x="476" y="772"/>
                  </a:lnTo>
                  <a:lnTo>
                    <a:pt x="498" y="768"/>
                  </a:lnTo>
                  <a:lnTo>
                    <a:pt x="511" y="768"/>
                  </a:lnTo>
                  <a:lnTo>
                    <a:pt x="521" y="772"/>
                  </a:lnTo>
                  <a:lnTo>
                    <a:pt x="429" y="846"/>
                  </a:lnTo>
                  <a:lnTo>
                    <a:pt x="443" y="842"/>
                  </a:lnTo>
                  <a:lnTo>
                    <a:pt x="460" y="839"/>
                  </a:lnTo>
                  <a:lnTo>
                    <a:pt x="478" y="833"/>
                  </a:lnTo>
                  <a:lnTo>
                    <a:pt x="498" y="829"/>
                  </a:lnTo>
                  <a:lnTo>
                    <a:pt x="517" y="823"/>
                  </a:lnTo>
                  <a:lnTo>
                    <a:pt x="541" y="815"/>
                  </a:lnTo>
                  <a:lnTo>
                    <a:pt x="562" y="809"/>
                  </a:lnTo>
                  <a:lnTo>
                    <a:pt x="586" y="803"/>
                  </a:lnTo>
                  <a:lnTo>
                    <a:pt x="607" y="794"/>
                  </a:lnTo>
                  <a:lnTo>
                    <a:pt x="631" y="788"/>
                  </a:lnTo>
                  <a:lnTo>
                    <a:pt x="650" y="778"/>
                  </a:lnTo>
                  <a:lnTo>
                    <a:pt x="672" y="772"/>
                  </a:lnTo>
                  <a:lnTo>
                    <a:pt x="689" y="764"/>
                  </a:lnTo>
                  <a:lnTo>
                    <a:pt x="707" y="756"/>
                  </a:lnTo>
                  <a:lnTo>
                    <a:pt x="723" y="750"/>
                  </a:lnTo>
                  <a:lnTo>
                    <a:pt x="738" y="745"/>
                  </a:lnTo>
                  <a:lnTo>
                    <a:pt x="742" y="750"/>
                  </a:lnTo>
                  <a:lnTo>
                    <a:pt x="752" y="760"/>
                  </a:lnTo>
                  <a:lnTo>
                    <a:pt x="762" y="768"/>
                  </a:lnTo>
                  <a:lnTo>
                    <a:pt x="778" y="778"/>
                  </a:lnTo>
                  <a:lnTo>
                    <a:pt x="789" y="784"/>
                  </a:lnTo>
                  <a:lnTo>
                    <a:pt x="803" y="792"/>
                  </a:lnTo>
                  <a:lnTo>
                    <a:pt x="817" y="797"/>
                  </a:lnTo>
                  <a:lnTo>
                    <a:pt x="829" y="803"/>
                  </a:lnTo>
                  <a:lnTo>
                    <a:pt x="780" y="819"/>
                  </a:lnTo>
                  <a:lnTo>
                    <a:pt x="731" y="835"/>
                  </a:lnTo>
                  <a:lnTo>
                    <a:pt x="680" y="848"/>
                  </a:lnTo>
                  <a:lnTo>
                    <a:pt x="629" y="864"/>
                  </a:lnTo>
                  <a:lnTo>
                    <a:pt x="574" y="874"/>
                  </a:lnTo>
                  <a:lnTo>
                    <a:pt x="519" y="886"/>
                  </a:lnTo>
                  <a:lnTo>
                    <a:pt x="464" y="893"/>
                  </a:lnTo>
                  <a:lnTo>
                    <a:pt x="409" y="901"/>
                  </a:lnTo>
                  <a:lnTo>
                    <a:pt x="353" y="905"/>
                  </a:lnTo>
                  <a:lnTo>
                    <a:pt x="298" y="905"/>
                  </a:lnTo>
                  <a:lnTo>
                    <a:pt x="241" y="905"/>
                  </a:lnTo>
                  <a:lnTo>
                    <a:pt x="188" y="901"/>
                  </a:lnTo>
                  <a:lnTo>
                    <a:pt x="135" y="893"/>
                  </a:lnTo>
                  <a:lnTo>
                    <a:pt x="84" y="884"/>
                  </a:lnTo>
                  <a:lnTo>
                    <a:pt x="33" y="870"/>
                  </a:lnTo>
                  <a:lnTo>
                    <a:pt x="0" y="854"/>
                  </a:lnTo>
                  <a:lnTo>
                    <a:pt x="4" y="831"/>
                  </a:lnTo>
                  <a:lnTo>
                    <a:pt x="24" y="811"/>
                  </a:lnTo>
                  <a:lnTo>
                    <a:pt x="41" y="790"/>
                  </a:lnTo>
                  <a:lnTo>
                    <a:pt x="63" y="772"/>
                  </a:lnTo>
                  <a:lnTo>
                    <a:pt x="84" y="752"/>
                  </a:lnTo>
                  <a:lnTo>
                    <a:pt x="106" y="733"/>
                  </a:lnTo>
                  <a:lnTo>
                    <a:pt x="129" y="717"/>
                  </a:lnTo>
                  <a:lnTo>
                    <a:pt x="153" y="700"/>
                  </a:lnTo>
                  <a:lnTo>
                    <a:pt x="176" y="680"/>
                  </a:lnTo>
                  <a:lnTo>
                    <a:pt x="200" y="660"/>
                  </a:lnTo>
                  <a:lnTo>
                    <a:pt x="223" y="643"/>
                  </a:lnTo>
                  <a:lnTo>
                    <a:pt x="247" y="625"/>
                  </a:lnTo>
                  <a:lnTo>
                    <a:pt x="268" y="604"/>
                  </a:lnTo>
                  <a:lnTo>
                    <a:pt x="292" y="586"/>
                  </a:lnTo>
                  <a:lnTo>
                    <a:pt x="313" y="564"/>
                  </a:lnTo>
                  <a:lnTo>
                    <a:pt x="335" y="545"/>
                  </a:lnTo>
                  <a:lnTo>
                    <a:pt x="321" y="533"/>
                  </a:lnTo>
                  <a:lnTo>
                    <a:pt x="308" y="519"/>
                  </a:lnTo>
                  <a:lnTo>
                    <a:pt x="292" y="508"/>
                  </a:lnTo>
                  <a:lnTo>
                    <a:pt x="274" y="496"/>
                  </a:lnTo>
                  <a:lnTo>
                    <a:pt x="255" y="482"/>
                  </a:lnTo>
                  <a:lnTo>
                    <a:pt x="235" y="470"/>
                  </a:lnTo>
                  <a:lnTo>
                    <a:pt x="214" y="459"/>
                  </a:lnTo>
                  <a:lnTo>
                    <a:pt x="194" y="449"/>
                  </a:lnTo>
                  <a:lnTo>
                    <a:pt x="168" y="439"/>
                  </a:lnTo>
                  <a:lnTo>
                    <a:pt x="147" y="429"/>
                  </a:lnTo>
                  <a:lnTo>
                    <a:pt x="123" y="420"/>
                  </a:lnTo>
                  <a:lnTo>
                    <a:pt x="104" y="414"/>
                  </a:lnTo>
                  <a:lnTo>
                    <a:pt x="80" y="408"/>
                  </a:lnTo>
                  <a:lnTo>
                    <a:pt x="63" y="406"/>
                  </a:lnTo>
                  <a:lnTo>
                    <a:pt x="43" y="402"/>
                  </a:lnTo>
                  <a:lnTo>
                    <a:pt x="27" y="404"/>
                  </a:lnTo>
                  <a:lnTo>
                    <a:pt x="633" y="0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95" name="Freeform 279"/>
            <p:cNvSpPr>
              <a:spLocks/>
            </p:cNvSpPr>
            <p:nvPr/>
          </p:nvSpPr>
          <p:spPr bwMode="auto">
            <a:xfrm rot="3195183" flipH="1">
              <a:off x="4418" y="2924"/>
              <a:ext cx="42" cy="46"/>
            </a:xfrm>
            <a:custGeom>
              <a:avLst/>
              <a:gdLst>
                <a:gd name="T0" fmla="*/ 672 w 827"/>
                <a:gd name="T1" fmla="*/ 23 h 707"/>
                <a:gd name="T2" fmla="*/ 470 w 827"/>
                <a:gd name="T3" fmla="*/ 39 h 707"/>
                <a:gd name="T4" fmla="*/ 543 w 827"/>
                <a:gd name="T5" fmla="*/ 0 h 707"/>
                <a:gd name="T6" fmla="*/ 275 w 827"/>
                <a:gd name="T7" fmla="*/ 15 h 707"/>
                <a:gd name="T8" fmla="*/ 376 w 827"/>
                <a:gd name="T9" fmla="*/ 51 h 707"/>
                <a:gd name="T10" fmla="*/ 175 w 827"/>
                <a:gd name="T11" fmla="*/ 125 h 707"/>
                <a:gd name="T12" fmla="*/ 316 w 827"/>
                <a:gd name="T13" fmla="*/ 121 h 707"/>
                <a:gd name="T14" fmla="*/ 106 w 827"/>
                <a:gd name="T15" fmla="*/ 239 h 707"/>
                <a:gd name="T16" fmla="*/ 292 w 827"/>
                <a:gd name="T17" fmla="*/ 248 h 707"/>
                <a:gd name="T18" fmla="*/ 83 w 827"/>
                <a:gd name="T19" fmla="*/ 385 h 707"/>
                <a:gd name="T20" fmla="*/ 245 w 827"/>
                <a:gd name="T21" fmla="*/ 382 h 707"/>
                <a:gd name="T22" fmla="*/ 0 w 827"/>
                <a:gd name="T23" fmla="*/ 532 h 707"/>
                <a:gd name="T24" fmla="*/ 202 w 827"/>
                <a:gd name="T25" fmla="*/ 528 h 707"/>
                <a:gd name="T26" fmla="*/ 47 w 827"/>
                <a:gd name="T27" fmla="*/ 652 h 707"/>
                <a:gd name="T28" fmla="*/ 233 w 827"/>
                <a:gd name="T29" fmla="*/ 628 h 707"/>
                <a:gd name="T30" fmla="*/ 136 w 827"/>
                <a:gd name="T31" fmla="*/ 707 h 707"/>
                <a:gd name="T32" fmla="*/ 615 w 827"/>
                <a:gd name="T33" fmla="*/ 660 h 707"/>
                <a:gd name="T34" fmla="*/ 819 w 827"/>
                <a:gd name="T35" fmla="*/ 622 h 707"/>
                <a:gd name="T36" fmla="*/ 521 w 827"/>
                <a:gd name="T37" fmla="*/ 615 h 707"/>
                <a:gd name="T38" fmla="*/ 729 w 827"/>
                <a:gd name="T39" fmla="*/ 513 h 707"/>
                <a:gd name="T40" fmla="*/ 470 w 827"/>
                <a:gd name="T41" fmla="*/ 509 h 707"/>
                <a:gd name="T42" fmla="*/ 786 w 827"/>
                <a:gd name="T43" fmla="*/ 374 h 707"/>
                <a:gd name="T44" fmla="*/ 621 w 827"/>
                <a:gd name="T45" fmla="*/ 366 h 707"/>
                <a:gd name="T46" fmla="*/ 827 w 827"/>
                <a:gd name="T47" fmla="*/ 223 h 707"/>
                <a:gd name="T48" fmla="*/ 521 w 827"/>
                <a:gd name="T49" fmla="*/ 288 h 707"/>
                <a:gd name="T50" fmla="*/ 566 w 827"/>
                <a:gd name="T51" fmla="*/ 207 h 707"/>
                <a:gd name="T52" fmla="*/ 737 w 827"/>
                <a:gd name="T53" fmla="*/ 117 h 707"/>
                <a:gd name="T54" fmla="*/ 514 w 827"/>
                <a:gd name="T55" fmla="*/ 125 h 707"/>
                <a:gd name="T56" fmla="*/ 672 w 827"/>
                <a:gd name="T57" fmla="*/ 23 h 707"/>
                <a:gd name="T58" fmla="*/ 672 w 827"/>
                <a:gd name="T59" fmla="*/ 2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7" h="707">
                  <a:moveTo>
                    <a:pt x="672" y="23"/>
                  </a:moveTo>
                  <a:lnTo>
                    <a:pt x="470" y="39"/>
                  </a:lnTo>
                  <a:lnTo>
                    <a:pt x="543" y="0"/>
                  </a:lnTo>
                  <a:lnTo>
                    <a:pt x="275" y="15"/>
                  </a:lnTo>
                  <a:lnTo>
                    <a:pt x="376" y="51"/>
                  </a:lnTo>
                  <a:lnTo>
                    <a:pt x="175" y="125"/>
                  </a:lnTo>
                  <a:lnTo>
                    <a:pt x="316" y="121"/>
                  </a:lnTo>
                  <a:lnTo>
                    <a:pt x="106" y="239"/>
                  </a:lnTo>
                  <a:lnTo>
                    <a:pt x="292" y="248"/>
                  </a:lnTo>
                  <a:lnTo>
                    <a:pt x="83" y="385"/>
                  </a:lnTo>
                  <a:lnTo>
                    <a:pt x="245" y="382"/>
                  </a:lnTo>
                  <a:lnTo>
                    <a:pt x="0" y="532"/>
                  </a:lnTo>
                  <a:lnTo>
                    <a:pt x="202" y="528"/>
                  </a:lnTo>
                  <a:lnTo>
                    <a:pt x="47" y="652"/>
                  </a:lnTo>
                  <a:lnTo>
                    <a:pt x="233" y="628"/>
                  </a:lnTo>
                  <a:lnTo>
                    <a:pt x="136" y="707"/>
                  </a:lnTo>
                  <a:lnTo>
                    <a:pt x="615" y="660"/>
                  </a:lnTo>
                  <a:lnTo>
                    <a:pt x="819" y="622"/>
                  </a:lnTo>
                  <a:lnTo>
                    <a:pt x="521" y="615"/>
                  </a:lnTo>
                  <a:lnTo>
                    <a:pt x="729" y="513"/>
                  </a:lnTo>
                  <a:lnTo>
                    <a:pt x="470" y="509"/>
                  </a:lnTo>
                  <a:lnTo>
                    <a:pt x="786" y="374"/>
                  </a:lnTo>
                  <a:lnTo>
                    <a:pt x="621" y="366"/>
                  </a:lnTo>
                  <a:lnTo>
                    <a:pt x="827" y="223"/>
                  </a:lnTo>
                  <a:lnTo>
                    <a:pt x="521" y="288"/>
                  </a:lnTo>
                  <a:lnTo>
                    <a:pt x="566" y="207"/>
                  </a:lnTo>
                  <a:lnTo>
                    <a:pt x="737" y="117"/>
                  </a:lnTo>
                  <a:lnTo>
                    <a:pt x="514" y="125"/>
                  </a:lnTo>
                  <a:lnTo>
                    <a:pt x="672" y="23"/>
                  </a:lnTo>
                  <a:lnTo>
                    <a:pt x="672" y="23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96" name="Freeform 280"/>
            <p:cNvSpPr>
              <a:spLocks/>
            </p:cNvSpPr>
            <p:nvPr/>
          </p:nvSpPr>
          <p:spPr bwMode="auto">
            <a:xfrm rot="3195183" flipH="1">
              <a:off x="4430" y="2974"/>
              <a:ext cx="13" cy="41"/>
            </a:xfrm>
            <a:custGeom>
              <a:avLst/>
              <a:gdLst>
                <a:gd name="T0" fmla="*/ 147 w 249"/>
                <a:gd name="T1" fmla="*/ 0 h 624"/>
                <a:gd name="T2" fmla="*/ 167 w 249"/>
                <a:gd name="T3" fmla="*/ 178 h 624"/>
                <a:gd name="T4" fmla="*/ 194 w 249"/>
                <a:gd name="T5" fmla="*/ 364 h 624"/>
                <a:gd name="T6" fmla="*/ 249 w 249"/>
                <a:gd name="T7" fmla="*/ 546 h 624"/>
                <a:gd name="T8" fmla="*/ 128 w 249"/>
                <a:gd name="T9" fmla="*/ 624 h 624"/>
                <a:gd name="T10" fmla="*/ 167 w 249"/>
                <a:gd name="T11" fmla="*/ 526 h 624"/>
                <a:gd name="T12" fmla="*/ 34 w 249"/>
                <a:gd name="T13" fmla="*/ 577 h 624"/>
                <a:gd name="T14" fmla="*/ 81 w 249"/>
                <a:gd name="T15" fmla="*/ 513 h 624"/>
                <a:gd name="T16" fmla="*/ 8 w 249"/>
                <a:gd name="T17" fmla="*/ 526 h 624"/>
                <a:gd name="T18" fmla="*/ 167 w 249"/>
                <a:gd name="T19" fmla="*/ 407 h 624"/>
                <a:gd name="T20" fmla="*/ 57 w 249"/>
                <a:gd name="T21" fmla="*/ 407 h 624"/>
                <a:gd name="T22" fmla="*/ 163 w 249"/>
                <a:gd name="T23" fmla="*/ 280 h 624"/>
                <a:gd name="T24" fmla="*/ 84 w 249"/>
                <a:gd name="T25" fmla="*/ 283 h 624"/>
                <a:gd name="T26" fmla="*/ 139 w 249"/>
                <a:gd name="T27" fmla="*/ 158 h 624"/>
                <a:gd name="T28" fmla="*/ 34 w 249"/>
                <a:gd name="T29" fmla="*/ 197 h 624"/>
                <a:gd name="T30" fmla="*/ 120 w 249"/>
                <a:gd name="T31" fmla="*/ 119 h 624"/>
                <a:gd name="T32" fmla="*/ 0 w 249"/>
                <a:gd name="T33" fmla="*/ 135 h 624"/>
                <a:gd name="T34" fmla="*/ 147 w 249"/>
                <a:gd name="T35" fmla="*/ 0 h 624"/>
                <a:gd name="T36" fmla="*/ 147 w 249"/>
                <a:gd name="T3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9" h="624">
                  <a:moveTo>
                    <a:pt x="147" y="0"/>
                  </a:moveTo>
                  <a:lnTo>
                    <a:pt x="167" y="178"/>
                  </a:lnTo>
                  <a:lnTo>
                    <a:pt x="194" y="364"/>
                  </a:lnTo>
                  <a:lnTo>
                    <a:pt x="249" y="546"/>
                  </a:lnTo>
                  <a:lnTo>
                    <a:pt x="128" y="624"/>
                  </a:lnTo>
                  <a:lnTo>
                    <a:pt x="167" y="526"/>
                  </a:lnTo>
                  <a:lnTo>
                    <a:pt x="34" y="577"/>
                  </a:lnTo>
                  <a:lnTo>
                    <a:pt x="81" y="513"/>
                  </a:lnTo>
                  <a:lnTo>
                    <a:pt x="8" y="526"/>
                  </a:lnTo>
                  <a:lnTo>
                    <a:pt x="167" y="407"/>
                  </a:lnTo>
                  <a:lnTo>
                    <a:pt x="57" y="407"/>
                  </a:lnTo>
                  <a:lnTo>
                    <a:pt x="163" y="280"/>
                  </a:lnTo>
                  <a:lnTo>
                    <a:pt x="84" y="283"/>
                  </a:lnTo>
                  <a:lnTo>
                    <a:pt x="139" y="158"/>
                  </a:lnTo>
                  <a:lnTo>
                    <a:pt x="34" y="197"/>
                  </a:lnTo>
                  <a:lnTo>
                    <a:pt x="120" y="119"/>
                  </a:lnTo>
                  <a:lnTo>
                    <a:pt x="0" y="135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497" name="AutoShape 281"/>
            <p:cNvSpPr>
              <a:spLocks noChangeArrowheads="1"/>
            </p:cNvSpPr>
            <p:nvPr/>
          </p:nvSpPr>
          <p:spPr bwMode="auto">
            <a:xfrm>
              <a:off x="2681" y="2890"/>
              <a:ext cx="129" cy="132"/>
            </a:xfrm>
            <a:prstGeom prst="cube">
              <a:avLst>
                <a:gd name="adj" fmla="val 285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498" name="Text Box 282"/>
            <p:cNvSpPr txBox="1">
              <a:spLocks noChangeArrowheads="1"/>
            </p:cNvSpPr>
            <p:nvPr/>
          </p:nvSpPr>
          <p:spPr bwMode="auto">
            <a:xfrm>
              <a:off x="2681" y="2928"/>
              <a:ext cx="92" cy="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400" b="1"/>
                <a:t>=</a:t>
              </a:r>
              <a:endParaRPr lang="en-US" altLang="bg-BG" sz="1400"/>
            </a:p>
          </p:txBody>
        </p:sp>
        <p:sp>
          <p:nvSpPr>
            <p:cNvPr id="9499" name="Freeform 283"/>
            <p:cNvSpPr>
              <a:spLocks/>
            </p:cNvSpPr>
            <p:nvPr/>
          </p:nvSpPr>
          <p:spPr bwMode="auto">
            <a:xfrm>
              <a:off x="2719" y="2892"/>
              <a:ext cx="0" cy="37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500" name="Freeform 284"/>
            <p:cNvSpPr>
              <a:spLocks/>
            </p:cNvSpPr>
            <p:nvPr/>
          </p:nvSpPr>
          <p:spPr bwMode="auto">
            <a:xfrm rot="3195183" flipH="1">
              <a:off x="2768" y="2952"/>
              <a:ext cx="98" cy="95"/>
            </a:xfrm>
            <a:custGeom>
              <a:avLst/>
              <a:gdLst>
                <a:gd name="T0" fmla="*/ 1908 w 1922"/>
                <a:gd name="T1" fmla="*/ 0 h 1436"/>
                <a:gd name="T2" fmla="*/ 1170 w 1922"/>
                <a:gd name="T3" fmla="*/ 198 h 1436"/>
                <a:gd name="T4" fmla="*/ 762 w 1922"/>
                <a:gd name="T5" fmla="*/ 278 h 1436"/>
                <a:gd name="T6" fmla="*/ 584 w 1922"/>
                <a:gd name="T7" fmla="*/ 590 h 1436"/>
                <a:gd name="T8" fmla="*/ 122 w 1922"/>
                <a:gd name="T9" fmla="*/ 899 h 1436"/>
                <a:gd name="T10" fmla="*/ 339 w 1922"/>
                <a:gd name="T11" fmla="*/ 1075 h 1436"/>
                <a:gd name="T12" fmla="*/ 0 w 1922"/>
                <a:gd name="T13" fmla="*/ 1404 h 1436"/>
                <a:gd name="T14" fmla="*/ 257 w 1922"/>
                <a:gd name="T15" fmla="*/ 1436 h 1436"/>
                <a:gd name="T16" fmla="*/ 525 w 1922"/>
                <a:gd name="T17" fmla="*/ 1408 h 1436"/>
                <a:gd name="T18" fmla="*/ 743 w 1922"/>
                <a:gd name="T19" fmla="*/ 1326 h 1436"/>
                <a:gd name="T20" fmla="*/ 704 w 1922"/>
                <a:gd name="T21" fmla="*/ 1044 h 1436"/>
                <a:gd name="T22" fmla="*/ 980 w 1922"/>
                <a:gd name="T23" fmla="*/ 1017 h 1436"/>
                <a:gd name="T24" fmla="*/ 1395 w 1922"/>
                <a:gd name="T25" fmla="*/ 985 h 1436"/>
                <a:gd name="T26" fmla="*/ 1922 w 1922"/>
                <a:gd name="T27" fmla="*/ 831 h 1436"/>
                <a:gd name="T28" fmla="*/ 1908 w 1922"/>
                <a:gd name="T29" fmla="*/ 0 h 1436"/>
                <a:gd name="T30" fmla="*/ 1908 w 1922"/>
                <a:gd name="T31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2" h="1436">
                  <a:moveTo>
                    <a:pt x="1908" y="0"/>
                  </a:moveTo>
                  <a:lnTo>
                    <a:pt x="1170" y="198"/>
                  </a:lnTo>
                  <a:lnTo>
                    <a:pt x="762" y="278"/>
                  </a:lnTo>
                  <a:lnTo>
                    <a:pt x="584" y="590"/>
                  </a:lnTo>
                  <a:lnTo>
                    <a:pt x="122" y="899"/>
                  </a:lnTo>
                  <a:lnTo>
                    <a:pt x="339" y="1075"/>
                  </a:lnTo>
                  <a:lnTo>
                    <a:pt x="0" y="1404"/>
                  </a:lnTo>
                  <a:lnTo>
                    <a:pt x="257" y="1436"/>
                  </a:lnTo>
                  <a:lnTo>
                    <a:pt x="525" y="1408"/>
                  </a:lnTo>
                  <a:lnTo>
                    <a:pt x="743" y="1326"/>
                  </a:lnTo>
                  <a:lnTo>
                    <a:pt x="704" y="1044"/>
                  </a:lnTo>
                  <a:lnTo>
                    <a:pt x="980" y="1017"/>
                  </a:lnTo>
                  <a:lnTo>
                    <a:pt x="1395" y="985"/>
                  </a:lnTo>
                  <a:lnTo>
                    <a:pt x="1922" y="831"/>
                  </a:lnTo>
                  <a:lnTo>
                    <a:pt x="1908" y="0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501" name="Freeform 285"/>
            <p:cNvSpPr>
              <a:spLocks/>
            </p:cNvSpPr>
            <p:nvPr/>
          </p:nvSpPr>
          <p:spPr bwMode="auto">
            <a:xfrm rot="3195183" flipH="1">
              <a:off x="2824" y="2943"/>
              <a:ext cx="20" cy="6"/>
            </a:xfrm>
            <a:custGeom>
              <a:avLst/>
              <a:gdLst>
                <a:gd name="T0" fmla="*/ 376 w 376"/>
                <a:gd name="T1" fmla="*/ 32 h 96"/>
                <a:gd name="T2" fmla="*/ 357 w 376"/>
                <a:gd name="T3" fmla="*/ 35 h 96"/>
                <a:gd name="T4" fmla="*/ 341 w 376"/>
                <a:gd name="T5" fmla="*/ 39 h 96"/>
                <a:gd name="T6" fmla="*/ 324 w 376"/>
                <a:gd name="T7" fmla="*/ 41 h 96"/>
                <a:gd name="T8" fmla="*/ 306 w 376"/>
                <a:gd name="T9" fmla="*/ 47 h 96"/>
                <a:gd name="T10" fmla="*/ 288 w 376"/>
                <a:gd name="T11" fmla="*/ 49 h 96"/>
                <a:gd name="T12" fmla="*/ 271 w 376"/>
                <a:gd name="T13" fmla="*/ 55 h 96"/>
                <a:gd name="T14" fmla="*/ 253 w 376"/>
                <a:gd name="T15" fmla="*/ 59 h 96"/>
                <a:gd name="T16" fmla="*/ 235 w 376"/>
                <a:gd name="T17" fmla="*/ 65 h 96"/>
                <a:gd name="T18" fmla="*/ 218 w 376"/>
                <a:gd name="T19" fmla="*/ 67 h 96"/>
                <a:gd name="T20" fmla="*/ 200 w 376"/>
                <a:gd name="T21" fmla="*/ 71 h 96"/>
                <a:gd name="T22" fmla="*/ 182 w 376"/>
                <a:gd name="T23" fmla="*/ 73 h 96"/>
                <a:gd name="T24" fmla="*/ 165 w 376"/>
                <a:gd name="T25" fmla="*/ 79 h 96"/>
                <a:gd name="T26" fmla="*/ 147 w 376"/>
                <a:gd name="T27" fmla="*/ 81 h 96"/>
                <a:gd name="T28" fmla="*/ 130 w 376"/>
                <a:gd name="T29" fmla="*/ 84 h 96"/>
                <a:gd name="T30" fmla="*/ 112 w 376"/>
                <a:gd name="T31" fmla="*/ 88 h 96"/>
                <a:gd name="T32" fmla="*/ 96 w 376"/>
                <a:gd name="T33" fmla="*/ 90 h 96"/>
                <a:gd name="T34" fmla="*/ 87 w 376"/>
                <a:gd name="T35" fmla="*/ 90 h 96"/>
                <a:gd name="T36" fmla="*/ 75 w 376"/>
                <a:gd name="T37" fmla="*/ 88 h 96"/>
                <a:gd name="T38" fmla="*/ 61 w 376"/>
                <a:gd name="T39" fmla="*/ 86 h 96"/>
                <a:gd name="T40" fmla="*/ 47 w 376"/>
                <a:gd name="T41" fmla="*/ 86 h 96"/>
                <a:gd name="T42" fmla="*/ 32 w 376"/>
                <a:gd name="T43" fmla="*/ 86 h 96"/>
                <a:gd name="T44" fmla="*/ 20 w 376"/>
                <a:gd name="T45" fmla="*/ 88 h 96"/>
                <a:gd name="T46" fmla="*/ 6 w 376"/>
                <a:gd name="T47" fmla="*/ 90 h 96"/>
                <a:gd name="T48" fmla="*/ 0 w 376"/>
                <a:gd name="T49" fmla="*/ 96 h 96"/>
                <a:gd name="T50" fmla="*/ 12 w 376"/>
                <a:gd name="T51" fmla="*/ 84 h 96"/>
                <a:gd name="T52" fmla="*/ 28 w 376"/>
                <a:gd name="T53" fmla="*/ 75 h 96"/>
                <a:gd name="T54" fmla="*/ 41 w 376"/>
                <a:gd name="T55" fmla="*/ 65 h 96"/>
                <a:gd name="T56" fmla="*/ 61 w 376"/>
                <a:gd name="T57" fmla="*/ 57 h 96"/>
                <a:gd name="T58" fmla="*/ 79 w 376"/>
                <a:gd name="T59" fmla="*/ 47 h 96"/>
                <a:gd name="T60" fmla="*/ 96 w 376"/>
                <a:gd name="T61" fmla="*/ 37 h 96"/>
                <a:gd name="T62" fmla="*/ 118 w 376"/>
                <a:gd name="T63" fmla="*/ 30 h 96"/>
                <a:gd name="T64" fmla="*/ 139 w 376"/>
                <a:gd name="T65" fmla="*/ 24 h 96"/>
                <a:gd name="T66" fmla="*/ 159 w 376"/>
                <a:gd name="T67" fmla="*/ 16 h 96"/>
                <a:gd name="T68" fmla="*/ 179 w 376"/>
                <a:gd name="T69" fmla="*/ 10 h 96"/>
                <a:gd name="T70" fmla="*/ 198 w 376"/>
                <a:gd name="T71" fmla="*/ 4 h 96"/>
                <a:gd name="T72" fmla="*/ 218 w 376"/>
                <a:gd name="T73" fmla="*/ 2 h 96"/>
                <a:gd name="T74" fmla="*/ 235 w 376"/>
                <a:gd name="T75" fmla="*/ 0 h 96"/>
                <a:gd name="T76" fmla="*/ 253 w 376"/>
                <a:gd name="T77" fmla="*/ 0 h 96"/>
                <a:gd name="T78" fmla="*/ 269 w 376"/>
                <a:gd name="T79" fmla="*/ 2 h 96"/>
                <a:gd name="T80" fmla="*/ 284 w 376"/>
                <a:gd name="T81" fmla="*/ 8 h 96"/>
                <a:gd name="T82" fmla="*/ 296 w 376"/>
                <a:gd name="T83" fmla="*/ 12 h 96"/>
                <a:gd name="T84" fmla="*/ 308 w 376"/>
                <a:gd name="T85" fmla="*/ 16 h 96"/>
                <a:gd name="T86" fmla="*/ 318 w 376"/>
                <a:gd name="T87" fmla="*/ 18 h 96"/>
                <a:gd name="T88" fmla="*/ 331 w 376"/>
                <a:gd name="T89" fmla="*/ 24 h 96"/>
                <a:gd name="T90" fmla="*/ 341 w 376"/>
                <a:gd name="T91" fmla="*/ 24 h 96"/>
                <a:gd name="T92" fmla="*/ 353 w 376"/>
                <a:gd name="T93" fmla="*/ 28 h 96"/>
                <a:gd name="T94" fmla="*/ 365 w 376"/>
                <a:gd name="T95" fmla="*/ 30 h 96"/>
                <a:gd name="T96" fmla="*/ 376 w 376"/>
                <a:gd name="T97" fmla="*/ 32 h 96"/>
                <a:gd name="T98" fmla="*/ 376 w 376"/>
                <a:gd name="T99" fmla="*/ 3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6" h="96">
                  <a:moveTo>
                    <a:pt x="376" y="32"/>
                  </a:moveTo>
                  <a:lnTo>
                    <a:pt x="357" y="35"/>
                  </a:lnTo>
                  <a:lnTo>
                    <a:pt x="341" y="39"/>
                  </a:lnTo>
                  <a:lnTo>
                    <a:pt x="324" y="41"/>
                  </a:lnTo>
                  <a:lnTo>
                    <a:pt x="306" y="47"/>
                  </a:lnTo>
                  <a:lnTo>
                    <a:pt x="288" y="49"/>
                  </a:lnTo>
                  <a:lnTo>
                    <a:pt x="271" y="55"/>
                  </a:lnTo>
                  <a:lnTo>
                    <a:pt x="253" y="59"/>
                  </a:lnTo>
                  <a:lnTo>
                    <a:pt x="235" y="65"/>
                  </a:lnTo>
                  <a:lnTo>
                    <a:pt x="218" y="67"/>
                  </a:lnTo>
                  <a:lnTo>
                    <a:pt x="200" y="71"/>
                  </a:lnTo>
                  <a:lnTo>
                    <a:pt x="182" y="73"/>
                  </a:lnTo>
                  <a:lnTo>
                    <a:pt x="165" y="79"/>
                  </a:lnTo>
                  <a:lnTo>
                    <a:pt x="147" y="81"/>
                  </a:lnTo>
                  <a:lnTo>
                    <a:pt x="130" y="84"/>
                  </a:lnTo>
                  <a:lnTo>
                    <a:pt x="112" y="88"/>
                  </a:lnTo>
                  <a:lnTo>
                    <a:pt x="96" y="90"/>
                  </a:lnTo>
                  <a:lnTo>
                    <a:pt x="87" y="90"/>
                  </a:lnTo>
                  <a:lnTo>
                    <a:pt x="75" y="88"/>
                  </a:lnTo>
                  <a:lnTo>
                    <a:pt x="61" y="86"/>
                  </a:lnTo>
                  <a:lnTo>
                    <a:pt x="47" y="86"/>
                  </a:lnTo>
                  <a:lnTo>
                    <a:pt x="32" y="86"/>
                  </a:lnTo>
                  <a:lnTo>
                    <a:pt x="20" y="88"/>
                  </a:lnTo>
                  <a:lnTo>
                    <a:pt x="6" y="90"/>
                  </a:lnTo>
                  <a:lnTo>
                    <a:pt x="0" y="96"/>
                  </a:lnTo>
                  <a:lnTo>
                    <a:pt x="12" y="84"/>
                  </a:lnTo>
                  <a:lnTo>
                    <a:pt x="28" y="75"/>
                  </a:lnTo>
                  <a:lnTo>
                    <a:pt x="41" y="65"/>
                  </a:lnTo>
                  <a:lnTo>
                    <a:pt x="61" y="57"/>
                  </a:lnTo>
                  <a:lnTo>
                    <a:pt x="79" y="47"/>
                  </a:lnTo>
                  <a:lnTo>
                    <a:pt x="96" y="37"/>
                  </a:lnTo>
                  <a:lnTo>
                    <a:pt x="118" y="30"/>
                  </a:lnTo>
                  <a:lnTo>
                    <a:pt x="139" y="24"/>
                  </a:lnTo>
                  <a:lnTo>
                    <a:pt x="159" y="16"/>
                  </a:lnTo>
                  <a:lnTo>
                    <a:pt x="179" y="10"/>
                  </a:lnTo>
                  <a:lnTo>
                    <a:pt x="198" y="4"/>
                  </a:lnTo>
                  <a:lnTo>
                    <a:pt x="218" y="2"/>
                  </a:lnTo>
                  <a:lnTo>
                    <a:pt x="235" y="0"/>
                  </a:lnTo>
                  <a:lnTo>
                    <a:pt x="253" y="0"/>
                  </a:lnTo>
                  <a:lnTo>
                    <a:pt x="269" y="2"/>
                  </a:lnTo>
                  <a:lnTo>
                    <a:pt x="284" y="8"/>
                  </a:lnTo>
                  <a:lnTo>
                    <a:pt x="296" y="12"/>
                  </a:lnTo>
                  <a:lnTo>
                    <a:pt x="308" y="16"/>
                  </a:lnTo>
                  <a:lnTo>
                    <a:pt x="318" y="18"/>
                  </a:lnTo>
                  <a:lnTo>
                    <a:pt x="331" y="24"/>
                  </a:lnTo>
                  <a:lnTo>
                    <a:pt x="341" y="24"/>
                  </a:lnTo>
                  <a:lnTo>
                    <a:pt x="353" y="28"/>
                  </a:lnTo>
                  <a:lnTo>
                    <a:pt x="365" y="30"/>
                  </a:lnTo>
                  <a:lnTo>
                    <a:pt x="376" y="32"/>
                  </a:lnTo>
                  <a:lnTo>
                    <a:pt x="37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502" name="Freeform 286"/>
            <p:cNvSpPr>
              <a:spLocks/>
            </p:cNvSpPr>
            <p:nvPr/>
          </p:nvSpPr>
          <p:spPr bwMode="auto">
            <a:xfrm rot="3195183" flipH="1">
              <a:off x="2820" y="2930"/>
              <a:ext cx="22" cy="5"/>
            </a:xfrm>
            <a:custGeom>
              <a:avLst/>
              <a:gdLst>
                <a:gd name="T0" fmla="*/ 437 w 437"/>
                <a:gd name="T1" fmla="*/ 14 h 72"/>
                <a:gd name="T2" fmla="*/ 394 w 437"/>
                <a:gd name="T3" fmla="*/ 25 h 72"/>
                <a:gd name="T4" fmla="*/ 357 w 437"/>
                <a:gd name="T5" fmla="*/ 35 h 72"/>
                <a:gd name="T6" fmla="*/ 324 w 437"/>
                <a:gd name="T7" fmla="*/ 43 h 72"/>
                <a:gd name="T8" fmla="*/ 296 w 437"/>
                <a:gd name="T9" fmla="*/ 53 h 72"/>
                <a:gd name="T10" fmla="*/ 271 w 437"/>
                <a:gd name="T11" fmla="*/ 59 h 72"/>
                <a:gd name="T12" fmla="*/ 249 w 437"/>
                <a:gd name="T13" fmla="*/ 65 h 72"/>
                <a:gd name="T14" fmla="*/ 230 w 437"/>
                <a:gd name="T15" fmla="*/ 67 h 72"/>
                <a:gd name="T16" fmla="*/ 210 w 437"/>
                <a:gd name="T17" fmla="*/ 72 h 72"/>
                <a:gd name="T18" fmla="*/ 190 w 437"/>
                <a:gd name="T19" fmla="*/ 71 h 72"/>
                <a:gd name="T20" fmla="*/ 171 w 437"/>
                <a:gd name="T21" fmla="*/ 71 h 72"/>
                <a:gd name="T22" fmla="*/ 151 w 437"/>
                <a:gd name="T23" fmla="*/ 69 h 72"/>
                <a:gd name="T24" fmla="*/ 128 w 437"/>
                <a:gd name="T25" fmla="*/ 67 h 72"/>
                <a:gd name="T26" fmla="*/ 102 w 437"/>
                <a:gd name="T27" fmla="*/ 59 h 72"/>
                <a:gd name="T28" fmla="*/ 71 w 437"/>
                <a:gd name="T29" fmla="*/ 55 h 72"/>
                <a:gd name="T30" fmla="*/ 40 w 437"/>
                <a:gd name="T31" fmla="*/ 45 h 72"/>
                <a:gd name="T32" fmla="*/ 0 w 437"/>
                <a:gd name="T33" fmla="*/ 37 h 72"/>
                <a:gd name="T34" fmla="*/ 8 w 437"/>
                <a:gd name="T35" fmla="*/ 29 h 72"/>
                <a:gd name="T36" fmla="*/ 26 w 437"/>
                <a:gd name="T37" fmla="*/ 24 h 72"/>
                <a:gd name="T38" fmla="*/ 47 w 437"/>
                <a:gd name="T39" fmla="*/ 18 h 72"/>
                <a:gd name="T40" fmla="*/ 79 w 437"/>
                <a:gd name="T41" fmla="*/ 14 h 72"/>
                <a:gd name="T42" fmla="*/ 110 w 437"/>
                <a:gd name="T43" fmla="*/ 10 h 72"/>
                <a:gd name="T44" fmla="*/ 147 w 437"/>
                <a:gd name="T45" fmla="*/ 6 h 72"/>
                <a:gd name="T46" fmla="*/ 187 w 437"/>
                <a:gd name="T47" fmla="*/ 2 h 72"/>
                <a:gd name="T48" fmla="*/ 228 w 437"/>
                <a:gd name="T49" fmla="*/ 2 h 72"/>
                <a:gd name="T50" fmla="*/ 267 w 437"/>
                <a:gd name="T51" fmla="*/ 0 h 72"/>
                <a:gd name="T52" fmla="*/ 306 w 437"/>
                <a:gd name="T53" fmla="*/ 0 h 72"/>
                <a:gd name="T54" fmla="*/ 339 w 437"/>
                <a:gd name="T55" fmla="*/ 0 h 72"/>
                <a:gd name="T56" fmla="*/ 373 w 437"/>
                <a:gd name="T57" fmla="*/ 2 h 72"/>
                <a:gd name="T58" fmla="*/ 398 w 437"/>
                <a:gd name="T59" fmla="*/ 2 h 72"/>
                <a:gd name="T60" fmla="*/ 420 w 437"/>
                <a:gd name="T61" fmla="*/ 4 h 72"/>
                <a:gd name="T62" fmla="*/ 431 w 437"/>
                <a:gd name="T63" fmla="*/ 10 h 72"/>
                <a:gd name="T64" fmla="*/ 437 w 437"/>
                <a:gd name="T65" fmla="*/ 14 h 72"/>
                <a:gd name="T66" fmla="*/ 437 w 437"/>
                <a:gd name="T67" fmla="*/ 1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7" h="72">
                  <a:moveTo>
                    <a:pt x="437" y="14"/>
                  </a:moveTo>
                  <a:lnTo>
                    <a:pt x="394" y="25"/>
                  </a:lnTo>
                  <a:lnTo>
                    <a:pt x="357" y="35"/>
                  </a:lnTo>
                  <a:lnTo>
                    <a:pt x="324" y="43"/>
                  </a:lnTo>
                  <a:lnTo>
                    <a:pt x="296" y="53"/>
                  </a:lnTo>
                  <a:lnTo>
                    <a:pt x="271" y="59"/>
                  </a:lnTo>
                  <a:lnTo>
                    <a:pt x="249" y="65"/>
                  </a:lnTo>
                  <a:lnTo>
                    <a:pt x="230" y="67"/>
                  </a:lnTo>
                  <a:lnTo>
                    <a:pt x="210" y="72"/>
                  </a:lnTo>
                  <a:lnTo>
                    <a:pt x="190" y="71"/>
                  </a:lnTo>
                  <a:lnTo>
                    <a:pt x="171" y="71"/>
                  </a:lnTo>
                  <a:lnTo>
                    <a:pt x="151" y="69"/>
                  </a:lnTo>
                  <a:lnTo>
                    <a:pt x="128" y="67"/>
                  </a:lnTo>
                  <a:lnTo>
                    <a:pt x="102" y="59"/>
                  </a:lnTo>
                  <a:lnTo>
                    <a:pt x="71" y="55"/>
                  </a:lnTo>
                  <a:lnTo>
                    <a:pt x="40" y="45"/>
                  </a:lnTo>
                  <a:lnTo>
                    <a:pt x="0" y="37"/>
                  </a:lnTo>
                  <a:lnTo>
                    <a:pt x="8" y="29"/>
                  </a:lnTo>
                  <a:lnTo>
                    <a:pt x="26" y="24"/>
                  </a:lnTo>
                  <a:lnTo>
                    <a:pt x="47" y="18"/>
                  </a:lnTo>
                  <a:lnTo>
                    <a:pt x="79" y="14"/>
                  </a:lnTo>
                  <a:lnTo>
                    <a:pt x="110" y="10"/>
                  </a:lnTo>
                  <a:lnTo>
                    <a:pt x="147" y="6"/>
                  </a:lnTo>
                  <a:lnTo>
                    <a:pt x="187" y="2"/>
                  </a:lnTo>
                  <a:lnTo>
                    <a:pt x="228" y="2"/>
                  </a:lnTo>
                  <a:lnTo>
                    <a:pt x="267" y="0"/>
                  </a:lnTo>
                  <a:lnTo>
                    <a:pt x="306" y="0"/>
                  </a:lnTo>
                  <a:lnTo>
                    <a:pt x="339" y="0"/>
                  </a:lnTo>
                  <a:lnTo>
                    <a:pt x="373" y="2"/>
                  </a:lnTo>
                  <a:lnTo>
                    <a:pt x="398" y="2"/>
                  </a:lnTo>
                  <a:lnTo>
                    <a:pt x="420" y="4"/>
                  </a:lnTo>
                  <a:lnTo>
                    <a:pt x="431" y="10"/>
                  </a:lnTo>
                  <a:lnTo>
                    <a:pt x="437" y="14"/>
                  </a:lnTo>
                  <a:lnTo>
                    <a:pt x="43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503" name="Freeform 287"/>
            <p:cNvSpPr>
              <a:spLocks/>
            </p:cNvSpPr>
            <p:nvPr/>
          </p:nvSpPr>
          <p:spPr bwMode="auto">
            <a:xfrm rot="3195183" flipH="1">
              <a:off x="2794" y="2962"/>
              <a:ext cx="42" cy="81"/>
            </a:xfrm>
            <a:custGeom>
              <a:avLst/>
              <a:gdLst>
                <a:gd name="T0" fmla="*/ 297 w 810"/>
                <a:gd name="T1" fmla="*/ 67 h 1226"/>
                <a:gd name="T2" fmla="*/ 382 w 810"/>
                <a:gd name="T3" fmla="*/ 41 h 1226"/>
                <a:gd name="T4" fmla="*/ 470 w 810"/>
                <a:gd name="T5" fmla="*/ 26 h 1226"/>
                <a:gd name="T6" fmla="*/ 554 w 810"/>
                <a:gd name="T7" fmla="*/ 12 h 1226"/>
                <a:gd name="T8" fmla="*/ 640 w 810"/>
                <a:gd name="T9" fmla="*/ 4 h 1226"/>
                <a:gd name="T10" fmla="*/ 707 w 810"/>
                <a:gd name="T11" fmla="*/ 88 h 1226"/>
                <a:gd name="T12" fmla="*/ 252 w 810"/>
                <a:gd name="T13" fmla="*/ 272 h 1226"/>
                <a:gd name="T14" fmla="*/ 311 w 810"/>
                <a:gd name="T15" fmla="*/ 415 h 1226"/>
                <a:gd name="T16" fmla="*/ 280 w 810"/>
                <a:gd name="T17" fmla="*/ 435 h 1226"/>
                <a:gd name="T18" fmla="*/ 250 w 810"/>
                <a:gd name="T19" fmla="*/ 458 h 1226"/>
                <a:gd name="T20" fmla="*/ 217 w 810"/>
                <a:gd name="T21" fmla="*/ 476 h 1226"/>
                <a:gd name="T22" fmla="*/ 186 w 810"/>
                <a:gd name="T23" fmla="*/ 496 h 1226"/>
                <a:gd name="T24" fmla="*/ 152 w 810"/>
                <a:gd name="T25" fmla="*/ 511 h 1226"/>
                <a:gd name="T26" fmla="*/ 131 w 810"/>
                <a:gd name="T27" fmla="*/ 638 h 1226"/>
                <a:gd name="T28" fmla="*/ 113 w 810"/>
                <a:gd name="T29" fmla="*/ 811 h 1226"/>
                <a:gd name="T30" fmla="*/ 109 w 810"/>
                <a:gd name="T31" fmla="*/ 824 h 1226"/>
                <a:gd name="T32" fmla="*/ 133 w 810"/>
                <a:gd name="T33" fmla="*/ 826 h 1226"/>
                <a:gd name="T34" fmla="*/ 170 w 810"/>
                <a:gd name="T35" fmla="*/ 823 h 1226"/>
                <a:gd name="T36" fmla="*/ 219 w 810"/>
                <a:gd name="T37" fmla="*/ 813 h 1226"/>
                <a:gd name="T38" fmla="*/ 250 w 810"/>
                <a:gd name="T39" fmla="*/ 811 h 1226"/>
                <a:gd name="T40" fmla="*/ 207 w 810"/>
                <a:gd name="T41" fmla="*/ 846 h 1226"/>
                <a:gd name="T42" fmla="*/ 176 w 810"/>
                <a:gd name="T43" fmla="*/ 887 h 1226"/>
                <a:gd name="T44" fmla="*/ 248 w 810"/>
                <a:gd name="T45" fmla="*/ 871 h 1226"/>
                <a:gd name="T46" fmla="*/ 362 w 810"/>
                <a:gd name="T47" fmla="*/ 844 h 1226"/>
                <a:gd name="T48" fmla="*/ 483 w 810"/>
                <a:gd name="T49" fmla="*/ 834 h 1226"/>
                <a:gd name="T50" fmla="*/ 601 w 810"/>
                <a:gd name="T51" fmla="*/ 826 h 1226"/>
                <a:gd name="T52" fmla="*/ 715 w 810"/>
                <a:gd name="T53" fmla="*/ 817 h 1226"/>
                <a:gd name="T54" fmla="*/ 810 w 810"/>
                <a:gd name="T55" fmla="*/ 883 h 1226"/>
                <a:gd name="T56" fmla="*/ 705 w 810"/>
                <a:gd name="T57" fmla="*/ 899 h 1226"/>
                <a:gd name="T58" fmla="*/ 593 w 810"/>
                <a:gd name="T59" fmla="*/ 907 h 1226"/>
                <a:gd name="T60" fmla="*/ 479 w 810"/>
                <a:gd name="T61" fmla="*/ 909 h 1226"/>
                <a:gd name="T62" fmla="*/ 368 w 810"/>
                <a:gd name="T63" fmla="*/ 917 h 1226"/>
                <a:gd name="T64" fmla="*/ 262 w 810"/>
                <a:gd name="T65" fmla="*/ 940 h 1226"/>
                <a:gd name="T66" fmla="*/ 376 w 810"/>
                <a:gd name="T67" fmla="*/ 962 h 1226"/>
                <a:gd name="T68" fmla="*/ 362 w 810"/>
                <a:gd name="T69" fmla="*/ 1009 h 1226"/>
                <a:gd name="T70" fmla="*/ 342 w 810"/>
                <a:gd name="T71" fmla="*/ 1058 h 1226"/>
                <a:gd name="T72" fmla="*/ 319 w 810"/>
                <a:gd name="T73" fmla="*/ 1103 h 1226"/>
                <a:gd name="T74" fmla="*/ 293 w 810"/>
                <a:gd name="T75" fmla="*/ 1146 h 1226"/>
                <a:gd name="T76" fmla="*/ 262 w 810"/>
                <a:gd name="T77" fmla="*/ 1189 h 1226"/>
                <a:gd name="T78" fmla="*/ 121 w 810"/>
                <a:gd name="T79" fmla="*/ 1163 h 1226"/>
                <a:gd name="T80" fmla="*/ 86 w 810"/>
                <a:gd name="T81" fmla="*/ 1075 h 1226"/>
                <a:gd name="T82" fmla="*/ 45 w 810"/>
                <a:gd name="T83" fmla="*/ 942 h 1226"/>
                <a:gd name="T84" fmla="*/ 27 w 810"/>
                <a:gd name="T85" fmla="*/ 805 h 1226"/>
                <a:gd name="T86" fmla="*/ 17 w 810"/>
                <a:gd name="T87" fmla="*/ 662 h 1226"/>
                <a:gd name="T88" fmla="*/ 9 w 810"/>
                <a:gd name="T89" fmla="*/ 521 h 1226"/>
                <a:gd name="T90" fmla="*/ 19 w 810"/>
                <a:gd name="T91" fmla="*/ 415 h 1226"/>
                <a:gd name="T92" fmla="*/ 74 w 810"/>
                <a:gd name="T93" fmla="*/ 360 h 1226"/>
                <a:gd name="T94" fmla="*/ 115 w 810"/>
                <a:gd name="T95" fmla="*/ 294 h 1226"/>
                <a:gd name="T96" fmla="*/ 156 w 810"/>
                <a:gd name="T97" fmla="*/ 221 h 1226"/>
                <a:gd name="T98" fmla="*/ 199 w 810"/>
                <a:gd name="T99" fmla="*/ 151 h 1226"/>
                <a:gd name="T100" fmla="*/ 248 w 810"/>
                <a:gd name="T101" fmla="*/ 88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10" h="1226">
                  <a:moveTo>
                    <a:pt x="248" y="88"/>
                  </a:moveTo>
                  <a:lnTo>
                    <a:pt x="272" y="76"/>
                  </a:lnTo>
                  <a:lnTo>
                    <a:pt x="297" y="67"/>
                  </a:lnTo>
                  <a:lnTo>
                    <a:pt x="325" y="57"/>
                  </a:lnTo>
                  <a:lnTo>
                    <a:pt x="352" y="51"/>
                  </a:lnTo>
                  <a:lnTo>
                    <a:pt x="382" y="41"/>
                  </a:lnTo>
                  <a:lnTo>
                    <a:pt x="409" y="35"/>
                  </a:lnTo>
                  <a:lnTo>
                    <a:pt x="438" y="31"/>
                  </a:lnTo>
                  <a:lnTo>
                    <a:pt x="470" y="26"/>
                  </a:lnTo>
                  <a:lnTo>
                    <a:pt x="497" y="22"/>
                  </a:lnTo>
                  <a:lnTo>
                    <a:pt x="526" y="16"/>
                  </a:lnTo>
                  <a:lnTo>
                    <a:pt x="554" y="12"/>
                  </a:lnTo>
                  <a:lnTo>
                    <a:pt x="585" y="10"/>
                  </a:lnTo>
                  <a:lnTo>
                    <a:pt x="611" y="6"/>
                  </a:lnTo>
                  <a:lnTo>
                    <a:pt x="640" y="4"/>
                  </a:lnTo>
                  <a:lnTo>
                    <a:pt x="666" y="0"/>
                  </a:lnTo>
                  <a:lnTo>
                    <a:pt x="695" y="0"/>
                  </a:lnTo>
                  <a:lnTo>
                    <a:pt x="707" y="88"/>
                  </a:lnTo>
                  <a:lnTo>
                    <a:pt x="380" y="127"/>
                  </a:lnTo>
                  <a:lnTo>
                    <a:pt x="474" y="139"/>
                  </a:lnTo>
                  <a:lnTo>
                    <a:pt x="252" y="272"/>
                  </a:lnTo>
                  <a:lnTo>
                    <a:pt x="407" y="253"/>
                  </a:lnTo>
                  <a:lnTo>
                    <a:pt x="170" y="411"/>
                  </a:lnTo>
                  <a:lnTo>
                    <a:pt x="311" y="415"/>
                  </a:lnTo>
                  <a:lnTo>
                    <a:pt x="299" y="421"/>
                  </a:lnTo>
                  <a:lnTo>
                    <a:pt x="291" y="429"/>
                  </a:lnTo>
                  <a:lnTo>
                    <a:pt x="280" y="435"/>
                  </a:lnTo>
                  <a:lnTo>
                    <a:pt x="270" y="443"/>
                  </a:lnTo>
                  <a:lnTo>
                    <a:pt x="260" y="449"/>
                  </a:lnTo>
                  <a:lnTo>
                    <a:pt x="250" y="458"/>
                  </a:lnTo>
                  <a:lnTo>
                    <a:pt x="239" y="464"/>
                  </a:lnTo>
                  <a:lnTo>
                    <a:pt x="229" y="472"/>
                  </a:lnTo>
                  <a:lnTo>
                    <a:pt x="217" y="476"/>
                  </a:lnTo>
                  <a:lnTo>
                    <a:pt x="207" y="482"/>
                  </a:lnTo>
                  <a:lnTo>
                    <a:pt x="193" y="490"/>
                  </a:lnTo>
                  <a:lnTo>
                    <a:pt x="186" y="496"/>
                  </a:lnTo>
                  <a:lnTo>
                    <a:pt x="174" y="499"/>
                  </a:lnTo>
                  <a:lnTo>
                    <a:pt x="162" y="507"/>
                  </a:lnTo>
                  <a:lnTo>
                    <a:pt x="152" y="511"/>
                  </a:lnTo>
                  <a:lnTo>
                    <a:pt x="143" y="517"/>
                  </a:lnTo>
                  <a:lnTo>
                    <a:pt x="260" y="539"/>
                  </a:lnTo>
                  <a:lnTo>
                    <a:pt x="131" y="638"/>
                  </a:lnTo>
                  <a:lnTo>
                    <a:pt x="111" y="727"/>
                  </a:lnTo>
                  <a:lnTo>
                    <a:pt x="244" y="709"/>
                  </a:lnTo>
                  <a:lnTo>
                    <a:pt x="113" y="811"/>
                  </a:lnTo>
                  <a:lnTo>
                    <a:pt x="105" y="817"/>
                  </a:lnTo>
                  <a:lnTo>
                    <a:pt x="105" y="824"/>
                  </a:lnTo>
                  <a:lnTo>
                    <a:pt x="109" y="824"/>
                  </a:lnTo>
                  <a:lnTo>
                    <a:pt x="115" y="824"/>
                  </a:lnTo>
                  <a:lnTo>
                    <a:pt x="121" y="824"/>
                  </a:lnTo>
                  <a:lnTo>
                    <a:pt x="133" y="826"/>
                  </a:lnTo>
                  <a:lnTo>
                    <a:pt x="143" y="824"/>
                  </a:lnTo>
                  <a:lnTo>
                    <a:pt x="154" y="824"/>
                  </a:lnTo>
                  <a:lnTo>
                    <a:pt x="170" y="823"/>
                  </a:lnTo>
                  <a:lnTo>
                    <a:pt x="186" y="821"/>
                  </a:lnTo>
                  <a:lnTo>
                    <a:pt x="201" y="817"/>
                  </a:lnTo>
                  <a:lnTo>
                    <a:pt x="219" y="813"/>
                  </a:lnTo>
                  <a:lnTo>
                    <a:pt x="239" y="809"/>
                  </a:lnTo>
                  <a:lnTo>
                    <a:pt x="260" y="803"/>
                  </a:lnTo>
                  <a:lnTo>
                    <a:pt x="250" y="811"/>
                  </a:lnTo>
                  <a:lnTo>
                    <a:pt x="237" y="821"/>
                  </a:lnTo>
                  <a:lnTo>
                    <a:pt x="221" y="832"/>
                  </a:lnTo>
                  <a:lnTo>
                    <a:pt x="207" y="846"/>
                  </a:lnTo>
                  <a:lnTo>
                    <a:pt x="193" y="858"/>
                  </a:lnTo>
                  <a:lnTo>
                    <a:pt x="182" y="873"/>
                  </a:lnTo>
                  <a:lnTo>
                    <a:pt x="176" y="887"/>
                  </a:lnTo>
                  <a:lnTo>
                    <a:pt x="178" y="901"/>
                  </a:lnTo>
                  <a:lnTo>
                    <a:pt x="211" y="883"/>
                  </a:lnTo>
                  <a:lnTo>
                    <a:pt x="248" y="871"/>
                  </a:lnTo>
                  <a:lnTo>
                    <a:pt x="284" y="860"/>
                  </a:lnTo>
                  <a:lnTo>
                    <a:pt x="325" y="852"/>
                  </a:lnTo>
                  <a:lnTo>
                    <a:pt x="362" y="844"/>
                  </a:lnTo>
                  <a:lnTo>
                    <a:pt x="403" y="842"/>
                  </a:lnTo>
                  <a:lnTo>
                    <a:pt x="442" y="836"/>
                  </a:lnTo>
                  <a:lnTo>
                    <a:pt x="483" y="834"/>
                  </a:lnTo>
                  <a:lnTo>
                    <a:pt x="523" y="832"/>
                  </a:lnTo>
                  <a:lnTo>
                    <a:pt x="562" y="830"/>
                  </a:lnTo>
                  <a:lnTo>
                    <a:pt x="601" y="826"/>
                  </a:lnTo>
                  <a:lnTo>
                    <a:pt x="642" y="824"/>
                  </a:lnTo>
                  <a:lnTo>
                    <a:pt x="677" y="821"/>
                  </a:lnTo>
                  <a:lnTo>
                    <a:pt x="715" y="817"/>
                  </a:lnTo>
                  <a:lnTo>
                    <a:pt x="750" y="811"/>
                  </a:lnTo>
                  <a:lnTo>
                    <a:pt x="787" y="803"/>
                  </a:lnTo>
                  <a:lnTo>
                    <a:pt x="810" y="883"/>
                  </a:lnTo>
                  <a:lnTo>
                    <a:pt x="775" y="891"/>
                  </a:lnTo>
                  <a:lnTo>
                    <a:pt x="740" y="897"/>
                  </a:lnTo>
                  <a:lnTo>
                    <a:pt x="705" y="899"/>
                  </a:lnTo>
                  <a:lnTo>
                    <a:pt x="669" y="905"/>
                  </a:lnTo>
                  <a:lnTo>
                    <a:pt x="632" y="905"/>
                  </a:lnTo>
                  <a:lnTo>
                    <a:pt x="593" y="907"/>
                  </a:lnTo>
                  <a:lnTo>
                    <a:pt x="556" y="907"/>
                  </a:lnTo>
                  <a:lnTo>
                    <a:pt x="519" y="909"/>
                  </a:lnTo>
                  <a:lnTo>
                    <a:pt x="479" y="909"/>
                  </a:lnTo>
                  <a:lnTo>
                    <a:pt x="442" y="911"/>
                  </a:lnTo>
                  <a:lnTo>
                    <a:pt x="405" y="913"/>
                  </a:lnTo>
                  <a:lnTo>
                    <a:pt x="368" y="917"/>
                  </a:lnTo>
                  <a:lnTo>
                    <a:pt x="331" y="922"/>
                  </a:lnTo>
                  <a:lnTo>
                    <a:pt x="297" y="932"/>
                  </a:lnTo>
                  <a:lnTo>
                    <a:pt x="262" y="940"/>
                  </a:lnTo>
                  <a:lnTo>
                    <a:pt x="233" y="956"/>
                  </a:lnTo>
                  <a:lnTo>
                    <a:pt x="240" y="989"/>
                  </a:lnTo>
                  <a:lnTo>
                    <a:pt x="376" y="962"/>
                  </a:lnTo>
                  <a:lnTo>
                    <a:pt x="372" y="977"/>
                  </a:lnTo>
                  <a:lnTo>
                    <a:pt x="366" y="993"/>
                  </a:lnTo>
                  <a:lnTo>
                    <a:pt x="362" y="1009"/>
                  </a:lnTo>
                  <a:lnTo>
                    <a:pt x="356" y="1026"/>
                  </a:lnTo>
                  <a:lnTo>
                    <a:pt x="348" y="1040"/>
                  </a:lnTo>
                  <a:lnTo>
                    <a:pt x="342" y="1058"/>
                  </a:lnTo>
                  <a:lnTo>
                    <a:pt x="335" y="1071"/>
                  </a:lnTo>
                  <a:lnTo>
                    <a:pt x="329" y="1089"/>
                  </a:lnTo>
                  <a:lnTo>
                    <a:pt x="319" y="1103"/>
                  </a:lnTo>
                  <a:lnTo>
                    <a:pt x="309" y="1118"/>
                  </a:lnTo>
                  <a:lnTo>
                    <a:pt x="299" y="1132"/>
                  </a:lnTo>
                  <a:lnTo>
                    <a:pt x="293" y="1146"/>
                  </a:lnTo>
                  <a:lnTo>
                    <a:pt x="282" y="1159"/>
                  </a:lnTo>
                  <a:lnTo>
                    <a:pt x="272" y="1175"/>
                  </a:lnTo>
                  <a:lnTo>
                    <a:pt x="262" y="1189"/>
                  </a:lnTo>
                  <a:lnTo>
                    <a:pt x="252" y="1202"/>
                  </a:lnTo>
                  <a:lnTo>
                    <a:pt x="190" y="1226"/>
                  </a:lnTo>
                  <a:lnTo>
                    <a:pt x="121" y="1163"/>
                  </a:lnTo>
                  <a:lnTo>
                    <a:pt x="131" y="1159"/>
                  </a:lnTo>
                  <a:lnTo>
                    <a:pt x="105" y="1116"/>
                  </a:lnTo>
                  <a:lnTo>
                    <a:pt x="86" y="1075"/>
                  </a:lnTo>
                  <a:lnTo>
                    <a:pt x="68" y="1030"/>
                  </a:lnTo>
                  <a:lnTo>
                    <a:pt x="56" y="989"/>
                  </a:lnTo>
                  <a:lnTo>
                    <a:pt x="45" y="942"/>
                  </a:lnTo>
                  <a:lnTo>
                    <a:pt x="37" y="897"/>
                  </a:lnTo>
                  <a:lnTo>
                    <a:pt x="31" y="850"/>
                  </a:lnTo>
                  <a:lnTo>
                    <a:pt x="27" y="805"/>
                  </a:lnTo>
                  <a:lnTo>
                    <a:pt x="23" y="758"/>
                  </a:lnTo>
                  <a:lnTo>
                    <a:pt x="21" y="711"/>
                  </a:lnTo>
                  <a:lnTo>
                    <a:pt x="17" y="662"/>
                  </a:lnTo>
                  <a:lnTo>
                    <a:pt x="15" y="615"/>
                  </a:lnTo>
                  <a:lnTo>
                    <a:pt x="13" y="568"/>
                  </a:lnTo>
                  <a:lnTo>
                    <a:pt x="9" y="521"/>
                  </a:lnTo>
                  <a:lnTo>
                    <a:pt x="5" y="474"/>
                  </a:lnTo>
                  <a:lnTo>
                    <a:pt x="0" y="431"/>
                  </a:lnTo>
                  <a:lnTo>
                    <a:pt x="19" y="415"/>
                  </a:lnTo>
                  <a:lnTo>
                    <a:pt x="39" y="398"/>
                  </a:lnTo>
                  <a:lnTo>
                    <a:pt x="56" y="378"/>
                  </a:lnTo>
                  <a:lnTo>
                    <a:pt x="74" y="360"/>
                  </a:lnTo>
                  <a:lnTo>
                    <a:pt x="88" y="339"/>
                  </a:lnTo>
                  <a:lnTo>
                    <a:pt x="101" y="317"/>
                  </a:lnTo>
                  <a:lnTo>
                    <a:pt x="115" y="294"/>
                  </a:lnTo>
                  <a:lnTo>
                    <a:pt x="131" y="270"/>
                  </a:lnTo>
                  <a:lnTo>
                    <a:pt x="145" y="245"/>
                  </a:lnTo>
                  <a:lnTo>
                    <a:pt x="156" y="221"/>
                  </a:lnTo>
                  <a:lnTo>
                    <a:pt x="170" y="198"/>
                  </a:lnTo>
                  <a:lnTo>
                    <a:pt x="186" y="174"/>
                  </a:lnTo>
                  <a:lnTo>
                    <a:pt x="199" y="151"/>
                  </a:lnTo>
                  <a:lnTo>
                    <a:pt x="213" y="129"/>
                  </a:lnTo>
                  <a:lnTo>
                    <a:pt x="229" y="106"/>
                  </a:lnTo>
                  <a:lnTo>
                    <a:pt x="248" y="88"/>
                  </a:lnTo>
                  <a:lnTo>
                    <a:pt x="248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504" name="Freeform 288"/>
            <p:cNvSpPr>
              <a:spLocks/>
            </p:cNvSpPr>
            <p:nvPr/>
          </p:nvSpPr>
          <p:spPr bwMode="auto">
            <a:xfrm rot="3195183" flipH="1">
              <a:off x="2779" y="2904"/>
              <a:ext cx="45" cy="129"/>
            </a:xfrm>
            <a:custGeom>
              <a:avLst/>
              <a:gdLst>
                <a:gd name="T0" fmla="*/ 860 w 862"/>
                <a:gd name="T1" fmla="*/ 449 h 1954"/>
                <a:gd name="T2" fmla="*/ 848 w 862"/>
                <a:gd name="T3" fmla="*/ 1093 h 1954"/>
                <a:gd name="T4" fmla="*/ 819 w 862"/>
                <a:gd name="T5" fmla="*/ 1725 h 1954"/>
                <a:gd name="T6" fmla="*/ 732 w 862"/>
                <a:gd name="T7" fmla="*/ 1857 h 1954"/>
                <a:gd name="T8" fmla="*/ 740 w 862"/>
                <a:gd name="T9" fmla="*/ 1622 h 1954"/>
                <a:gd name="T10" fmla="*/ 742 w 862"/>
                <a:gd name="T11" fmla="*/ 1385 h 1954"/>
                <a:gd name="T12" fmla="*/ 707 w 862"/>
                <a:gd name="T13" fmla="*/ 1220 h 1954"/>
                <a:gd name="T14" fmla="*/ 519 w 862"/>
                <a:gd name="T15" fmla="*/ 1287 h 1954"/>
                <a:gd name="T16" fmla="*/ 325 w 862"/>
                <a:gd name="T17" fmla="*/ 1328 h 1954"/>
                <a:gd name="T18" fmla="*/ 131 w 862"/>
                <a:gd name="T19" fmla="*/ 1363 h 1954"/>
                <a:gd name="T20" fmla="*/ 237 w 862"/>
                <a:gd name="T21" fmla="*/ 1263 h 1954"/>
                <a:gd name="T22" fmla="*/ 399 w 862"/>
                <a:gd name="T23" fmla="*/ 1230 h 1954"/>
                <a:gd name="T24" fmla="*/ 554 w 862"/>
                <a:gd name="T25" fmla="*/ 1179 h 1954"/>
                <a:gd name="T26" fmla="*/ 562 w 862"/>
                <a:gd name="T27" fmla="*/ 1140 h 1954"/>
                <a:gd name="T28" fmla="*/ 425 w 862"/>
                <a:gd name="T29" fmla="*/ 1163 h 1954"/>
                <a:gd name="T30" fmla="*/ 286 w 862"/>
                <a:gd name="T31" fmla="*/ 1171 h 1954"/>
                <a:gd name="T32" fmla="*/ 206 w 862"/>
                <a:gd name="T33" fmla="*/ 1163 h 1954"/>
                <a:gd name="T34" fmla="*/ 351 w 862"/>
                <a:gd name="T35" fmla="*/ 1116 h 1954"/>
                <a:gd name="T36" fmla="*/ 497 w 862"/>
                <a:gd name="T37" fmla="*/ 1063 h 1954"/>
                <a:gd name="T38" fmla="*/ 640 w 862"/>
                <a:gd name="T39" fmla="*/ 1003 h 1954"/>
                <a:gd name="T40" fmla="*/ 595 w 862"/>
                <a:gd name="T41" fmla="*/ 969 h 1954"/>
                <a:gd name="T42" fmla="*/ 407 w 862"/>
                <a:gd name="T43" fmla="*/ 1022 h 1954"/>
                <a:gd name="T44" fmla="*/ 221 w 862"/>
                <a:gd name="T45" fmla="*/ 1060 h 1954"/>
                <a:gd name="T46" fmla="*/ 270 w 862"/>
                <a:gd name="T47" fmla="*/ 1022 h 1954"/>
                <a:gd name="T48" fmla="*/ 433 w 862"/>
                <a:gd name="T49" fmla="*/ 962 h 1954"/>
                <a:gd name="T50" fmla="*/ 586 w 862"/>
                <a:gd name="T51" fmla="*/ 883 h 1954"/>
                <a:gd name="T52" fmla="*/ 652 w 862"/>
                <a:gd name="T53" fmla="*/ 809 h 1954"/>
                <a:gd name="T54" fmla="*/ 531 w 862"/>
                <a:gd name="T55" fmla="*/ 856 h 1954"/>
                <a:gd name="T56" fmla="*/ 407 w 862"/>
                <a:gd name="T57" fmla="*/ 891 h 1954"/>
                <a:gd name="T58" fmla="*/ 286 w 862"/>
                <a:gd name="T59" fmla="*/ 915 h 1954"/>
                <a:gd name="T60" fmla="*/ 580 w 862"/>
                <a:gd name="T61" fmla="*/ 709 h 1954"/>
                <a:gd name="T62" fmla="*/ 423 w 862"/>
                <a:gd name="T63" fmla="*/ 750 h 1954"/>
                <a:gd name="T64" fmla="*/ 262 w 862"/>
                <a:gd name="T65" fmla="*/ 781 h 1954"/>
                <a:gd name="T66" fmla="*/ 225 w 862"/>
                <a:gd name="T67" fmla="*/ 766 h 1954"/>
                <a:gd name="T68" fmla="*/ 382 w 862"/>
                <a:gd name="T69" fmla="*/ 703 h 1954"/>
                <a:gd name="T70" fmla="*/ 539 w 862"/>
                <a:gd name="T71" fmla="*/ 642 h 1954"/>
                <a:gd name="T72" fmla="*/ 656 w 862"/>
                <a:gd name="T73" fmla="*/ 554 h 1954"/>
                <a:gd name="T74" fmla="*/ 511 w 862"/>
                <a:gd name="T75" fmla="*/ 601 h 1954"/>
                <a:gd name="T76" fmla="*/ 360 w 862"/>
                <a:gd name="T77" fmla="*/ 640 h 1954"/>
                <a:gd name="T78" fmla="*/ 209 w 862"/>
                <a:gd name="T79" fmla="*/ 666 h 1954"/>
                <a:gd name="T80" fmla="*/ 429 w 862"/>
                <a:gd name="T81" fmla="*/ 517 h 1954"/>
                <a:gd name="T82" fmla="*/ 315 w 862"/>
                <a:gd name="T83" fmla="*/ 554 h 1954"/>
                <a:gd name="T84" fmla="*/ 200 w 862"/>
                <a:gd name="T85" fmla="*/ 586 h 1954"/>
                <a:gd name="T86" fmla="*/ 178 w 862"/>
                <a:gd name="T87" fmla="*/ 523 h 1954"/>
                <a:gd name="T88" fmla="*/ 131 w 862"/>
                <a:gd name="T89" fmla="*/ 539 h 1954"/>
                <a:gd name="T90" fmla="*/ 86 w 862"/>
                <a:gd name="T91" fmla="*/ 552 h 1954"/>
                <a:gd name="T92" fmla="*/ 39 w 862"/>
                <a:gd name="T93" fmla="*/ 558 h 1954"/>
                <a:gd name="T94" fmla="*/ 67 w 862"/>
                <a:gd name="T95" fmla="*/ 464 h 1954"/>
                <a:gd name="T96" fmla="*/ 343 w 862"/>
                <a:gd name="T97" fmla="*/ 394 h 1954"/>
                <a:gd name="T98" fmla="*/ 638 w 862"/>
                <a:gd name="T99" fmla="*/ 298 h 1954"/>
                <a:gd name="T100" fmla="*/ 748 w 862"/>
                <a:gd name="T101" fmla="*/ 237 h 1954"/>
                <a:gd name="T102" fmla="*/ 766 w 862"/>
                <a:gd name="T103" fmla="*/ 143 h 1954"/>
                <a:gd name="T104" fmla="*/ 787 w 862"/>
                <a:gd name="T105" fmla="*/ 39 h 1954"/>
                <a:gd name="T106" fmla="*/ 803 w 862"/>
                <a:gd name="T107" fmla="*/ 0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62" h="1954">
                  <a:moveTo>
                    <a:pt x="803" y="0"/>
                  </a:moveTo>
                  <a:lnTo>
                    <a:pt x="823" y="104"/>
                  </a:lnTo>
                  <a:lnTo>
                    <a:pt x="840" y="212"/>
                  </a:lnTo>
                  <a:lnTo>
                    <a:pt x="852" y="327"/>
                  </a:lnTo>
                  <a:lnTo>
                    <a:pt x="860" y="449"/>
                  </a:lnTo>
                  <a:lnTo>
                    <a:pt x="862" y="572"/>
                  </a:lnTo>
                  <a:lnTo>
                    <a:pt x="862" y="701"/>
                  </a:lnTo>
                  <a:lnTo>
                    <a:pt x="858" y="828"/>
                  </a:lnTo>
                  <a:lnTo>
                    <a:pt x="854" y="962"/>
                  </a:lnTo>
                  <a:lnTo>
                    <a:pt x="848" y="1093"/>
                  </a:lnTo>
                  <a:lnTo>
                    <a:pt x="840" y="1224"/>
                  </a:lnTo>
                  <a:lnTo>
                    <a:pt x="830" y="1351"/>
                  </a:lnTo>
                  <a:lnTo>
                    <a:pt x="827" y="1481"/>
                  </a:lnTo>
                  <a:lnTo>
                    <a:pt x="821" y="1604"/>
                  </a:lnTo>
                  <a:lnTo>
                    <a:pt x="819" y="1725"/>
                  </a:lnTo>
                  <a:lnTo>
                    <a:pt x="817" y="1843"/>
                  </a:lnTo>
                  <a:lnTo>
                    <a:pt x="823" y="1954"/>
                  </a:lnTo>
                  <a:lnTo>
                    <a:pt x="732" y="1947"/>
                  </a:lnTo>
                  <a:lnTo>
                    <a:pt x="732" y="1902"/>
                  </a:lnTo>
                  <a:lnTo>
                    <a:pt x="732" y="1857"/>
                  </a:lnTo>
                  <a:lnTo>
                    <a:pt x="734" y="1810"/>
                  </a:lnTo>
                  <a:lnTo>
                    <a:pt x="736" y="1763"/>
                  </a:lnTo>
                  <a:lnTo>
                    <a:pt x="736" y="1716"/>
                  </a:lnTo>
                  <a:lnTo>
                    <a:pt x="738" y="1669"/>
                  </a:lnTo>
                  <a:lnTo>
                    <a:pt x="740" y="1622"/>
                  </a:lnTo>
                  <a:lnTo>
                    <a:pt x="742" y="1575"/>
                  </a:lnTo>
                  <a:lnTo>
                    <a:pt x="742" y="1526"/>
                  </a:lnTo>
                  <a:lnTo>
                    <a:pt x="742" y="1479"/>
                  </a:lnTo>
                  <a:lnTo>
                    <a:pt x="742" y="1432"/>
                  </a:lnTo>
                  <a:lnTo>
                    <a:pt x="742" y="1385"/>
                  </a:lnTo>
                  <a:lnTo>
                    <a:pt x="742" y="1338"/>
                  </a:lnTo>
                  <a:lnTo>
                    <a:pt x="742" y="1291"/>
                  </a:lnTo>
                  <a:lnTo>
                    <a:pt x="742" y="1248"/>
                  </a:lnTo>
                  <a:lnTo>
                    <a:pt x="742" y="1204"/>
                  </a:lnTo>
                  <a:lnTo>
                    <a:pt x="707" y="1220"/>
                  </a:lnTo>
                  <a:lnTo>
                    <a:pt x="670" y="1236"/>
                  </a:lnTo>
                  <a:lnTo>
                    <a:pt x="633" y="1249"/>
                  </a:lnTo>
                  <a:lnTo>
                    <a:pt x="595" y="1265"/>
                  </a:lnTo>
                  <a:lnTo>
                    <a:pt x="556" y="1275"/>
                  </a:lnTo>
                  <a:lnTo>
                    <a:pt x="519" y="1287"/>
                  </a:lnTo>
                  <a:lnTo>
                    <a:pt x="480" y="1296"/>
                  </a:lnTo>
                  <a:lnTo>
                    <a:pt x="443" y="1304"/>
                  </a:lnTo>
                  <a:lnTo>
                    <a:pt x="403" y="1312"/>
                  </a:lnTo>
                  <a:lnTo>
                    <a:pt x="364" y="1320"/>
                  </a:lnTo>
                  <a:lnTo>
                    <a:pt x="325" y="1328"/>
                  </a:lnTo>
                  <a:lnTo>
                    <a:pt x="286" y="1336"/>
                  </a:lnTo>
                  <a:lnTo>
                    <a:pt x="247" y="1340"/>
                  </a:lnTo>
                  <a:lnTo>
                    <a:pt x="208" y="1347"/>
                  </a:lnTo>
                  <a:lnTo>
                    <a:pt x="168" y="1355"/>
                  </a:lnTo>
                  <a:lnTo>
                    <a:pt x="131" y="1363"/>
                  </a:lnTo>
                  <a:lnTo>
                    <a:pt x="110" y="1283"/>
                  </a:lnTo>
                  <a:lnTo>
                    <a:pt x="141" y="1277"/>
                  </a:lnTo>
                  <a:lnTo>
                    <a:pt x="172" y="1273"/>
                  </a:lnTo>
                  <a:lnTo>
                    <a:pt x="206" y="1267"/>
                  </a:lnTo>
                  <a:lnTo>
                    <a:pt x="237" y="1263"/>
                  </a:lnTo>
                  <a:lnTo>
                    <a:pt x="270" y="1257"/>
                  </a:lnTo>
                  <a:lnTo>
                    <a:pt x="302" y="1251"/>
                  </a:lnTo>
                  <a:lnTo>
                    <a:pt x="335" y="1246"/>
                  </a:lnTo>
                  <a:lnTo>
                    <a:pt x="368" y="1240"/>
                  </a:lnTo>
                  <a:lnTo>
                    <a:pt x="399" y="1230"/>
                  </a:lnTo>
                  <a:lnTo>
                    <a:pt x="431" y="1222"/>
                  </a:lnTo>
                  <a:lnTo>
                    <a:pt x="462" y="1212"/>
                  </a:lnTo>
                  <a:lnTo>
                    <a:pt x="494" y="1202"/>
                  </a:lnTo>
                  <a:lnTo>
                    <a:pt x="523" y="1191"/>
                  </a:lnTo>
                  <a:lnTo>
                    <a:pt x="554" y="1179"/>
                  </a:lnTo>
                  <a:lnTo>
                    <a:pt x="586" y="1165"/>
                  </a:lnTo>
                  <a:lnTo>
                    <a:pt x="617" y="1152"/>
                  </a:lnTo>
                  <a:lnTo>
                    <a:pt x="617" y="1126"/>
                  </a:lnTo>
                  <a:lnTo>
                    <a:pt x="590" y="1132"/>
                  </a:lnTo>
                  <a:lnTo>
                    <a:pt x="562" y="1140"/>
                  </a:lnTo>
                  <a:lnTo>
                    <a:pt x="537" y="1146"/>
                  </a:lnTo>
                  <a:lnTo>
                    <a:pt x="509" y="1152"/>
                  </a:lnTo>
                  <a:lnTo>
                    <a:pt x="480" y="1155"/>
                  </a:lnTo>
                  <a:lnTo>
                    <a:pt x="452" y="1159"/>
                  </a:lnTo>
                  <a:lnTo>
                    <a:pt x="425" y="1163"/>
                  </a:lnTo>
                  <a:lnTo>
                    <a:pt x="398" y="1167"/>
                  </a:lnTo>
                  <a:lnTo>
                    <a:pt x="368" y="1167"/>
                  </a:lnTo>
                  <a:lnTo>
                    <a:pt x="341" y="1169"/>
                  </a:lnTo>
                  <a:lnTo>
                    <a:pt x="311" y="1169"/>
                  </a:lnTo>
                  <a:lnTo>
                    <a:pt x="286" y="1171"/>
                  </a:lnTo>
                  <a:lnTo>
                    <a:pt x="257" y="1171"/>
                  </a:lnTo>
                  <a:lnTo>
                    <a:pt x="229" y="1171"/>
                  </a:lnTo>
                  <a:lnTo>
                    <a:pt x="204" y="1171"/>
                  </a:lnTo>
                  <a:lnTo>
                    <a:pt x="178" y="1173"/>
                  </a:lnTo>
                  <a:lnTo>
                    <a:pt x="206" y="1163"/>
                  </a:lnTo>
                  <a:lnTo>
                    <a:pt x="235" y="1154"/>
                  </a:lnTo>
                  <a:lnTo>
                    <a:pt x="264" y="1144"/>
                  </a:lnTo>
                  <a:lnTo>
                    <a:pt x="294" y="1136"/>
                  </a:lnTo>
                  <a:lnTo>
                    <a:pt x="323" y="1126"/>
                  </a:lnTo>
                  <a:lnTo>
                    <a:pt x="351" y="1116"/>
                  </a:lnTo>
                  <a:lnTo>
                    <a:pt x="382" y="1107"/>
                  </a:lnTo>
                  <a:lnTo>
                    <a:pt x="411" y="1097"/>
                  </a:lnTo>
                  <a:lnTo>
                    <a:pt x="441" y="1085"/>
                  </a:lnTo>
                  <a:lnTo>
                    <a:pt x="468" y="1075"/>
                  </a:lnTo>
                  <a:lnTo>
                    <a:pt x="497" y="1063"/>
                  </a:lnTo>
                  <a:lnTo>
                    <a:pt x="527" y="1052"/>
                  </a:lnTo>
                  <a:lnTo>
                    <a:pt x="554" y="1040"/>
                  </a:lnTo>
                  <a:lnTo>
                    <a:pt x="584" y="1026"/>
                  </a:lnTo>
                  <a:lnTo>
                    <a:pt x="611" y="1015"/>
                  </a:lnTo>
                  <a:lnTo>
                    <a:pt x="640" y="1003"/>
                  </a:lnTo>
                  <a:lnTo>
                    <a:pt x="660" y="950"/>
                  </a:lnTo>
                  <a:lnTo>
                    <a:pt x="654" y="950"/>
                  </a:lnTo>
                  <a:lnTo>
                    <a:pt x="642" y="954"/>
                  </a:lnTo>
                  <a:lnTo>
                    <a:pt x="621" y="960"/>
                  </a:lnTo>
                  <a:lnTo>
                    <a:pt x="595" y="969"/>
                  </a:lnTo>
                  <a:lnTo>
                    <a:pt x="564" y="979"/>
                  </a:lnTo>
                  <a:lnTo>
                    <a:pt x="531" y="989"/>
                  </a:lnTo>
                  <a:lnTo>
                    <a:pt x="490" y="1001"/>
                  </a:lnTo>
                  <a:lnTo>
                    <a:pt x="450" y="1013"/>
                  </a:lnTo>
                  <a:lnTo>
                    <a:pt x="407" y="1022"/>
                  </a:lnTo>
                  <a:lnTo>
                    <a:pt x="368" y="1034"/>
                  </a:lnTo>
                  <a:lnTo>
                    <a:pt x="327" y="1044"/>
                  </a:lnTo>
                  <a:lnTo>
                    <a:pt x="288" y="1052"/>
                  </a:lnTo>
                  <a:lnTo>
                    <a:pt x="253" y="1056"/>
                  </a:lnTo>
                  <a:lnTo>
                    <a:pt x="221" y="1060"/>
                  </a:lnTo>
                  <a:lnTo>
                    <a:pt x="192" y="1060"/>
                  </a:lnTo>
                  <a:lnTo>
                    <a:pt x="172" y="1058"/>
                  </a:lnTo>
                  <a:lnTo>
                    <a:pt x="206" y="1044"/>
                  </a:lnTo>
                  <a:lnTo>
                    <a:pt x="237" y="1034"/>
                  </a:lnTo>
                  <a:lnTo>
                    <a:pt x="270" y="1022"/>
                  </a:lnTo>
                  <a:lnTo>
                    <a:pt x="304" y="1011"/>
                  </a:lnTo>
                  <a:lnTo>
                    <a:pt x="335" y="999"/>
                  </a:lnTo>
                  <a:lnTo>
                    <a:pt x="368" y="987"/>
                  </a:lnTo>
                  <a:lnTo>
                    <a:pt x="399" y="973"/>
                  </a:lnTo>
                  <a:lnTo>
                    <a:pt x="433" y="962"/>
                  </a:lnTo>
                  <a:lnTo>
                    <a:pt x="464" y="946"/>
                  </a:lnTo>
                  <a:lnTo>
                    <a:pt x="495" y="930"/>
                  </a:lnTo>
                  <a:lnTo>
                    <a:pt x="525" y="915"/>
                  </a:lnTo>
                  <a:lnTo>
                    <a:pt x="556" y="901"/>
                  </a:lnTo>
                  <a:lnTo>
                    <a:pt x="586" y="883"/>
                  </a:lnTo>
                  <a:lnTo>
                    <a:pt x="615" y="866"/>
                  </a:lnTo>
                  <a:lnTo>
                    <a:pt x="644" y="848"/>
                  </a:lnTo>
                  <a:lnTo>
                    <a:pt x="676" y="832"/>
                  </a:lnTo>
                  <a:lnTo>
                    <a:pt x="676" y="799"/>
                  </a:lnTo>
                  <a:lnTo>
                    <a:pt x="652" y="809"/>
                  </a:lnTo>
                  <a:lnTo>
                    <a:pt x="627" y="821"/>
                  </a:lnTo>
                  <a:lnTo>
                    <a:pt x="603" y="830"/>
                  </a:lnTo>
                  <a:lnTo>
                    <a:pt x="580" y="840"/>
                  </a:lnTo>
                  <a:lnTo>
                    <a:pt x="554" y="848"/>
                  </a:lnTo>
                  <a:lnTo>
                    <a:pt x="531" y="856"/>
                  </a:lnTo>
                  <a:lnTo>
                    <a:pt x="507" y="864"/>
                  </a:lnTo>
                  <a:lnTo>
                    <a:pt x="484" y="874"/>
                  </a:lnTo>
                  <a:lnTo>
                    <a:pt x="458" y="879"/>
                  </a:lnTo>
                  <a:lnTo>
                    <a:pt x="433" y="887"/>
                  </a:lnTo>
                  <a:lnTo>
                    <a:pt x="407" y="891"/>
                  </a:lnTo>
                  <a:lnTo>
                    <a:pt x="384" y="897"/>
                  </a:lnTo>
                  <a:lnTo>
                    <a:pt x="360" y="903"/>
                  </a:lnTo>
                  <a:lnTo>
                    <a:pt x="335" y="907"/>
                  </a:lnTo>
                  <a:lnTo>
                    <a:pt x="309" y="911"/>
                  </a:lnTo>
                  <a:lnTo>
                    <a:pt x="286" y="915"/>
                  </a:lnTo>
                  <a:lnTo>
                    <a:pt x="672" y="709"/>
                  </a:lnTo>
                  <a:lnTo>
                    <a:pt x="676" y="686"/>
                  </a:lnTo>
                  <a:lnTo>
                    <a:pt x="642" y="693"/>
                  </a:lnTo>
                  <a:lnTo>
                    <a:pt x="611" y="701"/>
                  </a:lnTo>
                  <a:lnTo>
                    <a:pt x="580" y="709"/>
                  </a:lnTo>
                  <a:lnTo>
                    <a:pt x="548" y="719"/>
                  </a:lnTo>
                  <a:lnTo>
                    <a:pt x="515" y="727"/>
                  </a:lnTo>
                  <a:lnTo>
                    <a:pt x="486" y="734"/>
                  </a:lnTo>
                  <a:lnTo>
                    <a:pt x="452" y="742"/>
                  </a:lnTo>
                  <a:lnTo>
                    <a:pt x="423" y="750"/>
                  </a:lnTo>
                  <a:lnTo>
                    <a:pt x="390" y="758"/>
                  </a:lnTo>
                  <a:lnTo>
                    <a:pt x="358" y="764"/>
                  </a:lnTo>
                  <a:lnTo>
                    <a:pt x="327" y="770"/>
                  </a:lnTo>
                  <a:lnTo>
                    <a:pt x="294" y="776"/>
                  </a:lnTo>
                  <a:lnTo>
                    <a:pt x="262" y="781"/>
                  </a:lnTo>
                  <a:lnTo>
                    <a:pt x="229" y="785"/>
                  </a:lnTo>
                  <a:lnTo>
                    <a:pt x="196" y="789"/>
                  </a:lnTo>
                  <a:lnTo>
                    <a:pt x="164" y="797"/>
                  </a:lnTo>
                  <a:lnTo>
                    <a:pt x="194" y="780"/>
                  </a:lnTo>
                  <a:lnTo>
                    <a:pt x="225" y="766"/>
                  </a:lnTo>
                  <a:lnTo>
                    <a:pt x="255" y="752"/>
                  </a:lnTo>
                  <a:lnTo>
                    <a:pt x="288" y="740"/>
                  </a:lnTo>
                  <a:lnTo>
                    <a:pt x="319" y="725"/>
                  </a:lnTo>
                  <a:lnTo>
                    <a:pt x="351" y="715"/>
                  </a:lnTo>
                  <a:lnTo>
                    <a:pt x="382" y="703"/>
                  </a:lnTo>
                  <a:lnTo>
                    <a:pt x="415" y="691"/>
                  </a:lnTo>
                  <a:lnTo>
                    <a:pt x="445" y="680"/>
                  </a:lnTo>
                  <a:lnTo>
                    <a:pt x="476" y="668"/>
                  </a:lnTo>
                  <a:lnTo>
                    <a:pt x="507" y="654"/>
                  </a:lnTo>
                  <a:lnTo>
                    <a:pt x="539" y="642"/>
                  </a:lnTo>
                  <a:lnTo>
                    <a:pt x="570" y="627"/>
                  </a:lnTo>
                  <a:lnTo>
                    <a:pt x="599" y="611"/>
                  </a:lnTo>
                  <a:lnTo>
                    <a:pt x="629" y="595"/>
                  </a:lnTo>
                  <a:lnTo>
                    <a:pt x="660" y="578"/>
                  </a:lnTo>
                  <a:lnTo>
                    <a:pt x="656" y="554"/>
                  </a:lnTo>
                  <a:lnTo>
                    <a:pt x="627" y="564"/>
                  </a:lnTo>
                  <a:lnTo>
                    <a:pt x="597" y="574"/>
                  </a:lnTo>
                  <a:lnTo>
                    <a:pt x="570" y="584"/>
                  </a:lnTo>
                  <a:lnTo>
                    <a:pt x="541" y="593"/>
                  </a:lnTo>
                  <a:lnTo>
                    <a:pt x="511" y="601"/>
                  </a:lnTo>
                  <a:lnTo>
                    <a:pt x="480" y="611"/>
                  </a:lnTo>
                  <a:lnTo>
                    <a:pt x="450" y="619"/>
                  </a:lnTo>
                  <a:lnTo>
                    <a:pt x="423" y="627"/>
                  </a:lnTo>
                  <a:lnTo>
                    <a:pt x="392" y="635"/>
                  </a:lnTo>
                  <a:lnTo>
                    <a:pt x="360" y="640"/>
                  </a:lnTo>
                  <a:lnTo>
                    <a:pt x="329" y="646"/>
                  </a:lnTo>
                  <a:lnTo>
                    <a:pt x="302" y="652"/>
                  </a:lnTo>
                  <a:lnTo>
                    <a:pt x="270" y="658"/>
                  </a:lnTo>
                  <a:lnTo>
                    <a:pt x="239" y="662"/>
                  </a:lnTo>
                  <a:lnTo>
                    <a:pt x="209" y="666"/>
                  </a:lnTo>
                  <a:lnTo>
                    <a:pt x="180" y="670"/>
                  </a:lnTo>
                  <a:lnTo>
                    <a:pt x="482" y="529"/>
                  </a:lnTo>
                  <a:lnTo>
                    <a:pt x="474" y="503"/>
                  </a:lnTo>
                  <a:lnTo>
                    <a:pt x="450" y="509"/>
                  </a:lnTo>
                  <a:lnTo>
                    <a:pt x="429" y="517"/>
                  </a:lnTo>
                  <a:lnTo>
                    <a:pt x="407" y="525"/>
                  </a:lnTo>
                  <a:lnTo>
                    <a:pt x="384" y="533"/>
                  </a:lnTo>
                  <a:lnTo>
                    <a:pt x="360" y="539"/>
                  </a:lnTo>
                  <a:lnTo>
                    <a:pt x="339" y="546"/>
                  </a:lnTo>
                  <a:lnTo>
                    <a:pt x="315" y="554"/>
                  </a:lnTo>
                  <a:lnTo>
                    <a:pt x="294" y="562"/>
                  </a:lnTo>
                  <a:lnTo>
                    <a:pt x="270" y="570"/>
                  </a:lnTo>
                  <a:lnTo>
                    <a:pt x="245" y="576"/>
                  </a:lnTo>
                  <a:lnTo>
                    <a:pt x="221" y="580"/>
                  </a:lnTo>
                  <a:lnTo>
                    <a:pt x="200" y="586"/>
                  </a:lnTo>
                  <a:lnTo>
                    <a:pt x="176" y="590"/>
                  </a:lnTo>
                  <a:lnTo>
                    <a:pt x="155" y="595"/>
                  </a:lnTo>
                  <a:lnTo>
                    <a:pt x="131" y="597"/>
                  </a:lnTo>
                  <a:lnTo>
                    <a:pt x="110" y="601"/>
                  </a:lnTo>
                  <a:lnTo>
                    <a:pt x="178" y="523"/>
                  </a:lnTo>
                  <a:lnTo>
                    <a:pt x="168" y="527"/>
                  </a:lnTo>
                  <a:lnTo>
                    <a:pt x="159" y="529"/>
                  </a:lnTo>
                  <a:lnTo>
                    <a:pt x="149" y="533"/>
                  </a:lnTo>
                  <a:lnTo>
                    <a:pt x="141" y="537"/>
                  </a:lnTo>
                  <a:lnTo>
                    <a:pt x="131" y="539"/>
                  </a:lnTo>
                  <a:lnTo>
                    <a:pt x="123" y="543"/>
                  </a:lnTo>
                  <a:lnTo>
                    <a:pt x="114" y="545"/>
                  </a:lnTo>
                  <a:lnTo>
                    <a:pt x="106" y="548"/>
                  </a:lnTo>
                  <a:lnTo>
                    <a:pt x="96" y="550"/>
                  </a:lnTo>
                  <a:lnTo>
                    <a:pt x="86" y="552"/>
                  </a:lnTo>
                  <a:lnTo>
                    <a:pt x="76" y="552"/>
                  </a:lnTo>
                  <a:lnTo>
                    <a:pt x="67" y="556"/>
                  </a:lnTo>
                  <a:lnTo>
                    <a:pt x="59" y="556"/>
                  </a:lnTo>
                  <a:lnTo>
                    <a:pt x="49" y="558"/>
                  </a:lnTo>
                  <a:lnTo>
                    <a:pt x="39" y="558"/>
                  </a:lnTo>
                  <a:lnTo>
                    <a:pt x="31" y="560"/>
                  </a:lnTo>
                  <a:lnTo>
                    <a:pt x="0" y="472"/>
                  </a:lnTo>
                  <a:lnTo>
                    <a:pt x="10" y="472"/>
                  </a:lnTo>
                  <a:lnTo>
                    <a:pt x="33" y="470"/>
                  </a:lnTo>
                  <a:lnTo>
                    <a:pt x="67" y="464"/>
                  </a:lnTo>
                  <a:lnTo>
                    <a:pt x="112" y="454"/>
                  </a:lnTo>
                  <a:lnTo>
                    <a:pt x="162" y="439"/>
                  </a:lnTo>
                  <a:lnTo>
                    <a:pt x="219" y="427"/>
                  </a:lnTo>
                  <a:lnTo>
                    <a:pt x="278" y="409"/>
                  </a:lnTo>
                  <a:lnTo>
                    <a:pt x="343" y="394"/>
                  </a:lnTo>
                  <a:lnTo>
                    <a:pt x="407" y="374"/>
                  </a:lnTo>
                  <a:lnTo>
                    <a:pt x="470" y="355"/>
                  </a:lnTo>
                  <a:lnTo>
                    <a:pt x="531" y="335"/>
                  </a:lnTo>
                  <a:lnTo>
                    <a:pt x="588" y="317"/>
                  </a:lnTo>
                  <a:lnTo>
                    <a:pt x="638" y="298"/>
                  </a:lnTo>
                  <a:lnTo>
                    <a:pt x="685" y="282"/>
                  </a:lnTo>
                  <a:lnTo>
                    <a:pt x="721" y="266"/>
                  </a:lnTo>
                  <a:lnTo>
                    <a:pt x="748" y="259"/>
                  </a:lnTo>
                  <a:lnTo>
                    <a:pt x="748" y="249"/>
                  </a:lnTo>
                  <a:lnTo>
                    <a:pt x="748" y="237"/>
                  </a:lnTo>
                  <a:lnTo>
                    <a:pt x="750" y="223"/>
                  </a:lnTo>
                  <a:lnTo>
                    <a:pt x="754" y="206"/>
                  </a:lnTo>
                  <a:lnTo>
                    <a:pt x="758" y="186"/>
                  </a:lnTo>
                  <a:lnTo>
                    <a:pt x="760" y="165"/>
                  </a:lnTo>
                  <a:lnTo>
                    <a:pt x="766" y="143"/>
                  </a:lnTo>
                  <a:lnTo>
                    <a:pt x="770" y="120"/>
                  </a:lnTo>
                  <a:lnTo>
                    <a:pt x="774" y="96"/>
                  </a:lnTo>
                  <a:lnTo>
                    <a:pt x="778" y="77"/>
                  </a:lnTo>
                  <a:lnTo>
                    <a:pt x="781" y="55"/>
                  </a:lnTo>
                  <a:lnTo>
                    <a:pt x="787" y="39"/>
                  </a:lnTo>
                  <a:lnTo>
                    <a:pt x="789" y="22"/>
                  </a:lnTo>
                  <a:lnTo>
                    <a:pt x="795" y="10"/>
                  </a:lnTo>
                  <a:lnTo>
                    <a:pt x="797" y="2"/>
                  </a:lnTo>
                  <a:lnTo>
                    <a:pt x="803" y="0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505" name="Freeform 289"/>
            <p:cNvSpPr>
              <a:spLocks/>
            </p:cNvSpPr>
            <p:nvPr/>
          </p:nvSpPr>
          <p:spPr bwMode="auto">
            <a:xfrm rot="3195183" flipH="1">
              <a:off x="2797" y="3007"/>
              <a:ext cx="43" cy="60"/>
            </a:xfrm>
            <a:custGeom>
              <a:avLst/>
              <a:gdLst>
                <a:gd name="T0" fmla="*/ 398 w 829"/>
                <a:gd name="T1" fmla="*/ 267 h 905"/>
                <a:gd name="T2" fmla="*/ 274 w 829"/>
                <a:gd name="T3" fmla="*/ 371 h 905"/>
                <a:gd name="T4" fmla="*/ 311 w 829"/>
                <a:gd name="T5" fmla="*/ 367 h 905"/>
                <a:gd name="T6" fmla="*/ 349 w 829"/>
                <a:gd name="T7" fmla="*/ 357 h 905"/>
                <a:gd name="T8" fmla="*/ 384 w 829"/>
                <a:gd name="T9" fmla="*/ 349 h 905"/>
                <a:gd name="T10" fmla="*/ 419 w 829"/>
                <a:gd name="T11" fmla="*/ 343 h 905"/>
                <a:gd name="T12" fmla="*/ 458 w 829"/>
                <a:gd name="T13" fmla="*/ 345 h 905"/>
                <a:gd name="T14" fmla="*/ 437 w 829"/>
                <a:gd name="T15" fmla="*/ 353 h 905"/>
                <a:gd name="T16" fmla="*/ 404 w 829"/>
                <a:gd name="T17" fmla="*/ 369 h 905"/>
                <a:gd name="T18" fmla="*/ 364 w 829"/>
                <a:gd name="T19" fmla="*/ 388 h 905"/>
                <a:gd name="T20" fmla="*/ 341 w 829"/>
                <a:gd name="T21" fmla="*/ 410 h 905"/>
                <a:gd name="T22" fmla="*/ 541 w 829"/>
                <a:gd name="T23" fmla="*/ 396 h 905"/>
                <a:gd name="T24" fmla="*/ 429 w 829"/>
                <a:gd name="T25" fmla="*/ 574 h 905"/>
                <a:gd name="T26" fmla="*/ 413 w 829"/>
                <a:gd name="T27" fmla="*/ 608 h 905"/>
                <a:gd name="T28" fmla="*/ 499 w 829"/>
                <a:gd name="T29" fmla="*/ 641 h 905"/>
                <a:gd name="T30" fmla="*/ 437 w 829"/>
                <a:gd name="T31" fmla="*/ 666 h 905"/>
                <a:gd name="T32" fmla="*/ 368 w 829"/>
                <a:gd name="T33" fmla="*/ 684 h 905"/>
                <a:gd name="T34" fmla="*/ 300 w 829"/>
                <a:gd name="T35" fmla="*/ 705 h 905"/>
                <a:gd name="T36" fmla="*/ 235 w 829"/>
                <a:gd name="T37" fmla="*/ 733 h 905"/>
                <a:gd name="T38" fmla="*/ 180 w 829"/>
                <a:gd name="T39" fmla="*/ 776 h 905"/>
                <a:gd name="T40" fmla="*/ 210 w 829"/>
                <a:gd name="T41" fmla="*/ 772 h 905"/>
                <a:gd name="T42" fmla="*/ 272 w 829"/>
                <a:gd name="T43" fmla="*/ 758 h 905"/>
                <a:gd name="T44" fmla="*/ 349 w 829"/>
                <a:gd name="T45" fmla="*/ 741 h 905"/>
                <a:gd name="T46" fmla="*/ 419 w 829"/>
                <a:gd name="T47" fmla="*/ 725 h 905"/>
                <a:gd name="T48" fmla="*/ 460 w 829"/>
                <a:gd name="T49" fmla="*/ 717 h 905"/>
                <a:gd name="T50" fmla="*/ 429 w 829"/>
                <a:gd name="T51" fmla="*/ 731 h 905"/>
                <a:gd name="T52" fmla="*/ 372 w 829"/>
                <a:gd name="T53" fmla="*/ 752 h 905"/>
                <a:gd name="T54" fmla="*/ 315 w 829"/>
                <a:gd name="T55" fmla="*/ 778 h 905"/>
                <a:gd name="T56" fmla="*/ 257 w 829"/>
                <a:gd name="T57" fmla="*/ 797 h 905"/>
                <a:gd name="T58" fmla="*/ 200 w 829"/>
                <a:gd name="T59" fmla="*/ 819 h 905"/>
                <a:gd name="T60" fmla="*/ 161 w 829"/>
                <a:gd name="T61" fmla="*/ 833 h 905"/>
                <a:gd name="T62" fmla="*/ 202 w 829"/>
                <a:gd name="T63" fmla="*/ 829 h 905"/>
                <a:gd name="T64" fmla="*/ 288 w 829"/>
                <a:gd name="T65" fmla="*/ 809 h 905"/>
                <a:gd name="T66" fmla="*/ 388 w 829"/>
                <a:gd name="T67" fmla="*/ 788 h 905"/>
                <a:gd name="T68" fmla="*/ 476 w 829"/>
                <a:gd name="T69" fmla="*/ 772 h 905"/>
                <a:gd name="T70" fmla="*/ 521 w 829"/>
                <a:gd name="T71" fmla="*/ 772 h 905"/>
                <a:gd name="T72" fmla="*/ 460 w 829"/>
                <a:gd name="T73" fmla="*/ 839 h 905"/>
                <a:gd name="T74" fmla="*/ 517 w 829"/>
                <a:gd name="T75" fmla="*/ 823 h 905"/>
                <a:gd name="T76" fmla="*/ 586 w 829"/>
                <a:gd name="T77" fmla="*/ 803 h 905"/>
                <a:gd name="T78" fmla="*/ 650 w 829"/>
                <a:gd name="T79" fmla="*/ 778 h 905"/>
                <a:gd name="T80" fmla="*/ 707 w 829"/>
                <a:gd name="T81" fmla="*/ 756 h 905"/>
                <a:gd name="T82" fmla="*/ 742 w 829"/>
                <a:gd name="T83" fmla="*/ 750 h 905"/>
                <a:gd name="T84" fmla="*/ 778 w 829"/>
                <a:gd name="T85" fmla="*/ 778 h 905"/>
                <a:gd name="T86" fmla="*/ 817 w 829"/>
                <a:gd name="T87" fmla="*/ 797 h 905"/>
                <a:gd name="T88" fmla="*/ 731 w 829"/>
                <a:gd name="T89" fmla="*/ 835 h 905"/>
                <a:gd name="T90" fmla="*/ 574 w 829"/>
                <a:gd name="T91" fmla="*/ 874 h 905"/>
                <a:gd name="T92" fmla="*/ 409 w 829"/>
                <a:gd name="T93" fmla="*/ 901 h 905"/>
                <a:gd name="T94" fmla="*/ 241 w 829"/>
                <a:gd name="T95" fmla="*/ 905 h 905"/>
                <a:gd name="T96" fmla="*/ 84 w 829"/>
                <a:gd name="T97" fmla="*/ 884 h 905"/>
                <a:gd name="T98" fmla="*/ 4 w 829"/>
                <a:gd name="T99" fmla="*/ 831 h 905"/>
                <a:gd name="T100" fmla="*/ 63 w 829"/>
                <a:gd name="T101" fmla="*/ 772 h 905"/>
                <a:gd name="T102" fmla="*/ 129 w 829"/>
                <a:gd name="T103" fmla="*/ 717 h 905"/>
                <a:gd name="T104" fmla="*/ 200 w 829"/>
                <a:gd name="T105" fmla="*/ 660 h 905"/>
                <a:gd name="T106" fmla="*/ 268 w 829"/>
                <a:gd name="T107" fmla="*/ 604 h 905"/>
                <a:gd name="T108" fmla="*/ 335 w 829"/>
                <a:gd name="T109" fmla="*/ 545 h 905"/>
                <a:gd name="T110" fmla="*/ 292 w 829"/>
                <a:gd name="T111" fmla="*/ 508 h 905"/>
                <a:gd name="T112" fmla="*/ 235 w 829"/>
                <a:gd name="T113" fmla="*/ 470 h 905"/>
                <a:gd name="T114" fmla="*/ 168 w 829"/>
                <a:gd name="T115" fmla="*/ 439 h 905"/>
                <a:gd name="T116" fmla="*/ 104 w 829"/>
                <a:gd name="T117" fmla="*/ 414 h 905"/>
                <a:gd name="T118" fmla="*/ 43 w 829"/>
                <a:gd name="T119" fmla="*/ 402 h 905"/>
                <a:gd name="T120" fmla="*/ 633 w 829"/>
                <a:gd name="T121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29" h="905">
                  <a:moveTo>
                    <a:pt x="633" y="0"/>
                  </a:moveTo>
                  <a:lnTo>
                    <a:pt x="642" y="106"/>
                  </a:lnTo>
                  <a:lnTo>
                    <a:pt x="398" y="267"/>
                  </a:lnTo>
                  <a:lnTo>
                    <a:pt x="458" y="259"/>
                  </a:lnTo>
                  <a:lnTo>
                    <a:pt x="264" y="373"/>
                  </a:lnTo>
                  <a:lnTo>
                    <a:pt x="274" y="371"/>
                  </a:lnTo>
                  <a:lnTo>
                    <a:pt x="288" y="371"/>
                  </a:lnTo>
                  <a:lnTo>
                    <a:pt x="300" y="369"/>
                  </a:lnTo>
                  <a:lnTo>
                    <a:pt x="311" y="367"/>
                  </a:lnTo>
                  <a:lnTo>
                    <a:pt x="323" y="365"/>
                  </a:lnTo>
                  <a:lnTo>
                    <a:pt x="335" y="361"/>
                  </a:lnTo>
                  <a:lnTo>
                    <a:pt x="349" y="357"/>
                  </a:lnTo>
                  <a:lnTo>
                    <a:pt x="360" y="357"/>
                  </a:lnTo>
                  <a:lnTo>
                    <a:pt x="372" y="351"/>
                  </a:lnTo>
                  <a:lnTo>
                    <a:pt x="384" y="349"/>
                  </a:lnTo>
                  <a:lnTo>
                    <a:pt x="396" y="347"/>
                  </a:lnTo>
                  <a:lnTo>
                    <a:pt x="407" y="345"/>
                  </a:lnTo>
                  <a:lnTo>
                    <a:pt x="419" y="343"/>
                  </a:lnTo>
                  <a:lnTo>
                    <a:pt x="431" y="341"/>
                  </a:lnTo>
                  <a:lnTo>
                    <a:pt x="445" y="341"/>
                  </a:lnTo>
                  <a:lnTo>
                    <a:pt x="458" y="345"/>
                  </a:lnTo>
                  <a:lnTo>
                    <a:pt x="452" y="345"/>
                  </a:lnTo>
                  <a:lnTo>
                    <a:pt x="445" y="349"/>
                  </a:lnTo>
                  <a:lnTo>
                    <a:pt x="437" y="353"/>
                  </a:lnTo>
                  <a:lnTo>
                    <a:pt x="427" y="357"/>
                  </a:lnTo>
                  <a:lnTo>
                    <a:pt x="413" y="363"/>
                  </a:lnTo>
                  <a:lnTo>
                    <a:pt x="404" y="369"/>
                  </a:lnTo>
                  <a:lnTo>
                    <a:pt x="390" y="374"/>
                  </a:lnTo>
                  <a:lnTo>
                    <a:pt x="380" y="382"/>
                  </a:lnTo>
                  <a:lnTo>
                    <a:pt x="364" y="388"/>
                  </a:lnTo>
                  <a:lnTo>
                    <a:pt x="356" y="396"/>
                  </a:lnTo>
                  <a:lnTo>
                    <a:pt x="347" y="402"/>
                  </a:lnTo>
                  <a:lnTo>
                    <a:pt x="341" y="410"/>
                  </a:lnTo>
                  <a:lnTo>
                    <a:pt x="331" y="421"/>
                  </a:lnTo>
                  <a:lnTo>
                    <a:pt x="339" y="435"/>
                  </a:lnTo>
                  <a:lnTo>
                    <a:pt x="541" y="396"/>
                  </a:lnTo>
                  <a:lnTo>
                    <a:pt x="429" y="490"/>
                  </a:lnTo>
                  <a:lnTo>
                    <a:pt x="556" y="496"/>
                  </a:lnTo>
                  <a:lnTo>
                    <a:pt x="429" y="574"/>
                  </a:lnTo>
                  <a:lnTo>
                    <a:pt x="423" y="582"/>
                  </a:lnTo>
                  <a:lnTo>
                    <a:pt x="417" y="594"/>
                  </a:lnTo>
                  <a:lnTo>
                    <a:pt x="413" y="608"/>
                  </a:lnTo>
                  <a:lnTo>
                    <a:pt x="413" y="621"/>
                  </a:lnTo>
                  <a:lnTo>
                    <a:pt x="521" y="633"/>
                  </a:lnTo>
                  <a:lnTo>
                    <a:pt x="499" y="641"/>
                  </a:lnTo>
                  <a:lnTo>
                    <a:pt x="478" y="651"/>
                  </a:lnTo>
                  <a:lnTo>
                    <a:pt x="456" y="658"/>
                  </a:lnTo>
                  <a:lnTo>
                    <a:pt x="437" y="666"/>
                  </a:lnTo>
                  <a:lnTo>
                    <a:pt x="413" y="672"/>
                  </a:lnTo>
                  <a:lnTo>
                    <a:pt x="390" y="678"/>
                  </a:lnTo>
                  <a:lnTo>
                    <a:pt x="368" y="684"/>
                  </a:lnTo>
                  <a:lnTo>
                    <a:pt x="347" y="692"/>
                  </a:lnTo>
                  <a:lnTo>
                    <a:pt x="323" y="698"/>
                  </a:lnTo>
                  <a:lnTo>
                    <a:pt x="300" y="705"/>
                  </a:lnTo>
                  <a:lnTo>
                    <a:pt x="278" y="713"/>
                  </a:lnTo>
                  <a:lnTo>
                    <a:pt x="259" y="725"/>
                  </a:lnTo>
                  <a:lnTo>
                    <a:pt x="235" y="733"/>
                  </a:lnTo>
                  <a:lnTo>
                    <a:pt x="217" y="747"/>
                  </a:lnTo>
                  <a:lnTo>
                    <a:pt x="198" y="758"/>
                  </a:lnTo>
                  <a:lnTo>
                    <a:pt x="180" y="776"/>
                  </a:lnTo>
                  <a:lnTo>
                    <a:pt x="186" y="774"/>
                  </a:lnTo>
                  <a:lnTo>
                    <a:pt x="194" y="774"/>
                  </a:lnTo>
                  <a:lnTo>
                    <a:pt x="210" y="772"/>
                  </a:lnTo>
                  <a:lnTo>
                    <a:pt x="227" y="768"/>
                  </a:lnTo>
                  <a:lnTo>
                    <a:pt x="249" y="764"/>
                  </a:lnTo>
                  <a:lnTo>
                    <a:pt x="272" y="758"/>
                  </a:lnTo>
                  <a:lnTo>
                    <a:pt x="298" y="752"/>
                  </a:lnTo>
                  <a:lnTo>
                    <a:pt x="323" y="749"/>
                  </a:lnTo>
                  <a:lnTo>
                    <a:pt x="349" y="741"/>
                  </a:lnTo>
                  <a:lnTo>
                    <a:pt x="372" y="735"/>
                  </a:lnTo>
                  <a:lnTo>
                    <a:pt x="398" y="731"/>
                  </a:lnTo>
                  <a:lnTo>
                    <a:pt x="419" y="725"/>
                  </a:lnTo>
                  <a:lnTo>
                    <a:pt x="437" y="721"/>
                  </a:lnTo>
                  <a:lnTo>
                    <a:pt x="451" y="717"/>
                  </a:lnTo>
                  <a:lnTo>
                    <a:pt x="460" y="717"/>
                  </a:lnTo>
                  <a:lnTo>
                    <a:pt x="466" y="717"/>
                  </a:lnTo>
                  <a:lnTo>
                    <a:pt x="447" y="723"/>
                  </a:lnTo>
                  <a:lnTo>
                    <a:pt x="429" y="731"/>
                  </a:lnTo>
                  <a:lnTo>
                    <a:pt x="409" y="737"/>
                  </a:lnTo>
                  <a:lnTo>
                    <a:pt x="390" y="747"/>
                  </a:lnTo>
                  <a:lnTo>
                    <a:pt x="372" y="752"/>
                  </a:lnTo>
                  <a:lnTo>
                    <a:pt x="353" y="760"/>
                  </a:lnTo>
                  <a:lnTo>
                    <a:pt x="333" y="768"/>
                  </a:lnTo>
                  <a:lnTo>
                    <a:pt x="315" y="778"/>
                  </a:lnTo>
                  <a:lnTo>
                    <a:pt x="294" y="784"/>
                  </a:lnTo>
                  <a:lnTo>
                    <a:pt x="274" y="792"/>
                  </a:lnTo>
                  <a:lnTo>
                    <a:pt x="257" y="797"/>
                  </a:lnTo>
                  <a:lnTo>
                    <a:pt x="237" y="807"/>
                  </a:lnTo>
                  <a:lnTo>
                    <a:pt x="217" y="813"/>
                  </a:lnTo>
                  <a:lnTo>
                    <a:pt x="200" y="819"/>
                  </a:lnTo>
                  <a:lnTo>
                    <a:pt x="182" y="825"/>
                  </a:lnTo>
                  <a:lnTo>
                    <a:pt x="165" y="831"/>
                  </a:lnTo>
                  <a:lnTo>
                    <a:pt x="161" y="833"/>
                  </a:lnTo>
                  <a:lnTo>
                    <a:pt x="168" y="833"/>
                  </a:lnTo>
                  <a:lnTo>
                    <a:pt x="182" y="831"/>
                  </a:lnTo>
                  <a:lnTo>
                    <a:pt x="202" y="829"/>
                  </a:lnTo>
                  <a:lnTo>
                    <a:pt x="225" y="823"/>
                  </a:lnTo>
                  <a:lnTo>
                    <a:pt x="257" y="815"/>
                  </a:lnTo>
                  <a:lnTo>
                    <a:pt x="288" y="809"/>
                  </a:lnTo>
                  <a:lnTo>
                    <a:pt x="323" y="803"/>
                  </a:lnTo>
                  <a:lnTo>
                    <a:pt x="356" y="795"/>
                  </a:lnTo>
                  <a:lnTo>
                    <a:pt x="388" y="788"/>
                  </a:lnTo>
                  <a:lnTo>
                    <a:pt x="421" y="782"/>
                  </a:lnTo>
                  <a:lnTo>
                    <a:pt x="452" y="776"/>
                  </a:lnTo>
                  <a:lnTo>
                    <a:pt x="476" y="772"/>
                  </a:lnTo>
                  <a:lnTo>
                    <a:pt x="498" y="768"/>
                  </a:lnTo>
                  <a:lnTo>
                    <a:pt x="511" y="768"/>
                  </a:lnTo>
                  <a:lnTo>
                    <a:pt x="521" y="772"/>
                  </a:lnTo>
                  <a:lnTo>
                    <a:pt x="429" y="846"/>
                  </a:lnTo>
                  <a:lnTo>
                    <a:pt x="443" y="842"/>
                  </a:lnTo>
                  <a:lnTo>
                    <a:pt x="460" y="839"/>
                  </a:lnTo>
                  <a:lnTo>
                    <a:pt x="478" y="833"/>
                  </a:lnTo>
                  <a:lnTo>
                    <a:pt x="498" y="829"/>
                  </a:lnTo>
                  <a:lnTo>
                    <a:pt x="517" y="823"/>
                  </a:lnTo>
                  <a:lnTo>
                    <a:pt x="541" y="815"/>
                  </a:lnTo>
                  <a:lnTo>
                    <a:pt x="562" y="809"/>
                  </a:lnTo>
                  <a:lnTo>
                    <a:pt x="586" y="803"/>
                  </a:lnTo>
                  <a:lnTo>
                    <a:pt x="607" y="794"/>
                  </a:lnTo>
                  <a:lnTo>
                    <a:pt x="631" y="788"/>
                  </a:lnTo>
                  <a:lnTo>
                    <a:pt x="650" y="778"/>
                  </a:lnTo>
                  <a:lnTo>
                    <a:pt x="672" y="772"/>
                  </a:lnTo>
                  <a:lnTo>
                    <a:pt x="689" y="764"/>
                  </a:lnTo>
                  <a:lnTo>
                    <a:pt x="707" y="756"/>
                  </a:lnTo>
                  <a:lnTo>
                    <a:pt x="723" y="750"/>
                  </a:lnTo>
                  <a:lnTo>
                    <a:pt x="738" y="745"/>
                  </a:lnTo>
                  <a:lnTo>
                    <a:pt x="742" y="750"/>
                  </a:lnTo>
                  <a:lnTo>
                    <a:pt x="752" y="760"/>
                  </a:lnTo>
                  <a:lnTo>
                    <a:pt x="762" y="768"/>
                  </a:lnTo>
                  <a:lnTo>
                    <a:pt x="778" y="778"/>
                  </a:lnTo>
                  <a:lnTo>
                    <a:pt x="789" y="784"/>
                  </a:lnTo>
                  <a:lnTo>
                    <a:pt x="803" y="792"/>
                  </a:lnTo>
                  <a:lnTo>
                    <a:pt x="817" y="797"/>
                  </a:lnTo>
                  <a:lnTo>
                    <a:pt x="829" y="803"/>
                  </a:lnTo>
                  <a:lnTo>
                    <a:pt x="780" y="819"/>
                  </a:lnTo>
                  <a:lnTo>
                    <a:pt x="731" y="835"/>
                  </a:lnTo>
                  <a:lnTo>
                    <a:pt x="680" y="848"/>
                  </a:lnTo>
                  <a:lnTo>
                    <a:pt x="629" y="864"/>
                  </a:lnTo>
                  <a:lnTo>
                    <a:pt x="574" y="874"/>
                  </a:lnTo>
                  <a:lnTo>
                    <a:pt x="519" y="886"/>
                  </a:lnTo>
                  <a:lnTo>
                    <a:pt x="464" y="893"/>
                  </a:lnTo>
                  <a:lnTo>
                    <a:pt x="409" y="901"/>
                  </a:lnTo>
                  <a:lnTo>
                    <a:pt x="353" y="905"/>
                  </a:lnTo>
                  <a:lnTo>
                    <a:pt x="298" y="905"/>
                  </a:lnTo>
                  <a:lnTo>
                    <a:pt x="241" y="905"/>
                  </a:lnTo>
                  <a:lnTo>
                    <a:pt x="188" y="901"/>
                  </a:lnTo>
                  <a:lnTo>
                    <a:pt x="135" y="893"/>
                  </a:lnTo>
                  <a:lnTo>
                    <a:pt x="84" y="884"/>
                  </a:lnTo>
                  <a:lnTo>
                    <a:pt x="33" y="870"/>
                  </a:lnTo>
                  <a:lnTo>
                    <a:pt x="0" y="854"/>
                  </a:lnTo>
                  <a:lnTo>
                    <a:pt x="4" y="831"/>
                  </a:lnTo>
                  <a:lnTo>
                    <a:pt x="24" y="811"/>
                  </a:lnTo>
                  <a:lnTo>
                    <a:pt x="41" y="790"/>
                  </a:lnTo>
                  <a:lnTo>
                    <a:pt x="63" y="772"/>
                  </a:lnTo>
                  <a:lnTo>
                    <a:pt x="84" y="752"/>
                  </a:lnTo>
                  <a:lnTo>
                    <a:pt x="106" y="733"/>
                  </a:lnTo>
                  <a:lnTo>
                    <a:pt x="129" y="717"/>
                  </a:lnTo>
                  <a:lnTo>
                    <a:pt x="153" y="700"/>
                  </a:lnTo>
                  <a:lnTo>
                    <a:pt x="176" y="680"/>
                  </a:lnTo>
                  <a:lnTo>
                    <a:pt x="200" y="660"/>
                  </a:lnTo>
                  <a:lnTo>
                    <a:pt x="223" y="643"/>
                  </a:lnTo>
                  <a:lnTo>
                    <a:pt x="247" y="625"/>
                  </a:lnTo>
                  <a:lnTo>
                    <a:pt x="268" y="604"/>
                  </a:lnTo>
                  <a:lnTo>
                    <a:pt x="292" y="586"/>
                  </a:lnTo>
                  <a:lnTo>
                    <a:pt x="313" y="564"/>
                  </a:lnTo>
                  <a:lnTo>
                    <a:pt x="335" y="545"/>
                  </a:lnTo>
                  <a:lnTo>
                    <a:pt x="321" y="533"/>
                  </a:lnTo>
                  <a:lnTo>
                    <a:pt x="308" y="519"/>
                  </a:lnTo>
                  <a:lnTo>
                    <a:pt x="292" y="508"/>
                  </a:lnTo>
                  <a:lnTo>
                    <a:pt x="274" y="496"/>
                  </a:lnTo>
                  <a:lnTo>
                    <a:pt x="255" y="482"/>
                  </a:lnTo>
                  <a:lnTo>
                    <a:pt x="235" y="470"/>
                  </a:lnTo>
                  <a:lnTo>
                    <a:pt x="214" y="459"/>
                  </a:lnTo>
                  <a:lnTo>
                    <a:pt x="194" y="449"/>
                  </a:lnTo>
                  <a:lnTo>
                    <a:pt x="168" y="439"/>
                  </a:lnTo>
                  <a:lnTo>
                    <a:pt x="147" y="429"/>
                  </a:lnTo>
                  <a:lnTo>
                    <a:pt x="123" y="420"/>
                  </a:lnTo>
                  <a:lnTo>
                    <a:pt x="104" y="414"/>
                  </a:lnTo>
                  <a:lnTo>
                    <a:pt x="80" y="408"/>
                  </a:lnTo>
                  <a:lnTo>
                    <a:pt x="63" y="406"/>
                  </a:lnTo>
                  <a:lnTo>
                    <a:pt x="43" y="402"/>
                  </a:lnTo>
                  <a:lnTo>
                    <a:pt x="27" y="404"/>
                  </a:lnTo>
                  <a:lnTo>
                    <a:pt x="633" y="0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506" name="Freeform 290"/>
            <p:cNvSpPr>
              <a:spLocks/>
            </p:cNvSpPr>
            <p:nvPr/>
          </p:nvSpPr>
          <p:spPr bwMode="auto">
            <a:xfrm rot="3195183" flipH="1">
              <a:off x="2792" y="2963"/>
              <a:ext cx="43" cy="46"/>
            </a:xfrm>
            <a:custGeom>
              <a:avLst/>
              <a:gdLst>
                <a:gd name="T0" fmla="*/ 672 w 827"/>
                <a:gd name="T1" fmla="*/ 23 h 707"/>
                <a:gd name="T2" fmla="*/ 470 w 827"/>
                <a:gd name="T3" fmla="*/ 39 h 707"/>
                <a:gd name="T4" fmla="*/ 543 w 827"/>
                <a:gd name="T5" fmla="*/ 0 h 707"/>
                <a:gd name="T6" fmla="*/ 275 w 827"/>
                <a:gd name="T7" fmla="*/ 15 h 707"/>
                <a:gd name="T8" fmla="*/ 376 w 827"/>
                <a:gd name="T9" fmla="*/ 51 h 707"/>
                <a:gd name="T10" fmla="*/ 175 w 827"/>
                <a:gd name="T11" fmla="*/ 125 h 707"/>
                <a:gd name="T12" fmla="*/ 316 w 827"/>
                <a:gd name="T13" fmla="*/ 121 h 707"/>
                <a:gd name="T14" fmla="*/ 106 w 827"/>
                <a:gd name="T15" fmla="*/ 239 h 707"/>
                <a:gd name="T16" fmla="*/ 292 w 827"/>
                <a:gd name="T17" fmla="*/ 248 h 707"/>
                <a:gd name="T18" fmla="*/ 83 w 827"/>
                <a:gd name="T19" fmla="*/ 385 h 707"/>
                <a:gd name="T20" fmla="*/ 245 w 827"/>
                <a:gd name="T21" fmla="*/ 382 h 707"/>
                <a:gd name="T22" fmla="*/ 0 w 827"/>
                <a:gd name="T23" fmla="*/ 532 h 707"/>
                <a:gd name="T24" fmla="*/ 202 w 827"/>
                <a:gd name="T25" fmla="*/ 528 h 707"/>
                <a:gd name="T26" fmla="*/ 47 w 827"/>
                <a:gd name="T27" fmla="*/ 652 h 707"/>
                <a:gd name="T28" fmla="*/ 233 w 827"/>
                <a:gd name="T29" fmla="*/ 628 h 707"/>
                <a:gd name="T30" fmla="*/ 136 w 827"/>
                <a:gd name="T31" fmla="*/ 707 h 707"/>
                <a:gd name="T32" fmla="*/ 615 w 827"/>
                <a:gd name="T33" fmla="*/ 660 h 707"/>
                <a:gd name="T34" fmla="*/ 819 w 827"/>
                <a:gd name="T35" fmla="*/ 622 h 707"/>
                <a:gd name="T36" fmla="*/ 521 w 827"/>
                <a:gd name="T37" fmla="*/ 615 h 707"/>
                <a:gd name="T38" fmla="*/ 729 w 827"/>
                <a:gd name="T39" fmla="*/ 513 h 707"/>
                <a:gd name="T40" fmla="*/ 470 w 827"/>
                <a:gd name="T41" fmla="*/ 509 h 707"/>
                <a:gd name="T42" fmla="*/ 786 w 827"/>
                <a:gd name="T43" fmla="*/ 374 h 707"/>
                <a:gd name="T44" fmla="*/ 621 w 827"/>
                <a:gd name="T45" fmla="*/ 366 h 707"/>
                <a:gd name="T46" fmla="*/ 827 w 827"/>
                <a:gd name="T47" fmla="*/ 223 h 707"/>
                <a:gd name="T48" fmla="*/ 521 w 827"/>
                <a:gd name="T49" fmla="*/ 288 h 707"/>
                <a:gd name="T50" fmla="*/ 566 w 827"/>
                <a:gd name="T51" fmla="*/ 207 h 707"/>
                <a:gd name="T52" fmla="*/ 737 w 827"/>
                <a:gd name="T53" fmla="*/ 117 h 707"/>
                <a:gd name="T54" fmla="*/ 514 w 827"/>
                <a:gd name="T55" fmla="*/ 125 h 707"/>
                <a:gd name="T56" fmla="*/ 672 w 827"/>
                <a:gd name="T57" fmla="*/ 23 h 707"/>
                <a:gd name="T58" fmla="*/ 672 w 827"/>
                <a:gd name="T59" fmla="*/ 2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7" h="707">
                  <a:moveTo>
                    <a:pt x="672" y="23"/>
                  </a:moveTo>
                  <a:lnTo>
                    <a:pt x="470" y="39"/>
                  </a:lnTo>
                  <a:lnTo>
                    <a:pt x="543" y="0"/>
                  </a:lnTo>
                  <a:lnTo>
                    <a:pt x="275" y="15"/>
                  </a:lnTo>
                  <a:lnTo>
                    <a:pt x="376" y="51"/>
                  </a:lnTo>
                  <a:lnTo>
                    <a:pt x="175" y="125"/>
                  </a:lnTo>
                  <a:lnTo>
                    <a:pt x="316" y="121"/>
                  </a:lnTo>
                  <a:lnTo>
                    <a:pt x="106" y="239"/>
                  </a:lnTo>
                  <a:lnTo>
                    <a:pt x="292" y="248"/>
                  </a:lnTo>
                  <a:lnTo>
                    <a:pt x="83" y="385"/>
                  </a:lnTo>
                  <a:lnTo>
                    <a:pt x="245" y="382"/>
                  </a:lnTo>
                  <a:lnTo>
                    <a:pt x="0" y="532"/>
                  </a:lnTo>
                  <a:lnTo>
                    <a:pt x="202" y="528"/>
                  </a:lnTo>
                  <a:lnTo>
                    <a:pt x="47" y="652"/>
                  </a:lnTo>
                  <a:lnTo>
                    <a:pt x="233" y="628"/>
                  </a:lnTo>
                  <a:lnTo>
                    <a:pt x="136" y="707"/>
                  </a:lnTo>
                  <a:lnTo>
                    <a:pt x="615" y="660"/>
                  </a:lnTo>
                  <a:lnTo>
                    <a:pt x="819" y="622"/>
                  </a:lnTo>
                  <a:lnTo>
                    <a:pt x="521" y="615"/>
                  </a:lnTo>
                  <a:lnTo>
                    <a:pt x="729" y="513"/>
                  </a:lnTo>
                  <a:lnTo>
                    <a:pt x="470" y="509"/>
                  </a:lnTo>
                  <a:lnTo>
                    <a:pt x="786" y="374"/>
                  </a:lnTo>
                  <a:lnTo>
                    <a:pt x="621" y="366"/>
                  </a:lnTo>
                  <a:lnTo>
                    <a:pt x="827" y="223"/>
                  </a:lnTo>
                  <a:lnTo>
                    <a:pt x="521" y="288"/>
                  </a:lnTo>
                  <a:lnTo>
                    <a:pt x="566" y="207"/>
                  </a:lnTo>
                  <a:lnTo>
                    <a:pt x="737" y="117"/>
                  </a:lnTo>
                  <a:lnTo>
                    <a:pt x="514" y="125"/>
                  </a:lnTo>
                  <a:lnTo>
                    <a:pt x="672" y="23"/>
                  </a:lnTo>
                  <a:lnTo>
                    <a:pt x="672" y="23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507" name="Freeform 291"/>
            <p:cNvSpPr>
              <a:spLocks/>
            </p:cNvSpPr>
            <p:nvPr/>
          </p:nvSpPr>
          <p:spPr bwMode="auto">
            <a:xfrm rot="3195183" flipH="1">
              <a:off x="2805" y="3012"/>
              <a:ext cx="13" cy="42"/>
            </a:xfrm>
            <a:custGeom>
              <a:avLst/>
              <a:gdLst>
                <a:gd name="T0" fmla="*/ 147 w 249"/>
                <a:gd name="T1" fmla="*/ 0 h 624"/>
                <a:gd name="T2" fmla="*/ 167 w 249"/>
                <a:gd name="T3" fmla="*/ 178 h 624"/>
                <a:gd name="T4" fmla="*/ 194 w 249"/>
                <a:gd name="T5" fmla="*/ 364 h 624"/>
                <a:gd name="T6" fmla="*/ 249 w 249"/>
                <a:gd name="T7" fmla="*/ 546 h 624"/>
                <a:gd name="T8" fmla="*/ 128 w 249"/>
                <a:gd name="T9" fmla="*/ 624 h 624"/>
                <a:gd name="T10" fmla="*/ 167 w 249"/>
                <a:gd name="T11" fmla="*/ 526 h 624"/>
                <a:gd name="T12" fmla="*/ 34 w 249"/>
                <a:gd name="T13" fmla="*/ 577 h 624"/>
                <a:gd name="T14" fmla="*/ 81 w 249"/>
                <a:gd name="T15" fmla="*/ 513 h 624"/>
                <a:gd name="T16" fmla="*/ 8 w 249"/>
                <a:gd name="T17" fmla="*/ 526 h 624"/>
                <a:gd name="T18" fmla="*/ 167 w 249"/>
                <a:gd name="T19" fmla="*/ 407 h 624"/>
                <a:gd name="T20" fmla="*/ 57 w 249"/>
                <a:gd name="T21" fmla="*/ 407 h 624"/>
                <a:gd name="T22" fmla="*/ 163 w 249"/>
                <a:gd name="T23" fmla="*/ 280 h 624"/>
                <a:gd name="T24" fmla="*/ 84 w 249"/>
                <a:gd name="T25" fmla="*/ 283 h 624"/>
                <a:gd name="T26" fmla="*/ 139 w 249"/>
                <a:gd name="T27" fmla="*/ 158 h 624"/>
                <a:gd name="T28" fmla="*/ 34 w 249"/>
                <a:gd name="T29" fmla="*/ 197 h 624"/>
                <a:gd name="T30" fmla="*/ 120 w 249"/>
                <a:gd name="T31" fmla="*/ 119 h 624"/>
                <a:gd name="T32" fmla="*/ 0 w 249"/>
                <a:gd name="T33" fmla="*/ 135 h 624"/>
                <a:gd name="T34" fmla="*/ 147 w 249"/>
                <a:gd name="T35" fmla="*/ 0 h 624"/>
                <a:gd name="T36" fmla="*/ 147 w 249"/>
                <a:gd name="T3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9" h="624">
                  <a:moveTo>
                    <a:pt x="147" y="0"/>
                  </a:moveTo>
                  <a:lnTo>
                    <a:pt x="167" y="178"/>
                  </a:lnTo>
                  <a:lnTo>
                    <a:pt x="194" y="364"/>
                  </a:lnTo>
                  <a:lnTo>
                    <a:pt x="249" y="546"/>
                  </a:lnTo>
                  <a:lnTo>
                    <a:pt x="128" y="624"/>
                  </a:lnTo>
                  <a:lnTo>
                    <a:pt x="167" y="526"/>
                  </a:lnTo>
                  <a:lnTo>
                    <a:pt x="34" y="577"/>
                  </a:lnTo>
                  <a:lnTo>
                    <a:pt x="81" y="513"/>
                  </a:lnTo>
                  <a:lnTo>
                    <a:pt x="8" y="526"/>
                  </a:lnTo>
                  <a:lnTo>
                    <a:pt x="167" y="407"/>
                  </a:lnTo>
                  <a:lnTo>
                    <a:pt x="57" y="407"/>
                  </a:lnTo>
                  <a:lnTo>
                    <a:pt x="163" y="280"/>
                  </a:lnTo>
                  <a:lnTo>
                    <a:pt x="84" y="283"/>
                  </a:lnTo>
                  <a:lnTo>
                    <a:pt x="139" y="158"/>
                  </a:lnTo>
                  <a:lnTo>
                    <a:pt x="34" y="197"/>
                  </a:lnTo>
                  <a:lnTo>
                    <a:pt x="120" y="119"/>
                  </a:lnTo>
                  <a:lnTo>
                    <a:pt x="0" y="135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508" name="AutoShape 292"/>
            <p:cNvSpPr>
              <a:spLocks noChangeArrowheads="1"/>
            </p:cNvSpPr>
            <p:nvPr/>
          </p:nvSpPr>
          <p:spPr bwMode="auto">
            <a:xfrm>
              <a:off x="3020" y="2885"/>
              <a:ext cx="129" cy="131"/>
            </a:xfrm>
            <a:prstGeom prst="cube">
              <a:avLst>
                <a:gd name="adj" fmla="val 285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09" name="Text Box 293"/>
            <p:cNvSpPr txBox="1">
              <a:spLocks noChangeArrowheads="1"/>
            </p:cNvSpPr>
            <p:nvPr/>
          </p:nvSpPr>
          <p:spPr bwMode="auto">
            <a:xfrm>
              <a:off x="3020" y="2922"/>
              <a:ext cx="92" cy="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bg-BG" sz="400" b="1"/>
                <a:t>=</a:t>
              </a:r>
              <a:endParaRPr lang="en-US" altLang="bg-BG" sz="1400"/>
            </a:p>
          </p:txBody>
        </p:sp>
        <p:sp>
          <p:nvSpPr>
            <p:cNvPr id="9510" name="Freeform 294"/>
            <p:cNvSpPr>
              <a:spLocks/>
            </p:cNvSpPr>
            <p:nvPr/>
          </p:nvSpPr>
          <p:spPr bwMode="auto">
            <a:xfrm>
              <a:off x="3058" y="2886"/>
              <a:ext cx="0" cy="38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511" name="Freeform 295"/>
            <p:cNvSpPr>
              <a:spLocks/>
            </p:cNvSpPr>
            <p:nvPr/>
          </p:nvSpPr>
          <p:spPr bwMode="auto">
            <a:xfrm rot="3195183" flipH="1">
              <a:off x="3116" y="2948"/>
              <a:ext cx="99" cy="94"/>
            </a:xfrm>
            <a:custGeom>
              <a:avLst/>
              <a:gdLst>
                <a:gd name="T0" fmla="*/ 1908 w 1922"/>
                <a:gd name="T1" fmla="*/ 0 h 1436"/>
                <a:gd name="T2" fmla="*/ 1170 w 1922"/>
                <a:gd name="T3" fmla="*/ 198 h 1436"/>
                <a:gd name="T4" fmla="*/ 762 w 1922"/>
                <a:gd name="T5" fmla="*/ 278 h 1436"/>
                <a:gd name="T6" fmla="*/ 584 w 1922"/>
                <a:gd name="T7" fmla="*/ 590 h 1436"/>
                <a:gd name="T8" fmla="*/ 122 w 1922"/>
                <a:gd name="T9" fmla="*/ 899 h 1436"/>
                <a:gd name="T10" fmla="*/ 339 w 1922"/>
                <a:gd name="T11" fmla="*/ 1075 h 1436"/>
                <a:gd name="T12" fmla="*/ 0 w 1922"/>
                <a:gd name="T13" fmla="*/ 1404 h 1436"/>
                <a:gd name="T14" fmla="*/ 257 w 1922"/>
                <a:gd name="T15" fmla="*/ 1436 h 1436"/>
                <a:gd name="T16" fmla="*/ 525 w 1922"/>
                <a:gd name="T17" fmla="*/ 1408 h 1436"/>
                <a:gd name="T18" fmla="*/ 743 w 1922"/>
                <a:gd name="T19" fmla="*/ 1326 h 1436"/>
                <a:gd name="T20" fmla="*/ 704 w 1922"/>
                <a:gd name="T21" fmla="*/ 1044 h 1436"/>
                <a:gd name="T22" fmla="*/ 980 w 1922"/>
                <a:gd name="T23" fmla="*/ 1017 h 1436"/>
                <a:gd name="T24" fmla="*/ 1395 w 1922"/>
                <a:gd name="T25" fmla="*/ 985 h 1436"/>
                <a:gd name="T26" fmla="*/ 1922 w 1922"/>
                <a:gd name="T27" fmla="*/ 831 h 1436"/>
                <a:gd name="T28" fmla="*/ 1908 w 1922"/>
                <a:gd name="T29" fmla="*/ 0 h 1436"/>
                <a:gd name="T30" fmla="*/ 1908 w 1922"/>
                <a:gd name="T31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2" h="1436">
                  <a:moveTo>
                    <a:pt x="1908" y="0"/>
                  </a:moveTo>
                  <a:lnTo>
                    <a:pt x="1170" y="198"/>
                  </a:lnTo>
                  <a:lnTo>
                    <a:pt x="762" y="278"/>
                  </a:lnTo>
                  <a:lnTo>
                    <a:pt x="584" y="590"/>
                  </a:lnTo>
                  <a:lnTo>
                    <a:pt x="122" y="899"/>
                  </a:lnTo>
                  <a:lnTo>
                    <a:pt x="339" y="1075"/>
                  </a:lnTo>
                  <a:lnTo>
                    <a:pt x="0" y="1404"/>
                  </a:lnTo>
                  <a:lnTo>
                    <a:pt x="257" y="1436"/>
                  </a:lnTo>
                  <a:lnTo>
                    <a:pt x="525" y="1408"/>
                  </a:lnTo>
                  <a:lnTo>
                    <a:pt x="743" y="1326"/>
                  </a:lnTo>
                  <a:lnTo>
                    <a:pt x="704" y="1044"/>
                  </a:lnTo>
                  <a:lnTo>
                    <a:pt x="980" y="1017"/>
                  </a:lnTo>
                  <a:lnTo>
                    <a:pt x="1395" y="985"/>
                  </a:lnTo>
                  <a:lnTo>
                    <a:pt x="1922" y="831"/>
                  </a:lnTo>
                  <a:lnTo>
                    <a:pt x="1908" y="0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512" name="Freeform 296"/>
            <p:cNvSpPr>
              <a:spLocks/>
            </p:cNvSpPr>
            <p:nvPr/>
          </p:nvSpPr>
          <p:spPr bwMode="auto">
            <a:xfrm rot="3195183" flipH="1">
              <a:off x="3175" y="2937"/>
              <a:ext cx="20" cy="7"/>
            </a:xfrm>
            <a:custGeom>
              <a:avLst/>
              <a:gdLst>
                <a:gd name="T0" fmla="*/ 376 w 376"/>
                <a:gd name="T1" fmla="*/ 32 h 96"/>
                <a:gd name="T2" fmla="*/ 357 w 376"/>
                <a:gd name="T3" fmla="*/ 35 h 96"/>
                <a:gd name="T4" fmla="*/ 341 w 376"/>
                <a:gd name="T5" fmla="*/ 39 h 96"/>
                <a:gd name="T6" fmla="*/ 324 w 376"/>
                <a:gd name="T7" fmla="*/ 41 h 96"/>
                <a:gd name="T8" fmla="*/ 306 w 376"/>
                <a:gd name="T9" fmla="*/ 47 h 96"/>
                <a:gd name="T10" fmla="*/ 288 w 376"/>
                <a:gd name="T11" fmla="*/ 49 h 96"/>
                <a:gd name="T12" fmla="*/ 271 w 376"/>
                <a:gd name="T13" fmla="*/ 55 h 96"/>
                <a:gd name="T14" fmla="*/ 253 w 376"/>
                <a:gd name="T15" fmla="*/ 59 h 96"/>
                <a:gd name="T16" fmla="*/ 235 w 376"/>
                <a:gd name="T17" fmla="*/ 65 h 96"/>
                <a:gd name="T18" fmla="*/ 218 w 376"/>
                <a:gd name="T19" fmla="*/ 67 h 96"/>
                <a:gd name="T20" fmla="*/ 200 w 376"/>
                <a:gd name="T21" fmla="*/ 71 h 96"/>
                <a:gd name="T22" fmla="*/ 182 w 376"/>
                <a:gd name="T23" fmla="*/ 73 h 96"/>
                <a:gd name="T24" fmla="*/ 165 w 376"/>
                <a:gd name="T25" fmla="*/ 79 h 96"/>
                <a:gd name="T26" fmla="*/ 147 w 376"/>
                <a:gd name="T27" fmla="*/ 81 h 96"/>
                <a:gd name="T28" fmla="*/ 130 w 376"/>
                <a:gd name="T29" fmla="*/ 84 h 96"/>
                <a:gd name="T30" fmla="*/ 112 w 376"/>
                <a:gd name="T31" fmla="*/ 88 h 96"/>
                <a:gd name="T32" fmla="*/ 96 w 376"/>
                <a:gd name="T33" fmla="*/ 90 h 96"/>
                <a:gd name="T34" fmla="*/ 87 w 376"/>
                <a:gd name="T35" fmla="*/ 90 h 96"/>
                <a:gd name="T36" fmla="*/ 75 w 376"/>
                <a:gd name="T37" fmla="*/ 88 h 96"/>
                <a:gd name="T38" fmla="*/ 61 w 376"/>
                <a:gd name="T39" fmla="*/ 86 h 96"/>
                <a:gd name="T40" fmla="*/ 47 w 376"/>
                <a:gd name="T41" fmla="*/ 86 h 96"/>
                <a:gd name="T42" fmla="*/ 32 w 376"/>
                <a:gd name="T43" fmla="*/ 86 h 96"/>
                <a:gd name="T44" fmla="*/ 20 w 376"/>
                <a:gd name="T45" fmla="*/ 88 h 96"/>
                <a:gd name="T46" fmla="*/ 6 w 376"/>
                <a:gd name="T47" fmla="*/ 90 h 96"/>
                <a:gd name="T48" fmla="*/ 0 w 376"/>
                <a:gd name="T49" fmla="*/ 96 h 96"/>
                <a:gd name="T50" fmla="*/ 12 w 376"/>
                <a:gd name="T51" fmla="*/ 84 h 96"/>
                <a:gd name="T52" fmla="*/ 28 w 376"/>
                <a:gd name="T53" fmla="*/ 75 h 96"/>
                <a:gd name="T54" fmla="*/ 41 w 376"/>
                <a:gd name="T55" fmla="*/ 65 h 96"/>
                <a:gd name="T56" fmla="*/ 61 w 376"/>
                <a:gd name="T57" fmla="*/ 57 h 96"/>
                <a:gd name="T58" fmla="*/ 79 w 376"/>
                <a:gd name="T59" fmla="*/ 47 h 96"/>
                <a:gd name="T60" fmla="*/ 96 w 376"/>
                <a:gd name="T61" fmla="*/ 37 h 96"/>
                <a:gd name="T62" fmla="*/ 118 w 376"/>
                <a:gd name="T63" fmla="*/ 30 h 96"/>
                <a:gd name="T64" fmla="*/ 139 w 376"/>
                <a:gd name="T65" fmla="*/ 24 h 96"/>
                <a:gd name="T66" fmla="*/ 159 w 376"/>
                <a:gd name="T67" fmla="*/ 16 h 96"/>
                <a:gd name="T68" fmla="*/ 179 w 376"/>
                <a:gd name="T69" fmla="*/ 10 h 96"/>
                <a:gd name="T70" fmla="*/ 198 w 376"/>
                <a:gd name="T71" fmla="*/ 4 h 96"/>
                <a:gd name="T72" fmla="*/ 218 w 376"/>
                <a:gd name="T73" fmla="*/ 2 h 96"/>
                <a:gd name="T74" fmla="*/ 235 w 376"/>
                <a:gd name="T75" fmla="*/ 0 h 96"/>
                <a:gd name="T76" fmla="*/ 253 w 376"/>
                <a:gd name="T77" fmla="*/ 0 h 96"/>
                <a:gd name="T78" fmla="*/ 269 w 376"/>
                <a:gd name="T79" fmla="*/ 2 h 96"/>
                <a:gd name="T80" fmla="*/ 284 w 376"/>
                <a:gd name="T81" fmla="*/ 8 h 96"/>
                <a:gd name="T82" fmla="*/ 296 w 376"/>
                <a:gd name="T83" fmla="*/ 12 h 96"/>
                <a:gd name="T84" fmla="*/ 308 w 376"/>
                <a:gd name="T85" fmla="*/ 16 h 96"/>
                <a:gd name="T86" fmla="*/ 318 w 376"/>
                <a:gd name="T87" fmla="*/ 18 h 96"/>
                <a:gd name="T88" fmla="*/ 331 w 376"/>
                <a:gd name="T89" fmla="*/ 24 h 96"/>
                <a:gd name="T90" fmla="*/ 341 w 376"/>
                <a:gd name="T91" fmla="*/ 24 h 96"/>
                <a:gd name="T92" fmla="*/ 353 w 376"/>
                <a:gd name="T93" fmla="*/ 28 h 96"/>
                <a:gd name="T94" fmla="*/ 365 w 376"/>
                <a:gd name="T95" fmla="*/ 30 h 96"/>
                <a:gd name="T96" fmla="*/ 376 w 376"/>
                <a:gd name="T97" fmla="*/ 32 h 96"/>
                <a:gd name="T98" fmla="*/ 376 w 376"/>
                <a:gd name="T99" fmla="*/ 3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6" h="96">
                  <a:moveTo>
                    <a:pt x="376" y="32"/>
                  </a:moveTo>
                  <a:lnTo>
                    <a:pt x="357" y="35"/>
                  </a:lnTo>
                  <a:lnTo>
                    <a:pt x="341" y="39"/>
                  </a:lnTo>
                  <a:lnTo>
                    <a:pt x="324" y="41"/>
                  </a:lnTo>
                  <a:lnTo>
                    <a:pt x="306" y="47"/>
                  </a:lnTo>
                  <a:lnTo>
                    <a:pt x="288" y="49"/>
                  </a:lnTo>
                  <a:lnTo>
                    <a:pt x="271" y="55"/>
                  </a:lnTo>
                  <a:lnTo>
                    <a:pt x="253" y="59"/>
                  </a:lnTo>
                  <a:lnTo>
                    <a:pt x="235" y="65"/>
                  </a:lnTo>
                  <a:lnTo>
                    <a:pt x="218" y="67"/>
                  </a:lnTo>
                  <a:lnTo>
                    <a:pt x="200" y="71"/>
                  </a:lnTo>
                  <a:lnTo>
                    <a:pt x="182" y="73"/>
                  </a:lnTo>
                  <a:lnTo>
                    <a:pt x="165" y="79"/>
                  </a:lnTo>
                  <a:lnTo>
                    <a:pt x="147" y="81"/>
                  </a:lnTo>
                  <a:lnTo>
                    <a:pt x="130" y="84"/>
                  </a:lnTo>
                  <a:lnTo>
                    <a:pt x="112" y="88"/>
                  </a:lnTo>
                  <a:lnTo>
                    <a:pt x="96" y="90"/>
                  </a:lnTo>
                  <a:lnTo>
                    <a:pt x="87" y="90"/>
                  </a:lnTo>
                  <a:lnTo>
                    <a:pt x="75" y="88"/>
                  </a:lnTo>
                  <a:lnTo>
                    <a:pt x="61" y="86"/>
                  </a:lnTo>
                  <a:lnTo>
                    <a:pt x="47" y="86"/>
                  </a:lnTo>
                  <a:lnTo>
                    <a:pt x="32" y="86"/>
                  </a:lnTo>
                  <a:lnTo>
                    <a:pt x="20" y="88"/>
                  </a:lnTo>
                  <a:lnTo>
                    <a:pt x="6" y="90"/>
                  </a:lnTo>
                  <a:lnTo>
                    <a:pt x="0" y="96"/>
                  </a:lnTo>
                  <a:lnTo>
                    <a:pt x="12" y="84"/>
                  </a:lnTo>
                  <a:lnTo>
                    <a:pt x="28" y="75"/>
                  </a:lnTo>
                  <a:lnTo>
                    <a:pt x="41" y="65"/>
                  </a:lnTo>
                  <a:lnTo>
                    <a:pt x="61" y="57"/>
                  </a:lnTo>
                  <a:lnTo>
                    <a:pt x="79" y="47"/>
                  </a:lnTo>
                  <a:lnTo>
                    <a:pt x="96" y="37"/>
                  </a:lnTo>
                  <a:lnTo>
                    <a:pt x="118" y="30"/>
                  </a:lnTo>
                  <a:lnTo>
                    <a:pt x="139" y="24"/>
                  </a:lnTo>
                  <a:lnTo>
                    <a:pt x="159" y="16"/>
                  </a:lnTo>
                  <a:lnTo>
                    <a:pt x="179" y="10"/>
                  </a:lnTo>
                  <a:lnTo>
                    <a:pt x="198" y="4"/>
                  </a:lnTo>
                  <a:lnTo>
                    <a:pt x="218" y="2"/>
                  </a:lnTo>
                  <a:lnTo>
                    <a:pt x="235" y="0"/>
                  </a:lnTo>
                  <a:lnTo>
                    <a:pt x="253" y="0"/>
                  </a:lnTo>
                  <a:lnTo>
                    <a:pt x="269" y="2"/>
                  </a:lnTo>
                  <a:lnTo>
                    <a:pt x="284" y="8"/>
                  </a:lnTo>
                  <a:lnTo>
                    <a:pt x="296" y="12"/>
                  </a:lnTo>
                  <a:lnTo>
                    <a:pt x="308" y="16"/>
                  </a:lnTo>
                  <a:lnTo>
                    <a:pt x="318" y="18"/>
                  </a:lnTo>
                  <a:lnTo>
                    <a:pt x="331" y="24"/>
                  </a:lnTo>
                  <a:lnTo>
                    <a:pt x="341" y="24"/>
                  </a:lnTo>
                  <a:lnTo>
                    <a:pt x="353" y="28"/>
                  </a:lnTo>
                  <a:lnTo>
                    <a:pt x="365" y="30"/>
                  </a:lnTo>
                  <a:lnTo>
                    <a:pt x="376" y="32"/>
                  </a:lnTo>
                  <a:lnTo>
                    <a:pt x="37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513" name="Freeform 297"/>
            <p:cNvSpPr>
              <a:spLocks/>
            </p:cNvSpPr>
            <p:nvPr/>
          </p:nvSpPr>
          <p:spPr bwMode="auto">
            <a:xfrm rot="3195183" flipH="1">
              <a:off x="3169" y="2925"/>
              <a:ext cx="23" cy="5"/>
            </a:xfrm>
            <a:custGeom>
              <a:avLst/>
              <a:gdLst>
                <a:gd name="T0" fmla="*/ 437 w 437"/>
                <a:gd name="T1" fmla="*/ 14 h 72"/>
                <a:gd name="T2" fmla="*/ 394 w 437"/>
                <a:gd name="T3" fmla="*/ 25 h 72"/>
                <a:gd name="T4" fmla="*/ 357 w 437"/>
                <a:gd name="T5" fmla="*/ 35 h 72"/>
                <a:gd name="T6" fmla="*/ 324 w 437"/>
                <a:gd name="T7" fmla="*/ 43 h 72"/>
                <a:gd name="T8" fmla="*/ 296 w 437"/>
                <a:gd name="T9" fmla="*/ 53 h 72"/>
                <a:gd name="T10" fmla="*/ 271 w 437"/>
                <a:gd name="T11" fmla="*/ 59 h 72"/>
                <a:gd name="T12" fmla="*/ 249 w 437"/>
                <a:gd name="T13" fmla="*/ 65 h 72"/>
                <a:gd name="T14" fmla="*/ 230 w 437"/>
                <a:gd name="T15" fmla="*/ 67 h 72"/>
                <a:gd name="T16" fmla="*/ 210 w 437"/>
                <a:gd name="T17" fmla="*/ 72 h 72"/>
                <a:gd name="T18" fmla="*/ 190 w 437"/>
                <a:gd name="T19" fmla="*/ 71 h 72"/>
                <a:gd name="T20" fmla="*/ 171 w 437"/>
                <a:gd name="T21" fmla="*/ 71 h 72"/>
                <a:gd name="T22" fmla="*/ 151 w 437"/>
                <a:gd name="T23" fmla="*/ 69 h 72"/>
                <a:gd name="T24" fmla="*/ 128 w 437"/>
                <a:gd name="T25" fmla="*/ 67 h 72"/>
                <a:gd name="T26" fmla="*/ 102 w 437"/>
                <a:gd name="T27" fmla="*/ 59 h 72"/>
                <a:gd name="T28" fmla="*/ 71 w 437"/>
                <a:gd name="T29" fmla="*/ 55 h 72"/>
                <a:gd name="T30" fmla="*/ 40 w 437"/>
                <a:gd name="T31" fmla="*/ 45 h 72"/>
                <a:gd name="T32" fmla="*/ 0 w 437"/>
                <a:gd name="T33" fmla="*/ 37 h 72"/>
                <a:gd name="T34" fmla="*/ 8 w 437"/>
                <a:gd name="T35" fmla="*/ 29 h 72"/>
                <a:gd name="T36" fmla="*/ 26 w 437"/>
                <a:gd name="T37" fmla="*/ 24 h 72"/>
                <a:gd name="T38" fmla="*/ 47 w 437"/>
                <a:gd name="T39" fmla="*/ 18 h 72"/>
                <a:gd name="T40" fmla="*/ 79 w 437"/>
                <a:gd name="T41" fmla="*/ 14 h 72"/>
                <a:gd name="T42" fmla="*/ 110 w 437"/>
                <a:gd name="T43" fmla="*/ 10 h 72"/>
                <a:gd name="T44" fmla="*/ 147 w 437"/>
                <a:gd name="T45" fmla="*/ 6 h 72"/>
                <a:gd name="T46" fmla="*/ 187 w 437"/>
                <a:gd name="T47" fmla="*/ 2 h 72"/>
                <a:gd name="T48" fmla="*/ 228 w 437"/>
                <a:gd name="T49" fmla="*/ 2 h 72"/>
                <a:gd name="T50" fmla="*/ 267 w 437"/>
                <a:gd name="T51" fmla="*/ 0 h 72"/>
                <a:gd name="T52" fmla="*/ 306 w 437"/>
                <a:gd name="T53" fmla="*/ 0 h 72"/>
                <a:gd name="T54" fmla="*/ 339 w 437"/>
                <a:gd name="T55" fmla="*/ 0 h 72"/>
                <a:gd name="T56" fmla="*/ 373 w 437"/>
                <a:gd name="T57" fmla="*/ 2 h 72"/>
                <a:gd name="T58" fmla="*/ 398 w 437"/>
                <a:gd name="T59" fmla="*/ 2 h 72"/>
                <a:gd name="T60" fmla="*/ 420 w 437"/>
                <a:gd name="T61" fmla="*/ 4 h 72"/>
                <a:gd name="T62" fmla="*/ 431 w 437"/>
                <a:gd name="T63" fmla="*/ 10 h 72"/>
                <a:gd name="T64" fmla="*/ 437 w 437"/>
                <a:gd name="T65" fmla="*/ 14 h 72"/>
                <a:gd name="T66" fmla="*/ 437 w 437"/>
                <a:gd name="T67" fmla="*/ 1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7" h="72">
                  <a:moveTo>
                    <a:pt x="437" y="14"/>
                  </a:moveTo>
                  <a:lnTo>
                    <a:pt x="394" y="25"/>
                  </a:lnTo>
                  <a:lnTo>
                    <a:pt x="357" y="35"/>
                  </a:lnTo>
                  <a:lnTo>
                    <a:pt x="324" y="43"/>
                  </a:lnTo>
                  <a:lnTo>
                    <a:pt x="296" y="53"/>
                  </a:lnTo>
                  <a:lnTo>
                    <a:pt x="271" y="59"/>
                  </a:lnTo>
                  <a:lnTo>
                    <a:pt x="249" y="65"/>
                  </a:lnTo>
                  <a:lnTo>
                    <a:pt x="230" y="67"/>
                  </a:lnTo>
                  <a:lnTo>
                    <a:pt x="210" y="72"/>
                  </a:lnTo>
                  <a:lnTo>
                    <a:pt x="190" y="71"/>
                  </a:lnTo>
                  <a:lnTo>
                    <a:pt x="171" y="71"/>
                  </a:lnTo>
                  <a:lnTo>
                    <a:pt x="151" y="69"/>
                  </a:lnTo>
                  <a:lnTo>
                    <a:pt x="128" y="67"/>
                  </a:lnTo>
                  <a:lnTo>
                    <a:pt x="102" y="59"/>
                  </a:lnTo>
                  <a:lnTo>
                    <a:pt x="71" y="55"/>
                  </a:lnTo>
                  <a:lnTo>
                    <a:pt x="40" y="45"/>
                  </a:lnTo>
                  <a:lnTo>
                    <a:pt x="0" y="37"/>
                  </a:lnTo>
                  <a:lnTo>
                    <a:pt x="8" y="29"/>
                  </a:lnTo>
                  <a:lnTo>
                    <a:pt x="26" y="24"/>
                  </a:lnTo>
                  <a:lnTo>
                    <a:pt x="47" y="18"/>
                  </a:lnTo>
                  <a:lnTo>
                    <a:pt x="79" y="14"/>
                  </a:lnTo>
                  <a:lnTo>
                    <a:pt x="110" y="10"/>
                  </a:lnTo>
                  <a:lnTo>
                    <a:pt x="147" y="6"/>
                  </a:lnTo>
                  <a:lnTo>
                    <a:pt x="187" y="2"/>
                  </a:lnTo>
                  <a:lnTo>
                    <a:pt x="228" y="2"/>
                  </a:lnTo>
                  <a:lnTo>
                    <a:pt x="267" y="0"/>
                  </a:lnTo>
                  <a:lnTo>
                    <a:pt x="306" y="0"/>
                  </a:lnTo>
                  <a:lnTo>
                    <a:pt x="339" y="0"/>
                  </a:lnTo>
                  <a:lnTo>
                    <a:pt x="373" y="2"/>
                  </a:lnTo>
                  <a:lnTo>
                    <a:pt x="398" y="2"/>
                  </a:lnTo>
                  <a:lnTo>
                    <a:pt x="420" y="4"/>
                  </a:lnTo>
                  <a:lnTo>
                    <a:pt x="431" y="10"/>
                  </a:lnTo>
                  <a:lnTo>
                    <a:pt x="437" y="14"/>
                  </a:lnTo>
                  <a:lnTo>
                    <a:pt x="43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514" name="Freeform 298"/>
            <p:cNvSpPr>
              <a:spLocks/>
            </p:cNvSpPr>
            <p:nvPr/>
          </p:nvSpPr>
          <p:spPr bwMode="auto">
            <a:xfrm rot="3195183" flipH="1">
              <a:off x="3144" y="2956"/>
              <a:ext cx="42" cy="81"/>
            </a:xfrm>
            <a:custGeom>
              <a:avLst/>
              <a:gdLst>
                <a:gd name="T0" fmla="*/ 297 w 810"/>
                <a:gd name="T1" fmla="*/ 67 h 1226"/>
                <a:gd name="T2" fmla="*/ 382 w 810"/>
                <a:gd name="T3" fmla="*/ 41 h 1226"/>
                <a:gd name="T4" fmla="*/ 470 w 810"/>
                <a:gd name="T5" fmla="*/ 26 h 1226"/>
                <a:gd name="T6" fmla="*/ 554 w 810"/>
                <a:gd name="T7" fmla="*/ 12 h 1226"/>
                <a:gd name="T8" fmla="*/ 640 w 810"/>
                <a:gd name="T9" fmla="*/ 4 h 1226"/>
                <a:gd name="T10" fmla="*/ 707 w 810"/>
                <a:gd name="T11" fmla="*/ 88 h 1226"/>
                <a:gd name="T12" fmla="*/ 252 w 810"/>
                <a:gd name="T13" fmla="*/ 272 h 1226"/>
                <a:gd name="T14" fmla="*/ 311 w 810"/>
                <a:gd name="T15" fmla="*/ 415 h 1226"/>
                <a:gd name="T16" fmla="*/ 280 w 810"/>
                <a:gd name="T17" fmla="*/ 435 h 1226"/>
                <a:gd name="T18" fmla="*/ 250 w 810"/>
                <a:gd name="T19" fmla="*/ 458 h 1226"/>
                <a:gd name="T20" fmla="*/ 217 w 810"/>
                <a:gd name="T21" fmla="*/ 476 h 1226"/>
                <a:gd name="T22" fmla="*/ 186 w 810"/>
                <a:gd name="T23" fmla="*/ 496 h 1226"/>
                <a:gd name="T24" fmla="*/ 152 w 810"/>
                <a:gd name="T25" fmla="*/ 511 h 1226"/>
                <a:gd name="T26" fmla="*/ 131 w 810"/>
                <a:gd name="T27" fmla="*/ 638 h 1226"/>
                <a:gd name="T28" fmla="*/ 113 w 810"/>
                <a:gd name="T29" fmla="*/ 811 h 1226"/>
                <a:gd name="T30" fmla="*/ 109 w 810"/>
                <a:gd name="T31" fmla="*/ 824 h 1226"/>
                <a:gd name="T32" fmla="*/ 133 w 810"/>
                <a:gd name="T33" fmla="*/ 826 h 1226"/>
                <a:gd name="T34" fmla="*/ 170 w 810"/>
                <a:gd name="T35" fmla="*/ 823 h 1226"/>
                <a:gd name="T36" fmla="*/ 219 w 810"/>
                <a:gd name="T37" fmla="*/ 813 h 1226"/>
                <a:gd name="T38" fmla="*/ 250 w 810"/>
                <a:gd name="T39" fmla="*/ 811 h 1226"/>
                <a:gd name="T40" fmla="*/ 207 w 810"/>
                <a:gd name="T41" fmla="*/ 846 h 1226"/>
                <a:gd name="T42" fmla="*/ 176 w 810"/>
                <a:gd name="T43" fmla="*/ 887 h 1226"/>
                <a:gd name="T44" fmla="*/ 248 w 810"/>
                <a:gd name="T45" fmla="*/ 871 h 1226"/>
                <a:gd name="T46" fmla="*/ 362 w 810"/>
                <a:gd name="T47" fmla="*/ 844 h 1226"/>
                <a:gd name="T48" fmla="*/ 483 w 810"/>
                <a:gd name="T49" fmla="*/ 834 h 1226"/>
                <a:gd name="T50" fmla="*/ 601 w 810"/>
                <a:gd name="T51" fmla="*/ 826 h 1226"/>
                <a:gd name="T52" fmla="*/ 715 w 810"/>
                <a:gd name="T53" fmla="*/ 817 h 1226"/>
                <a:gd name="T54" fmla="*/ 810 w 810"/>
                <a:gd name="T55" fmla="*/ 883 h 1226"/>
                <a:gd name="T56" fmla="*/ 705 w 810"/>
                <a:gd name="T57" fmla="*/ 899 h 1226"/>
                <a:gd name="T58" fmla="*/ 593 w 810"/>
                <a:gd name="T59" fmla="*/ 907 h 1226"/>
                <a:gd name="T60" fmla="*/ 479 w 810"/>
                <a:gd name="T61" fmla="*/ 909 h 1226"/>
                <a:gd name="T62" fmla="*/ 368 w 810"/>
                <a:gd name="T63" fmla="*/ 917 h 1226"/>
                <a:gd name="T64" fmla="*/ 262 w 810"/>
                <a:gd name="T65" fmla="*/ 940 h 1226"/>
                <a:gd name="T66" fmla="*/ 376 w 810"/>
                <a:gd name="T67" fmla="*/ 962 h 1226"/>
                <a:gd name="T68" fmla="*/ 362 w 810"/>
                <a:gd name="T69" fmla="*/ 1009 h 1226"/>
                <a:gd name="T70" fmla="*/ 342 w 810"/>
                <a:gd name="T71" fmla="*/ 1058 h 1226"/>
                <a:gd name="T72" fmla="*/ 319 w 810"/>
                <a:gd name="T73" fmla="*/ 1103 h 1226"/>
                <a:gd name="T74" fmla="*/ 293 w 810"/>
                <a:gd name="T75" fmla="*/ 1146 h 1226"/>
                <a:gd name="T76" fmla="*/ 262 w 810"/>
                <a:gd name="T77" fmla="*/ 1189 h 1226"/>
                <a:gd name="T78" fmla="*/ 121 w 810"/>
                <a:gd name="T79" fmla="*/ 1163 h 1226"/>
                <a:gd name="T80" fmla="*/ 86 w 810"/>
                <a:gd name="T81" fmla="*/ 1075 h 1226"/>
                <a:gd name="T82" fmla="*/ 45 w 810"/>
                <a:gd name="T83" fmla="*/ 942 h 1226"/>
                <a:gd name="T84" fmla="*/ 27 w 810"/>
                <a:gd name="T85" fmla="*/ 805 h 1226"/>
                <a:gd name="T86" fmla="*/ 17 w 810"/>
                <a:gd name="T87" fmla="*/ 662 h 1226"/>
                <a:gd name="T88" fmla="*/ 9 w 810"/>
                <a:gd name="T89" fmla="*/ 521 h 1226"/>
                <a:gd name="T90" fmla="*/ 19 w 810"/>
                <a:gd name="T91" fmla="*/ 415 h 1226"/>
                <a:gd name="T92" fmla="*/ 74 w 810"/>
                <a:gd name="T93" fmla="*/ 360 h 1226"/>
                <a:gd name="T94" fmla="*/ 115 w 810"/>
                <a:gd name="T95" fmla="*/ 294 h 1226"/>
                <a:gd name="T96" fmla="*/ 156 w 810"/>
                <a:gd name="T97" fmla="*/ 221 h 1226"/>
                <a:gd name="T98" fmla="*/ 199 w 810"/>
                <a:gd name="T99" fmla="*/ 151 h 1226"/>
                <a:gd name="T100" fmla="*/ 248 w 810"/>
                <a:gd name="T101" fmla="*/ 88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10" h="1226">
                  <a:moveTo>
                    <a:pt x="248" y="88"/>
                  </a:moveTo>
                  <a:lnTo>
                    <a:pt x="272" y="76"/>
                  </a:lnTo>
                  <a:lnTo>
                    <a:pt x="297" y="67"/>
                  </a:lnTo>
                  <a:lnTo>
                    <a:pt x="325" y="57"/>
                  </a:lnTo>
                  <a:lnTo>
                    <a:pt x="352" y="51"/>
                  </a:lnTo>
                  <a:lnTo>
                    <a:pt x="382" y="41"/>
                  </a:lnTo>
                  <a:lnTo>
                    <a:pt x="409" y="35"/>
                  </a:lnTo>
                  <a:lnTo>
                    <a:pt x="438" y="31"/>
                  </a:lnTo>
                  <a:lnTo>
                    <a:pt x="470" y="26"/>
                  </a:lnTo>
                  <a:lnTo>
                    <a:pt x="497" y="22"/>
                  </a:lnTo>
                  <a:lnTo>
                    <a:pt x="526" y="16"/>
                  </a:lnTo>
                  <a:lnTo>
                    <a:pt x="554" y="12"/>
                  </a:lnTo>
                  <a:lnTo>
                    <a:pt x="585" y="10"/>
                  </a:lnTo>
                  <a:lnTo>
                    <a:pt x="611" y="6"/>
                  </a:lnTo>
                  <a:lnTo>
                    <a:pt x="640" y="4"/>
                  </a:lnTo>
                  <a:lnTo>
                    <a:pt x="666" y="0"/>
                  </a:lnTo>
                  <a:lnTo>
                    <a:pt x="695" y="0"/>
                  </a:lnTo>
                  <a:lnTo>
                    <a:pt x="707" y="88"/>
                  </a:lnTo>
                  <a:lnTo>
                    <a:pt x="380" y="127"/>
                  </a:lnTo>
                  <a:lnTo>
                    <a:pt x="474" y="139"/>
                  </a:lnTo>
                  <a:lnTo>
                    <a:pt x="252" y="272"/>
                  </a:lnTo>
                  <a:lnTo>
                    <a:pt x="407" y="253"/>
                  </a:lnTo>
                  <a:lnTo>
                    <a:pt x="170" y="411"/>
                  </a:lnTo>
                  <a:lnTo>
                    <a:pt x="311" y="415"/>
                  </a:lnTo>
                  <a:lnTo>
                    <a:pt x="299" y="421"/>
                  </a:lnTo>
                  <a:lnTo>
                    <a:pt x="291" y="429"/>
                  </a:lnTo>
                  <a:lnTo>
                    <a:pt x="280" y="435"/>
                  </a:lnTo>
                  <a:lnTo>
                    <a:pt x="270" y="443"/>
                  </a:lnTo>
                  <a:lnTo>
                    <a:pt x="260" y="449"/>
                  </a:lnTo>
                  <a:lnTo>
                    <a:pt x="250" y="458"/>
                  </a:lnTo>
                  <a:lnTo>
                    <a:pt x="239" y="464"/>
                  </a:lnTo>
                  <a:lnTo>
                    <a:pt x="229" y="472"/>
                  </a:lnTo>
                  <a:lnTo>
                    <a:pt x="217" y="476"/>
                  </a:lnTo>
                  <a:lnTo>
                    <a:pt x="207" y="482"/>
                  </a:lnTo>
                  <a:lnTo>
                    <a:pt x="193" y="490"/>
                  </a:lnTo>
                  <a:lnTo>
                    <a:pt x="186" y="496"/>
                  </a:lnTo>
                  <a:lnTo>
                    <a:pt x="174" y="499"/>
                  </a:lnTo>
                  <a:lnTo>
                    <a:pt x="162" y="507"/>
                  </a:lnTo>
                  <a:lnTo>
                    <a:pt x="152" y="511"/>
                  </a:lnTo>
                  <a:lnTo>
                    <a:pt x="143" y="517"/>
                  </a:lnTo>
                  <a:lnTo>
                    <a:pt x="260" y="539"/>
                  </a:lnTo>
                  <a:lnTo>
                    <a:pt x="131" y="638"/>
                  </a:lnTo>
                  <a:lnTo>
                    <a:pt x="111" y="727"/>
                  </a:lnTo>
                  <a:lnTo>
                    <a:pt x="244" y="709"/>
                  </a:lnTo>
                  <a:lnTo>
                    <a:pt x="113" y="811"/>
                  </a:lnTo>
                  <a:lnTo>
                    <a:pt x="105" y="817"/>
                  </a:lnTo>
                  <a:lnTo>
                    <a:pt x="105" y="824"/>
                  </a:lnTo>
                  <a:lnTo>
                    <a:pt x="109" y="824"/>
                  </a:lnTo>
                  <a:lnTo>
                    <a:pt x="115" y="824"/>
                  </a:lnTo>
                  <a:lnTo>
                    <a:pt x="121" y="824"/>
                  </a:lnTo>
                  <a:lnTo>
                    <a:pt x="133" y="826"/>
                  </a:lnTo>
                  <a:lnTo>
                    <a:pt x="143" y="824"/>
                  </a:lnTo>
                  <a:lnTo>
                    <a:pt x="154" y="824"/>
                  </a:lnTo>
                  <a:lnTo>
                    <a:pt x="170" y="823"/>
                  </a:lnTo>
                  <a:lnTo>
                    <a:pt x="186" y="821"/>
                  </a:lnTo>
                  <a:lnTo>
                    <a:pt x="201" y="817"/>
                  </a:lnTo>
                  <a:lnTo>
                    <a:pt x="219" y="813"/>
                  </a:lnTo>
                  <a:lnTo>
                    <a:pt x="239" y="809"/>
                  </a:lnTo>
                  <a:lnTo>
                    <a:pt x="260" y="803"/>
                  </a:lnTo>
                  <a:lnTo>
                    <a:pt x="250" y="811"/>
                  </a:lnTo>
                  <a:lnTo>
                    <a:pt x="237" y="821"/>
                  </a:lnTo>
                  <a:lnTo>
                    <a:pt x="221" y="832"/>
                  </a:lnTo>
                  <a:lnTo>
                    <a:pt x="207" y="846"/>
                  </a:lnTo>
                  <a:lnTo>
                    <a:pt x="193" y="858"/>
                  </a:lnTo>
                  <a:lnTo>
                    <a:pt x="182" y="873"/>
                  </a:lnTo>
                  <a:lnTo>
                    <a:pt x="176" y="887"/>
                  </a:lnTo>
                  <a:lnTo>
                    <a:pt x="178" y="901"/>
                  </a:lnTo>
                  <a:lnTo>
                    <a:pt x="211" y="883"/>
                  </a:lnTo>
                  <a:lnTo>
                    <a:pt x="248" y="871"/>
                  </a:lnTo>
                  <a:lnTo>
                    <a:pt x="284" y="860"/>
                  </a:lnTo>
                  <a:lnTo>
                    <a:pt x="325" y="852"/>
                  </a:lnTo>
                  <a:lnTo>
                    <a:pt x="362" y="844"/>
                  </a:lnTo>
                  <a:lnTo>
                    <a:pt x="403" y="842"/>
                  </a:lnTo>
                  <a:lnTo>
                    <a:pt x="442" y="836"/>
                  </a:lnTo>
                  <a:lnTo>
                    <a:pt x="483" y="834"/>
                  </a:lnTo>
                  <a:lnTo>
                    <a:pt x="523" y="832"/>
                  </a:lnTo>
                  <a:lnTo>
                    <a:pt x="562" y="830"/>
                  </a:lnTo>
                  <a:lnTo>
                    <a:pt x="601" y="826"/>
                  </a:lnTo>
                  <a:lnTo>
                    <a:pt x="642" y="824"/>
                  </a:lnTo>
                  <a:lnTo>
                    <a:pt x="677" y="821"/>
                  </a:lnTo>
                  <a:lnTo>
                    <a:pt x="715" y="817"/>
                  </a:lnTo>
                  <a:lnTo>
                    <a:pt x="750" y="811"/>
                  </a:lnTo>
                  <a:lnTo>
                    <a:pt x="787" y="803"/>
                  </a:lnTo>
                  <a:lnTo>
                    <a:pt x="810" y="883"/>
                  </a:lnTo>
                  <a:lnTo>
                    <a:pt x="775" y="891"/>
                  </a:lnTo>
                  <a:lnTo>
                    <a:pt x="740" y="897"/>
                  </a:lnTo>
                  <a:lnTo>
                    <a:pt x="705" y="899"/>
                  </a:lnTo>
                  <a:lnTo>
                    <a:pt x="669" y="905"/>
                  </a:lnTo>
                  <a:lnTo>
                    <a:pt x="632" y="905"/>
                  </a:lnTo>
                  <a:lnTo>
                    <a:pt x="593" y="907"/>
                  </a:lnTo>
                  <a:lnTo>
                    <a:pt x="556" y="907"/>
                  </a:lnTo>
                  <a:lnTo>
                    <a:pt x="519" y="909"/>
                  </a:lnTo>
                  <a:lnTo>
                    <a:pt x="479" y="909"/>
                  </a:lnTo>
                  <a:lnTo>
                    <a:pt x="442" y="911"/>
                  </a:lnTo>
                  <a:lnTo>
                    <a:pt x="405" y="913"/>
                  </a:lnTo>
                  <a:lnTo>
                    <a:pt x="368" y="917"/>
                  </a:lnTo>
                  <a:lnTo>
                    <a:pt x="331" y="922"/>
                  </a:lnTo>
                  <a:lnTo>
                    <a:pt x="297" y="932"/>
                  </a:lnTo>
                  <a:lnTo>
                    <a:pt x="262" y="940"/>
                  </a:lnTo>
                  <a:lnTo>
                    <a:pt x="233" y="956"/>
                  </a:lnTo>
                  <a:lnTo>
                    <a:pt x="240" y="989"/>
                  </a:lnTo>
                  <a:lnTo>
                    <a:pt x="376" y="962"/>
                  </a:lnTo>
                  <a:lnTo>
                    <a:pt x="372" y="977"/>
                  </a:lnTo>
                  <a:lnTo>
                    <a:pt x="366" y="993"/>
                  </a:lnTo>
                  <a:lnTo>
                    <a:pt x="362" y="1009"/>
                  </a:lnTo>
                  <a:lnTo>
                    <a:pt x="356" y="1026"/>
                  </a:lnTo>
                  <a:lnTo>
                    <a:pt x="348" y="1040"/>
                  </a:lnTo>
                  <a:lnTo>
                    <a:pt x="342" y="1058"/>
                  </a:lnTo>
                  <a:lnTo>
                    <a:pt x="335" y="1071"/>
                  </a:lnTo>
                  <a:lnTo>
                    <a:pt x="329" y="1089"/>
                  </a:lnTo>
                  <a:lnTo>
                    <a:pt x="319" y="1103"/>
                  </a:lnTo>
                  <a:lnTo>
                    <a:pt x="309" y="1118"/>
                  </a:lnTo>
                  <a:lnTo>
                    <a:pt x="299" y="1132"/>
                  </a:lnTo>
                  <a:lnTo>
                    <a:pt x="293" y="1146"/>
                  </a:lnTo>
                  <a:lnTo>
                    <a:pt x="282" y="1159"/>
                  </a:lnTo>
                  <a:lnTo>
                    <a:pt x="272" y="1175"/>
                  </a:lnTo>
                  <a:lnTo>
                    <a:pt x="262" y="1189"/>
                  </a:lnTo>
                  <a:lnTo>
                    <a:pt x="252" y="1202"/>
                  </a:lnTo>
                  <a:lnTo>
                    <a:pt x="190" y="1226"/>
                  </a:lnTo>
                  <a:lnTo>
                    <a:pt x="121" y="1163"/>
                  </a:lnTo>
                  <a:lnTo>
                    <a:pt x="131" y="1159"/>
                  </a:lnTo>
                  <a:lnTo>
                    <a:pt x="105" y="1116"/>
                  </a:lnTo>
                  <a:lnTo>
                    <a:pt x="86" y="1075"/>
                  </a:lnTo>
                  <a:lnTo>
                    <a:pt x="68" y="1030"/>
                  </a:lnTo>
                  <a:lnTo>
                    <a:pt x="56" y="989"/>
                  </a:lnTo>
                  <a:lnTo>
                    <a:pt x="45" y="942"/>
                  </a:lnTo>
                  <a:lnTo>
                    <a:pt x="37" y="897"/>
                  </a:lnTo>
                  <a:lnTo>
                    <a:pt x="31" y="850"/>
                  </a:lnTo>
                  <a:lnTo>
                    <a:pt x="27" y="805"/>
                  </a:lnTo>
                  <a:lnTo>
                    <a:pt x="23" y="758"/>
                  </a:lnTo>
                  <a:lnTo>
                    <a:pt x="21" y="711"/>
                  </a:lnTo>
                  <a:lnTo>
                    <a:pt x="17" y="662"/>
                  </a:lnTo>
                  <a:lnTo>
                    <a:pt x="15" y="615"/>
                  </a:lnTo>
                  <a:lnTo>
                    <a:pt x="13" y="568"/>
                  </a:lnTo>
                  <a:lnTo>
                    <a:pt x="9" y="521"/>
                  </a:lnTo>
                  <a:lnTo>
                    <a:pt x="5" y="474"/>
                  </a:lnTo>
                  <a:lnTo>
                    <a:pt x="0" y="431"/>
                  </a:lnTo>
                  <a:lnTo>
                    <a:pt x="19" y="415"/>
                  </a:lnTo>
                  <a:lnTo>
                    <a:pt x="39" y="398"/>
                  </a:lnTo>
                  <a:lnTo>
                    <a:pt x="56" y="378"/>
                  </a:lnTo>
                  <a:lnTo>
                    <a:pt x="74" y="360"/>
                  </a:lnTo>
                  <a:lnTo>
                    <a:pt x="88" y="339"/>
                  </a:lnTo>
                  <a:lnTo>
                    <a:pt x="101" y="317"/>
                  </a:lnTo>
                  <a:lnTo>
                    <a:pt x="115" y="294"/>
                  </a:lnTo>
                  <a:lnTo>
                    <a:pt x="131" y="270"/>
                  </a:lnTo>
                  <a:lnTo>
                    <a:pt x="145" y="245"/>
                  </a:lnTo>
                  <a:lnTo>
                    <a:pt x="156" y="221"/>
                  </a:lnTo>
                  <a:lnTo>
                    <a:pt x="170" y="198"/>
                  </a:lnTo>
                  <a:lnTo>
                    <a:pt x="186" y="174"/>
                  </a:lnTo>
                  <a:lnTo>
                    <a:pt x="199" y="151"/>
                  </a:lnTo>
                  <a:lnTo>
                    <a:pt x="213" y="129"/>
                  </a:lnTo>
                  <a:lnTo>
                    <a:pt x="229" y="106"/>
                  </a:lnTo>
                  <a:lnTo>
                    <a:pt x="248" y="88"/>
                  </a:lnTo>
                  <a:lnTo>
                    <a:pt x="248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515" name="Freeform 299"/>
            <p:cNvSpPr>
              <a:spLocks/>
            </p:cNvSpPr>
            <p:nvPr/>
          </p:nvSpPr>
          <p:spPr bwMode="auto">
            <a:xfrm rot="3195183" flipH="1">
              <a:off x="3130" y="2898"/>
              <a:ext cx="44" cy="129"/>
            </a:xfrm>
            <a:custGeom>
              <a:avLst/>
              <a:gdLst>
                <a:gd name="T0" fmla="*/ 860 w 862"/>
                <a:gd name="T1" fmla="*/ 449 h 1954"/>
                <a:gd name="T2" fmla="*/ 848 w 862"/>
                <a:gd name="T3" fmla="*/ 1093 h 1954"/>
                <a:gd name="T4" fmla="*/ 819 w 862"/>
                <a:gd name="T5" fmla="*/ 1725 h 1954"/>
                <a:gd name="T6" fmla="*/ 732 w 862"/>
                <a:gd name="T7" fmla="*/ 1857 h 1954"/>
                <a:gd name="T8" fmla="*/ 740 w 862"/>
                <a:gd name="T9" fmla="*/ 1622 h 1954"/>
                <a:gd name="T10" fmla="*/ 742 w 862"/>
                <a:gd name="T11" fmla="*/ 1385 h 1954"/>
                <a:gd name="T12" fmla="*/ 707 w 862"/>
                <a:gd name="T13" fmla="*/ 1220 h 1954"/>
                <a:gd name="T14" fmla="*/ 519 w 862"/>
                <a:gd name="T15" fmla="*/ 1287 h 1954"/>
                <a:gd name="T16" fmla="*/ 325 w 862"/>
                <a:gd name="T17" fmla="*/ 1328 h 1954"/>
                <a:gd name="T18" fmla="*/ 131 w 862"/>
                <a:gd name="T19" fmla="*/ 1363 h 1954"/>
                <a:gd name="T20" fmla="*/ 237 w 862"/>
                <a:gd name="T21" fmla="*/ 1263 h 1954"/>
                <a:gd name="T22" fmla="*/ 399 w 862"/>
                <a:gd name="T23" fmla="*/ 1230 h 1954"/>
                <a:gd name="T24" fmla="*/ 554 w 862"/>
                <a:gd name="T25" fmla="*/ 1179 h 1954"/>
                <a:gd name="T26" fmla="*/ 562 w 862"/>
                <a:gd name="T27" fmla="*/ 1140 h 1954"/>
                <a:gd name="T28" fmla="*/ 425 w 862"/>
                <a:gd name="T29" fmla="*/ 1163 h 1954"/>
                <a:gd name="T30" fmla="*/ 286 w 862"/>
                <a:gd name="T31" fmla="*/ 1171 h 1954"/>
                <a:gd name="T32" fmla="*/ 206 w 862"/>
                <a:gd name="T33" fmla="*/ 1163 h 1954"/>
                <a:gd name="T34" fmla="*/ 351 w 862"/>
                <a:gd name="T35" fmla="*/ 1116 h 1954"/>
                <a:gd name="T36" fmla="*/ 497 w 862"/>
                <a:gd name="T37" fmla="*/ 1063 h 1954"/>
                <a:gd name="T38" fmla="*/ 640 w 862"/>
                <a:gd name="T39" fmla="*/ 1003 h 1954"/>
                <a:gd name="T40" fmla="*/ 595 w 862"/>
                <a:gd name="T41" fmla="*/ 969 h 1954"/>
                <a:gd name="T42" fmla="*/ 407 w 862"/>
                <a:gd name="T43" fmla="*/ 1022 h 1954"/>
                <a:gd name="T44" fmla="*/ 221 w 862"/>
                <a:gd name="T45" fmla="*/ 1060 h 1954"/>
                <a:gd name="T46" fmla="*/ 270 w 862"/>
                <a:gd name="T47" fmla="*/ 1022 h 1954"/>
                <a:gd name="T48" fmla="*/ 433 w 862"/>
                <a:gd name="T49" fmla="*/ 962 h 1954"/>
                <a:gd name="T50" fmla="*/ 586 w 862"/>
                <a:gd name="T51" fmla="*/ 883 h 1954"/>
                <a:gd name="T52" fmla="*/ 652 w 862"/>
                <a:gd name="T53" fmla="*/ 809 h 1954"/>
                <a:gd name="T54" fmla="*/ 531 w 862"/>
                <a:gd name="T55" fmla="*/ 856 h 1954"/>
                <a:gd name="T56" fmla="*/ 407 w 862"/>
                <a:gd name="T57" fmla="*/ 891 h 1954"/>
                <a:gd name="T58" fmla="*/ 286 w 862"/>
                <a:gd name="T59" fmla="*/ 915 h 1954"/>
                <a:gd name="T60" fmla="*/ 580 w 862"/>
                <a:gd name="T61" fmla="*/ 709 h 1954"/>
                <a:gd name="T62" fmla="*/ 423 w 862"/>
                <a:gd name="T63" fmla="*/ 750 h 1954"/>
                <a:gd name="T64" fmla="*/ 262 w 862"/>
                <a:gd name="T65" fmla="*/ 781 h 1954"/>
                <a:gd name="T66" fmla="*/ 225 w 862"/>
                <a:gd name="T67" fmla="*/ 766 h 1954"/>
                <a:gd name="T68" fmla="*/ 382 w 862"/>
                <a:gd name="T69" fmla="*/ 703 h 1954"/>
                <a:gd name="T70" fmla="*/ 539 w 862"/>
                <a:gd name="T71" fmla="*/ 642 h 1954"/>
                <a:gd name="T72" fmla="*/ 656 w 862"/>
                <a:gd name="T73" fmla="*/ 554 h 1954"/>
                <a:gd name="T74" fmla="*/ 511 w 862"/>
                <a:gd name="T75" fmla="*/ 601 h 1954"/>
                <a:gd name="T76" fmla="*/ 360 w 862"/>
                <a:gd name="T77" fmla="*/ 640 h 1954"/>
                <a:gd name="T78" fmla="*/ 209 w 862"/>
                <a:gd name="T79" fmla="*/ 666 h 1954"/>
                <a:gd name="T80" fmla="*/ 429 w 862"/>
                <a:gd name="T81" fmla="*/ 517 h 1954"/>
                <a:gd name="T82" fmla="*/ 315 w 862"/>
                <a:gd name="T83" fmla="*/ 554 h 1954"/>
                <a:gd name="T84" fmla="*/ 200 w 862"/>
                <a:gd name="T85" fmla="*/ 586 h 1954"/>
                <a:gd name="T86" fmla="*/ 178 w 862"/>
                <a:gd name="T87" fmla="*/ 523 h 1954"/>
                <a:gd name="T88" fmla="*/ 131 w 862"/>
                <a:gd name="T89" fmla="*/ 539 h 1954"/>
                <a:gd name="T90" fmla="*/ 86 w 862"/>
                <a:gd name="T91" fmla="*/ 552 h 1954"/>
                <a:gd name="T92" fmla="*/ 39 w 862"/>
                <a:gd name="T93" fmla="*/ 558 h 1954"/>
                <a:gd name="T94" fmla="*/ 67 w 862"/>
                <a:gd name="T95" fmla="*/ 464 h 1954"/>
                <a:gd name="T96" fmla="*/ 343 w 862"/>
                <a:gd name="T97" fmla="*/ 394 h 1954"/>
                <a:gd name="T98" fmla="*/ 638 w 862"/>
                <a:gd name="T99" fmla="*/ 298 h 1954"/>
                <a:gd name="T100" fmla="*/ 748 w 862"/>
                <a:gd name="T101" fmla="*/ 237 h 1954"/>
                <a:gd name="T102" fmla="*/ 766 w 862"/>
                <a:gd name="T103" fmla="*/ 143 h 1954"/>
                <a:gd name="T104" fmla="*/ 787 w 862"/>
                <a:gd name="T105" fmla="*/ 39 h 1954"/>
                <a:gd name="T106" fmla="*/ 803 w 862"/>
                <a:gd name="T107" fmla="*/ 0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62" h="1954">
                  <a:moveTo>
                    <a:pt x="803" y="0"/>
                  </a:moveTo>
                  <a:lnTo>
                    <a:pt x="823" y="104"/>
                  </a:lnTo>
                  <a:lnTo>
                    <a:pt x="840" y="212"/>
                  </a:lnTo>
                  <a:lnTo>
                    <a:pt x="852" y="327"/>
                  </a:lnTo>
                  <a:lnTo>
                    <a:pt x="860" y="449"/>
                  </a:lnTo>
                  <a:lnTo>
                    <a:pt x="862" y="572"/>
                  </a:lnTo>
                  <a:lnTo>
                    <a:pt x="862" y="701"/>
                  </a:lnTo>
                  <a:lnTo>
                    <a:pt x="858" y="828"/>
                  </a:lnTo>
                  <a:lnTo>
                    <a:pt x="854" y="962"/>
                  </a:lnTo>
                  <a:lnTo>
                    <a:pt x="848" y="1093"/>
                  </a:lnTo>
                  <a:lnTo>
                    <a:pt x="840" y="1224"/>
                  </a:lnTo>
                  <a:lnTo>
                    <a:pt x="830" y="1351"/>
                  </a:lnTo>
                  <a:lnTo>
                    <a:pt x="827" y="1481"/>
                  </a:lnTo>
                  <a:lnTo>
                    <a:pt x="821" y="1604"/>
                  </a:lnTo>
                  <a:lnTo>
                    <a:pt x="819" y="1725"/>
                  </a:lnTo>
                  <a:lnTo>
                    <a:pt x="817" y="1843"/>
                  </a:lnTo>
                  <a:lnTo>
                    <a:pt x="823" y="1954"/>
                  </a:lnTo>
                  <a:lnTo>
                    <a:pt x="732" y="1947"/>
                  </a:lnTo>
                  <a:lnTo>
                    <a:pt x="732" y="1902"/>
                  </a:lnTo>
                  <a:lnTo>
                    <a:pt x="732" y="1857"/>
                  </a:lnTo>
                  <a:lnTo>
                    <a:pt x="734" y="1810"/>
                  </a:lnTo>
                  <a:lnTo>
                    <a:pt x="736" y="1763"/>
                  </a:lnTo>
                  <a:lnTo>
                    <a:pt x="736" y="1716"/>
                  </a:lnTo>
                  <a:lnTo>
                    <a:pt x="738" y="1669"/>
                  </a:lnTo>
                  <a:lnTo>
                    <a:pt x="740" y="1622"/>
                  </a:lnTo>
                  <a:lnTo>
                    <a:pt x="742" y="1575"/>
                  </a:lnTo>
                  <a:lnTo>
                    <a:pt x="742" y="1526"/>
                  </a:lnTo>
                  <a:lnTo>
                    <a:pt x="742" y="1479"/>
                  </a:lnTo>
                  <a:lnTo>
                    <a:pt x="742" y="1432"/>
                  </a:lnTo>
                  <a:lnTo>
                    <a:pt x="742" y="1385"/>
                  </a:lnTo>
                  <a:lnTo>
                    <a:pt x="742" y="1338"/>
                  </a:lnTo>
                  <a:lnTo>
                    <a:pt x="742" y="1291"/>
                  </a:lnTo>
                  <a:lnTo>
                    <a:pt x="742" y="1248"/>
                  </a:lnTo>
                  <a:lnTo>
                    <a:pt x="742" y="1204"/>
                  </a:lnTo>
                  <a:lnTo>
                    <a:pt x="707" y="1220"/>
                  </a:lnTo>
                  <a:lnTo>
                    <a:pt x="670" y="1236"/>
                  </a:lnTo>
                  <a:lnTo>
                    <a:pt x="633" y="1249"/>
                  </a:lnTo>
                  <a:lnTo>
                    <a:pt x="595" y="1265"/>
                  </a:lnTo>
                  <a:lnTo>
                    <a:pt x="556" y="1275"/>
                  </a:lnTo>
                  <a:lnTo>
                    <a:pt x="519" y="1287"/>
                  </a:lnTo>
                  <a:lnTo>
                    <a:pt x="480" y="1296"/>
                  </a:lnTo>
                  <a:lnTo>
                    <a:pt x="443" y="1304"/>
                  </a:lnTo>
                  <a:lnTo>
                    <a:pt x="403" y="1312"/>
                  </a:lnTo>
                  <a:lnTo>
                    <a:pt x="364" y="1320"/>
                  </a:lnTo>
                  <a:lnTo>
                    <a:pt x="325" y="1328"/>
                  </a:lnTo>
                  <a:lnTo>
                    <a:pt x="286" y="1336"/>
                  </a:lnTo>
                  <a:lnTo>
                    <a:pt x="247" y="1340"/>
                  </a:lnTo>
                  <a:lnTo>
                    <a:pt x="208" y="1347"/>
                  </a:lnTo>
                  <a:lnTo>
                    <a:pt x="168" y="1355"/>
                  </a:lnTo>
                  <a:lnTo>
                    <a:pt x="131" y="1363"/>
                  </a:lnTo>
                  <a:lnTo>
                    <a:pt x="110" y="1283"/>
                  </a:lnTo>
                  <a:lnTo>
                    <a:pt x="141" y="1277"/>
                  </a:lnTo>
                  <a:lnTo>
                    <a:pt x="172" y="1273"/>
                  </a:lnTo>
                  <a:lnTo>
                    <a:pt x="206" y="1267"/>
                  </a:lnTo>
                  <a:lnTo>
                    <a:pt x="237" y="1263"/>
                  </a:lnTo>
                  <a:lnTo>
                    <a:pt x="270" y="1257"/>
                  </a:lnTo>
                  <a:lnTo>
                    <a:pt x="302" y="1251"/>
                  </a:lnTo>
                  <a:lnTo>
                    <a:pt x="335" y="1246"/>
                  </a:lnTo>
                  <a:lnTo>
                    <a:pt x="368" y="1240"/>
                  </a:lnTo>
                  <a:lnTo>
                    <a:pt x="399" y="1230"/>
                  </a:lnTo>
                  <a:lnTo>
                    <a:pt x="431" y="1222"/>
                  </a:lnTo>
                  <a:lnTo>
                    <a:pt x="462" y="1212"/>
                  </a:lnTo>
                  <a:lnTo>
                    <a:pt x="494" y="1202"/>
                  </a:lnTo>
                  <a:lnTo>
                    <a:pt x="523" y="1191"/>
                  </a:lnTo>
                  <a:lnTo>
                    <a:pt x="554" y="1179"/>
                  </a:lnTo>
                  <a:lnTo>
                    <a:pt x="586" y="1165"/>
                  </a:lnTo>
                  <a:lnTo>
                    <a:pt x="617" y="1152"/>
                  </a:lnTo>
                  <a:lnTo>
                    <a:pt x="617" y="1126"/>
                  </a:lnTo>
                  <a:lnTo>
                    <a:pt x="590" y="1132"/>
                  </a:lnTo>
                  <a:lnTo>
                    <a:pt x="562" y="1140"/>
                  </a:lnTo>
                  <a:lnTo>
                    <a:pt x="537" y="1146"/>
                  </a:lnTo>
                  <a:lnTo>
                    <a:pt x="509" y="1152"/>
                  </a:lnTo>
                  <a:lnTo>
                    <a:pt x="480" y="1155"/>
                  </a:lnTo>
                  <a:lnTo>
                    <a:pt x="452" y="1159"/>
                  </a:lnTo>
                  <a:lnTo>
                    <a:pt x="425" y="1163"/>
                  </a:lnTo>
                  <a:lnTo>
                    <a:pt x="398" y="1167"/>
                  </a:lnTo>
                  <a:lnTo>
                    <a:pt x="368" y="1167"/>
                  </a:lnTo>
                  <a:lnTo>
                    <a:pt x="341" y="1169"/>
                  </a:lnTo>
                  <a:lnTo>
                    <a:pt x="311" y="1169"/>
                  </a:lnTo>
                  <a:lnTo>
                    <a:pt x="286" y="1171"/>
                  </a:lnTo>
                  <a:lnTo>
                    <a:pt x="257" y="1171"/>
                  </a:lnTo>
                  <a:lnTo>
                    <a:pt x="229" y="1171"/>
                  </a:lnTo>
                  <a:lnTo>
                    <a:pt x="204" y="1171"/>
                  </a:lnTo>
                  <a:lnTo>
                    <a:pt x="178" y="1173"/>
                  </a:lnTo>
                  <a:lnTo>
                    <a:pt x="206" y="1163"/>
                  </a:lnTo>
                  <a:lnTo>
                    <a:pt x="235" y="1154"/>
                  </a:lnTo>
                  <a:lnTo>
                    <a:pt x="264" y="1144"/>
                  </a:lnTo>
                  <a:lnTo>
                    <a:pt x="294" y="1136"/>
                  </a:lnTo>
                  <a:lnTo>
                    <a:pt x="323" y="1126"/>
                  </a:lnTo>
                  <a:lnTo>
                    <a:pt x="351" y="1116"/>
                  </a:lnTo>
                  <a:lnTo>
                    <a:pt x="382" y="1107"/>
                  </a:lnTo>
                  <a:lnTo>
                    <a:pt x="411" y="1097"/>
                  </a:lnTo>
                  <a:lnTo>
                    <a:pt x="441" y="1085"/>
                  </a:lnTo>
                  <a:lnTo>
                    <a:pt x="468" y="1075"/>
                  </a:lnTo>
                  <a:lnTo>
                    <a:pt x="497" y="1063"/>
                  </a:lnTo>
                  <a:lnTo>
                    <a:pt x="527" y="1052"/>
                  </a:lnTo>
                  <a:lnTo>
                    <a:pt x="554" y="1040"/>
                  </a:lnTo>
                  <a:lnTo>
                    <a:pt x="584" y="1026"/>
                  </a:lnTo>
                  <a:lnTo>
                    <a:pt x="611" y="1015"/>
                  </a:lnTo>
                  <a:lnTo>
                    <a:pt x="640" y="1003"/>
                  </a:lnTo>
                  <a:lnTo>
                    <a:pt x="660" y="950"/>
                  </a:lnTo>
                  <a:lnTo>
                    <a:pt x="654" y="950"/>
                  </a:lnTo>
                  <a:lnTo>
                    <a:pt x="642" y="954"/>
                  </a:lnTo>
                  <a:lnTo>
                    <a:pt x="621" y="960"/>
                  </a:lnTo>
                  <a:lnTo>
                    <a:pt x="595" y="969"/>
                  </a:lnTo>
                  <a:lnTo>
                    <a:pt x="564" y="979"/>
                  </a:lnTo>
                  <a:lnTo>
                    <a:pt x="531" y="989"/>
                  </a:lnTo>
                  <a:lnTo>
                    <a:pt x="490" y="1001"/>
                  </a:lnTo>
                  <a:lnTo>
                    <a:pt x="450" y="1013"/>
                  </a:lnTo>
                  <a:lnTo>
                    <a:pt x="407" y="1022"/>
                  </a:lnTo>
                  <a:lnTo>
                    <a:pt x="368" y="1034"/>
                  </a:lnTo>
                  <a:lnTo>
                    <a:pt x="327" y="1044"/>
                  </a:lnTo>
                  <a:lnTo>
                    <a:pt x="288" y="1052"/>
                  </a:lnTo>
                  <a:lnTo>
                    <a:pt x="253" y="1056"/>
                  </a:lnTo>
                  <a:lnTo>
                    <a:pt x="221" y="1060"/>
                  </a:lnTo>
                  <a:lnTo>
                    <a:pt x="192" y="1060"/>
                  </a:lnTo>
                  <a:lnTo>
                    <a:pt x="172" y="1058"/>
                  </a:lnTo>
                  <a:lnTo>
                    <a:pt x="206" y="1044"/>
                  </a:lnTo>
                  <a:lnTo>
                    <a:pt x="237" y="1034"/>
                  </a:lnTo>
                  <a:lnTo>
                    <a:pt x="270" y="1022"/>
                  </a:lnTo>
                  <a:lnTo>
                    <a:pt x="304" y="1011"/>
                  </a:lnTo>
                  <a:lnTo>
                    <a:pt x="335" y="999"/>
                  </a:lnTo>
                  <a:lnTo>
                    <a:pt x="368" y="987"/>
                  </a:lnTo>
                  <a:lnTo>
                    <a:pt x="399" y="973"/>
                  </a:lnTo>
                  <a:lnTo>
                    <a:pt x="433" y="962"/>
                  </a:lnTo>
                  <a:lnTo>
                    <a:pt x="464" y="946"/>
                  </a:lnTo>
                  <a:lnTo>
                    <a:pt x="495" y="930"/>
                  </a:lnTo>
                  <a:lnTo>
                    <a:pt x="525" y="915"/>
                  </a:lnTo>
                  <a:lnTo>
                    <a:pt x="556" y="901"/>
                  </a:lnTo>
                  <a:lnTo>
                    <a:pt x="586" y="883"/>
                  </a:lnTo>
                  <a:lnTo>
                    <a:pt x="615" y="866"/>
                  </a:lnTo>
                  <a:lnTo>
                    <a:pt x="644" y="848"/>
                  </a:lnTo>
                  <a:lnTo>
                    <a:pt x="676" y="832"/>
                  </a:lnTo>
                  <a:lnTo>
                    <a:pt x="676" y="799"/>
                  </a:lnTo>
                  <a:lnTo>
                    <a:pt x="652" y="809"/>
                  </a:lnTo>
                  <a:lnTo>
                    <a:pt x="627" y="821"/>
                  </a:lnTo>
                  <a:lnTo>
                    <a:pt x="603" y="830"/>
                  </a:lnTo>
                  <a:lnTo>
                    <a:pt x="580" y="840"/>
                  </a:lnTo>
                  <a:lnTo>
                    <a:pt x="554" y="848"/>
                  </a:lnTo>
                  <a:lnTo>
                    <a:pt x="531" y="856"/>
                  </a:lnTo>
                  <a:lnTo>
                    <a:pt x="507" y="864"/>
                  </a:lnTo>
                  <a:lnTo>
                    <a:pt x="484" y="874"/>
                  </a:lnTo>
                  <a:lnTo>
                    <a:pt x="458" y="879"/>
                  </a:lnTo>
                  <a:lnTo>
                    <a:pt x="433" y="887"/>
                  </a:lnTo>
                  <a:lnTo>
                    <a:pt x="407" y="891"/>
                  </a:lnTo>
                  <a:lnTo>
                    <a:pt x="384" y="897"/>
                  </a:lnTo>
                  <a:lnTo>
                    <a:pt x="360" y="903"/>
                  </a:lnTo>
                  <a:lnTo>
                    <a:pt x="335" y="907"/>
                  </a:lnTo>
                  <a:lnTo>
                    <a:pt x="309" y="911"/>
                  </a:lnTo>
                  <a:lnTo>
                    <a:pt x="286" y="915"/>
                  </a:lnTo>
                  <a:lnTo>
                    <a:pt x="672" y="709"/>
                  </a:lnTo>
                  <a:lnTo>
                    <a:pt x="676" y="686"/>
                  </a:lnTo>
                  <a:lnTo>
                    <a:pt x="642" y="693"/>
                  </a:lnTo>
                  <a:lnTo>
                    <a:pt x="611" y="701"/>
                  </a:lnTo>
                  <a:lnTo>
                    <a:pt x="580" y="709"/>
                  </a:lnTo>
                  <a:lnTo>
                    <a:pt x="548" y="719"/>
                  </a:lnTo>
                  <a:lnTo>
                    <a:pt x="515" y="727"/>
                  </a:lnTo>
                  <a:lnTo>
                    <a:pt x="486" y="734"/>
                  </a:lnTo>
                  <a:lnTo>
                    <a:pt x="452" y="742"/>
                  </a:lnTo>
                  <a:lnTo>
                    <a:pt x="423" y="750"/>
                  </a:lnTo>
                  <a:lnTo>
                    <a:pt x="390" y="758"/>
                  </a:lnTo>
                  <a:lnTo>
                    <a:pt x="358" y="764"/>
                  </a:lnTo>
                  <a:lnTo>
                    <a:pt x="327" y="770"/>
                  </a:lnTo>
                  <a:lnTo>
                    <a:pt x="294" y="776"/>
                  </a:lnTo>
                  <a:lnTo>
                    <a:pt x="262" y="781"/>
                  </a:lnTo>
                  <a:lnTo>
                    <a:pt x="229" y="785"/>
                  </a:lnTo>
                  <a:lnTo>
                    <a:pt x="196" y="789"/>
                  </a:lnTo>
                  <a:lnTo>
                    <a:pt x="164" y="797"/>
                  </a:lnTo>
                  <a:lnTo>
                    <a:pt x="194" y="780"/>
                  </a:lnTo>
                  <a:lnTo>
                    <a:pt x="225" y="766"/>
                  </a:lnTo>
                  <a:lnTo>
                    <a:pt x="255" y="752"/>
                  </a:lnTo>
                  <a:lnTo>
                    <a:pt x="288" y="740"/>
                  </a:lnTo>
                  <a:lnTo>
                    <a:pt x="319" y="725"/>
                  </a:lnTo>
                  <a:lnTo>
                    <a:pt x="351" y="715"/>
                  </a:lnTo>
                  <a:lnTo>
                    <a:pt x="382" y="703"/>
                  </a:lnTo>
                  <a:lnTo>
                    <a:pt x="415" y="691"/>
                  </a:lnTo>
                  <a:lnTo>
                    <a:pt x="445" y="680"/>
                  </a:lnTo>
                  <a:lnTo>
                    <a:pt x="476" y="668"/>
                  </a:lnTo>
                  <a:lnTo>
                    <a:pt x="507" y="654"/>
                  </a:lnTo>
                  <a:lnTo>
                    <a:pt x="539" y="642"/>
                  </a:lnTo>
                  <a:lnTo>
                    <a:pt x="570" y="627"/>
                  </a:lnTo>
                  <a:lnTo>
                    <a:pt x="599" y="611"/>
                  </a:lnTo>
                  <a:lnTo>
                    <a:pt x="629" y="595"/>
                  </a:lnTo>
                  <a:lnTo>
                    <a:pt x="660" y="578"/>
                  </a:lnTo>
                  <a:lnTo>
                    <a:pt x="656" y="554"/>
                  </a:lnTo>
                  <a:lnTo>
                    <a:pt x="627" y="564"/>
                  </a:lnTo>
                  <a:lnTo>
                    <a:pt x="597" y="574"/>
                  </a:lnTo>
                  <a:lnTo>
                    <a:pt x="570" y="584"/>
                  </a:lnTo>
                  <a:lnTo>
                    <a:pt x="541" y="593"/>
                  </a:lnTo>
                  <a:lnTo>
                    <a:pt x="511" y="601"/>
                  </a:lnTo>
                  <a:lnTo>
                    <a:pt x="480" y="611"/>
                  </a:lnTo>
                  <a:lnTo>
                    <a:pt x="450" y="619"/>
                  </a:lnTo>
                  <a:lnTo>
                    <a:pt x="423" y="627"/>
                  </a:lnTo>
                  <a:lnTo>
                    <a:pt x="392" y="635"/>
                  </a:lnTo>
                  <a:lnTo>
                    <a:pt x="360" y="640"/>
                  </a:lnTo>
                  <a:lnTo>
                    <a:pt x="329" y="646"/>
                  </a:lnTo>
                  <a:lnTo>
                    <a:pt x="302" y="652"/>
                  </a:lnTo>
                  <a:lnTo>
                    <a:pt x="270" y="658"/>
                  </a:lnTo>
                  <a:lnTo>
                    <a:pt x="239" y="662"/>
                  </a:lnTo>
                  <a:lnTo>
                    <a:pt x="209" y="666"/>
                  </a:lnTo>
                  <a:lnTo>
                    <a:pt x="180" y="670"/>
                  </a:lnTo>
                  <a:lnTo>
                    <a:pt x="482" y="529"/>
                  </a:lnTo>
                  <a:lnTo>
                    <a:pt x="474" y="503"/>
                  </a:lnTo>
                  <a:lnTo>
                    <a:pt x="450" y="509"/>
                  </a:lnTo>
                  <a:lnTo>
                    <a:pt x="429" y="517"/>
                  </a:lnTo>
                  <a:lnTo>
                    <a:pt x="407" y="525"/>
                  </a:lnTo>
                  <a:lnTo>
                    <a:pt x="384" y="533"/>
                  </a:lnTo>
                  <a:lnTo>
                    <a:pt x="360" y="539"/>
                  </a:lnTo>
                  <a:lnTo>
                    <a:pt x="339" y="546"/>
                  </a:lnTo>
                  <a:lnTo>
                    <a:pt x="315" y="554"/>
                  </a:lnTo>
                  <a:lnTo>
                    <a:pt x="294" y="562"/>
                  </a:lnTo>
                  <a:lnTo>
                    <a:pt x="270" y="570"/>
                  </a:lnTo>
                  <a:lnTo>
                    <a:pt x="245" y="576"/>
                  </a:lnTo>
                  <a:lnTo>
                    <a:pt x="221" y="580"/>
                  </a:lnTo>
                  <a:lnTo>
                    <a:pt x="200" y="586"/>
                  </a:lnTo>
                  <a:lnTo>
                    <a:pt x="176" y="590"/>
                  </a:lnTo>
                  <a:lnTo>
                    <a:pt x="155" y="595"/>
                  </a:lnTo>
                  <a:lnTo>
                    <a:pt x="131" y="597"/>
                  </a:lnTo>
                  <a:lnTo>
                    <a:pt x="110" y="601"/>
                  </a:lnTo>
                  <a:lnTo>
                    <a:pt x="178" y="523"/>
                  </a:lnTo>
                  <a:lnTo>
                    <a:pt x="168" y="527"/>
                  </a:lnTo>
                  <a:lnTo>
                    <a:pt x="159" y="529"/>
                  </a:lnTo>
                  <a:lnTo>
                    <a:pt x="149" y="533"/>
                  </a:lnTo>
                  <a:lnTo>
                    <a:pt x="141" y="537"/>
                  </a:lnTo>
                  <a:lnTo>
                    <a:pt x="131" y="539"/>
                  </a:lnTo>
                  <a:lnTo>
                    <a:pt x="123" y="543"/>
                  </a:lnTo>
                  <a:lnTo>
                    <a:pt x="114" y="545"/>
                  </a:lnTo>
                  <a:lnTo>
                    <a:pt x="106" y="548"/>
                  </a:lnTo>
                  <a:lnTo>
                    <a:pt x="96" y="550"/>
                  </a:lnTo>
                  <a:lnTo>
                    <a:pt x="86" y="552"/>
                  </a:lnTo>
                  <a:lnTo>
                    <a:pt x="76" y="552"/>
                  </a:lnTo>
                  <a:lnTo>
                    <a:pt x="67" y="556"/>
                  </a:lnTo>
                  <a:lnTo>
                    <a:pt x="59" y="556"/>
                  </a:lnTo>
                  <a:lnTo>
                    <a:pt x="49" y="558"/>
                  </a:lnTo>
                  <a:lnTo>
                    <a:pt x="39" y="558"/>
                  </a:lnTo>
                  <a:lnTo>
                    <a:pt x="31" y="560"/>
                  </a:lnTo>
                  <a:lnTo>
                    <a:pt x="0" y="472"/>
                  </a:lnTo>
                  <a:lnTo>
                    <a:pt x="10" y="472"/>
                  </a:lnTo>
                  <a:lnTo>
                    <a:pt x="33" y="470"/>
                  </a:lnTo>
                  <a:lnTo>
                    <a:pt x="67" y="464"/>
                  </a:lnTo>
                  <a:lnTo>
                    <a:pt x="112" y="454"/>
                  </a:lnTo>
                  <a:lnTo>
                    <a:pt x="162" y="439"/>
                  </a:lnTo>
                  <a:lnTo>
                    <a:pt x="219" y="427"/>
                  </a:lnTo>
                  <a:lnTo>
                    <a:pt x="278" y="409"/>
                  </a:lnTo>
                  <a:lnTo>
                    <a:pt x="343" y="394"/>
                  </a:lnTo>
                  <a:lnTo>
                    <a:pt x="407" y="374"/>
                  </a:lnTo>
                  <a:lnTo>
                    <a:pt x="470" y="355"/>
                  </a:lnTo>
                  <a:lnTo>
                    <a:pt x="531" y="335"/>
                  </a:lnTo>
                  <a:lnTo>
                    <a:pt x="588" y="317"/>
                  </a:lnTo>
                  <a:lnTo>
                    <a:pt x="638" y="298"/>
                  </a:lnTo>
                  <a:lnTo>
                    <a:pt x="685" y="282"/>
                  </a:lnTo>
                  <a:lnTo>
                    <a:pt x="721" y="266"/>
                  </a:lnTo>
                  <a:lnTo>
                    <a:pt x="748" y="259"/>
                  </a:lnTo>
                  <a:lnTo>
                    <a:pt x="748" y="249"/>
                  </a:lnTo>
                  <a:lnTo>
                    <a:pt x="748" y="237"/>
                  </a:lnTo>
                  <a:lnTo>
                    <a:pt x="750" y="223"/>
                  </a:lnTo>
                  <a:lnTo>
                    <a:pt x="754" y="206"/>
                  </a:lnTo>
                  <a:lnTo>
                    <a:pt x="758" y="186"/>
                  </a:lnTo>
                  <a:lnTo>
                    <a:pt x="760" y="165"/>
                  </a:lnTo>
                  <a:lnTo>
                    <a:pt x="766" y="143"/>
                  </a:lnTo>
                  <a:lnTo>
                    <a:pt x="770" y="120"/>
                  </a:lnTo>
                  <a:lnTo>
                    <a:pt x="774" y="96"/>
                  </a:lnTo>
                  <a:lnTo>
                    <a:pt x="778" y="77"/>
                  </a:lnTo>
                  <a:lnTo>
                    <a:pt x="781" y="55"/>
                  </a:lnTo>
                  <a:lnTo>
                    <a:pt x="787" y="39"/>
                  </a:lnTo>
                  <a:lnTo>
                    <a:pt x="789" y="22"/>
                  </a:lnTo>
                  <a:lnTo>
                    <a:pt x="795" y="10"/>
                  </a:lnTo>
                  <a:lnTo>
                    <a:pt x="797" y="2"/>
                  </a:lnTo>
                  <a:lnTo>
                    <a:pt x="803" y="0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516" name="Freeform 300"/>
            <p:cNvSpPr>
              <a:spLocks/>
            </p:cNvSpPr>
            <p:nvPr/>
          </p:nvSpPr>
          <p:spPr bwMode="auto">
            <a:xfrm rot="3195183" flipH="1">
              <a:off x="3147" y="3002"/>
              <a:ext cx="43" cy="60"/>
            </a:xfrm>
            <a:custGeom>
              <a:avLst/>
              <a:gdLst>
                <a:gd name="T0" fmla="*/ 398 w 829"/>
                <a:gd name="T1" fmla="*/ 267 h 905"/>
                <a:gd name="T2" fmla="*/ 274 w 829"/>
                <a:gd name="T3" fmla="*/ 371 h 905"/>
                <a:gd name="T4" fmla="*/ 311 w 829"/>
                <a:gd name="T5" fmla="*/ 367 h 905"/>
                <a:gd name="T6" fmla="*/ 349 w 829"/>
                <a:gd name="T7" fmla="*/ 357 h 905"/>
                <a:gd name="T8" fmla="*/ 384 w 829"/>
                <a:gd name="T9" fmla="*/ 349 h 905"/>
                <a:gd name="T10" fmla="*/ 419 w 829"/>
                <a:gd name="T11" fmla="*/ 343 h 905"/>
                <a:gd name="T12" fmla="*/ 458 w 829"/>
                <a:gd name="T13" fmla="*/ 345 h 905"/>
                <a:gd name="T14" fmla="*/ 437 w 829"/>
                <a:gd name="T15" fmla="*/ 353 h 905"/>
                <a:gd name="T16" fmla="*/ 404 w 829"/>
                <a:gd name="T17" fmla="*/ 369 h 905"/>
                <a:gd name="T18" fmla="*/ 364 w 829"/>
                <a:gd name="T19" fmla="*/ 388 h 905"/>
                <a:gd name="T20" fmla="*/ 341 w 829"/>
                <a:gd name="T21" fmla="*/ 410 h 905"/>
                <a:gd name="T22" fmla="*/ 541 w 829"/>
                <a:gd name="T23" fmla="*/ 396 h 905"/>
                <a:gd name="T24" fmla="*/ 429 w 829"/>
                <a:gd name="T25" fmla="*/ 574 h 905"/>
                <a:gd name="T26" fmla="*/ 413 w 829"/>
                <a:gd name="T27" fmla="*/ 608 h 905"/>
                <a:gd name="T28" fmla="*/ 499 w 829"/>
                <a:gd name="T29" fmla="*/ 641 h 905"/>
                <a:gd name="T30" fmla="*/ 437 w 829"/>
                <a:gd name="T31" fmla="*/ 666 h 905"/>
                <a:gd name="T32" fmla="*/ 368 w 829"/>
                <a:gd name="T33" fmla="*/ 684 h 905"/>
                <a:gd name="T34" fmla="*/ 300 w 829"/>
                <a:gd name="T35" fmla="*/ 705 h 905"/>
                <a:gd name="T36" fmla="*/ 235 w 829"/>
                <a:gd name="T37" fmla="*/ 733 h 905"/>
                <a:gd name="T38" fmla="*/ 180 w 829"/>
                <a:gd name="T39" fmla="*/ 776 h 905"/>
                <a:gd name="T40" fmla="*/ 210 w 829"/>
                <a:gd name="T41" fmla="*/ 772 h 905"/>
                <a:gd name="T42" fmla="*/ 272 w 829"/>
                <a:gd name="T43" fmla="*/ 758 h 905"/>
                <a:gd name="T44" fmla="*/ 349 w 829"/>
                <a:gd name="T45" fmla="*/ 741 h 905"/>
                <a:gd name="T46" fmla="*/ 419 w 829"/>
                <a:gd name="T47" fmla="*/ 725 h 905"/>
                <a:gd name="T48" fmla="*/ 460 w 829"/>
                <a:gd name="T49" fmla="*/ 717 h 905"/>
                <a:gd name="T50" fmla="*/ 429 w 829"/>
                <a:gd name="T51" fmla="*/ 731 h 905"/>
                <a:gd name="T52" fmla="*/ 372 w 829"/>
                <a:gd name="T53" fmla="*/ 752 h 905"/>
                <a:gd name="T54" fmla="*/ 315 w 829"/>
                <a:gd name="T55" fmla="*/ 778 h 905"/>
                <a:gd name="T56" fmla="*/ 257 w 829"/>
                <a:gd name="T57" fmla="*/ 797 h 905"/>
                <a:gd name="T58" fmla="*/ 200 w 829"/>
                <a:gd name="T59" fmla="*/ 819 h 905"/>
                <a:gd name="T60" fmla="*/ 161 w 829"/>
                <a:gd name="T61" fmla="*/ 833 h 905"/>
                <a:gd name="T62" fmla="*/ 202 w 829"/>
                <a:gd name="T63" fmla="*/ 829 h 905"/>
                <a:gd name="T64" fmla="*/ 288 w 829"/>
                <a:gd name="T65" fmla="*/ 809 h 905"/>
                <a:gd name="T66" fmla="*/ 388 w 829"/>
                <a:gd name="T67" fmla="*/ 788 h 905"/>
                <a:gd name="T68" fmla="*/ 476 w 829"/>
                <a:gd name="T69" fmla="*/ 772 h 905"/>
                <a:gd name="T70" fmla="*/ 521 w 829"/>
                <a:gd name="T71" fmla="*/ 772 h 905"/>
                <a:gd name="T72" fmla="*/ 460 w 829"/>
                <a:gd name="T73" fmla="*/ 839 h 905"/>
                <a:gd name="T74" fmla="*/ 517 w 829"/>
                <a:gd name="T75" fmla="*/ 823 h 905"/>
                <a:gd name="T76" fmla="*/ 586 w 829"/>
                <a:gd name="T77" fmla="*/ 803 h 905"/>
                <a:gd name="T78" fmla="*/ 650 w 829"/>
                <a:gd name="T79" fmla="*/ 778 h 905"/>
                <a:gd name="T80" fmla="*/ 707 w 829"/>
                <a:gd name="T81" fmla="*/ 756 h 905"/>
                <a:gd name="T82" fmla="*/ 742 w 829"/>
                <a:gd name="T83" fmla="*/ 750 h 905"/>
                <a:gd name="T84" fmla="*/ 778 w 829"/>
                <a:gd name="T85" fmla="*/ 778 h 905"/>
                <a:gd name="T86" fmla="*/ 817 w 829"/>
                <a:gd name="T87" fmla="*/ 797 h 905"/>
                <a:gd name="T88" fmla="*/ 731 w 829"/>
                <a:gd name="T89" fmla="*/ 835 h 905"/>
                <a:gd name="T90" fmla="*/ 574 w 829"/>
                <a:gd name="T91" fmla="*/ 874 h 905"/>
                <a:gd name="T92" fmla="*/ 409 w 829"/>
                <a:gd name="T93" fmla="*/ 901 h 905"/>
                <a:gd name="T94" fmla="*/ 241 w 829"/>
                <a:gd name="T95" fmla="*/ 905 h 905"/>
                <a:gd name="T96" fmla="*/ 84 w 829"/>
                <a:gd name="T97" fmla="*/ 884 h 905"/>
                <a:gd name="T98" fmla="*/ 4 w 829"/>
                <a:gd name="T99" fmla="*/ 831 h 905"/>
                <a:gd name="T100" fmla="*/ 63 w 829"/>
                <a:gd name="T101" fmla="*/ 772 h 905"/>
                <a:gd name="T102" fmla="*/ 129 w 829"/>
                <a:gd name="T103" fmla="*/ 717 h 905"/>
                <a:gd name="T104" fmla="*/ 200 w 829"/>
                <a:gd name="T105" fmla="*/ 660 h 905"/>
                <a:gd name="T106" fmla="*/ 268 w 829"/>
                <a:gd name="T107" fmla="*/ 604 h 905"/>
                <a:gd name="T108" fmla="*/ 335 w 829"/>
                <a:gd name="T109" fmla="*/ 545 h 905"/>
                <a:gd name="T110" fmla="*/ 292 w 829"/>
                <a:gd name="T111" fmla="*/ 508 h 905"/>
                <a:gd name="T112" fmla="*/ 235 w 829"/>
                <a:gd name="T113" fmla="*/ 470 h 905"/>
                <a:gd name="T114" fmla="*/ 168 w 829"/>
                <a:gd name="T115" fmla="*/ 439 h 905"/>
                <a:gd name="T116" fmla="*/ 104 w 829"/>
                <a:gd name="T117" fmla="*/ 414 h 905"/>
                <a:gd name="T118" fmla="*/ 43 w 829"/>
                <a:gd name="T119" fmla="*/ 402 h 905"/>
                <a:gd name="T120" fmla="*/ 633 w 829"/>
                <a:gd name="T121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29" h="905">
                  <a:moveTo>
                    <a:pt x="633" y="0"/>
                  </a:moveTo>
                  <a:lnTo>
                    <a:pt x="642" y="106"/>
                  </a:lnTo>
                  <a:lnTo>
                    <a:pt x="398" y="267"/>
                  </a:lnTo>
                  <a:lnTo>
                    <a:pt x="458" y="259"/>
                  </a:lnTo>
                  <a:lnTo>
                    <a:pt x="264" y="373"/>
                  </a:lnTo>
                  <a:lnTo>
                    <a:pt x="274" y="371"/>
                  </a:lnTo>
                  <a:lnTo>
                    <a:pt x="288" y="371"/>
                  </a:lnTo>
                  <a:lnTo>
                    <a:pt x="300" y="369"/>
                  </a:lnTo>
                  <a:lnTo>
                    <a:pt x="311" y="367"/>
                  </a:lnTo>
                  <a:lnTo>
                    <a:pt x="323" y="365"/>
                  </a:lnTo>
                  <a:lnTo>
                    <a:pt x="335" y="361"/>
                  </a:lnTo>
                  <a:lnTo>
                    <a:pt x="349" y="357"/>
                  </a:lnTo>
                  <a:lnTo>
                    <a:pt x="360" y="357"/>
                  </a:lnTo>
                  <a:lnTo>
                    <a:pt x="372" y="351"/>
                  </a:lnTo>
                  <a:lnTo>
                    <a:pt x="384" y="349"/>
                  </a:lnTo>
                  <a:lnTo>
                    <a:pt x="396" y="347"/>
                  </a:lnTo>
                  <a:lnTo>
                    <a:pt x="407" y="345"/>
                  </a:lnTo>
                  <a:lnTo>
                    <a:pt x="419" y="343"/>
                  </a:lnTo>
                  <a:lnTo>
                    <a:pt x="431" y="341"/>
                  </a:lnTo>
                  <a:lnTo>
                    <a:pt x="445" y="341"/>
                  </a:lnTo>
                  <a:lnTo>
                    <a:pt x="458" y="345"/>
                  </a:lnTo>
                  <a:lnTo>
                    <a:pt x="452" y="345"/>
                  </a:lnTo>
                  <a:lnTo>
                    <a:pt x="445" y="349"/>
                  </a:lnTo>
                  <a:lnTo>
                    <a:pt x="437" y="353"/>
                  </a:lnTo>
                  <a:lnTo>
                    <a:pt x="427" y="357"/>
                  </a:lnTo>
                  <a:lnTo>
                    <a:pt x="413" y="363"/>
                  </a:lnTo>
                  <a:lnTo>
                    <a:pt x="404" y="369"/>
                  </a:lnTo>
                  <a:lnTo>
                    <a:pt x="390" y="374"/>
                  </a:lnTo>
                  <a:lnTo>
                    <a:pt x="380" y="382"/>
                  </a:lnTo>
                  <a:lnTo>
                    <a:pt x="364" y="388"/>
                  </a:lnTo>
                  <a:lnTo>
                    <a:pt x="356" y="396"/>
                  </a:lnTo>
                  <a:lnTo>
                    <a:pt x="347" y="402"/>
                  </a:lnTo>
                  <a:lnTo>
                    <a:pt x="341" y="410"/>
                  </a:lnTo>
                  <a:lnTo>
                    <a:pt x="331" y="421"/>
                  </a:lnTo>
                  <a:lnTo>
                    <a:pt x="339" y="435"/>
                  </a:lnTo>
                  <a:lnTo>
                    <a:pt x="541" y="396"/>
                  </a:lnTo>
                  <a:lnTo>
                    <a:pt x="429" y="490"/>
                  </a:lnTo>
                  <a:lnTo>
                    <a:pt x="556" y="496"/>
                  </a:lnTo>
                  <a:lnTo>
                    <a:pt x="429" y="574"/>
                  </a:lnTo>
                  <a:lnTo>
                    <a:pt x="423" y="582"/>
                  </a:lnTo>
                  <a:lnTo>
                    <a:pt x="417" y="594"/>
                  </a:lnTo>
                  <a:lnTo>
                    <a:pt x="413" y="608"/>
                  </a:lnTo>
                  <a:lnTo>
                    <a:pt x="413" y="621"/>
                  </a:lnTo>
                  <a:lnTo>
                    <a:pt x="521" y="633"/>
                  </a:lnTo>
                  <a:lnTo>
                    <a:pt x="499" y="641"/>
                  </a:lnTo>
                  <a:lnTo>
                    <a:pt x="478" y="651"/>
                  </a:lnTo>
                  <a:lnTo>
                    <a:pt x="456" y="658"/>
                  </a:lnTo>
                  <a:lnTo>
                    <a:pt x="437" y="666"/>
                  </a:lnTo>
                  <a:lnTo>
                    <a:pt x="413" y="672"/>
                  </a:lnTo>
                  <a:lnTo>
                    <a:pt x="390" y="678"/>
                  </a:lnTo>
                  <a:lnTo>
                    <a:pt x="368" y="684"/>
                  </a:lnTo>
                  <a:lnTo>
                    <a:pt x="347" y="692"/>
                  </a:lnTo>
                  <a:lnTo>
                    <a:pt x="323" y="698"/>
                  </a:lnTo>
                  <a:lnTo>
                    <a:pt x="300" y="705"/>
                  </a:lnTo>
                  <a:lnTo>
                    <a:pt x="278" y="713"/>
                  </a:lnTo>
                  <a:lnTo>
                    <a:pt x="259" y="725"/>
                  </a:lnTo>
                  <a:lnTo>
                    <a:pt x="235" y="733"/>
                  </a:lnTo>
                  <a:lnTo>
                    <a:pt x="217" y="747"/>
                  </a:lnTo>
                  <a:lnTo>
                    <a:pt x="198" y="758"/>
                  </a:lnTo>
                  <a:lnTo>
                    <a:pt x="180" y="776"/>
                  </a:lnTo>
                  <a:lnTo>
                    <a:pt x="186" y="774"/>
                  </a:lnTo>
                  <a:lnTo>
                    <a:pt x="194" y="774"/>
                  </a:lnTo>
                  <a:lnTo>
                    <a:pt x="210" y="772"/>
                  </a:lnTo>
                  <a:lnTo>
                    <a:pt x="227" y="768"/>
                  </a:lnTo>
                  <a:lnTo>
                    <a:pt x="249" y="764"/>
                  </a:lnTo>
                  <a:lnTo>
                    <a:pt x="272" y="758"/>
                  </a:lnTo>
                  <a:lnTo>
                    <a:pt x="298" y="752"/>
                  </a:lnTo>
                  <a:lnTo>
                    <a:pt x="323" y="749"/>
                  </a:lnTo>
                  <a:lnTo>
                    <a:pt x="349" y="741"/>
                  </a:lnTo>
                  <a:lnTo>
                    <a:pt x="372" y="735"/>
                  </a:lnTo>
                  <a:lnTo>
                    <a:pt x="398" y="731"/>
                  </a:lnTo>
                  <a:lnTo>
                    <a:pt x="419" y="725"/>
                  </a:lnTo>
                  <a:lnTo>
                    <a:pt x="437" y="721"/>
                  </a:lnTo>
                  <a:lnTo>
                    <a:pt x="451" y="717"/>
                  </a:lnTo>
                  <a:lnTo>
                    <a:pt x="460" y="717"/>
                  </a:lnTo>
                  <a:lnTo>
                    <a:pt x="466" y="717"/>
                  </a:lnTo>
                  <a:lnTo>
                    <a:pt x="447" y="723"/>
                  </a:lnTo>
                  <a:lnTo>
                    <a:pt x="429" y="731"/>
                  </a:lnTo>
                  <a:lnTo>
                    <a:pt x="409" y="737"/>
                  </a:lnTo>
                  <a:lnTo>
                    <a:pt x="390" y="747"/>
                  </a:lnTo>
                  <a:lnTo>
                    <a:pt x="372" y="752"/>
                  </a:lnTo>
                  <a:lnTo>
                    <a:pt x="353" y="760"/>
                  </a:lnTo>
                  <a:lnTo>
                    <a:pt x="333" y="768"/>
                  </a:lnTo>
                  <a:lnTo>
                    <a:pt x="315" y="778"/>
                  </a:lnTo>
                  <a:lnTo>
                    <a:pt x="294" y="784"/>
                  </a:lnTo>
                  <a:lnTo>
                    <a:pt x="274" y="792"/>
                  </a:lnTo>
                  <a:lnTo>
                    <a:pt x="257" y="797"/>
                  </a:lnTo>
                  <a:lnTo>
                    <a:pt x="237" y="807"/>
                  </a:lnTo>
                  <a:lnTo>
                    <a:pt x="217" y="813"/>
                  </a:lnTo>
                  <a:lnTo>
                    <a:pt x="200" y="819"/>
                  </a:lnTo>
                  <a:lnTo>
                    <a:pt x="182" y="825"/>
                  </a:lnTo>
                  <a:lnTo>
                    <a:pt x="165" y="831"/>
                  </a:lnTo>
                  <a:lnTo>
                    <a:pt x="161" y="833"/>
                  </a:lnTo>
                  <a:lnTo>
                    <a:pt x="168" y="833"/>
                  </a:lnTo>
                  <a:lnTo>
                    <a:pt x="182" y="831"/>
                  </a:lnTo>
                  <a:lnTo>
                    <a:pt x="202" y="829"/>
                  </a:lnTo>
                  <a:lnTo>
                    <a:pt x="225" y="823"/>
                  </a:lnTo>
                  <a:lnTo>
                    <a:pt x="257" y="815"/>
                  </a:lnTo>
                  <a:lnTo>
                    <a:pt x="288" y="809"/>
                  </a:lnTo>
                  <a:lnTo>
                    <a:pt x="323" y="803"/>
                  </a:lnTo>
                  <a:lnTo>
                    <a:pt x="356" y="795"/>
                  </a:lnTo>
                  <a:lnTo>
                    <a:pt x="388" y="788"/>
                  </a:lnTo>
                  <a:lnTo>
                    <a:pt x="421" y="782"/>
                  </a:lnTo>
                  <a:lnTo>
                    <a:pt x="452" y="776"/>
                  </a:lnTo>
                  <a:lnTo>
                    <a:pt x="476" y="772"/>
                  </a:lnTo>
                  <a:lnTo>
                    <a:pt x="498" y="768"/>
                  </a:lnTo>
                  <a:lnTo>
                    <a:pt x="511" y="768"/>
                  </a:lnTo>
                  <a:lnTo>
                    <a:pt x="521" y="772"/>
                  </a:lnTo>
                  <a:lnTo>
                    <a:pt x="429" y="846"/>
                  </a:lnTo>
                  <a:lnTo>
                    <a:pt x="443" y="842"/>
                  </a:lnTo>
                  <a:lnTo>
                    <a:pt x="460" y="839"/>
                  </a:lnTo>
                  <a:lnTo>
                    <a:pt x="478" y="833"/>
                  </a:lnTo>
                  <a:lnTo>
                    <a:pt x="498" y="829"/>
                  </a:lnTo>
                  <a:lnTo>
                    <a:pt x="517" y="823"/>
                  </a:lnTo>
                  <a:lnTo>
                    <a:pt x="541" y="815"/>
                  </a:lnTo>
                  <a:lnTo>
                    <a:pt x="562" y="809"/>
                  </a:lnTo>
                  <a:lnTo>
                    <a:pt x="586" y="803"/>
                  </a:lnTo>
                  <a:lnTo>
                    <a:pt x="607" y="794"/>
                  </a:lnTo>
                  <a:lnTo>
                    <a:pt x="631" y="788"/>
                  </a:lnTo>
                  <a:lnTo>
                    <a:pt x="650" y="778"/>
                  </a:lnTo>
                  <a:lnTo>
                    <a:pt x="672" y="772"/>
                  </a:lnTo>
                  <a:lnTo>
                    <a:pt x="689" y="764"/>
                  </a:lnTo>
                  <a:lnTo>
                    <a:pt x="707" y="756"/>
                  </a:lnTo>
                  <a:lnTo>
                    <a:pt x="723" y="750"/>
                  </a:lnTo>
                  <a:lnTo>
                    <a:pt x="738" y="745"/>
                  </a:lnTo>
                  <a:lnTo>
                    <a:pt x="742" y="750"/>
                  </a:lnTo>
                  <a:lnTo>
                    <a:pt x="752" y="760"/>
                  </a:lnTo>
                  <a:lnTo>
                    <a:pt x="762" y="768"/>
                  </a:lnTo>
                  <a:lnTo>
                    <a:pt x="778" y="778"/>
                  </a:lnTo>
                  <a:lnTo>
                    <a:pt x="789" y="784"/>
                  </a:lnTo>
                  <a:lnTo>
                    <a:pt x="803" y="792"/>
                  </a:lnTo>
                  <a:lnTo>
                    <a:pt x="817" y="797"/>
                  </a:lnTo>
                  <a:lnTo>
                    <a:pt x="829" y="803"/>
                  </a:lnTo>
                  <a:lnTo>
                    <a:pt x="780" y="819"/>
                  </a:lnTo>
                  <a:lnTo>
                    <a:pt x="731" y="835"/>
                  </a:lnTo>
                  <a:lnTo>
                    <a:pt x="680" y="848"/>
                  </a:lnTo>
                  <a:lnTo>
                    <a:pt x="629" y="864"/>
                  </a:lnTo>
                  <a:lnTo>
                    <a:pt x="574" y="874"/>
                  </a:lnTo>
                  <a:lnTo>
                    <a:pt x="519" y="886"/>
                  </a:lnTo>
                  <a:lnTo>
                    <a:pt x="464" y="893"/>
                  </a:lnTo>
                  <a:lnTo>
                    <a:pt x="409" y="901"/>
                  </a:lnTo>
                  <a:lnTo>
                    <a:pt x="353" y="905"/>
                  </a:lnTo>
                  <a:lnTo>
                    <a:pt x="298" y="905"/>
                  </a:lnTo>
                  <a:lnTo>
                    <a:pt x="241" y="905"/>
                  </a:lnTo>
                  <a:lnTo>
                    <a:pt x="188" y="901"/>
                  </a:lnTo>
                  <a:lnTo>
                    <a:pt x="135" y="893"/>
                  </a:lnTo>
                  <a:lnTo>
                    <a:pt x="84" y="884"/>
                  </a:lnTo>
                  <a:lnTo>
                    <a:pt x="33" y="870"/>
                  </a:lnTo>
                  <a:lnTo>
                    <a:pt x="0" y="854"/>
                  </a:lnTo>
                  <a:lnTo>
                    <a:pt x="4" y="831"/>
                  </a:lnTo>
                  <a:lnTo>
                    <a:pt x="24" y="811"/>
                  </a:lnTo>
                  <a:lnTo>
                    <a:pt x="41" y="790"/>
                  </a:lnTo>
                  <a:lnTo>
                    <a:pt x="63" y="772"/>
                  </a:lnTo>
                  <a:lnTo>
                    <a:pt x="84" y="752"/>
                  </a:lnTo>
                  <a:lnTo>
                    <a:pt x="106" y="733"/>
                  </a:lnTo>
                  <a:lnTo>
                    <a:pt x="129" y="717"/>
                  </a:lnTo>
                  <a:lnTo>
                    <a:pt x="153" y="700"/>
                  </a:lnTo>
                  <a:lnTo>
                    <a:pt x="176" y="680"/>
                  </a:lnTo>
                  <a:lnTo>
                    <a:pt x="200" y="660"/>
                  </a:lnTo>
                  <a:lnTo>
                    <a:pt x="223" y="643"/>
                  </a:lnTo>
                  <a:lnTo>
                    <a:pt x="247" y="625"/>
                  </a:lnTo>
                  <a:lnTo>
                    <a:pt x="268" y="604"/>
                  </a:lnTo>
                  <a:lnTo>
                    <a:pt x="292" y="586"/>
                  </a:lnTo>
                  <a:lnTo>
                    <a:pt x="313" y="564"/>
                  </a:lnTo>
                  <a:lnTo>
                    <a:pt x="335" y="545"/>
                  </a:lnTo>
                  <a:lnTo>
                    <a:pt x="321" y="533"/>
                  </a:lnTo>
                  <a:lnTo>
                    <a:pt x="308" y="519"/>
                  </a:lnTo>
                  <a:lnTo>
                    <a:pt x="292" y="508"/>
                  </a:lnTo>
                  <a:lnTo>
                    <a:pt x="274" y="496"/>
                  </a:lnTo>
                  <a:lnTo>
                    <a:pt x="255" y="482"/>
                  </a:lnTo>
                  <a:lnTo>
                    <a:pt x="235" y="470"/>
                  </a:lnTo>
                  <a:lnTo>
                    <a:pt x="214" y="459"/>
                  </a:lnTo>
                  <a:lnTo>
                    <a:pt x="194" y="449"/>
                  </a:lnTo>
                  <a:lnTo>
                    <a:pt x="168" y="439"/>
                  </a:lnTo>
                  <a:lnTo>
                    <a:pt x="147" y="429"/>
                  </a:lnTo>
                  <a:lnTo>
                    <a:pt x="123" y="420"/>
                  </a:lnTo>
                  <a:lnTo>
                    <a:pt x="104" y="414"/>
                  </a:lnTo>
                  <a:lnTo>
                    <a:pt x="80" y="408"/>
                  </a:lnTo>
                  <a:lnTo>
                    <a:pt x="63" y="406"/>
                  </a:lnTo>
                  <a:lnTo>
                    <a:pt x="43" y="402"/>
                  </a:lnTo>
                  <a:lnTo>
                    <a:pt x="27" y="404"/>
                  </a:lnTo>
                  <a:lnTo>
                    <a:pt x="633" y="0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517" name="Freeform 301"/>
            <p:cNvSpPr>
              <a:spLocks/>
            </p:cNvSpPr>
            <p:nvPr/>
          </p:nvSpPr>
          <p:spPr bwMode="auto">
            <a:xfrm rot="3195183" flipH="1">
              <a:off x="3143" y="2956"/>
              <a:ext cx="42" cy="47"/>
            </a:xfrm>
            <a:custGeom>
              <a:avLst/>
              <a:gdLst>
                <a:gd name="T0" fmla="*/ 672 w 827"/>
                <a:gd name="T1" fmla="*/ 23 h 707"/>
                <a:gd name="T2" fmla="*/ 470 w 827"/>
                <a:gd name="T3" fmla="*/ 39 h 707"/>
                <a:gd name="T4" fmla="*/ 543 w 827"/>
                <a:gd name="T5" fmla="*/ 0 h 707"/>
                <a:gd name="T6" fmla="*/ 275 w 827"/>
                <a:gd name="T7" fmla="*/ 15 h 707"/>
                <a:gd name="T8" fmla="*/ 376 w 827"/>
                <a:gd name="T9" fmla="*/ 51 h 707"/>
                <a:gd name="T10" fmla="*/ 175 w 827"/>
                <a:gd name="T11" fmla="*/ 125 h 707"/>
                <a:gd name="T12" fmla="*/ 316 w 827"/>
                <a:gd name="T13" fmla="*/ 121 h 707"/>
                <a:gd name="T14" fmla="*/ 106 w 827"/>
                <a:gd name="T15" fmla="*/ 239 h 707"/>
                <a:gd name="T16" fmla="*/ 292 w 827"/>
                <a:gd name="T17" fmla="*/ 248 h 707"/>
                <a:gd name="T18" fmla="*/ 83 w 827"/>
                <a:gd name="T19" fmla="*/ 385 h 707"/>
                <a:gd name="T20" fmla="*/ 245 w 827"/>
                <a:gd name="T21" fmla="*/ 382 h 707"/>
                <a:gd name="T22" fmla="*/ 0 w 827"/>
                <a:gd name="T23" fmla="*/ 532 h 707"/>
                <a:gd name="T24" fmla="*/ 202 w 827"/>
                <a:gd name="T25" fmla="*/ 528 h 707"/>
                <a:gd name="T26" fmla="*/ 47 w 827"/>
                <a:gd name="T27" fmla="*/ 652 h 707"/>
                <a:gd name="T28" fmla="*/ 233 w 827"/>
                <a:gd name="T29" fmla="*/ 628 h 707"/>
                <a:gd name="T30" fmla="*/ 136 w 827"/>
                <a:gd name="T31" fmla="*/ 707 h 707"/>
                <a:gd name="T32" fmla="*/ 615 w 827"/>
                <a:gd name="T33" fmla="*/ 660 h 707"/>
                <a:gd name="T34" fmla="*/ 819 w 827"/>
                <a:gd name="T35" fmla="*/ 622 h 707"/>
                <a:gd name="T36" fmla="*/ 521 w 827"/>
                <a:gd name="T37" fmla="*/ 615 h 707"/>
                <a:gd name="T38" fmla="*/ 729 w 827"/>
                <a:gd name="T39" fmla="*/ 513 h 707"/>
                <a:gd name="T40" fmla="*/ 470 w 827"/>
                <a:gd name="T41" fmla="*/ 509 h 707"/>
                <a:gd name="T42" fmla="*/ 786 w 827"/>
                <a:gd name="T43" fmla="*/ 374 h 707"/>
                <a:gd name="T44" fmla="*/ 621 w 827"/>
                <a:gd name="T45" fmla="*/ 366 h 707"/>
                <a:gd name="T46" fmla="*/ 827 w 827"/>
                <a:gd name="T47" fmla="*/ 223 h 707"/>
                <a:gd name="T48" fmla="*/ 521 w 827"/>
                <a:gd name="T49" fmla="*/ 288 h 707"/>
                <a:gd name="T50" fmla="*/ 566 w 827"/>
                <a:gd name="T51" fmla="*/ 207 h 707"/>
                <a:gd name="T52" fmla="*/ 737 w 827"/>
                <a:gd name="T53" fmla="*/ 117 h 707"/>
                <a:gd name="T54" fmla="*/ 514 w 827"/>
                <a:gd name="T55" fmla="*/ 125 h 707"/>
                <a:gd name="T56" fmla="*/ 672 w 827"/>
                <a:gd name="T57" fmla="*/ 23 h 707"/>
                <a:gd name="T58" fmla="*/ 672 w 827"/>
                <a:gd name="T59" fmla="*/ 2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7" h="707">
                  <a:moveTo>
                    <a:pt x="672" y="23"/>
                  </a:moveTo>
                  <a:lnTo>
                    <a:pt x="470" y="39"/>
                  </a:lnTo>
                  <a:lnTo>
                    <a:pt x="543" y="0"/>
                  </a:lnTo>
                  <a:lnTo>
                    <a:pt x="275" y="15"/>
                  </a:lnTo>
                  <a:lnTo>
                    <a:pt x="376" y="51"/>
                  </a:lnTo>
                  <a:lnTo>
                    <a:pt x="175" y="125"/>
                  </a:lnTo>
                  <a:lnTo>
                    <a:pt x="316" y="121"/>
                  </a:lnTo>
                  <a:lnTo>
                    <a:pt x="106" y="239"/>
                  </a:lnTo>
                  <a:lnTo>
                    <a:pt x="292" y="248"/>
                  </a:lnTo>
                  <a:lnTo>
                    <a:pt x="83" y="385"/>
                  </a:lnTo>
                  <a:lnTo>
                    <a:pt x="245" y="382"/>
                  </a:lnTo>
                  <a:lnTo>
                    <a:pt x="0" y="532"/>
                  </a:lnTo>
                  <a:lnTo>
                    <a:pt x="202" y="528"/>
                  </a:lnTo>
                  <a:lnTo>
                    <a:pt x="47" y="652"/>
                  </a:lnTo>
                  <a:lnTo>
                    <a:pt x="233" y="628"/>
                  </a:lnTo>
                  <a:lnTo>
                    <a:pt x="136" y="707"/>
                  </a:lnTo>
                  <a:lnTo>
                    <a:pt x="615" y="660"/>
                  </a:lnTo>
                  <a:lnTo>
                    <a:pt x="819" y="622"/>
                  </a:lnTo>
                  <a:lnTo>
                    <a:pt x="521" y="615"/>
                  </a:lnTo>
                  <a:lnTo>
                    <a:pt x="729" y="513"/>
                  </a:lnTo>
                  <a:lnTo>
                    <a:pt x="470" y="509"/>
                  </a:lnTo>
                  <a:lnTo>
                    <a:pt x="786" y="374"/>
                  </a:lnTo>
                  <a:lnTo>
                    <a:pt x="621" y="366"/>
                  </a:lnTo>
                  <a:lnTo>
                    <a:pt x="827" y="223"/>
                  </a:lnTo>
                  <a:lnTo>
                    <a:pt x="521" y="288"/>
                  </a:lnTo>
                  <a:lnTo>
                    <a:pt x="566" y="207"/>
                  </a:lnTo>
                  <a:lnTo>
                    <a:pt x="737" y="117"/>
                  </a:lnTo>
                  <a:lnTo>
                    <a:pt x="514" y="125"/>
                  </a:lnTo>
                  <a:lnTo>
                    <a:pt x="672" y="23"/>
                  </a:lnTo>
                  <a:lnTo>
                    <a:pt x="672" y="23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518" name="Freeform 302"/>
            <p:cNvSpPr>
              <a:spLocks/>
            </p:cNvSpPr>
            <p:nvPr/>
          </p:nvSpPr>
          <p:spPr bwMode="auto">
            <a:xfrm rot="3195183" flipH="1">
              <a:off x="3157" y="3006"/>
              <a:ext cx="12" cy="41"/>
            </a:xfrm>
            <a:custGeom>
              <a:avLst/>
              <a:gdLst>
                <a:gd name="T0" fmla="*/ 147 w 249"/>
                <a:gd name="T1" fmla="*/ 0 h 624"/>
                <a:gd name="T2" fmla="*/ 167 w 249"/>
                <a:gd name="T3" fmla="*/ 178 h 624"/>
                <a:gd name="T4" fmla="*/ 194 w 249"/>
                <a:gd name="T5" fmla="*/ 364 h 624"/>
                <a:gd name="T6" fmla="*/ 249 w 249"/>
                <a:gd name="T7" fmla="*/ 546 h 624"/>
                <a:gd name="T8" fmla="*/ 128 w 249"/>
                <a:gd name="T9" fmla="*/ 624 h 624"/>
                <a:gd name="T10" fmla="*/ 167 w 249"/>
                <a:gd name="T11" fmla="*/ 526 h 624"/>
                <a:gd name="T12" fmla="*/ 34 w 249"/>
                <a:gd name="T13" fmla="*/ 577 h 624"/>
                <a:gd name="T14" fmla="*/ 81 w 249"/>
                <a:gd name="T15" fmla="*/ 513 h 624"/>
                <a:gd name="T16" fmla="*/ 8 w 249"/>
                <a:gd name="T17" fmla="*/ 526 h 624"/>
                <a:gd name="T18" fmla="*/ 167 w 249"/>
                <a:gd name="T19" fmla="*/ 407 h 624"/>
                <a:gd name="T20" fmla="*/ 57 w 249"/>
                <a:gd name="T21" fmla="*/ 407 h 624"/>
                <a:gd name="T22" fmla="*/ 163 w 249"/>
                <a:gd name="T23" fmla="*/ 280 h 624"/>
                <a:gd name="T24" fmla="*/ 84 w 249"/>
                <a:gd name="T25" fmla="*/ 283 h 624"/>
                <a:gd name="T26" fmla="*/ 139 w 249"/>
                <a:gd name="T27" fmla="*/ 158 h 624"/>
                <a:gd name="T28" fmla="*/ 34 w 249"/>
                <a:gd name="T29" fmla="*/ 197 h 624"/>
                <a:gd name="T30" fmla="*/ 120 w 249"/>
                <a:gd name="T31" fmla="*/ 119 h 624"/>
                <a:gd name="T32" fmla="*/ 0 w 249"/>
                <a:gd name="T33" fmla="*/ 135 h 624"/>
                <a:gd name="T34" fmla="*/ 147 w 249"/>
                <a:gd name="T35" fmla="*/ 0 h 624"/>
                <a:gd name="T36" fmla="*/ 147 w 249"/>
                <a:gd name="T3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9" h="624">
                  <a:moveTo>
                    <a:pt x="147" y="0"/>
                  </a:moveTo>
                  <a:lnTo>
                    <a:pt x="167" y="178"/>
                  </a:lnTo>
                  <a:lnTo>
                    <a:pt x="194" y="364"/>
                  </a:lnTo>
                  <a:lnTo>
                    <a:pt x="249" y="546"/>
                  </a:lnTo>
                  <a:lnTo>
                    <a:pt x="128" y="624"/>
                  </a:lnTo>
                  <a:lnTo>
                    <a:pt x="167" y="526"/>
                  </a:lnTo>
                  <a:lnTo>
                    <a:pt x="34" y="577"/>
                  </a:lnTo>
                  <a:lnTo>
                    <a:pt x="81" y="513"/>
                  </a:lnTo>
                  <a:lnTo>
                    <a:pt x="8" y="526"/>
                  </a:lnTo>
                  <a:lnTo>
                    <a:pt x="167" y="407"/>
                  </a:lnTo>
                  <a:lnTo>
                    <a:pt x="57" y="407"/>
                  </a:lnTo>
                  <a:lnTo>
                    <a:pt x="163" y="280"/>
                  </a:lnTo>
                  <a:lnTo>
                    <a:pt x="84" y="283"/>
                  </a:lnTo>
                  <a:lnTo>
                    <a:pt x="139" y="158"/>
                  </a:lnTo>
                  <a:lnTo>
                    <a:pt x="34" y="197"/>
                  </a:lnTo>
                  <a:lnTo>
                    <a:pt x="120" y="119"/>
                  </a:lnTo>
                  <a:lnTo>
                    <a:pt x="0" y="135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519" name="AutoShape 303"/>
            <p:cNvSpPr>
              <a:spLocks noChangeArrowheads="1"/>
            </p:cNvSpPr>
            <p:nvPr/>
          </p:nvSpPr>
          <p:spPr bwMode="auto">
            <a:xfrm rot="-5312445">
              <a:off x="1695" y="2440"/>
              <a:ext cx="197" cy="129"/>
            </a:xfrm>
            <a:prstGeom prst="curvedDownArrow">
              <a:avLst>
                <a:gd name="adj1" fmla="val 30543"/>
                <a:gd name="adj2" fmla="val 6108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0" name="Rectangle 304"/>
            <p:cNvSpPr>
              <a:spLocks noChangeArrowheads="1"/>
            </p:cNvSpPr>
            <p:nvPr/>
          </p:nvSpPr>
          <p:spPr bwMode="auto">
            <a:xfrm rot="5400000">
              <a:off x="1857" y="797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1" name="Rectangle 305"/>
            <p:cNvSpPr>
              <a:spLocks noChangeArrowheads="1"/>
            </p:cNvSpPr>
            <p:nvPr/>
          </p:nvSpPr>
          <p:spPr bwMode="auto">
            <a:xfrm rot="5400000">
              <a:off x="1857" y="928"/>
              <a:ext cx="132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2" name="Rectangle 306"/>
            <p:cNvSpPr>
              <a:spLocks noChangeArrowheads="1"/>
            </p:cNvSpPr>
            <p:nvPr/>
          </p:nvSpPr>
          <p:spPr bwMode="auto">
            <a:xfrm rot="5400000">
              <a:off x="1857" y="1060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3" name="Rectangle 307"/>
            <p:cNvSpPr>
              <a:spLocks noChangeArrowheads="1"/>
            </p:cNvSpPr>
            <p:nvPr/>
          </p:nvSpPr>
          <p:spPr bwMode="auto">
            <a:xfrm rot="5400000">
              <a:off x="1857" y="1191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4" name="Rectangle 308"/>
            <p:cNvSpPr>
              <a:spLocks noChangeArrowheads="1"/>
            </p:cNvSpPr>
            <p:nvPr/>
          </p:nvSpPr>
          <p:spPr bwMode="auto">
            <a:xfrm rot="5400000">
              <a:off x="1857" y="1322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5" name="Rectangle 309"/>
            <p:cNvSpPr>
              <a:spLocks noChangeArrowheads="1"/>
            </p:cNvSpPr>
            <p:nvPr/>
          </p:nvSpPr>
          <p:spPr bwMode="auto">
            <a:xfrm rot="5400000">
              <a:off x="1857" y="1453"/>
              <a:ext cx="132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6" name="Rectangle 310"/>
            <p:cNvSpPr>
              <a:spLocks noChangeArrowheads="1"/>
            </p:cNvSpPr>
            <p:nvPr/>
          </p:nvSpPr>
          <p:spPr bwMode="auto">
            <a:xfrm rot="5400000">
              <a:off x="1857" y="1585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7" name="Rectangle 311"/>
            <p:cNvSpPr>
              <a:spLocks noChangeArrowheads="1"/>
            </p:cNvSpPr>
            <p:nvPr/>
          </p:nvSpPr>
          <p:spPr bwMode="auto">
            <a:xfrm rot="5400000">
              <a:off x="1857" y="1716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8" name="Rectangle 312"/>
            <p:cNvSpPr>
              <a:spLocks noChangeArrowheads="1"/>
            </p:cNvSpPr>
            <p:nvPr/>
          </p:nvSpPr>
          <p:spPr bwMode="auto">
            <a:xfrm rot="5400000">
              <a:off x="1857" y="1979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29" name="Rectangle 313"/>
            <p:cNvSpPr>
              <a:spLocks noChangeArrowheads="1"/>
            </p:cNvSpPr>
            <p:nvPr/>
          </p:nvSpPr>
          <p:spPr bwMode="auto">
            <a:xfrm rot="5400000">
              <a:off x="1857" y="1848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0" name="Rectangle 314"/>
            <p:cNvSpPr>
              <a:spLocks noChangeArrowheads="1"/>
            </p:cNvSpPr>
            <p:nvPr/>
          </p:nvSpPr>
          <p:spPr bwMode="auto">
            <a:xfrm rot="5400000">
              <a:off x="1857" y="2110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1" name="Rectangle 315"/>
            <p:cNvSpPr>
              <a:spLocks noChangeArrowheads="1"/>
            </p:cNvSpPr>
            <p:nvPr/>
          </p:nvSpPr>
          <p:spPr bwMode="auto">
            <a:xfrm rot="5400000">
              <a:off x="1857" y="2241"/>
              <a:ext cx="132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2" name="Rectangle 316"/>
            <p:cNvSpPr>
              <a:spLocks noChangeArrowheads="1"/>
            </p:cNvSpPr>
            <p:nvPr/>
          </p:nvSpPr>
          <p:spPr bwMode="auto">
            <a:xfrm rot="5400000">
              <a:off x="1857" y="2373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3" name="Rectangle 317"/>
            <p:cNvSpPr>
              <a:spLocks noChangeArrowheads="1"/>
            </p:cNvSpPr>
            <p:nvPr/>
          </p:nvSpPr>
          <p:spPr bwMode="auto">
            <a:xfrm rot="5400000">
              <a:off x="1857" y="2504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4" name="Rectangle 318"/>
            <p:cNvSpPr>
              <a:spLocks noChangeArrowheads="1"/>
            </p:cNvSpPr>
            <p:nvPr/>
          </p:nvSpPr>
          <p:spPr bwMode="auto">
            <a:xfrm rot="5400000">
              <a:off x="1857" y="2635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5" name="Rectangle 319"/>
            <p:cNvSpPr>
              <a:spLocks noChangeArrowheads="1"/>
            </p:cNvSpPr>
            <p:nvPr/>
          </p:nvSpPr>
          <p:spPr bwMode="auto">
            <a:xfrm rot="5400000">
              <a:off x="1857" y="2766"/>
              <a:ext cx="132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6" name="Rectangle 320"/>
            <p:cNvSpPr>
              <a:spLocks noChangeArrowheads="1"/>
            </p:cNvSpPr>
            <p:nvPr/>
          </p:nvSpPr>
          <p:spPr bwMode="auto">
            <a:xfrm rot="5400000">
              <a:off x="1857" y="2898"/>
              <a:ext cx="131" cy="1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7" name="Line 321"/>
            <p:cNvSpPr>
              <a:spLocks noChangeShapeType="1"/>
            </p:cNvSpPr>
            <p:nvPr/>
          </p:nvSpPr>
          <p:spPr bwMode="auto">
            <a:xfrm>
              <a:off x="1664" y="553"/>
              <a:ext cx="0" cy="343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538" name="AutoShape 322"/>
            <p:cNvSpPr>
              <a:spLocks noChangeArrowheads="1"/>
            </p:cNvSpPr>
            <p:nvPr/>
          </p:nvSpPr>
          <p:spPr bwMode="auto">
            <a:xfrm rot="-5312445">
              <a:off x="1695" y="865"/>
              <a:ext cx="197" cy="129"/>
            </a:xfrm>
            <a:prstGeom prst="curvedDownArrow">
              <a:avLst>
                <a:gd name="adj1" fmla="val 30543"/>
                <a:gd name="adj2" fmla="val 6108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39" name="AutoShape 323"/>
            <p:cNvSpPr>
              <a:spLocks noChangeArrowheads="1"/>
            </p:cNvSpPr>
            <p:nvPr/>
          </p:nvSpPr>
          <p:spPr bwMode="auto">
            <a:xfrm rot="-5312445">
              <a:off x="1695" y="996"/>
              <a:ext cx="197" cy="129"/>
            </a:xfrm>
            <a:prstGeom prst="curvedDownArrow">
              <a:avLst>
                <a:gd name="adj1" fmla="val 30543"/>
                <a:gd name="adj2" fmla="val 6108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40" name="AutoShape 324"/>
            <p:cNvSpPr>
              <a:spLocks noChangeArrowheads="1"/>
            </p:cNvSpPr>
            <p:nvPr/>
          </p:nvSpPr>
          <p:spPr bwMode="auto">
            <a:xfrm rot="-5312445">
              <a:off x="1695" y="1128"/>
              <a:ext cx="197" cy="129"/>
            </a:xfrm>
            <a:prstGeom prst="curvedDownArrow">
              <a:avLst>
                <a:gd name="adj1" fmla="val 30543"/>
                <a:gd name="adj2" fmla="val 6108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41" name="AutoShape 325"/>
            <p:cNvSpPr>
              <a:spLocks noChangeArrowheads="1"/>
            </p:cNvSpPr>
            <p:nvPr/>
          </p:nvSpPr>
          <p:spPr bwMode="auto">
            <a:xfrm rot="-5312445">
              <a:off x="1695" y="1258"/>
              <a:ext cx="197" cy="129"/>
            </a:xfrm>
            <a:prstGeom prst="curvedDownArrow">
              <a:avLst>
                <a:gd name="adj1" fmla="val 30543"/>
                <a:gd name="adj2" fmla="val 6108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42" name="AutoShape 326"/>
            <p:cNvSpPr>
              <a:spLocks noChangeArrowheads="1"/>
            </p:cNvSpPr>
            <p:nvPr/>
          </p:nvSpPr>
          <p:spPr bwMode="auto">
            <a:xfrm rot="-5312445">
              <a:off x="1695" y="1390"/>
              <a:ext cx="197" cy="129"/>
            </a:xfrm>
            <a:prstGeom prst="curvedDownArrow">
              <a:avLst>
                <a:gd name="adj1" fmla="val 30543"/>
                <a:gd name="adj2" fmla="val 6108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43" name="AutoShape 327"/>
            <p:cNvSpPr>
              <a:spLocks noChangeArrowheads="1"/>
            </p:cNvSpPr>
            <p:nvPr/>
          </p:nvSpPr>
          <p:spPr bwMode="auto">
            <a:xfrm rot="-5312445">
              <a:off x="1695" y="1521"/>
              <a:ext cx="197" cy="129"/>
            </a:xfrm>
            <a:prstGeom prst="curvedDownArrow">
              <a:avLst>
                <a:gd name="adj1" fmla="val 30543"/>
                <a:gd name="adj2" fmla="val 6108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44" name="AutoShape 328"/>
            <p:cNvSpPr>
              <a:spLocks noChangeArrowheads="1"/>
            </p:cNvSpPr>
            <p:nvPr/>
          </p:nvSpPr>
          <p:spPr bwMode="auto">
            <a:xfrm rot="-5312445">
              <a:off x="1695" y="1653"/>
              <a:ext cx="197" cy="129"/>
            </a:xfrm>
            <a:prstGeom prst="curvedDownArrow">
              <a:avLst>
                <a:gd name="adj1" fmla="val 30543"/>
                <a:gd name="adj2" fmla="val 6108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45" name="AutoShape 329"/>
            <p:cNvSpPr>
              <a:spLocks noChangeArrowheads="1"/>
            </p:cNvSpPr>
            <p:nvPr/>
          </p:nvSpPr>
          <p:spPr bwMode="auto">
            <a:xfrm rot="-5312445">
              <a:off x="1695" y="1784"/>
              <a:ext cx="197" cy="129"/>
            </a:xfrm>
            <a:prstGeom prst="curvedDownArrow">
              <a:avLst>
                <a:gd name="adj1" fmla="val 30543"/>
                <a:gd name="adj2" fmla="val 6108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46" name="AutoShape 330"/>
            <p:cNvSpPr>
              <a:spLocks noChangeArrowheads="1"/>
            </p:cNvSpPr>
            <p:nvPr/>
          </p:nvSpPr>
          <p:spPr bwMode="auto">
            <a:xfrm rot="-5312445">
              <a:off x="1695" y="1915"/>
              <a:ext cx="197" cy="129"/>
            </a:xfrm>
            <a:prstGeom prst="curvedDownArrow">
              <a:avLst>
                <a:gd name="adj1" fmla="val 30543"/>
                <a:gd name="adj2" fmla="val 6108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47" name="AutoShape 331"/>
            <p:cNvSpPr>
              <a:spLocks noChangeArrowheads="1"/>
            </p:cNvSpPr>
            <p:nvPr/>
          </p:nvSpPr>
          <p:spPr bwMode="auto">
            <a:xfrm rot="-5312445">
              <a:off x="1695" y="2046"/>
              <a:ext cx="197" cy="129"/>
            </a:xfrm>
            <a:prstGeom prst="curvedDownArrow">
              <a:avLst>
                <a:gd name="adj1" fmla="val 30543"/>
                <a:gd name="adj2" fmla="val 6108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48" name="AutoShape 332"/>
            <p:cNvSpPr>
              <a:spLocks noChangeArrowheads="1"/>
            </p:cNvSpPr>
            <p:nvPr/>
          </p:nvSpPr>
          <p:spPr bwMode="auto">
            <a:xfrm rot="-5312445">
              <a:off x="1695" y="2178"/>
              <a:ext cx="197" cy="129"/>
            </a:xfrm>
            <a:prstGeom prst="curvedDownArrow">
              <a:avLst>
                <a:gd name="adj1" fmla="val 30543"/>
                <a:gd name="adj2" fmla="val 6108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49" name="AutoShape 333"/>
            <p:cNvSpPr>
              <a:spLocks noChangeArrowheads="1"/>
            </p:cNvSpPr>
            <p:nvPr/>
          </p:nvSpPr>
          <p:spPr bwMode="auto">
            <a:xfrm rot="-5312445">
              <a:off x="1695" y="2309"/>
              <a:ext cx="197" cy="129"/>
            </a:xfrm>
            <a:prstGeom prst="curvedDownArrow">
              <a:avLst>
                <a:gd name="adj1" fmla="val 30543"/>
                <a:gd name="adj2" fmla="val 6108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50" name="AutoShape 334"/>
            <p:cNvSpPr>
              <a:spLocks noChangeArrowheads="1"/>
            </p:cNvSpPr>
            <p:nvPr/>
          </p:nvSpPr>
          <p:spPr bwMode="auto">
            <a:xfrm rot="-5312445">
              <a:off x="1695" y="2571"/>
              <a:ext cx="198" cy="129"/>
            </a:xfrm>
            <a:prstGeom prst="curvedDownArrow">
              <a:avLst>
                <a:gd name="adj1" fmla="val 30698"/>
                <a:gd name="adj2" fmla="val 6139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51" name="AutoShape 335"/>
            <p:cNvSpPr>
              <a:spLocks noChangeArrowheads="1"/>
            </p:cNvSpPr>
            <p:nvPr/>
          </p:nvSpPr>
          <p:spPr bwMode="auto">
            <a:xfrm rot="-5312445">
              <a:off x="1695" y="2703"/>
              <a:ext cx="197" cy="129"/>
            </a:xfrm>
            <a:prstGeom prst="curvedDownArrow">
              <a:avLst>
                <a:gd name="adj1" fmla="val 30543"/>
                <a:gd name="adj2" fmla="val 6108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52" name="Freeform 336"/>
            <p:cNvSpPr>
              <a:spLocks/>
            </p:cNvSpPr>
            <p:nvPr/>
          </p:nvSpPr>
          <p:spPr bwMode="auto">
            <a:xfrm rot="3195183" flipH="1">
              <a:off x="1970" y="1655"/>
              <a:ext cx="237" cy="142"/>
            </a:xfrm>
            <a:custGeom>
              <a:avLst/>
              <a:gdLst>
                <a:gd name="T0" fmla="*/ 1908 w 1922"/>
                <a:gd name="T1" fmla="*/ 0 h 1436"/>
                <a:gd name="T2" fmla="*/ 1170 w 1922"/>
                <a:gd name="T3" fmla="*/ 198 h 1436"/>
                <a:gd name="T4" fmla="*/ 762 w 1922"/>
                <a:gd name="T5" fmla="*/ 278 h 1436"/>
                <a:gd name="T6" fmla="*/ 584 w 1922"/>
                <a:gd name="T7" fmla="*/ 590 h 1436"/>
                <a:gd name="T8" fmla="*/ 122 w 1922"/>
                <a:gd name="T9" fmla="*/ 899 h 1436"/>
                <a:gd name="T10" fmla="*/ 339 w 1922"/>
                <a:gd name="T11" fmla="*/ 1075 h 1436"/>
                <a:gd name="T12" fmla="*/ 0 w 1922"/>
                <a:gd name="T13" fmla="*/ 1404 h 1436"/>
                <a:gd name="T14" fmla="*/ 257 w 1922"/>
                <a:gd name="T15" fmla="*/ 1436 h 1436"/>
                <a:gd name="T16" fmla="*/ 525 w 1922"/>
                <a:gd name="T17" fmla="*/ 1408 h 1436"/>
                <a:gd name="T18" fmla="*/ 743 w 1922"/>
                <a:gd name="T19" fmla="*/ 1326 h 1436"/>
                <a:gd name="T20" fmla="*/ 704 w 1922"/>
                <a:gd name="T21" fmla="*/ 1044 h 1436"/>
                <a:gd name="T22" fmla="*/ 980 w 1922"/>
                <a:gd name="T23" fmla="*/ 1017 h 1436"/>
                <a:gd name="T24" fmla="*/ 1395 w 1922"/>
                <a:gd name="T25" fmla="*/ 985 h 1436"/>
                <a:gd name="T26" fmla="*/ 1922 w 1922"/>
                <a:gd name="T27" fmla="*/ 831 h 1436"/>
                <a:gd name="T28" fmla="*/ 1908 w 1922"/>
                <a:gd name="T29" fmla="*/ 0 h 1436"/>
                <a:gd name="T30" fmla="*/ 1908 w 1922"/>
                <a:gd name="T31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2" h="1436">
                  <a:moveTo>
                    <a:pt x="1908" y="0"/>
                  </a:moveTo>
                  <a:lnTo>
                    <a:pt x="1170" y="198"/>
                  </a:lnTo>
                  <a:lnTo>
                    <a:pt x="762" y="278"/>
                  </a:lnTo>
                  <a:lnTo>
                    <a:pt x="584" y="590"/>
                  </a:lnTo>
                  <a:lnTo>
                    <a:pt x="122" y="899"/>
                  </a:lnTo>
                  <a:lnTo>
                    <a:pt x="339" y="1075"/>
                  </a:lnTo>
                  <a:lnTo>
                    <a:pt x="0" y="1404"/>
                  </a:lnTo>
                  <a:lnTo>
                    <a:pt x="257" y="1436"/>
                  </a:lnTo>
                  <a:lnTo>
                    <a:pt x="525" y="1408"/>
                  </a:lnTo>
                  <a:lnTo>
                    <a:pt x="743" y="1326"/>
                  </a:lnTo>
                  <a:lnTo>
                    <a:pt x="704" y="1044"/>
                  </a:lnTo>
                  <a:lnTo>
                    <a:pt x="980" y="1017"/>
                  </a:lnTo>
                  <a:lnTo>
                    <a:pt x="1395" y="985"/>
                  </a:lnTo>
                  <a:lnTo>
                    <a:pt x="1922" y="831"/>
                  </a:lnTo>
                  <a:lnTo>
                    <a:pt x="1908" y="0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553" name="Freeform 337"/>
            <p:cNvSpPr>
              <a:spLocks/>
            </p:cNvSpPr>
            <p:nvPr/>
          </p:nvSpPr>
          <p:spPr bwMode="auto">
            <a:xfrm rot="3195183" flipH="1">
              <a:off x="2077" y="1616"/>
              <a:ext cx="46" cy="9"/>
            </a:xfrm>
            <a:custGeom>
              <a:avLst/>
              <a:gdLst>
                <a:gd name="T0" fmla="*/ 376 w 376"/>
                <a:gd name="T1" fmla="*/ 32 h 96"/>
                <a:gd name="T2" fmla="*/ 357 w 376"/>
                <a:gd name="T3" fmla="*/ 35 h 96"/>
                <a:gd name="T4" fmla="*/ 341 w 376"/>
                <a:gd name="T5" fmla="*/ 39 h 96"/>
                <a:gd name="T6" fmla="*/ 324 w 376"/>
                <a:gd name="T7" fmla="*/ 41 h 96"/>
                <a:gd name="T8" fmla="*/ 306 w 376"/>
                <a:gd name="T9" fmla="*/ 47 h 96"/>
                <a:gd name="T10" fmla="*/ 288 w 376"/>
                <a:gd name="T11" fmla="*/ 49 h 96"/>
                <a:gd name="T12" fmla="*/ 271 w 376"/>
                <a:gd name="T13" fmla="*/ 55 h 96"/>
                <a:gd name="T14" fmla="*/ 253 w 376"/>
                <a:gd name="T15" fmla="*/ 59 h 96"/>
                <a:gd name="T16" fmla="*/ 235 w 376"/>
                <a:gd name="T17" fmla="*/ 65 h 96"/>
                <a:gd name="T18" fmla="*/ 218 w 376"/>
                <a:gd name="T19" fmla="*/ 67 h 96"/>
                <a:gd name="T20" fmla="*/ 200 w 376"/>
                <a:gd name="T21" fmla="*/ 71 h 96"/>
                <a:gd name="T22" fmla="*/ 182 w 376"/>
                <a:gd name="T23" fmla="*/ 73 h 96"/>
                <a:gd name="T24" fmla="*/ 165 w 376"/>
                <a:gd name="T25" fmla="*/ 79 h 96"/>
                <a:gd name="T26" fmla="*/ 147 w 376"/>
                <a:gd name="T27" fmla="*/ 81 h 96"/>
                <a:gd name="T28" fmla="*/ 130 w 376"/>
                <a:gd name="T29" fmla="*/ 84 h 96"/>
                <a:gd name="T30" fmla="*/ 112 w 376"/>
                <a:gd name="T31" fmla="*/ 88 h 96"/>
                <a:gd name="T32" fmla="*/ 96 w 376"/>
                <a:gd name="T33" fmla="*/ 90 h 96"/>
                <a:gd name="T34" fmla="*/ 87 w 376"/>
                <a:gd name="T35" fmla="*/ 90 h 96"/>
                <a:gd name="T36" fmla="*/ 75 w 376"/>
                <a:gd name="T37" fmla="*/ 88 h 96"/>
                <a:gd name="T38" fmla="*/ 61 w 376"/>
                <a:gd name="T39" fmla="*/ 86 h 96"/>
                <a:gd name="T40" fmla="*/ 47 w 376"/>
                <a:gd name="T41" fmla="*/ 86 h 96"/>
                <a:gd name="T42" fmla="*/ 32 w 376"/>
                <a:gd name="T43" fmla="*/ 86 h 96"/>
                <a:gd name="T44" fmla="*/ 20 w 376"/>
                <a:gd name="T45" fmla="*/ 88 h 96"/>
                <a:gd name="T46" fmla="*/ 6 w 376"/>
                <a:gd name="T47" fmla="*/ 90 h 96"/>
                <a:gd name="T48" fmla="*/ 0 w 376"/>
                <a:gd name="T49" fmla="*/ 96 h 96"/>
                <a:gd name="T50" fmla="*/ 12 w 376"/>
                <a:gd name="T51" fmla="*/ 84 h 96"/>
                <a:gd name="T52" fmla="*/ 28 w 376"/>
                <a:gd name="T53" fmla="*/ 75 h 96"/>
                <a:gd name="T54" fmla="*/ 41 w 376"/>
                <a:gd name="T55" fmla="*/ 65 h 96"/>
                <a:gd name="T56" fmla="*/ 61 w 376"/>
                <a:gd name="T57" fmla="*/ 57 h 96"/>
                <a:gd name="T58" fmla="*/ 79 w 376"/>
                <a:gd name="T59" fmla="*/ 47 h 96"/>
                <a:gd name="T60" fmla="*/ 96 w 376"/>
                <a:gd name="T61" fmla="*/ 37 h 96"/>
                <a:gd name="T62" fmla="*/ 118 w 376"/>
                <a:gd name="T63" fmla="*/ 30 h 96"/>
                <a:gd name="T64" fmla="*/ 139 w 376"/>
                <a:gd name="T65" fmla="*/ 24 h 96"/>
                <a:gd name="T66" fmla="*/ 159 w 376"/>
                <a:gd name="T67" fmla="*/ 16 h 96"/>
                <a:gd name="T68" fmla="*/ 179 w 376"/>
                <a:gd name="T69" fmla="*/ 10 h 96"/>
                <a:gd name="T70" fmla="*/ 198 w 376"/>
                <a:gd name="T71" fmla="*/ 4 h 96"/>
                <a:gd name="T72" fmla="*/ 218 w 376"/>
                <a:gd name="T73" fmla="*/ 2 h 96"/>
                <a:gd name="T74" fmla="*/ 235 w 376"/>
                <a:gd name="T75" fmla="*/ 0 h 96"/>
                <a:gd name="T76" fmla="*/ 253 w 376"/>
                <a:gd name="T77" fmla="*/ 0 h 96"/>
                <a:gd name="T78" fmla="*/ 269 w 376"/>
                <a:gd name="T79" fmla="*/ 2 h 96"/>
                <a:gd name="T80" fmla="*/ 284 w 376"/>
                <a:gd name="T81" fmla="*/ 8 h 96"/>
                <a:gd name="T82" fmla="*/ 296 w 376"/>
                <a:gd name="T83" fmla="*/ 12 h 96"/>
                <a:gd name="T84" fmla="*/ 308 w 376"/>
                <a:gd name="T85" fmla="*/ 16 h 96"/>
                <a:gd name="T86" fmla="*/ 318 w 376"/>
                <a:gd name="T87" fmla="*/ 18 h 96"/>
                <a:gd name="T88" fmla="*/ 331 w 376"/>
                <a:gd name="T89" fmla="*/ 24 h 96"/>
                <a:gd name="T90" fmla="*/ 341 w 376"/>
                <a:gd name="T91" fmla="*/ 24 h 96"/>
                <a:gd name="T92" fmla="*/ 353 w 376"/>
                <a:gd name="T93" fmla="*/ 28 h 96"/>
                <a:gd name="T94" fmla="*/ 365 w 376"/>
                <a:gd name="T95" fmla="*/ 30 h 96"/>
                <a:gd name="T96" fmla="*/ 376 w 376"/>
                <a:gd name="T97" fmla="*/ 32 h 96"/>
                <a:gd name="T98" fmla="*/ 376 w 376"/>
                <a:gd name="T99" fmla="*/ 3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6" h="96">
                  <a:moveTo>
                    <a:pt x="376" y="32"/>
                  </a:moveTo>
                  <a:lnTo>
                    <a:pt x="357" y="35"/>
                  </a:lnTo>
                  <a:lnTo>
                    <a:pt x="341" y="39"/>
                  </a:lnTo>
                  <a:lnTo>
                    <a:pt x="324" y="41"/>
                  </a:lnTo>
                  <a:lnTo>
                    <a:pt x="306" y="47"/>
                  </a:lnTo>
                  <a:lnTo>
                    <a:pt x="288" y="49"/>
                  </a:lnTo>
                  <a:lnTo>
                    <a:pt x="271" y="55"/>
                  </a:lnTo>
                  <a:lnTo>
                    <a:pt x="253" y="59"/>
                  </a:lnTo>
                  <a:lnTo>
                    <a:pt x="235" y="65"/>
                  </a:lnTo>
                  <a:lnTo>
                    <a:pt x="218" y="67"/>
                  </a:lnTo>
                  <a:lnTo>
                    <a:pt x="200" y="71"/>
                  </a:lnTo>
                  <a:lnTo>
                    <a:pt x="182" y="73"/>
                  </a:lnTo>
                  <a:lnTo>
                    <a:pt x="165" y="79"/>
                  </a:lnTo>
                  <a:lnTo>
                    <a:pt x="147" y="81"/>
                  </a:lnTo>
                  <a:lnTo>
                    <a:pt x="130" y="84"/>
                  </a:lnTo>
                  <a:lnTo>
                    <a:pt x="112" y="88"/>
                  </a:lnTo>
                  <a:lnTo>
                    <a:pt x="96" y="90"/>
                  </a:lnTo>
                  <a:lnTo>
                    <a:pt x="87" y="90"/>
                  </a:lnTo>
                  <a:lnTo>
                    <a:pt x="75" y="88"/>
                  </a:lnTo>
                  <a:lnTo>
                    <a:pt x="61" y="86"/>
                  </a:lnTo>
                  <a:lnTo>
                    <a:pt x="47" y="86"/>
                  </a:lnTo>
                  <a:lnTo>
                    <a:pt x="32" y="86"/>
                  </a:lnTo>
                  <a:lnTo>
                    <a:pt x="20" y="88"/>
                  </a:lnTo>
                  <a:lnTo>
                    <a:pt x="6" y="90"/>
                  </a:lnTo>
                  <a:lnTo>
                    <a:pt x="0" y="96"/>
                  </a:lnTo>
                  <a:lnTo>
                    <a:pt x="12" y="84"/>
                  </a:lnTo>
                  <a:lnTo>
                    <a:pt x="28" y="75"/>
                  </a:lnTo>
                  <a:lnTo>
                    <a:pt x="41" y="65"/>
                  </a:lnTo>
                  <a:lnTo>
                    <a:pt x="61" y="57"/>
                  </a:lnTo>
                  <a:lnTo>
                    <a:pt x="79" y="47"/>
                  </a:lnTo>
                  <a:lnTo>
                    <a:pt x="96" y="37"/>
                  </a:lnTo>
                  <a:lnTo>
                    <a:pt x="118" y="30"/>
                  </a:lnTo>
                  <a:lnTo>
                    <a:pt x="139" y="24"/>
                  </a:lnTo>
                  <a:lnTo>
                    <a:pt x="159" y="16"/>
                  </a:lnTo>
                  <a:lnTo>
                    <a:pt x="179" y="10"/>
                  </a:lnTo>
                  <a:lnTo>
                    <a:pt x="198" y="4"/>
                  </a:lnTo>
                  <a:lnTo>
                    <a:pt x="218" y="2"/>
                  </a:lnTo>
                  <a:lnTo>
                    <a:pt x="235" y="0"/>
                  </a:lnTo>
                  <a:lnTo>
                    <a:pt x="253" y="0"/>
                  </a:lnTo>
                  <a:lnTo>
                    <a:pt x="269" y="2"/>
                  </a:lnTo>
                  <a:lnTo>
                    <a:pt x="284" y="8"/>
                  </a:lnTo>
                  <a:lnTo>
                    <a:pt x="296" y="12"/>
                  </a:lnTo>
                  <a:lnTo>
                    <a:pt x="308" y="16"/>
                  </a:lnTo>
                  <a:lnTo>
                    <a:pt x="318" y="18"/>
                  </a:lnTo>
                  <a:lnTo>
                    <a:pt x="331" y="24"/>
                  </a:lnTo>
                  <a:lnTo>
                    <a:pt x="341" y="24"/>
                  </a:lnTo>
                  <a:lnTo>
                    <a:pt x="353" y="28"/>
                  </a:lnTo>
                  <a:lnTo>
                    <a:pt x="365" y="30"/>
                  </a:lnTo>
                  <a:lnTo>
                    <a:pt x="376" y="32"/>
                  </a:lnTo>
                  <a:lnTo>
                    <a:pt x="37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554" name="Freeform 338"/>
            <p:cNvSpPr>
              <a:spLocks/>
            </p:cNvSpPr>
            <p:nvPr/>
          </p:nvSpPr>
          <p:spPr bwMode="auto">
            <a:xfrm rot="3195183" flipH="1">
              <a:off x="2059" y="1588"/>
              <a:ext cx="54" cy="8"/>
            </a:xfrm>
            <a:custGeom>
              <a:avLst/>
              <a:gdLst>
                <a:gd name="T0" fmla="*/ 437 w 437"/>
                <a:gd name="T1" fmla="*/ 14 h 72"/>
                <a:gd name="T2" fmla="*/ 394 w 437"/>
                <a:gd name="T3" fmla="*/ 25 h 72"/>
                <a:gd name="T4" fmla="*/ 357 w 437"/>
                <a:gd name="T5" fmla="*/ 35 h 72"/>
                <a:gd name="T6" fmla="*/ 324 w 437"/>
                <a:gd name="T7" fmla="*/ 43 h 72"/>
                <a:gd name="T8" fmla="*/ 296 w 437"/>
                <a:gd name="T9" fmla="*/ 53 h 72"/>
                <a:gd name="T10" fmla="*/ 271 w 437"/>
                <a:gd name="T11" fmla="*/ 59 h 72"/>
                <a:gd name="T12" fmla="*/ 249 w 437"/>
                <a:gd name="T13" fmla="*/ 65 h 72"/>
                <a:gd name="T14" fmla="*/ 230 w 437"/>
                <a:gd name="T15" fmla="*/ 67 h 72"/>
                <a:gd name="T16" fmla="*/ 210 w 437"/>
                <a:gd name="T17" fmla="*/ 72 h 72"/>
                <a:gd name="T18" fmla="*/ 190 w 437"/>
                <a:gd name="T19" fmla="*/ 71 h 72"/>
                <a:gd name="T20" fmla="*/ 171 w 437"/>
                <a:gd name="T21" fmla="*/ 71 h 72"/>
                <a:gd name="T22" fmla="*/ 151 w 437"/>
                <a:gd name="T23" fmla="*/ 69 h 72"/>
                <a:gd name="T24" fmla="*/ 128 w 437"/>
                <a:gd name="T25" fmla="*/ 67 h 72"/>
                <a:gd name="T26" fmla="*/ 102 w 437"/>
                <a:gd name="T27" fmla="*/ 59 h 72"/>
                <a:gd name="T28" fmla="*/ 71 w 437"/>
                <a:gd name="T29" fmla="*/ 55 h 72"/>
                <a:gd name="T30" fmla="*/ 40 w 437"/>
                <a:gd name="T31" fmla="*/ 45 h 72"/>
                <a:gd name="T32" fmla="*/ 0 w 437"/>
                <a:gd name="T33" fmla="*/ 37 h 72"/>
                <a:gd name="T34" fmla="*/ 8 w 437"/>
                <a:gd name="T35" fmla="*/ 29 h 72"/>
                <a:gd name="T36" fmla="*/ 26 w 437"/>
                <a:gd name="T37" fmla="*/ 24 h 72"/>
                <a:gd name="T38" fmla="*/ 47 w 437"/>
                <a:gd name="T39" fmla="*/ 18 h 72"/>
                <a:gd name="T40" fmla="*/ 79 w 437"/>
                <a:gd name="T41" fmla="*/ 14 h 72"/>
                <a:gd name="T42" fmla="*/ 110 w 437"/>
                <a:gd name="T43" fmla="*/ 10 h 72"/>
                <a:gd name="T44" fmla="*/ 147 w 437"/>
                <a:gd name="T45" fmla="*/ 6 h 72"/>
                <a:gd name="T46" fmla="*/ 187 w 437"/>
                <a:gd name="T47" fmla="*/ 2 h 72"/>
                <a:gd name="T48" fmla="*/ 228 w 437"/>
                <a:gd name="T49" fmla="*/ 2 h 72"/>
                <a:gd name="T50" fmla="*/ 267 w 437"/>
                <a:gd name="T51" fmla="*/ 0 h 72"/>
                <a:gd name="T52" fmla="*/ 306 w 437"/>
                <a:gd name="T53" fmla="*/ 0 h 72"/>
                <a:gd name="T54" fmla="*/ 339 w 437"/>
                <a:gd name="T55" fmla="*/ 0 h 72"/>
                <a:gd name="T56" fmla="*/ 373 w 437"/>
                <a:gd name="T57" fmla="*/ 2 h 72"/>
                <a:gd name="T58" fmla="*/ 398 w 437"/>
                <a:gd name="T59" fmla="*/ 2 h 72"/>
                <a:gd name="T60" fmla="*/ 420 w 437"/>
                <a:gd name="T61" fmla="*/ 4 h 72"/>
                <a:gd name="T62" fmla="*/ 431 w 437"/>
                <a:gd name="T63" fmla="*/ 10 h 72"/>
                <a:gd name="T64" fmla="*/ 437 w 437"/>
                <a:gd name="T65" fmla="*/ 14 h 72"/>
                <a:gd name="T66" fmla="*/ 437 w 437"/>
                <a:gd name="T67" fmla="*/ 1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7" h="72">
                  <a:moveTo>
                    <a:pt x="437" y="14"/>
                  </a:moveTo>
                  <a:lnTo>
                    <a:pt x="394" y="25"/>
                  </a:lnTo>
                  <a:lnTo>
                    <a:pt x="357" y="35"/>
                  </a:lnTo>
                  <a:lnTo>
                    <a:pt x="324" y="43"/>
                  </a:lnTo>
                  <a:lnTo>
                    <a:pt x="296" y="53"/>
                  </a:lnTo>
                  <a:lnTo>
                    <a:pt x="271" y="59"/>
                  </a:lnTo>
                  <a:lnTo>
                    <a:pt x="249" y="65"/>
                  </a:lnTo>
                  <a:lnTo>
                    <a:pt x="230" y="67"/>
                  </a:lnTo>
                  <a:lnTo>
                    <a:pt x="210" y="72"/>
                  </a:lnTo>
                  <a:lnTo>
                    <a:pt x="190" y="71"/>
                  </a:lnTo>
                  <a:lnTo>
                    <a:pt x="171" y="71"/>
                  </a:lnTo>
                  <a:lnTo>
                    <a:pt x="151" y="69"/>
                  </a:lnTo>
                  <a:lnTo>
                    <a:pt x="128" y="67"/>
                  </a:lnTo>
                  <a:lnTo>
                    <a:pt x="102" y="59"/>
                  </a:lnTo>
                  <a:lnTo>
                    <a:pt x="71" y="55"/>
                  </a:lnTo>
                  <a:lnTo>
                    <a:pt x="40" y="45"/>
                  </a:lnTo>
                  <a:lnTo>
                    <a:pt x="0" y="37"/>
                  </a:lnTo>
                  <a:lnTo>
                    <a:pt x="8" y="29"/>
                  </a:lnTo>
                  <a:lnTo>
                    <a:pt x="26" y="24"/>
                  </a:lnTo>
                  <a:lnTo>
                    <a:pt x="47" y="18"/>
                  </a:lnTo>
                  <a:lnTo>
                    <a:pt x="79" y="14"/>
                  </a:lnTo>
                  <a:lnTo>
                    <a:pt x="110" y="10"/>
                  </a:lnTo>
                  <a:lnTo>
                    <a:pt x="147" y="6"/>
                  </a:lnTo>
                  <a:lnTo>
                    <a:pt x="187" y="2"/>
                  </a:lnTo>
                  <a:lnTo>
                    <a:pt x="228" y="2"/>
                  </a:lnTo>
                  <a:lnTo>
                    <a:pt x="267" y="0"/>
                  </a:lnTo>
                  <a:lnTo>
                    <a:pt x="306" y="0"/>
                  </a:lnTo>
                  <a:lnTo>
                    <a:pt x="339" y="0"/>
                  </a:lnTo>
                  <a:lnTo>
                    <a:pt x="373" y="2"/>
                  </a:lnTo>
                  <a:lnTo>
                    <a:pt x="398" y="2"/>
                  </a:lnTo>
                  <a:lnTo>
                    <a:pt x="420" y="4"/>
                  </a:lnTo>
                  <a:lnTo>
                    <a:pt x="431" y="10"/>
                  </a:lnTo>
                  <a:lnTo>
                    <a:pt x="437" y="14"/>
                  </a:lnTo>
                  <a:lnTo>
                    <a:pt x="43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555" name="Freeform 339"/>
            <p:cNvSpPr>
              <a:spLocks/>
            </p:cNvSpPr>
            <p:nvPr/>
          </p:nvSpPr>
          <p:spPr bwMode="auto">
            <a:xfrm rot="3195183" flipH="1">
              <a:off x="2037" y="1669"/>
              <a:ext cx="100" cy="121"/>
            </a:xfrm>
            <a:custGeom>
              <a:avLst/>
              <a:gdLst>
                <a:gd name="T0" fmla="*/ 297 w 810"/>
                <a:gd name="T1" fmla="*/ 67 h 1226"/>
                <a:gd name="T2" fmla="*/ 382 w 810"/>
                <a:gd name="T3" fmla="*/ 41 h 1226"/>
                <a:gd name="T4" fmla="*/ 470 w 810"/>
                <a:gd name="T5" fmla="*/ 26 h 1226"/>
                <a:gd name="T6" fmla="*/ 554 w 810"/>
                <a:gd name="T7" fmla="*/ 12 h 1226"/>
                <a:gd name="T8" fmla="*/ 640 w 810"/>
                <a:gd name="T9" fmla="*/ 4 h 1226"/>
                <a:gd name="T10" fmla="*/ 707 w 810"/>
                <a:gd name="T11" fmla="*/ 88 h 1226"/>
                <a:gd name="T12" fmla="*/ 252 w 810"/>
                <a:gd name="T13" fmla="*/ 272 h 1226"/>
                <a:gd name="T14" fmla="*/ 311 w 810"/>
                <a:gd name="T15" fmla="*/ 415 h 1226"/>
                <a:gd name="T16" fmla="*/ 280 w 810"/>
                <a:gd name="T17" fmla="*/ 435 h 1226"/>
                <a:gd name="T18" fmla="*/ 250 w 810"/>
                <a:gd name="T19" fmla="*/ 458 h 1226"/>
                <a:gd name="T20" fmla="*/ 217 w 810"/>
                <a:gd name="T21" fmla="*/ 476 h 1226"/>
                <a:gd name="T22" fmla="*/ 186 w 810"/>
                <a:gd name="T23" fmla="*/ 496 h 1226"/>
                <a:gd name="T24" fmla="*/ 152 w 810"/>
                <a:gd name="T25" fmla="*/ 511 h 1226"/>
                <a:gd name="T26" fmla="*/ 131 w 810"/>
                <a:gd name="T27" fmla="*/ 638 h 1226"/>
                <a:gd name="T28" fmla="*/ 113 w 810"/>
                <a:gd name="T29" fmla="*/ 811 h 1226"/>
                <a:gd name="T30" fmla="*/ 109 w 810"/>
                <a:gd name="T31" fmla="*/ 824 h 1226"/>
                <a:gd name="T32" fmla="*/ 133 w 810"/>
                <a:gd name="T33" fmla="*/ 826 h 1226"/>
                <a:gd name="T34" fmla="*/ 170 w 810"/>
                <a:gd name="T35" fmla="*/ 823 h 1226"/>
                <a:gd name="T36" fmla="*/ 219 w 810"/>
                <a:gd name="T37" fmla="*/ 813 h 1226"/>
                <a:gd name="T38" fmla="*/ 250 w 810"/>
                <a:gd name="T39" fmla="*/ 811 h 1226"/>
                <a:gd name="T40" fmla="*/ 207 w 810"/>
                <a:gd name="T41" fmla="*/ 846 h 1226"/>
                <a:gd name="T42" fmla="*/ 176 w 810"/>
                <a:gd name="T43" fmla="*/ 887 h 1226"/>
                <a:gd name="T44" fmla="*/ 248 w 810"/>
                <a:gd name="T45" fmla="*/ 871 h 1226"/>
                <a:gd name="T46" fmla="*/ 362 w 810"/>
                <a:gd name="T47" fmla="*/ 844 h 1226"/>
                <a:gd name="T48" fmla="*/ 483 w 810"/>
                <a:gd name="T49" fmla="*/ 834 h 1226"/>
                <a:gd name="T50" fmla="*/ 601 w 810"/>
                <a:gd name="T51" fmla="*/ 826 h 1226"/>
                <a:gd name="T52" fmla="*/ 715 w 810"/>
                <a:gd name="T53" fmla="*/ 817 h 1226"/>
                <a:gd name="T54" fmla="*/ 810 w 810"/>
                <a:gd name="T55" fmla="*/ 883 h 1226"/>
                <a:gd name="T56" fmla="*/ 705 w 810"/>
                <a:gd name="T57" fmla="*/ 899 h 1226"/>
                <a:gd name="T58" fmla="*/ 593 w 810"/>
                <a:gd name="T59" fmla="*/ 907 h 1226"/>
                <a:gd name="T60" fmla="*/ 479 w 810"/>
                <a:gd name="T61" fmla="*/ 909 h 1226"/>
                <a:gd name="T62" fmla="*/ 368 w 810"/>
                <a:gd name="T63" fmla="*/ 917 h 1226"/>
                <a:gd name="T64" fmla="*/ 262 w 810"/>
                <a:gd name="T65" fmla="*/ 940 h 1226"/>
                <a:gd name="T66" fmla="*/ 376 w 810"/>
                <a:gd name="T67" fmla="*/ 962 h 1226"/>
                <a:gd name="T68" fmla="*/ 362 w 810"/>
                <a:gd name="T69" fmla="*/ 1009 h 1226"/>
                <a:gd name="T70" fmla="*/ 342 w 810"/>
                <a:gd name="T71" fmla="*/ 1058 h 1226"/>
                <a:gd name="T72" fmla="*/ 319 w 810"/>
                <a:gd name="T73" fmla="*/ 1103 h 1226"/>
                <a:gd name="T74" fmla="*/ 293 w 810"/>
                <a:gd name="T75" fmla="*/ 1146 h 1226"/>
                <a:gd name="T76" fmla="*/ 262 w 810"/>
                <a:gd name="T77" fmla="*/ 1189 h 1226"/>
                <a:gd name="T78" fmla="*/ 121 w 810"/>
                <a:gd name="T79" fmla="*/ 1163 h 1226"/>
                <a:gd name="T80" fmla="*/ 86 w 810"/>
                <a:gd name="T81" fmla="*/ 1075 h 1226"/>
                <a:gd name="T82" fmla="*/ 45 w 810"/>
                <a:gd name="T83" fmla="*/ 942 h 1226"/>
                <a:gd name="T84" fmla="*/ 27 w 810"/>
                <a:gd name="T85" fmla="*/ 805 h 1226"/>
                <a:gd name="T86" fmla="*/ 17 w 810"/>
                <a:gd name="T87" fmla="*/ 662 h 1226"/>
                <a:gd name="T88" fmla="*/ 9 w 810"/>
                <a:gd name="T89" fmla="*/ 521 h 1226"/>
                <a:gd name="T90" fmla="*/ 19 w 810"/>
                <a:gd name="T91" fmla="*/ 415 h 1226"/>
                <a:gd name="T92" fmla="*/ 74 w 810"/>
                <a:gd name="T93" fmla="*/ 360 h 1226"/>
                <a:gd name="T94" fmla="*/ 115 w 810"/>
                <a:gd name="T95" fmla="*/ 294 h 1226"/>
                <a:gd name="T96" fmla="*/ 156 w 810"/>
                <a:gd name="T97" fmla="*/ 221 h 1226"/>
                <a:gd name="T98" fmla="*/ 199 w 810"/>
                <a:gd name="T99" fmla="*/ 151 h 1226"/>
                <a:gd name="T100" fmla="*/ 248 w 810"/>
                <a:gd name="T101" fmla="*/ 88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10" h="1226">
                  <a:moveTo>
                    <a:pt x="248" y="88"/>
                  </a:moveTo>
                  <a:lnTo>
                    <a:pt x="272" y="76"/>
                  </a:lnTo>
                  <a:lnTo>
                    <a:pt x="297" y="67"/>
                  </a:lnTo>
                  <a:lnTo>
                    <a:pt x="325" y="57"/>
                  </a:lnTo>
                  <a:lnTo>
                    <a:pt x="352" y="51"/>
                  </a:lnTo>
                  <a:lnTo>
                    <a:pt x="382" y="41"/>
                  </a:lnTo>
                  <a:lnTo>
                    <a:pt x="409" y="35"/>
                  </a:lnTo>
                  <a:lnTo>
                    <a:pt x="438" y="31"/>
                  </a:lnTo>
                  <a:lnTo>
                    <a:pt x="470" y="26"/>
                  </a:lnTo>
                  <a:lnTo>
                    <a:pt x="497" y="22"/>
                  </a:lnTo>
                  <a:lnTo>
                    <a:pt x="526" y="16"/>
                  </a:lnTo>
                  <a:lnTo>
                    <a:pt x="554" y="12"/>
                  </a:lnTo>
                  <a:lnTo>
                    <a:pt x="585" y="10"/>
                  </a:lnTo>
                  <a:lnTo>
                    <a:pt x="611" y="6"/>
                  </a:lnTo>
                  <a:lnTo>
                    <a:pt x="640" y="4"/>
                  </a:lnTo>
                  <a:lnTo>
                    <a:pt x="666" y="0"/>
                  </a:lnTo>
                  <a:lnTo>
                    <a:pt x="695" y="0"/>
                  </a:lnTo>
                  <a:lnTo>
                    <a:pt x="707" y="88"/>
                  </a:lnTo>
                  <a:lnTo>
                    <a:pt x="380" y="127"/>
                  </a:lnTo>
                  <a:lnTo>
                    <a:pt x="474" y="139"/>
                  </a:lnTo>
                  <a:lnTo>
                    <a:pt x="252" y="272"/>
                  </a:lnTo>
                  <a:lnTo>
                    <a:pt x="407" y="253"/>
                  </a:lnTo>
                  <a:lnTo>
                    <a:pt x="170" y="411"/>
                  </a:lnTo>
                  <a:lnTo>
                    <a:pt x="311" y="415"/>
                  </a:lnTo>
                  <a:lnTo>
                    <a:pt x="299" y="421"/>
                  </a:lnTo>
                  <a:lnTo>
                    <a:pt x="291" y="429"/>
                  </a:lnTo>
                  <a:lnTo>
                    <a:pt x="280" y="435"/>
                  </a:lnTo>
                  <a:lnTo>
                    <a:pt x="270" y="443"/>
                  </a:lnTo>
                  <a:lnTo>
                    <a:pt x="260" y="449"/>
                  </a:lnTo>
                  <a:lnTo>
                    <a:pt x="250" y="458"/>
                  </a:lnTo>
                  <a:lnTo>
                    <a:pt x="239" y="464"/>
                  </a:lnTo>
                  <a:lnTo>
                    <a:pt x="229" y="472"/>
                  </a:lnTo>
                  <a:lnTo>
                    <a:pt x="217" y="476"/>
                  </a:lnTo>
                  <a:lnTo>
                    <a:pt x="207" y="482"/>
                  </a:lnTo>
                  <a:lnTo>
                    <a:pt x="193" y="490"/>
                  </a:lnTo>
                  <a:lnTo>
                    <a:pt x="186" y="496"/>
                  </a:lnTo>
                  <a:lnTo>
                    <a:pt x="174" y="499"/>
                  </a:lnTo>
                  <a:lnTo>
                    <a:pt x="162" y="507"/>
                  </a:lnTo>
                  <a:lnTo>
                    <a:pt x="152" y="511"/>
                  </a:lnTo>
                  <a:lnTo>
                    <a:pt x="143" y="517"/>
                  </a:lnTo>
                  <a:lnTo>
                    <a:pt x="260" y="539"/>
                  </a:lnTo>
                  <a:lnTo>
                    <a:pt x="131" y="638"/>
                  </a:lnTo>
                  <a:lnTo>
                    <a:pt x="111" y="727"/>
                  </a:lnTo>
                  <a:lnTo>
                    <a:pt x="244" y="709"/>
                  </a:lnTo>
                  <a:lnTo>
                    <a:pt x="113" y="811"/>
                  </a:lnTo>
                  <a:lnTo>
                    <a:pt x="105" y="817"/>
                  </a:lnTo>
                  <a:lnTo>
                    <a:pt x="105" y="824"/>
                  </a:lnTo>
                  <a:lnTo>
                    <a:pt x="109" y="824"/>
                  </a:lnTo>
                  <a:lnTo>
                    <a:pt x="115" y="824"/>
                  </a:lnTo>
                  <a:lnTo>
                    <a:pt x="121" y="824"/>
                  </a:lnTo>
                  <a:lnTo>
                    <a:pt x="133" y="826"/>
                  </a:lnTo>
                  <a:lnTo>
                    <a:pt x="143" y="824"/>
                  </a:lnTo>
                  <a:lnTo>
                    <a:pt x="154" y="824"/>
                  </a:lnTo>
                  <a:lnTo>
                    <a:pt x="170" y="823"/>
                  </a:lnTo>
                  <a:lnTo>
                    <a:pt x="186" y="821"/>
                  </a:lnTo>
                  <a:lnTo>
                    <a:pt x="201" y="817"/>
                  </a:lnTo>
                  <a:lnTo>
                    <a:pt x="219" y="813"/>
                  </a:lnTo>
                  <a:lnTo>
                    <a:pt x="239" y="809"/>
                  </a:lnTo>
                  <a:lnTo>
                    <a:pt x="260" y="803"/>
                  </a:lnTo>
                  <a:lnTo>
                    <a:pt x="250" y="811"/>
                  </a:lnTo>
                  <a:lnTo>
                    <a:pt x="237" y="821"/>
                  </a:lnTo>
                  <a:lnTo>
                    <a:pt x="221" y="832"/>
                  </a:lnTo>
                  <a:lnTo>
                    <a:pt x="207" y="846"/>
                  </a:lnTo>
                  <a:lnTo>
                    <a:pt x="193" y="858"/>
                  </a:lnTo>
                  <a:lnTo>
                    <a:pt x="182" y="873"/>
                  </a:lnTo>
                  <a:lnTo>
                    <a:pt x="176" y="887"/>
                  </a:lnTo>
                  <a:lnTo>
                    <a:pt x="178" y="901"/>
                  </a:lnTo>
                  <a:lnTo>
                    <a:pt x="211" y="883"/>
                  </a:lnTo>
                  <a:lnTo>
                    <a:pt x="248" y="871"/>
                  </a:lnTo>
                  <a:lnTo>
                    <a:pt x="284" y="860"/>
                  </a:lnTo>
                  <a:lnTo>
                    <a:pt x="325" y="852"/>
                  </a:lnTo>
                  <a:lnTo>
                    <a:pt x="362" y="844"/>
                  </a:lnTo>
                  <a:lnTo>
                    <a:pt x="403" y="842"/>
                  </a:lnTo>
                  <a:lnTo>
                    <a:pt x="442" y="836"/>
                  </a:lnTo>
                  <a:lnTo>
                    <a:pt x="483" y="834"/>
                  </a:lnTo>
                  <a:lnTo>
                    <a:pt x="523" y="832"/>
                  </a:lnTo>
                  <a:lnTo>
                    <a:pt x="562" y="830"/>
                  </a:lnTo>
                  <a:lnTo>
                    <a:pt x="601" y="826"/>
                  </a:lnTo>
                  <a:lnTo>
                    <a:pt x="642" y="824"/>
                  </a:lnTo>
                  <a:lnTo>
                    <a:pt x="677" y="821"/>
                  </a:lnTo>
                  <a:lnTo>
                    <a:pt x="715" y="817"/>
                  </a:lnTo>
                  <a:lnTo>
                    <a:pt x="750" y="811"/>
                  </a:lnTo>
                  <a:lnTo>
                    <a:pt x="787" y="803"/>
                  </a:lnTo>
                  <a:lnTo>
                    <a:pt x="810" y="883"/>
                  </a:lnTo>
                  <a:lnTo>
                    <a:pt x="775" y="891"/>
                  </a:lnTo>
                  <a:lnTo>
                    <a:pt x="740" y="897"/>
                  </a:lnTo>
                  <a:lnTo>
                    <a:pt x="705" y="899"/>
                  </a:lnTo>
                  <a:lnTo>
                    <a:pt x="669" y="905"/>
                  </a:lnTo>
                  <a:lnTo>
                    <a:pt x="632" y="905"/>
                  </a:lnTo>
                  <a:lnTo>
                    <a:pt x="593" y="907"/>
                  </a:lnTo>
                  <a:lnTo>
                    <a:pt x="556" y="907"/>
                  </a:lnTo>
                  <a:lnTo>
                    <a:pt x="519" y="909"/>
                  </a:lnTo>
                  <a:lnTo>
                    <a:pt x="479" y="909"/>
                  </a:lnTo>
                  <a:lnTo>
                    <a:pt x="442" y="911"/>
                  </a:lnTo>
                  <a:lnTo>
                    <a:pt x="405" y="913"/>
                  </a:lnTo>
                  <a:lnTo>
                    <a:pt x="368" y="917"/>
                  </a:lnTo>
                  <a:lnTo>
                    <a:pt x="331" y="922"/>
                  </a:lnTo>
                  <a:lnTo>
                    <a:pt x="297" y="932"/>
                  </a:lnTo>
                  <a:lnTo>
                    <a:pt x="262" y="940"/>
                  </a:lnTo>
                  <a:lnTo>
                    <a:pt x="233" y="956"/>
                  </a:lnTo>
                  <a:lnTo>
                    <a:pt x="240" y="989"/>
                  </a:lnTo>
                  <a:lnTo>
                    <a:pt x="376" y="962"/>
                  </a:lnTo>
                  <a:lnTo>
                    <a:pt x="372" y="977"/>
                  </a:lnTo>
                  <a:lnTo>
                    <a:pt x="366" y="993"/>
                  </a:lnTo>
                  <a:lnTo>
                    <a:pt x="362" y="1009"/>
                  </a:lnTo>
                  <a:lnTo>
                    <a:pt x="356" y="1026"/>
                  </a:lnTo>
                  <a:lnTo>
                    <a:pt x="348" y="1040"/>
                  </a:lnTo>
                  <a:lnTo>
                    <a:pt x="342" y="1058"/>
                  </a:lnTo>
                  <a:lnTo>
                    <a:pt x="335" y="1071"/>
                  </a:lnTo>
                  <a:lnTo>
                    <a:pt x="329" y="1089"/>
                  </a:lnTo>
                  <a:lnTo>
                    <a:pt x="319" y="1103"/>
                  </a:lnTo>
                  <a:lnTo>
                    <a:pt x="309" y="1118"/>
                  </a:lnTo>
                  <a:lnTo>
                    <a:pt x="299" y="1132"/>
                  </a:lnTo>
                  <a:lnTo>
                    <a:pt x="293" y="1146"/>
                  </a:lnTo>
                  <a:lnTo>
                    <a:pt x="282" y="1159"/>
                  </a:lnTo>
                  <a:lnTo>
                    <a:pt x="272" y="1175"/>
                  </a:lnTo>
                  <a:lnTo>
                    <a:pt x="262" y="1189"/>
                  </a:lnTo>
                  <a:lnTo>
                    <a:pt x="252" y="1202"/>
                  </a:lnTo>
                  <a:lnTo>
                    <a:pt x="190" y="1226"/>
                  </a:lnTo>
                  <a:lnTo>
                    <a:pt x="121" y="1163"/>
                  </a:lnTo>
                  <a:lnTo>
                    <a:pt x="131" y="1159"/>
                  </a:lnTo>
                  <a:lnTo>
                    <a:pt x="105" y="1116"/>
                  </a:lnTo>
                  <a:lnTo>
                    <a:pt x="86" y="1075"/>
                  </a:lnTo>
                  <a:lnTo>
                    <a:pt x="68" y="1030"/>
                  </a:lnTo>
                  <a:lnTo>
                    <a:pt x="56" y="989"/>
                  </a:lnTo>
                  <a:lnTo>
                    <a:pt x="45" y="942"/>
                  </a:lnTo>
                  <a:lnTo>
                    <a:pt x="37" y="897"/>
                  </a:lnTo>
                  <a:lnTo>
                    <a:pt x="31" y="850"/>
                  </a:lnTo>
                  <a:lnTo>
                    <a:pt x="27" y="805"/>
                  </a:lnTo>
                  <a:lnTo>
                    <a:pt x="23" y="758"/>
                  </a:lnTo>
                  <a:lnTo>
                    <a:pt x="21" y="711"/>
                  </a:lnTo>
                  <a:lnTo>
                    <a:pt x="17" y="662"/>
                  </a:lnTo>
                  <a:lnTo>
                    <a:pt x="15" y="615"/>
                  </a:lnTo>
                  <a:lnTo>
                    <a:pt x="13" y="568"/>
                  </a:lnTo>
                  <a:lnTo>
                    <a:pt x="9" y="521"/>
                  </a:lnTo>
                  <a:lnTo>
                    <a:pt x="5" y="474"/>
                  </a:lnTo>
                  <a:lnTo>
                    <a:pt x="0" y="431"/>
                  </a:lnTo>
                  <a:lnTo>
                    <a:pt x="19" y="415"/>
                  </a:lnTo>
                  <a:lnTo>
                    <a:pt x="39" y="398"/>
                  </a:lnTo>
                  <a:lnTo>
                    <a:pt x="56" y="378"/>
                  </a:lnTo>
                  <a:lnTo>
                    <a:pt x="74" y="360"/>
                  </a:lnTo>
                  <a:lnTo>
                    <a:pt x="88" y="339"/>
                  </a:lnTo>
                  <a:lnTo>
                    <a:pt x="101" y="317"/>
                  </a:lnTo>
                  <a:lnTo>
                    <a:pt x="115" y="294"/>
                  </a:lnTo>
                  <a:lnTo>
                    <a:pt x="131" y="270"/>
                  </a:lnTo>
                  <a:lnTo>
                    <a:pt x="145" y="245"/>
                  </a:lnTo>
                  <a:lnTo>
                    <a:pt x="156" y="221"/>
                  </a:lnTo>
                  <a:lnTo>
                    <a:pt x="170" y="198"/>
                  </a:lnTo>
                  <a:lnTo>
                    <a:pt x="186" y="174"/>
                  </a:lnTo>
                  <a:lnTo>
                    <a:pt x="199" y="151"/>
                  </a:lnTo>
                  <a:lnTo>
                    <a:pt x="213" y="129"/>
                  </a:lnTo>
                  <a:lnTo>
                    <a:pt x="229" y="106"/>
                  </a:lnTo>
                  <a:lnTo>
                    <a:pt x="248" y="88"/>
                  </a:lnTo>
                  <a:lnTo>
                    <a:pt x="248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556" name="Freeform 340"/>
            <p:cNvSpPr>
              <a:spLocks/>
            </p:cNvSpPr>
            <p:nvPr/>
          </p:nvSpPr>
          <p:spPr bwMode="auto">
            <a:xfrm rot="3195183" flipH="1">
              <a:off x="1996" y="1556"/>
              <a:ext cx="106" cy="194"/>
            </a:xfrm>
            <a:custGeom>
              <a:avLst/>
              <a:gdLst>
                <a:gd name="T0" fmla="*/ 860 w 862"/>
                <a:gd name="T1" fmla="*/ 449 h 1954"/>
                <a:gd name="T2" fmla="*/ 848 w 862"/>
                <a:gd name="T3" fmla="*/ 1093 h 1954"/>
                <a:gd name="T4" fmla="*/ 819 w 862"/>
                <a:gd name="T5" fmla="*/ 1725 h 1954"/>
                <a:gd name="T6" fmla="*/ 732 w 862"/>
                <a:gd name="T7" fmla="*/ 1857 h 1954"/>
                <a:gd name="T8" fmla="*/ 740 w 862"/>
                <a:gd name="T9" fmla="*/ 1622 h 1954"/>
                <a:gd name="T10" fmla="*/ 742 w 862"/>
                <a:gd name="T11" fmla="*/ 1385 h 1954"/>
                <a:gd name="T12" fmla="*/ 707 w 862"/>
                <a:gd name="T13" fmla="*/ 1220 h 1954"/>
                <a:gd name="T14" fmla="*/ 519 w 862"/>
                <a:gd name="T15" fmla="*/ 1287 h 1954"/>
                <a:gd name="T16" fmla="*/ 325 w 862"/>
                <a:gd name="T17" fmla="*/ 1328 h 1954"/>
                <a:gd name="T18" fmla="*/ 131 w 862"/>
                <a:gd name="T19" fmla="*/ 1363 h 1954"/>
                <a:gd name="T20" fmla="*/ 237 w 862"/>
                <a:gd name="T21" fmla="*/ 1263 h 1954"/>
                <a:gd name="T22" fmla="*/ 399 w 862"/>
                <a:gd name="T23" fmla="*/ 1230 h 1954"/>
                <a:gd name="T24" fmla="*/ 554 w 862"/>
                <a:gd name="T25" fmla="*/ 1179 h 1954"/>
                <a:gd name="T26" fmla="*/ 562 w 862"/>
                <a:gd name="T27" fmla="*/ 1140 h 1954"/>
                <a:gd name="T28" fmla="*/ 425 w 862"/>
                <a:gd name="T29" fmla="*/ 1163 h 1954"/>
                <a:gd name="T30" fmla="*/ 286 w 862"/>
                <a:gd name="T31" fmla="*/ 1171 h 1954"/>
                <a:gd name="T32" fmla="*/ 206 w 862"/>
                <a:gd name="T33" fmla="*/ 1163 h 1954"/>
                <a:gd name="T34" fmla="*/ 351 w 862"/>
                <a:gd name="T35" fmla="*/ 1116 h 1954"/>
                <a:gd name="T36" fmla="*/ 497 w 862"/>
                <a:gd name="T37" fmla="*/ 1063 h 1954"/>
                <a:gd name="T38" fmla="*/ 640 w 862"/>
                <a:gd name="T39" fmla="*/ 1003 h 1954"/>
                <a:gd name="T40" fmla="*/ 595 w 862"/>
                <a:gd name="T41" fmla="*/ 969 h 1954"/>
                <a:gd name="T42" fmla="*/ 407 w 862"/>
                <a:gd name="T43" fmla="*/ 1022 h 1954"/>
                <a:gd name="T44" fmla="*/ 221 w 862"/>
                <a:gd name="T45" fmla="*/ 1060 h 1954"/>
                <a:gd name="T46" fmla="*/ 270 w 862"/>
                <a:gd name="T47" fmla="*/ 1022 h 1954"/>
                <a:gd name="T48" fmla="*/ 433 w 862"/>
                <a:gd name="T49" fmla="*/ 962 h 1954"/>
                <a:gd name="T50" fmla="*/ 586 w 862"/>
                <a:gd name="T51" fmla="*/ 883 h 1954"/>
                <a:gd name="T52" fmla="*/ 652 w 862"/>
                <a:gd name="T53" fmla="*/ 809 h 1954"/>
                <a:gd name="T54" fmla="*/ 531 w 862"/>
                <a:gd name="T55" fmla="*/ 856 h 1954"/>
                <a:gd name="T56" fmla="*/ 407 w 862"/>
                <a:gd name="T57" fmla="*/ 891 h 1954"/>
                <a:gd name="T58" fmla="*/ 286 w 862"/>
                <a:gd name="T59" fmla="*/ 915 h 1954"/>
                <a:gd name="T60" fmla="*/ 580 w 862"/>
                <a:gd name="T61" fmla="*/ 709 h 1954"/>
                <a:gd name="T62" fmla="*/ 423 w 862"/>
                <a:gd name="T63" fmla="*/ 750 h 1954"/>
                <a:gd name="T64" fmla="*/ 262 w 862"/>
                <a:gd name="T65" fmla="*/ 781 h 1954"/>
                <a:gd name="T66" fmla="*/ 225 w 862"/>
                <a:gd name="T67" fmla="*/ 766 h 1954"/>
                <a:gd name="T68" fmla="*/ 382 w 862"/>
                <a:gd name="T69" fmla="*/ 703 h 1954"/>
                <a:gd name="T70" fmla="*/ 539 w 862"/>
                <a:gd name="T71" fmla="*/ 642 h 1954"/>
                <a:gd name="T72" fmla="*/ 656 w 862"/>
                <a:gd name="T73" fmla="*/ 554 h 1954"/>
                <a:gd name="T74" fmla="*/ 511 w 862"/>
                <a:gd name="T75" fmla="*/ 601 h 1954"/>
                <a:gd name="T76" fmla="*/ 360 w 862"/>
                <a:gd name="T77" fmla="*/ 640 h 1954"/>
                <a:gd name="T78" fmla="*/ 209 w 862"/>
                <a:gd name="T79" fmla="*/ 666 h 1954"/>
                <a:gd name="T80" fmla="*/ 429 w 862"/>
                <a:gd name="T81" fmla="*/ 517 h 1954"/>
                <a:gd name="T82" fmla="*/ 315 w 862"/>
                <a:gd name="T83" fmla="*/ 554 h 1954"/>
                <a:gd name="T84" fmla="*/ 200 w 862"/>
                <a:gd name="T85" fmla="*/ 586 h 1954"/>
                <a:gd name="T86" fmla="*/ 178 w 862"/>
                <a:gd name="T87" fmla="*/ 523 h 1954"/>
                <a:gd name="T88" fmla="*/ 131 w 862"/>
                <a:gd name="T89" fmla="*/ 539 h 1954"/>
                <a:gd name="T90" fmla="*/ 86 w 862"/>
                <a:gd name="T91" fmla="*/ 552 h 1954"/>
                <a:gd name="T92" fmla="*/ 39 w 862"/>
                <a:gd name="T93" fmla="*/ 558 h 1954"/>
                <a:gd name="T94" fmla="*/ 67 w 862"/>
                <a:gd name="T95" fmla="*/ 464 h 1954"/>
                <a:gd name="T96" fmla="*/ 343 w 862"/>
                <a:gd name="T97" fmla="*/ 394 h 1954"/>
                <a:gd name="T98" fmla="*/ 638 w 862"/>
                <a:gd name="T99" fmla="*/ 298 h 1954"/>
                <a:gd name="T100" fmla="*/ 748 w 862"/>
                <a:gd name="T101" fmla="*/ 237 h 1954"/>
                <a:gd name="T102" fmla="*/ 766 w 862"/>
                <a:gd name="T103" fmla="*/ 143 h 1954"/>
                <a:gd name="T104" fmla="*/ 787 w 862"/>
                <a:gd name="T105" fmla="*/ 39 h 1954"/>
                <a:gd name="T106" fmla="*/ 803 w 862"/>
                <a:gd name="T107" fmla="*/ 0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62" h="1954">
                  <a:moveTo>
                    <a:pt x="803" y="0"/>
                  </a:moveTo>
                  <a:lnTo>
                    <a:pt x="823" y="104"/>
                  </a:lnTo>
                  <a:lnTo>
                    <a:pt x="840" y="212"/>
                  </a:lnTo>
                  <a:lnTo>
                    <a:pt x="852" y="327"/>
                  </a:lnTo>
                  <a:lnTo>
                    <a:pt x="860" y="449"/>
                  </a:lnTo>
                  <a:lnTo>
                    <a:pt x="862" y="572"/>
                  </a:lnTo>
                  <a:lnTo>
                    <a:pt x="862" y="701"/>
                  </a:lnTo>
                  <a:lnTo>
                    <a:pt x="858" y="828"/>
                  </a:lnTo>
                  <a:lnTo>
                    <a:pt x="854" y="962"/>
                  </a:lnTo>
                  <a:lnTo>
                    <a:pt x="848" y="1093"/>
                  </a:lnTo>
                  <a:lnTo>
                    <a:pt x="840" y="1224"/>
                  </a:lnTo>
                  <a:lnTo>
                    <a:pt x="830" y="1351"/>
                  </a:lnTo>
                  <a:lnTo>
                    <a:pt x="827" y="1481"/>
                  </a:lnTo>
                  <a:lnTo>
                    <a:pt x="821" y="1604"/>
                  </a:lnTo>
                  <a:lnTo>
                    <a:pt x="819" y="1725"/>
                  </a:lnTo>
                  <a:lnTo>
                    <a:pt x="817" y="1843"/>
                  </a:lnTo>
                  <a:lnTo>
                    <a:pt x="823" y="1954"/>
                  </a:lnTo>
                  <a:lnTo>
                    <a:pt x="732" y="1947"/>
                  </a:lnTo>
                  <a:lnTo>
                    <a:pt x="732" y="1902"/>
                  </a:lnTo>
                  <a:lnTo>
                    <a:pt x="732" y="1857"/>
                  </a:lnTo>
                  <a:lnTo>
                    <a:pt x="734" y="1810"/>
                  </a:lnTo>
                  <a:lnTo>
                    <a:pt x="736" y="1763"/>
                  </a:lnTo>
                  <a:lnTo>
                    <a:pt x="736" y="1716"/>
                  </a:lnTo>
                  <a:lnTo>
                    <a:pt x="738" y="1669"/>
                  </a:lnTo>
                  <a:lnTo>
                    <a:pt x="740" y="1622"/>
                  </a:lnTo>
                  <a:lnTo>
                    <a:pt x="742" y="1575"/>
                  </a:lnTo>
                  <a:lnTo>
                    <a:pt x="742" y="1526"/>
                  </a:lnTo>
                  <a:lnTo>
                    <a:pt x="742" y="1479"/>
                  </a:lnTo>
                  <a:lnTo>
                    <a:pt x="742" y="1432"/>
                  </a:lnTo>
                  <a:lnTo>
                    <a:pt x="742" y="1385"/>
                  </a:lnTo>
                  <a:lnTo>
                    <a:pt x="742" y="1338"/>
                  </a:lnTo>
                  <a:lnTo>
                    <a:pt x="742" y="1291"/>
                  </a:lnTo>
                  <a:lnTo>
                    <a:pt x="742" y="1248"/>
                  </a:lnTo>
                  <a:lnTo>
                    <a:pt x="742" y="1204"/>
                  </a:lnTo>
                  <a:lnTo>
                    <a:pt x="707" y="1220"/>
                  </a:lnTo>
                  <a:lnTo>
                    <a:pt x="670" y="1236"/>
                  </a:lnTo>
                  <a:lnTo>
                    <a:pt x="633" y="1249"/>
                  </a:lnTo>
                  <a:lnTo>
                    <a:pt x="595" y="1265"/>
                  </a:lnTo>
                  <a:lnTo>
                    <a:pt x="556" y="1275"/>
                  </a:lnTo>
                  <a:lnTo>
                    <a:pt x="519" y="1287"/>
                  </a:lnTo>
                  <a:lnTo>
                    <a:pt x="480" y="1296"/>
                  </a:lnTo>
                  <a:lnTo>
                    <a:pt x="443" y="1304"/>
                  </a:lnTo>
                  <a:lnTo>
                    <a:pt x="403" y="1312"/>
                  </a:lnTo>
                  <a:lnTo>
                    <a:pt x="364" y="1320"/>
                  </a:lnTo>
                  <a:lnTo>
                    <a:pt x="325" y="1328"/>
                  </a:lnTo>
                  <a:lnTo>
                    <a:pt x="286" y="1336"/>
                  </a:lnTo>
                  <a:lnTo>
                    <a:pt x="247" y="1340"/>
                  </a:lnTo>
                  <a:lnTo>
                    <a:pt x="208" y="1347"/>
                  </a:lnTo>
                  <a:lnTo>
                    <a:pt x="168" y="1355"/>
                  </a:lnTo>
                  <a:lnTo>
                    <a:pt x="131" y="1363"/>
                  </a:lnTo>
                  <a:lnTo>
                    <a:pt x="110" y="1283"/>
                  </a:lnTo>
                  <a:lnTo>
                    <a:pt x="141" y="1277"/>
                  </a:lnTo>
                  <a:lnTo>
                    <a:pt x="172" y="1273"/>
                  </a:lnTo>
                  <a:lnTo>
                    <a:pt x="206" y="1267"/>
                  </a:lnTo>
                  <a:lnTo>
                    <a:pt x="237" y="1263"/>
                  </a:lnTo>
                  <a:lnTo>
                    <a:pt x="270" y="1257"/>
                  </a:lnTo>
                  <a:lnTo>
                    <a:pt x="302" y="1251"/>
                  </a:lnTo>
                  <a:lnTo>
                    <a:pt x="335" y="1246"/>
                  </a:lnTo>
                  <a:lnTo>
                    <a:pt x="368" y="1240"/>
                  </a:lnTo>
                  <a:lnTo>
                    <a:pt x="399" y="1230"/>
                  </a:lnTo>
                  <a:lnTo>
                    <a:pt x="431" y="1222"/>
                  </a:lnTo>
                  <a:lnTo>
                    <a:pt x="462" y="1212"/>
                  </a:lnTo>
                  <a:lnTo>
                    <a:pt x="494" y="1202"/>
                  </a:lnTo>
                  <a:lnTo>
                    <a:pt x="523" y="1191"/>
                  </a:lnTo>
                  <a:lnTo>
                    <a:pt x="554" y="1179"/>
                  </a:lnTo>
                  <a:lnTo>
                    <a:pt x="586" y="1165"/>
                  </a:lnTo>
                  <a:lnTo>
                    <a:pt x="617" y="1152"/>
                  </a:lnTo>
                  <a:lnTo>
                    <a:pt x="617" y="1126"/>
                  </a:lnTo>
                  <a:lnTo>
                    <a:pt x="590" y="1132"/>
                  </a:lnTo>
                  <a:lnTo>
                    <a:pt x="562" y="1140"/>
                  </a:lnTo>
                  <a:lnTo>
                    <a:pt x="537" y="1146"/>
                  </a:lnTo>
                  <a:lnTo>
                    <a:pt x="509" y="1152"/>
                  </a:lnTo>
                  <a:lnTo>
                    <a:pt x="480" y="1155"/>
                  </a:lnTo>
                  <a:lnTo>
                    <a:pt x="452" y="1159"/>
                  </a:lnTo>
                  <a:lnTo>
                    <a:pt x="425" y="1163"/>
                  </a:lnTo>
                  <a:lnTo>
                    <a:pt x="398" y="1167"/>
                  </a:lnTo>
                  <a:lnTo>
                    <a:pt x="368" y="1167"/>
                  </a:lnTo>
                  <a:lnTo>
                    <a:pt x="341" y="1169"/>
                  </a:lnTo>
                  <a:lnTo>
                    <a:pt x="311" y="1169"/>
                  </a:lnTo>
                  <a:lnTo>
                    <a:pt x="286" y="1171"/>
                  </a:lnTo>
                  <a:lnTo>
                    <a:pt x="257" y="1171"/>
                  </a:lnTo>
                  <a:lnTo>
                    <a:pt x="229" y="1171"/>
                  </a:lnTo>
                  <a:lnTo>
                    <a:pt x="204" y="1171"/>
                  </a:lnTo>
                  <a:lnTo>
                    <a:pt x="178" y="1173"/>
                  </a:lnTo>
                  <a:lnTo>
                    <a:pt x="206" y="1163"/>
                  </a:lnTo>
                  <a:lnTo>
                    <a:pt x="235" y="1154"/>
                  </a:lnTo>
                  <a:lnTo>
                    <a:pt x="264" y="1144"/>
                  </a:lnTo>
                  <a:lnTo>
                    <a:pt x="294" y="1136"/>
                  </a:lnTo>
                  <a:lnTo>
                    <a:pt x="323" y="1126"/>
                  </a:lnTo>
                  <a:lnTo>
                    <a:pt x="351" y="1116"/>
                  </a:lnTo>
                  <a:lnTo>
                    <a:pt x="382" y="1107"/>
                  </a:lnTo>
                  <a:lnTo>
                    <a:pt x="411" y="1097"/>
                  </a:lnTo>
                  <a:lnTo>
                    <a:pt x="441" y="1085"/>
                  </a:lnTo>
                  <a:lnTo>
                    <a:pt x="468" y="1075"/>
                  </a:lnTo>
                  <a:lnTo>
                    <a:pt x="497" y="1063"/>
                  </a:lnTo>
                  <a:lnTo>
                    <a:pt x="527" y="1052"/>
                  </a:lnTo>
                  <a:lnTo>
                    <a:pt x="554" y="1040"/>
                  </a:lnTo>
                  <a:lnTo>
                    <a:pt x="584" y="1026"/>
                  </a:lnTo>
                  <a:lnTo>
                    <a:pt x="611" y="1015"/>
                  </a:lnTo>
                  <a:lnTo>
                    <a:pt x="640" y="1003"/>
                  </a:lnTo>
                  <a:lnTo>
                    <a:pt x="660" y="950"/>
                  </a:lnTo>
                  <a:lnTo>
                    <a:pt x="654" y="950"/>
                  </a:lnTo>
                  <a:lnTo>
                    <a:pt x="642" y="954"/>
                  </a:lnTo>
                  <a:lnTo>
                    <a:pt x="621" y="960"/>
                  </a:lnTo>
                  <a:lnTo>
                    <a:pt x="595" y="969"/>
                  </a:lnTo>
                  <a:lnTo>
                    <a:pt x="564" y="979"/>
                  </a:lnTo>
                  <a:lnTo>
                    <a:pt x="531" y="989"/>
                  </a:lnTo>
                  <a:lnTo>
                    <a:pt x="490" y="1001"/>
                  </a:lnTo>
                  <a:lnTo>
                    <a:pt x="450" y="1013"/>
                  </a:lnTo>
                  <a:lnTo>
                    <a:pt x="407" y="1022"/>
                  </a:lnTo>
                  <a:lnTo>
                    <a:pt x="368" y="1034"/>
                  </a:lnTo>
                  <a:lnTo>
                    <a:pt x="327" y="1044"/>
                  </a:lnTo>
                  <a:lnTo>
                    <a:pt x="288" y="1052"/>
                  </a:lnTo>
                  <a:lnTo>
                    <a:pt x="253" y="1056"/>
                  </a:lnTo>
                  <a:lnTo>
                    <a:pt x="221" y="1060"/>
                  </a:lnTo>
                  <a:lnTo>
                    <a:pt x="192" y="1060"/>
                  </a:lnTo>
                  <a:lnTo>
                    <a:pt x="172" y="1058"/>
                  </a:lnTo>
                  <a:lnTo>
                    <a:pt x="206" y="1044"/>
                  </a:lnTo>
                  <a:lnTo>
                    <a:pt x="237" y="1034"/>
                  </a:lnTo>
                  <a:lnTo>
                    <a:pt x="270" y="1022"/>
                  </a:lnTo>
                  <a:lnTo>
                    <a:pt x="304" y="1011"/>
                  </a:lnTo>
                  <a:lnTo>
                    <a:pt x="335" y="999"/>
                  </a:lnTo>
                  <a:lnTo>
                    <a:pt x="368" y="987"/>
                  </a:lnTo>
                  <a:lnTo>
                    <a:pt x="399" y="973"/>
                  </a:lnTo>
                  <a:lnTo>
                    <a:pt x="433" y="962"/>
                  </a:lnTo>
                  <a:lnTo>
                    <a:pt x="464" y="946"/>
                  </a:lnTo>
                  <a:lnTo>
                    <a:pt x="495" y="930"/>
                  </a:lnTo>
                  <a:lnTo>
                    <a:pt x="525" y="915"/>
                  </a:lnTo>
                  <a:lnTo>
                    <a:pt x="556" y="901"/>
                  </a:lnTo>
                  <a:lnTo>
                    <a:pt x="586" y="883"/>
                  </a:lnTo>
                  <a:lnTo>
                    <a:pt x="615" y="866"/>
                  </a:lnTo>
                  <a:lnTo>
                    <a:pt x="644" y="848"/>
                  </a:lnTo>
                  <a:lnTo>
                    <a:pt x="676" y="832"/>
                  </a:lnTo>
                  <a:lnTo>
                    <a:pt x="676" y="799"/>
                  </a:lnTo>
                  <a:lnTo>
                    <a:pt x="652" y="809"/>
                  </a:lnTo>
                  <a:lnTo>
                    <a:pt x="627" y="821"/>
                  </a:lnTo>
                  <a:lnTo>
                    <a:pt x="603" y="830"/>
                  </a:lnTo>
                  <a:lnTo>
                    <a:pt x="580" y="840"/>
                  </a:lnTo>
                  <a:lnTo>
                    <a:pt x="554" y="848"/>
                  </a:lnTo>
                  <a:lnTo>
                    <a:pt x="531" y="856"/>
                  </a:lnTo>
                  <a:lnTo>
                    <a:pt x="507" y="864"/>
                  </a:lnTo>
                  <a:lnTo>
                    <a:pt x="484" y="874"/>
                  </a:lnTo>
                  <a:lnTo>
                    <a:pt x="458" y="879"/>
                  </a:lnTo>
                  <a:lnTo>
                    <a:pt x="433" y="887"/>
                  </a:lnTo>
                  <a:lnTo>
                    <a:pt x="407" y="891"/>
                  </a:lnTo>
                  <a:lnTo>
                    <a:pt x="384" y="897"/>
                  </a:lnTo>
                  <a:lnTo>
                    <a:pt x="360" y="903"/>
                  </a:lnTo>
                  <a:lnTo>
                    <a:pt x="335" y="907"/>
                  </a:lnTo>
                  <a:lnTo>
                    <a:pt x="309" y="911"/>
                  </a:lnTo>
                  <a:lnTo>
                    <a:pt x="286" y="915"/>
                  </a:lnTo>
                  <a:lnTo>
                    <a:pt x="672" y="709"/>
                  </a:lnTo>
                  <a:lnTo>
                    <a:pt x="676" y="686"/>
                  </a:lnTo>
                  <a:lnTo>
                    <a:pt x="642" y="693"/>
                  </a:lnTo>
                  <a:lnTo>
                    <a:pt x="611" y="701"/>
                  </a:lnTo>
                  <a:lnTo>
                    <a:pt x="580" y="709"/>
                  </a:lnTo>
                  <a:lnTo>
                    <a:pt x="548" y="719"/>
                  </a:lnTo>
                  <a:lnTo>
                    <a:pt x="515" y="727"/>
                  </a:lnTo>
                  <a:lnTo>
                    <a:pt x="486" y="734"/>
                  </a:lnTo>
                  <a:lnTo>
                    <a:pt x="452" y="742"/>
                  </a:lnTo>
                  <a:lnTo>
                    <a:pt x="423" y="750"/>
                  </a:lnTo>
                  <a:lnTo>
                    <a:pt x="390" y="758"/>
                  </a:lnTo>
                  <a:lnTo>
                    <a:pt x="358" y="764"/>
                  </a:lnTo>
                  <a:lnTo>
                    <a:pt x="327" y="770"/>
                  </a:lnTo>
                  <a:lnTo>
                    <a:pt x="294" y="776"/>
                  </a:lnTo>
                  <a:lnTo>
                    <a:pt x="262" y="781"/>
                  </a:lnTo>
                  <a:lnTo>
                    <a:pt x="229" y="785"/>
                  </a:lnTo>
                  <a:lnTo>
                    <a:pt x="196" y="789"/>
                  </a:lnTo>
                  <a:lnTo>
                    <a:pt x="164" y="797"/>
                  </a:lnTo>
                  <a:lnTo>
                    <a:pt x="194" y="780"/>
                  </a:lnTo>
                  <a:lnTo>
                    <a:pt x="225" y="766"/>
                  </a:lnTo>
                  <a:lnTo>
                    <a:pt x="255" y="752"/>
                  </a:lnTo>
                  <a:lnTo>
                    <a:pt x="288" y="740"/>
                  </a:lnTo>
                  <a:lnTo>
                    <a:pt x="319" y="725"/>
                  </a:lnTo>
                  <a:lnTo>
                    <a:pt x="351" y="715"/>
                  </a:lnTo>
                  <a:lnTo>
                    <a:pt x="382" y="703"/>
                  </a:lnTo>
                  <a:lnTo>
                    <a:pt x="415" y="691"/>
                  </a:lnTo>
                  <a:lnTo>
                    <a:pt x="445" y="680"/>
                  </a:lnTo>
                  <a:lnTo>
                    <a:pt x="476" y="668"/>
                  </a:lnTo>
                  <a:lnTo>
                    <a:pt x="507" y="654"/>
                  </a:lnTo>
                  <a:lnTo>
                    <a:pt x="539" y="642"/>
                  </a:lnTo>
                  <a:lnTo>
                    <a:pt x="570" y="627"/>
                  </a:lnTo>
                  <a:lnTo>
                    <a:pt x="599" y="611"/>
                  </a:lnTo>
                  <a:lnTo>
                    <a:pt x="629" y="595"/>
                  </a:lnTo>
                  <a:lnTo>
                    <a:pt x="660" y="578"/>
                  </a:lnTo>
                  <a:lnTo>
                    <a:pt x="656" y="554"/>
                  </a:lnTo>
                  <a:lnTo>
                    <a:pt x="627" y="564"/>
                  </a:lnTo>
                  <a:lnTo>
                    <a:pt x="597" y="574"/>
                  </a:lnTo>
                  <a:lnTo>
                    <a:pt x="570" y="584"/>
                  </a:lnTo>
                  <a:lnTo>
                    <a:pt x="541" y="593"/>
                  </a:lnTo>
                  <a:lnTo>
                    <a:pt x="511" y="601"/>
                  </a:lnTo>
                  <a:lnTo>
                    <a:pt x="480" y="611"/>
                  </a:lnTo>
                  <a:lnTo>
                    <a:pt x="450" y="619"/>
                  </a:lnTo>
                  <a:lnTo>
                    <a:pt x="423" y="627"/>
                  </a:lnTo>
                  <a:lnTo>
                    <a:pt x="392" y="635"/>
                  </a:lnTo>
                  <a:lnTo>
                    <a:pt x="360" y="640"/>
                  </a:lnTo>
                  <a:lnTo>
                    <a:pt x="329" y="646"/>
                  </a:lnTo>
                  <a:lnTo>
                    <a:pt x="302" y="652"/>
                  </a:lnTo>
                  <a:lnTo>
                    <a:pt x="270" y="658"/>
                  </a:lnTo>
                  <a:lnTo>
                    <a:pt x="239" y="662"/>
                  </a:lnTo>
                  <a:lnTo>
                    <a:pt x="209" y="666"/>
                  </a:lnTo>
                  <a:lnTo>
                    <a:pt x="180" y="670"/>
                  </a:lnTo>
                  <a:lnTo>
                    <a:pt x="482" y="529"/>
                  </a:lnTo>
                  <a:lnTo>
                    <a:pt x="474" y="503"/>
                  </a:lnTo>
                  <a:lnTo>
                    <a:pt x="450" y="509"/>
                  </a:lnTo>
                  <a:lnTo>
                    <a:pt x="429" y="517"/>
                  </a:lnTo>
                  <a:lnTo>
                    <a:pt x="407" y="525"/>
                  </a:lnTo>
                  <a:lnTo>
                    <a:pt x="384" y="533"/>
                  </a:lnTo>
                  <a:lnTo>
                    <a:pt x="360" y="539"/>
                  </a:lnTo>
                  <a:lnTo>
                    <a:pt x="339" y="546"/>
                  </a:lnTo>
                  <a:lnTo>
                    <a:pt x="315" y="554"/>
                  </a:lnTo>
                  <a:lnTo>
                    <a:pt x="294" y="562"/>
                  </a:lnTo>
                  <a:lnTo>
                    <a:pt x="270" y="570"/>
                  </a:lnTo>
                  <a:lnTo>
                    <a:pt x="245" y="576"/>
                  </a:lnTo>
                  <a:lnTo>
                    <a:pt x="221" y="580"/>
                  </a:lnTo>
                  <a:lnTo>
                    <a:pt x="200" y="586"/>
                  </a:lnTo>
                  <a:lnTo>
                    <a:pt x="176" y="590"/>
                  </a:lnTo>
                  <a:lnTo>
                    <a:pt x="155" y="595"/>
                  </a:lnTo>
                  <a:lnTo>
                    <a:pt x="131" y="597"/>
                  </a:lnTo>
                  <a:lnTo>
                    <a:pt x="110" y="601"/>
                  </a:lnTo>
                  <a:lnTo>
                    <a:pt x="178" y="523"/>
                  </a:lnTo>
                  <a:lnTo>
                    <a:pt x="168" y="527"/>
                  </a:lnTo>
                  <a:lnTo>
                    <a:pt x="159" y="529"/>
                  </a:lnTo>
                  <a:lnTo>
                    <a:pt x="149" y="533"/>
                  </a:lnTo>
                  <a:lnTo>
                    <a:pt x="141" y="537"/>
                  </a:lnTo>
                  <a:lnTo>
                    <a:pt x="131" y="539"/>
                  </a:lnTo>
                  <a:lnTo>
                    <a:pt x="123" y="543"/>
                  </a:lnTo>
                  <a:lnTo>
                    <a:pt x="114" y="545"/>
                  </a:lnTo>
                  <a:lnTo>
                    <a:pt x="106" y="548"/>
                  </a:lnTo>
                  <a:lnTo>
                    <a:pt x="96" y="550"/>
                  </a:lnTo>
                  <a:lnTo>
                    <a:pt x="86" y="552"/>
                  </a:lnTo>
                  <a:lnTo>
                    <a:pt x="76" y="552"/>
                  </a:lnTo>
                  <a:lnTo>
                    <a:pt x="67" y="556"/>
                  </a:lnTo>
                  <a:lnTo>
                    <a:pt x="59" y="556"/>
                  </a:lnTo>
                  <a:lnTo>
                    <a:pt x="49" y="558"/>
                  </a:lnTo>
                  <a:lnTo>
                    <a:pt x="39" y="558"/>
                  </a:lnTo>
                  <a:lnTo>
                    <a:pt x="31" y="560"/>
                  </a:lnTo>
                  <a:lnTo>
                    <a:pt x="0" y="472"/>
                  </a:lnTo>
                  <a:lnTo>
                    <a:pt x="10" y="472"/>
                  </a:lnTo>
                  <a:lnTo>
                    <a:pt x="33" y="470"/>
                  </a:lnTo>
                  <a:lnTo>
                    <a:pt x="67" y="464"/>
                  </a:lnTo>
                  <a:lnTo>
                    <a:pt x="112" y="454"/>
                  </a:lnTo>
                  <a:lnTo>
                    <a:pt x="162" y="439"/>
                  </a:lnTo>
                  <a:lnTo>
                    <a:pt x="219" y="427"/>
                  </a:lnTo>
                  <a:lnTo>
                    <a:pt x="278" y="409"/>
                  </a:lnTo>
                  <a:lnTo>
                    <a:pt x="343" y="394"/>
                  </a:lnTo>
                  <a:lnTo>
                    <a:pt x="407" y="374"/>
                  </a:lnTo>
                  <a:lnTo>
                    <a:pt x="470" y="355"/>
                  </a:lnTo>
                  <a:lnTo>
                    <a:pt x="531" y="335"/>
                  </a:lnTo>
                  <a:lnTo>
                    <a:pt x="588" y="317"/>
                  </a:lnTo>
                  <a:lnTo>
                    <a:pt x="638" y="298"/>
                  </a:lnTo>
                  <a:lnTo>
                    <a:pt x="685" y="282"/>
                  </a:lnTo>
                  <a:lnTo>
                    <a:pt x="721" y="266"/>
                  </a:lnTo>
                  <a:lnTo>
                    <a:pt x="748" y="259"/>
                  </a:lnTo>
                  <a:lnTo>
                    <a:pt x="748" y="249"/>
                  </a:lnTo>
                  <a:lnTo>
                    <a:pt x="748" y="237"/>
                  </a:lnTo>
                  <a:lnTo>
                    <a:pt x="750" y="223"/>
                  </a:lnTo>
                  <a:lnTo>
                    <a:pt x="754" y="206"/>
                  </a:lnTo>
                  <a:lnTo>
                    <a:pt x="758" y="186"/>
                  </a:lnTo>
                  <a:lnTo>
                    <a:pt x="760" y="165"/>
                  </a:lnTo>
                  <a:lnTo>
                    <a:pt x="766" y="143"/>
                  </a:lnTo>
                  <a:lnTo>
                    <a:pt x="770" y="120"/>
                  </a:lnTo>
                  <a:lnTo>
                    <a:pt x="774" y="96"/>
                  </a:lnTo>
                  <a:lnTo>
                    <a:pt x="778" y="77"/>
                  </a:lnTo>
                  <a:lnTo>
                    <a:pt x="781" y="55"/>
                  </a:lnTo>
                  <a:lnTo>
                    <a:pt x="787" y="39"/>
                  </a:lnTo>
                  <a:lnTo>
                    <a:pt x="789" y="22"/>
                  </a:lnTo>
                  <a:lnTo>
                    <a:pt x="795" y="10"/>
                  </a:lnTo>
                  <a:lnTo>
                    <a:pt x="797" y="2"/>
                  </a:lnTo>
                  <a:lnTo>
                    <a:pt x="803" y="0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557" name="Freeform 341"/>
            <p:cNvSpPr>
              <a:spLocks/>
            </p:cNvSpPr>
            <p:nvPr/>
          </p:nvSpPr>
          <p:spPr bwMode="auto">
            <a:xfrm rot="3195183" flipH="1">
              <a:off x="2059" y="1758"/>
              <a:ext cx="102" cy="89"/>
            </a:xfrm>
            <a:custGeom>
              <a:avLst/>
              <a:gdLst>
                <a:gd name="T0" fmla="*/ 398 w 829"/>
                <a:gd name="T1" fmla="*/ 267 h 905"/>
                <a:gd name="T2" fmla="*/ 274 w 829"/>
                <a:gd name="T3" fmla="*/ 371 h 905"/>
                <a:gd name="T4" fmla="*/ 311 w 829"/>
                <a:gd name="T5" fmla="*/ 367 h 905"/>
                <a:gd name="T6" fmla="*/ 349 w 829"/>
                <a:gd name="T7" fmla="*/ 357 h 905"/>
                <a:gd name="T8" fmla="*/ 384 w 829"/>
                <a:gd name="T9" fmla="*/ 349 h 905"/>
                <a:gd name="T10" fmla="*/ 419 w 829"/>
                <a:gd name="T11" fmla="*/ 343 h 905"/>
                <a:gd name="T12" fmla="*/ 458 w 829"/>
                <a:gd name="T13" fmla="*/ 345 h 905"/>
                <a:gd name="T14" fmla="*/ 437 w 829"/>
                <a:gd name="T15" fmla="*/ 353 h 905"/>
                <a:gd name="T16" fmla="*/ 404 w 829"/>
                <a:gd name="T17" fmla="*/ 369 h 905"/>
                <a:gd name="T18" fmla="*/ 364 w 829"/>
                <a:gd name="T19" fmla="*/ 388 h 905"/>
                <a:gd name="T20" fmla="*/ 341 w 829"/>
                <a:gd name="T21" fmla="*/ 410 h 905"/>
                <a:gd name="T22" fmla="*/ 541 w 829"/>
                <a:gd name="T23" fmla="*/ 396 h 905"/>
                <a:gd name="T24" fmla="*/ 429 w 829"/>
                <a:gd name="T25" fmla="*/ 574 h 905"/>
                <a:gd name="T26" fmla="*/ 413 w 829"/>
                <a:gd name="T27" fmla="*/ 608 h 905"/>
                <a:gd name="T28" fmla="*/ 499 w 829"/>
                <a:gd name="T29" fmla="*/ 641 h 905"/>
                <a:gd name="T30" fmla="*/ 437 w 829"/>
                <a:gd name="T31" fmla="*/ 666 h 905"/>
                <a:gd name="T32" fmla="*/ 368 w 829"/>
                <a:gd name="T33" fmla="*/ 684 h 905"/>
                <a:gd name="T34" fmla="*/ 300 w 829"/>
                <a:gd name="T35" fmla="*/ 705 h 905"/>
                <a:gd name="T36" fmla="*/ 235 w 829"/>
                <a:gd name="T37" fmla="*/ 733 h 905"/>
                <a:gd name="T38" fmla="*/ 180 w 829"/>
                <a:gd name="T39" fmla="*/ 776 h 905"/>
                <a:gd name="T40" fmla="*/ 210 w 829"/>
                <a:gd name="T41" fmla="*/ 772 h 905"/>
                <a:gd name="T42" fmla="*/ 272 w 829"/>
                <a:gd name="T43" fmla="*/ 758 h 905"/>
                <a:gd name="T44" fmla="*/ 349 w 829"/>
                <a:gd name="T45" fmla="*/ 741 h 905"/>
                <a:gd name="T46" fmla="*/ 419 w 829"/>
                <a:gd name="T47" fmla="*/ 725 h 905"/>
                <a:gd name="T48" fmla="*/ 460 w 829"/>
                <a:gd name="T49" fmla="*/ 717 h 905"/>
                <a:gd name="T50" fmla="*/ 429 w 829"/>
                <a:gd name="T51" fmla="*/ 731 h 905"/>
                <a:gd name="T52" fmla="*/ 372 w 829"/>
                <a:gd name="T53" fmla="*/ 752 h 905"/>
                <a:gd name="T54" fmla="*/ 315 w 829"/>
                <a:gd name="T55" fmla="*/ 778 h 905"/>
                <a:gd name="T56" fmla="*/ 257 w 829"/>
                <a:gd name="T57" fmla="*/ 797 h 905"/>
                <a:gd name="T58" fmla="*/ 200 w 829"/>
                <a:gd name="T59" fmla="*/ 819 h 905"/>
                <a:gd name="T60" fmla="*/ 161 w 829"/>
                <a:gd name="T61" fmla="*/ 833 h 905"/>
                <a:gd name="T62" fmla="*/ 202 w 829"/>
                <a:gd name="T63" fmla="*/ 829 h 905"/>
                <a:gd name="T64" fmla="*/ 288 w 829"/>
                <a:gd name="T65" fmla="*/ 809 h 905"/>
                <a:gd name="T66" fmla="*/ 388 w 829"/>
                <a:gd name="T67" fmla="*/ 788 h 905"/>
                <a:gd name="T68" fmla="*/ 476 w 829"/>
                <a:gd name="T69" fmla="*/ 772 h 905"/>
                <a:gd name="T70" fmla="*/ 521 w 829"/>
                <a:gd name="T71" fmla="*/ 772 h 905"/>
                <a:gd name="T72" fmla="*/ 460 w 829"/>
                <a:gd name="T73" fmla="*/ 839 h 905"/>
                <a:gd name="T74" fmla="*/ 517 w 829"/>
                <a:gd name="T75" fmla="*/ 823 h 905"/>
                <a:gd name="T76" fmla="*/ 586 w 829"/>
                <a:gd name="T77" fmla="*/ 803 h 905"/>
                <a:gd name="T78" fmla="*/ 650 w 829"/>
                <a:gd name="T79" fmla="*/ 778 h 905"/>
                <a:gd name="T80" fmla="*/ 707 w 829"/>
                <a:gd name="T81" fmla="*/ 756 h 905"/>
                <a:gd name="T82" fmla="*/ 742 w 829"/>
                <a:gd name="T83" fmla="*/ 750 h 905"/>
                <a:gd name="T84" fmla="*/ 778 w 829"/>
                <a:gd name="T85" fmla="*/ 778 h 905"/>
                <a:gd name="T86" fmla="*/ 817 w 829"/>
                <a:gd name="T87" fmla="*/ 797 h 905"/>
                <a:gd name="T88" fmla="*/ 731 w 829"/>
                <a:gd name="T89" fmla="*/ 835 h 905"/>
                <a:gd name="T90" fmla="*/ 574 w 829"/>
                <a:gd name="T91" fmla="*/ 874 h 905"/>
                <a:gd name="T92" fmla="*/ 409 w 829"/>
                <a:gd name="T93" fmla="*/ 901 h 905"/>
                <a:gd name="T94" fmla="*/ 241 w 829"/>
                <a:gd name="T95" fmla="*/ 905 h 905"/>
                <a:gd name="T96" fmla="*/ 84 w 829"/>
                <a:gd name="T97" fmla="*/ 884 h 905"/>
                <a:gd name="T98" fmla="*/ 4 w 829"/>
                <a:gd name="T99" fmla="*/ 831 h 905"/>
                <a:gd name="T100" fmla="*/ 63 w 829"/>
                <a:gd name="T101" fmla="*/ 772 h 905"/>
                <a:gd name="T102" fmla="*/ 129 w 829"/>
                <a:gd name="T103" fmla="*/ 717 h 905"/>
                <a:gd name="T104" fmla="*/ 200 w 829"/>
                <a:gd name="T105" fmla="*/ 660 h 905"/>
                <a:gd name="T106" fmla="*/ 268 w 829"/>
                <a:gd name="T107" fmla="*/ 604 h 905"/>
                <a:gd name="T108" fmla="*/ 335 w 829"/>
                <a:gd name="T109" fmla="*/ 545 h 905"/>
                <a:gd name="T110" fmla="*/ 292 w 829"/>
                <a:gd name="T111" fmla="*/ 508 h 905"/>
                <a:gd name="T112" fmla="*/ 235 w 829"/>
                <a:gd name="T113" fmla="*/ 470 h 905"/>
                <a:gd name="T114" fmla="*/ 168 w 829"/>
                <a:gd name="T115" fmla="*/ 439 h 905"/>
                <a:gd name="T116" fmla="*/ 104 w 829"/>
                <a:gd name="T117" fmla="*/ 414 h 905"/>
                <a:gd name="T118" fmla="*/ 43 w 829"/>
                <a:gd name="T119" fmla="*/ 402 h 905"/>
                <a:gd name="T120" fmla="*/ 633 w 829"/>
                <a:gd name="T121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29" h="905">
                  <a:moveTo>
                    <a:pt x="633" y="0"/>
                  </a:moveTo>
                  <a:lnTo>
                    <a:pt x="642" y="106"/>
                  </a:lnTo>
                  <a:lnTo>
                    <a:pt x="398" y="267"/>
                  </a:lnTo>
                  <a:lnTo>
                    <a:pt x="458" y="259"/>
                  </a:lnTo>
                  <a:lnTo>
                    <a:pt x="264" y="373"/>
                  </a:lnTo>
                  <a:lnTo>
                    <a:pt x="274" y="371"/>
                  </a:lnTo>
                  <a:lnTo>
                    <a:pt x="288" y="371"/>
                  </a:lnTo>
                  <a:lnTo>
                    <a:pt x="300" y="369"/>
                  </a:lnTo>
                  <a:lnTo>
                    <a:pt x="311" y="367"/>
                  </a:lnTo>
                  <a:lnTo>
                    <a:pt x="323" y="365"/>
                  </a:lnTo>
                  <a:lnTo>
                    <a:pt x="335" y="361"/>
                  </a:lnTo>
                  <a:lnTo>
                    <a:pt x="349" y="357"/>
                  </a:lnTo>
                  <a:lnTo>
                    <a:pt x="360" y="357"/>
                  </a:lnTo>
                  <a:lnTo>
                    <a:pt x="372" y="351"/>
                  </a:lnTo>
                  <a:lnTo>
                    <a:pt x="384" y="349"/>
                  </a:lnTo>
                  <a:lnTo>
                    <a:pt x="396" y="347"/>
                  </a:lnTo>
                  <a:lnTo>
                    <a:pt x="407" y="345"/>
                  </a:lnTo>
                  <a:lnTo>
                    <a:pt x="419" y="343"/>
                  </a:lnTo>
                  <a:lnTo>
                    <a:pt x="431" y="341"/>
                  </a:lnTo>
                  <a:lnTo>
                    <a:pt x="445" y="341"/>
                  </a:lnTo>
                  <a:lnTo>
                    <a:pt x="458" y="345"/>
                  </a:lnTo>
                  <a:lnTo>
                    <a:pt x="452" y="345"/>
                  </a:lnTo>
                  <a:lnTo>
                    <a:pt x="445" y="349"/>
                  </a:lnTo>
                  <a:lnTo>
                    <a:pt x="437" y="353"/>
                  </a:lnTo>
                  <a:lnTo>
                    <a:pt x="427" y="357"/>
                  </a:lnTo>
                  <a:lnTo>
                    <a:pt x="413" y="363"/>
                  </a:lnTo>
                  <a:lnTo>
                    <a:pt x="404" y="369"/>
                  </a:lnTo>
                  <a:lnTo>
                    <a:pt x="390" y="374"/>
                  </a:lnTo>
                  <a:lnTo>
                    <a:pt x="380" y="382"/>
                  </a:lnTo>
                  <a:lnTo>
                    <a:pt x="364" y="388"/>
                  </a:lnTo>
                  <a:lnTo>
                    <a:pt x="356" y="396"/>
                  </a:lnTo>
                  <a:lnTo>
                    <a:pt x="347" y="402"/>
                  </a:lnTo>
                  <a:lnTo>
                    <a:pt x="341" y="410"/>
                  </a:lnTo>
                  <a:lnTo>
                    <a:pt x="331" y="421"/>
                  </a:lnTo>
                  <a:lnTo>
                    <a:pt x="339" y="435"/>
                  </a:lnTo>
                  <a:lnTo>
                    <a:pt x="541" y="396"/>
                  </a:lnTo>
                  <a:lnTo>
                    <a:pt x="429" y="490"/>
                  </a:lnTo>
                  <a:lnTo>
                    <a:pt x="556" y="496"/>
                  </a:lnTo>
                  <a:lnTo>
                    <a:pt x="429" y="574"/>
                  </a:lnTo>
                  <a:lnTo>
                    <a:pt x="423" y="582"/>
                  </a:lnTo>
                  <a:lnTo>
                    <a:pt x="417" y="594"/>
                  </a:lnTo>
                  <a:lnTo>
                    <a:pt x="413" y="608"/>
                  </a:lnTo>
                  <a:lnTo>
                    <a:pt x="413" y="621"/>
                  </a:lnTo>
                  <a:lnTo>
                    <a:pt x="521" y="633"/>
                  </a:lnTo>
                  <a:lnTo>
                    <a:pt x="499" y="641"/>
                  </a:lnTo>
                  <a:lnTo>
                    <a:pt x="478" y="651"/>
                  </a:lnTo>
                  <a:lnTo>
                    <a:pt x="456" y="658"/>
                  </a:lnTo>
                  <a:lnTo>
                    <a:pt x="437" y="666"/>
                  </a:lnTo>
                  <a:lnTo>
                    <a:pt x="413" y="672"/>
                  </a:lnTo>
                  <a:lnTo>
                    <a:pt x="390" y="678"/>
                  </a:lnTo>
                  <a:lnTo>
                    <a:pt x="368" y="684"/>
                  </a:lnTo>
                  <a:lnTo>
                    <a:pt x="347" y="692"/>
                  </a:lnTo>
                  <a:lnTo>
                    <a:pt x="323" y="698"/>
                  </a:lnTo>
                  <a:lnTo>
                    <a:pt x="300" y="705"/>
                  </a:lnTo>
                  <a:lnTo>
                    <a:pt x="278" y="713"/>
                  </a:lnTo>
                  <a:lnTo>
                    <a:pt x="259" y="725"/>
                  </a:lnTo>
                  <a:lnTo>
                    <a:pt x="235" y="733"/>
                  </a:lnTo>
                  <a:lnTo>
                    <a:pt x="217" y="747"/>
                  </a:lnTo>
                  <a:lnTo>
                    <a:pt x="198" y="758"/>
                  </a:lnTo>
                  <a:lnTo>
                    <a:pt x="180" y="776"/>
                  </a:lnTo>
                  <a:lnTo>
                    <a:pt x="186" y="774"/>
                  </a:lnTo>
                  <a:lnTo>
                    <a:pt x="194" y="774"/>
                  </a:lnTo>
                  <a:lnTo>
                    <a:pt x="210" y="772"/>
                  </a:lnTo>
                  <a:lnTo>
                    <a:pt x="227" y="768"/>
                  </a:lnTo>
                  <a:lnTo>
                    <a:pt x="249" y="764"/>
                  </a:lnTo>
                  <a:lnTo>
                    <a:pt x="272" y="758"/>
                  </a:lnTo>
                  <a:lnTo>
                    <a:pt x="298" y="752"/>
                  </a:lnTo>
                  <a:lnTo>
                    <a:pt x="323" y="749"/>
                  </a:lnTo>
                  <a:lnTo>
                    <a:pt x="349" y="741"/>
                  </a:lnTo>
                  <a:lnTo>
                    <a:pt x="372" y="735"/>
                  </a:lnTo>
                  <a:lnTo>
                    <a:pt x="398" y="731"/>
                  </a:lnTo>
                  <a:lnTo>
                    <a:pt x="419" y="725"/>
                  </a:lnTo>
                  <a:lnTo>
                    <a:pt x="437" y="721"/>
                  </a:lnTo>
                  <a:lnTo>
                    <a:pt x="451" y="717"/>
                  </a:lnTo>
                  <a:lnTo>
                    <a:pt x="460" y="717"/>
                  </a:lnTo>
                  <a:lnTo>
                    <a:pt x="466" y="717"/>
                  </a:lnTo>
                  <a:lnTo>
                    <a:pt x="447" y="723"/>
                  </a:lnTo>
                  <a:lnTo>
                    <a:pt x="429" y="731"/>
                  </a:lnTo>
                  <a:lnTo>
                    <a:pt x="409" y="737"/>
                  </a:lnTo>
                  <a:lnTo>
                    <a:pt x="390" y="747"/>
                  </a:lnTo>
                  <a:lnTo>
                    <a:pt x="372" y="752"/>
                  </a:lnTo>
                  <a:lnTo>
                    <a:pt x="353" y="760"/>
                  </a:lnTo>
                  <a:lnTo>
                    <a:pt x="333" y="768"/>
                  </a:lnTo>
                  <a:lnTo>
                    <a:pt x="315" y="778"/>
                  </a:lnTo>
                  <a:lnTo>
                    <a:pt x="294" y="784"/>
                  </a:lnTo>
                  <a:lnTo>
                    <a:pt x="274" y="792"/>
                  </a:lnTo>
                  <a:lnTo>
                    <a:pt x="257" y="797"/>
                  </a:lnTo>
                  <a:lnTo>
                    <a:pt x="237" y="807"/>
                  </a:lnTo>
                  <a:lnTo>
                    <a:pt x="217" y="813"/>
                  </a:lnTo>
                  <a:lnTo>
                    <a:pt x="200" y="819"/>
                  </a:lnTo>
                  <a:lnTo>
                    <a:pt x="182" y="825"/>
                  </a:lnTo>
                  <a:lnTo>
                    <a:pt x="165" y="831"/>
                  </a:lnTo>
                  <a:lnTo>
                    <a:pt x="161" y="833"/>
                  </a:lnTo>
                  <a:lnTo>
                    <a:pt x="168" y="833"/>
                  </a:lnTo>
                  <a:lnTo>
                    <a:pt x="182" y="831"/>
                  </a:lnTo>
                  <a:lnTo>
                    <a:pt x="202" y="829"/>
                  </a:lnTo>
                  <a:lnTo>
                    <a:pt x="225" y="823"/>
                  </a:lnTo>
                  <a:lnTo>
                    <a:pt x="257" y="815"/>
                  </a:lnTo>
                  <a:lnTo>
                    <a:pt x="288" y="809"/>
                  </a:lnTo>
                  <a:lnTo>
                    <a:pt x="323" y="803"/>
                  </a:lnTo>
                  <a:lnTo>
                    <a:pt x="356" y="795"/>
                  </a:lnTo>
                  <a:lnTo>
                    <a:pt x="388" y="788"/>
                  </a:lnTo>
                  <a:lnTo>
                    <a:pt x="421" y="782"/>
                  </a:lnTo>
                  <a:lnTo>
                    <a:pt x="452" y="776"/>
                  </a:lnTo>
                  <a:lnTo>
                    <a:pt x="476" y="772"/>
                  </a:lnTo>
                  <a:lnTo>
                    <a:pt x="498" y="768"/>
                  </a:lnTo>
                  <a:lnTo>
                    <a:pt x="511" y="768"/>
                  </a:lnTo>
                  <a:lnTo>
                    <a:pt x="521" y="772"/>
                  </a:lnTo>
                  <a:lnTo>
                    <a:pt x="429" y="846"/>
                  </a:lnTo>
                  <a:lnTo>
                    <a:pt x="443" y="842"/>
                  </a:lnTo>
                  <a:lnTo>
                    <a:pt x="460" y="839"/>
                  </a:lnTo>
                  <a:lnTo>
                    <a:pt x="478" y="833"/>
                  </a:lnTo>
                  <a:lnTo>
                    <a:pt x="498" y="829"/>
                  </a:lnTo>
                  <a:lnTo>
                    <a:pt x="517" y="823"/>
                  </a:lnTo>
                  <a:lnTo>
                    <a:pt x="541" y="815"/>
                  </a:lnTo>
                  <a:lnTo>
                    <a:pt x="562" y="809"/>
                  </a:lnTo>
                  <a:lnTo>
                    <a:pt x="586" y="803"/>
                  </a:lnTo>
                  <a:lnTo>
                    <a:pt x="607" y="794"/>
                  </a:lnTo>
                  <a:lnTo>
                    <a:pt x="631" y="788"/>
                  </a:lnTo>
                  <a:lnTo>
                    <a:pt x="650" y="778"/>
                  </a:lnTo>
                  <a:lnTo>
                    <a:pt x="672" y="772"/>
                  </a:lnTo>
                  <a:lnTo>
                    <a:pt x="689" y="764"/>
                  </a:lnTo>
                  <a:lnTo>
                    <a:pt x="707" y="756"/>
                  </a:lnTo>
                  <a:lnTo>
                    <a:pt x="723" y="750"/>
                  </a:lnTo>
                  <a:lnTo>
                    <a:pt x="738" y="745"/>
                  </a:lnTo>
                  <a:lnTo>
                    <a:pt x="742" y="750"/>
                  </a:lnTo>
                  <a:lnTo>
                    <a:pt x="752" y="760"/>
                  </a:lnTo>
                  <a:lnTo>
                    <a:pt x="762" y="768"/>
                  </a:lnTo>
                  <a:lnTo>
                    <a:pt x="778" y="778"/>
                  </a:lnTo>
                  <a:lnTo>
                    <a:pt x="789" y="784"/>
                  </a:lnTo>
                  <a:lnTo>
                    <a:pt x="803" y="792"/>
                  </a:lnTo>
                  <a:lnTo>
                    <a:pt x="817" y="797"/>
                  </a:lnTo>
                  <a:lnTo>
                    <a:pt x="829" y="803"/>
                  </a:lnTo>
                  <a:lnTo>
                    <a:pt x="780" y="819"/>
                  </a:lnTo>
                  <a:lnTo>
                    <a:pt x="731" y="835"/>
                  </a:lnTo>
                  <a:lnTo>
                    <a:pt x="680" y="848"/>
                  </a:lnTo>
                  <a:lnTo>
                    <a:pt x="629" y="864"/>
                  </a:lnTo>
                  <a:lnTo>
                    <a:pt x="574" y="874"/>
                  </a:lnTo>
                  <a:lnTo>
                    <a:pt x="519" y="886"/>
                  </a:lnTo>
                  <a:lnTo>
                    <a:pt x="464" y="893"/>
                  </a:lnTo>
                  <a:lnTo>
                    <a:pt x="409" y="901"/>
                  </a:lnTo>
                  <a:lnTo>
                    <a:pt x="353" y="905"/>
                  </a:lnTo>
                  <a:lnTo>
                    <a:pt x="298" y="905"/>
                  </a:lnTo>
                  <a:lnTo>
                    <a:pt x="241" y="905"/>
                  </a:lnTo>
                  <a:lnTo>
                    <a:pt x="188" y="901"/>
                  </a:lnTo>
                  <a:lnTo>
                    <a:pt x="135" y="893"/>
                  </a:lnTo>
                  <a:lnTo>
                    <a:pt x="84" y="884"/>
                  </a:lnTo>
                  <a:lnTo>
                    <a:pt x="33" y="870"/>
                  </a:lnTo>
                  <a:lnTo>
                    <a:pt x="0" y="854"/>
                  </a:lnTo>
                  <a:lnTo>
                    <a:pt x="4" y="831"/>
                  </a:lnTo>
                  <a:lnTo>
                    <a:pt x="24" y="811"/>
                  </a:lnTo>
                  <a:lnTo>
                    <a:pt x="41" y="790"/>
                  </a:lnTo>
                  <a:lnTo>
                    <a:pt x="63" y="772"/>
                  </a:lnTo>
                  <a:lnTo>
                    <a:pt x="84" y="752"/>
                  </a:lnTo>
                  <a:lnTo>
                    <a:pt x="106" y="733"/>
                  </a:lnTo>
                  <a:lnTo>
                    <a:pt x="129" y="717"/>
                  </a:lnTo>
                  <a:lnTo>
                    <a:pt x="153" y="700"/>
                  </a:lnTo>
                  <a:lnTo>
                    <a:pt x="176" y="680"/>
                  </a:lnTo>
                  <a:lnTo>
                    <a:pt x="200" y="660"/>
                  </a:lnTo>
                  <a:lnTo>
                    <a:pt x="223" y="643"/>
                  </a:lnTo>
                  <a:lnTo>
                    <a:pt x="247" y="625"/>
                  </a:lnTo>
                  <a:lnTo>
                    <a:pt x="268" y="604"/>
                  </a:lnTo>
                  <a:lnTo>
                    <a:pt x="292" y="586"/>
                  </a:lnTo>
                  <a:lnTo>
                    <a:pt x="313" y="564"/>
                  </a:lnTo>
                  <a:lnTo>
                    <a:pt x="335" y="545"/>
                  </a:lnTo>
                  <a:lnTo>
                    <a:pt x="321" y="533"/>
                  </a:lnTo>
                  <a:lnTo>
                    <a:pt x="308" y="519"/>
                  </a:lnTo>
                  <a:lnTo>
                    <a:pt x="292" y="508"/>
                  </a:lnTo>
                  <a:lnTo>
                    <a:pt x="274" y="496"/>
                  </a:lnTo>
                  <a:lnTo>
                    <a:pt x="255" y="482"/>
                  </a:lnTo>
                  <a:lnTo>
                    <a:pt x="235" y="470"/>
                  </a:lnTo>
                  <a:lnTo>
                    <a:pt x="214" y="459"/>
                  </a:lnTo>
                  <a:lnTo>
                    <a:pt x="194" y="449"/>
                  </a:lnTo>
                  <a:lnTo>
                    <a:pt x="168" y="439"/>
                  </a:lnTo>
                  <a:lnTo>
                    <a:pt x="147" y="429"/>
                  </a:lnTo>
                  <a:lnTo>
                    <a:pt x="123" y="420"/>
                  </a:lnTo>
                  <a:lnTo>
                    <a:pt x="104" y="414"/>
                  </a:lnTo>
                  <a:lnTo>
                    <a:pt x="80" y="408"/>
                  </a:lnTo>
                  <a:lnTo>
                    <a:pt x="63" y="406"/>
                  </a:lnTo>
                  <a:lnTo>
                    <a:pt x="43" y="402"/>
                  </a:lnTo>
                  <a:lnTo>
                    <a:pt x="27" y="404"/>
                  </a:lnTo>
                  <a:lnTo>
                    <a:pt x="633" y="0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558" name="Freeform 342"/>
            <p:cNvSpPr>
              <a:spLocks/>
            </p:cNvSpPr>
            <p:nvPr/>
          </p:nvSpPr>
          <p:spPr bwMode="auto">
            <a:xfrm rot="3195183" flipH="1">
              <a:off x="2027" y="1659"/>
              <a:ext cx="102" cy="70"/>
            </a:xfrm>
            <a:custGeom>
              <a:avLst/>
              <a:gdLst>
                <a:gd name="T0" fmla="*/ 672 w 827"/>
                <a:gd name="T1" fmla="*/ 23 h 707"/>
                <a:gd name="T2" fmla="*/ 470 w 827"/>
                <a:gd name="T3" fmla="*/ 39 h 707"/>
                <a:gd name="T4" fmla="*/ 543 w 827"/>
                <a:gd name="T5" fmla="*/ 0 h 707"/>
                <a:gd name="T6" fmla="*/ 275 w 827"/>
                <a:gd name="T7" fmla="*/ 15 h 707"/>
                <a:gd name="T8" fmla="*/ 376 w 827"/>
                <a:gd name="T9" fmla="*/ 51 h 707"/>
                <a:gd name="T10" fmla="*/ 175 w 827"/>
                <a:gd name="T11" fmla="*/ 125 h 707"/>
                <a:gd name="T12" fmla="*/ 316 w 827"/>
                <a:gd name="T13" fmla="*/ 121 h 707"/>
                <a:gd name="T14" fmla="*/ 106 w 827"/>
                <a:gd name="T15" fmla="*/ 239 h 707"/>
                <a:gd name="T16" fmla="*/ 292 w 827"/>
                <a:gd name="T17" fmla="*/ 248 h 707"/>
                <a:gd name="T18" fmla="*/ 83 w 827"/>
                <a:gd name="T19" fmla="*/ 385 h 707"/>
                <a:gd name="T20" fmla="*/ 245 w 827"/>
                <a:gd name="T21" fmla="*/ 382 h 707"/>
                <a:gd name="T22" fmla="*/ 0 w 827"/>
                <a:gd name="T23" fmla="*/ 532 h 707"/>
                <a:gd name="T24" fmla="*/ 202 w 827"/>
                <a:gd name="T25" fmla="*/ 528 h 707"/>
                <a:gd name="T26" fmla="*/ 47 w 827"/>
                <a:gd name="T27" fmla="*/ 652 h 707"/>
                <a:gd name="T28" fmla="*/ 233 w 827"/>
                <a:gd name="T29" fmla="*/ 628 h 707"/>
                <a:gd name="T30" fmla="*/ 136 w 827"/>
                <a:gd name="T31" fmla="*/ 707 h 707"/>
                <a:gd name="T32" fmla="*/ 615 w 827"/>
                <a:gd name="T33" fmla="*/ 660 h 707"/>
                <a:gd name="T34" fmla="*/ 819 w 827"/>
                <a:gd name="T35" fmla="*/ 622 h 707"/>
                <a:gd name="T36" fmla="*/ 521 w 827"/>
                <a:gd name="T37" fmla="*/ 615 h 707"/>
                <a:gd name="T38" fmla="*/ 729 w 827"/>
                <a:gd name="T39" fmla="*/ 513 h 707"/>
                <a:gd name="T40" fmla="*/ 470 w 827"/>
                <a:gd name="T41" fmla="*/ 509 h 707"/>
                <a:gd name="T42" fmla="*/ 786 w 827"/>
                <a:gd name="T43" fmla="*/ 374 h 707"/>
                <a:gd name="T44" fmla="*/ 621 w 827"/>
                <a:gd name="T45" fmla="*/ 366 h 707"/>
                <a:gd name="T46" fmla="*/ 827 w 827"/>
                <a:gd name="T47" fmla="*/ 223 h 707"/>
                <a:gd name="T48" fmla="*/ 521 w 827"/>
                <a:gd name="T49" fmla="*/ 288 h 707"/>
                <a:gd name="T50" fmla="*/ 566 w 827"/>
                <a:gd name="T51" fmla="*/ 207 h 707"/>
                <a:gd name="T52" fmla="*/ 737 w 827"/>
                <a:gd name="T53" fmla="*/ 117 h 707"/>
                <a:gd name="T54" fmla="*/ 514 w 827"/>
                <a:gd name="T55" fmla="*/ 125 h 707"/>
                <a:gd name="T56" fmla="*/ 672 w 827"/>
                <a:gd name="T57" fmla="*/ 23 h 707"/>
                <a:gd name="T58" fmla="*/ 672 w 827"/>
                <a:gd name="T59" fmla="*/ 2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7" h="707">
                  <a:moveTo>
                    <a:pt x="672" y="23"/>
                  </a:moveTo>
                  <a:lnTo>
                    <a:pt x="470" y="39"/>
                  </a:lnTo>
                  <a:lnTo>
                    <a:pt x="543" y="0"/>
                  </a:lnTo>
                  <a:lnTo>
                    <a:pt x="275" y="15"/>
                  </a:lnTo>
                  <a:lnTo>
                    <a:pt x="376" y="51"/>
                  </a:lnTo>
                  <a:lnTo>
                    <a:pt x="175" y="125"/>
                  </a:lnTo>
                  <a:lnTo>
                    <a:pt x="316" y="121"/>
                  </a:lnTo>
                  <a:lnTo>
                    <a:pt x="106" y="239"/>
                  </a:lnTo>
                  <a:lnTo>
                    <a:pt x="292" y="248"/>
                  </a:lnTo>
                  <a:lnTo>
                    <a:pt x="83" y="385"/>
                  </a:lnTo>
                  <a:lnTo>
                    <a:pt x="245" y="382"/>
                  </a:lnTo>
                  <a:lnTo>
                    <a:pt x="0" y="532"/>
                  </a:lnTo>
                  <a:lnTo>
                    <a:pt x="202" y="528"/>
                  </a:lnTo>
                  <a:lnTo>
                    <a:pt x="47" y="652"/>
                  </a:lnTo>
                  <a:lnTo>
                    <a:pt x="233" y="628"/>
                  </a:lnTo>
                  <a:lnTo>
                    <a:pt x="136" y="707"/>
                  </a:lnTo>
                  <a:lnTo>
                    <a:pt x="615" y="660"/>
                  </a:lnTo>
                  <a:lnTo>
                    <a:pt x="819" y="622"/>
                  </a:lnTo>
                  <a:lnTo>
                    <a:pt x="521" y="615"/>
                  </a:lnTo>
                  <a:lnTo>
                    <a:pt x="729" y="513"/>
                  </a:lnTo>
                  <a:lnTo>
                    <a:pt x="470" y="509"/>
                  </a:lnTo>
                  <a:lnTo>
                    <a:pt x="786" y="374"/>
                  </a:lnTo>
                  <a:lnTo>
                    <a:pt x="621" y="366"/>
                  </a:lnTo>
                  <a:lnTo>
                    <a:pt x="827" y="223"/>
                  </a:lnTo>
                  <a:lnTo>
                    <a:pt x="521" y="288"/>
                  </a:lnTo>
                  <a:lnTo>
                    <a:pt x="566" y="207"/>
                  </a:lnTo>
                  <a:lnTo>
                    <a:pt x="737" y="117"/>
                  </a:lnTo>
                  <a:lnTo>
                    <a:pt x="514" y="125"/>
                  </a:lnTo>
                  <a:lnTo>
                    <a:pt x="672" y="23"/>
                  </a:lnTo>
                  <a:lnTo>
                    <a:pt x="672" y="23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559" name="Freeform 343"/>
            <p:cNvSpPr>
              <a:spLocks/>
            </p:cNvSpPr>
            <p:nvPr/>
          </p:nvSpPr>
          <p:spPr bwMode="auto">
            <a:xfrm rot="3195183" flipH="1">
              <a:off x="2079" y="1761"/>
              <a:ext cx="31" cy="62"/>
            </a:xfrm>
            <a:custGeom>
              <a:avLst/>
              <a:gdLst>
                <a:gd name="T0" fmla="*/ 147 w 249"/>
                <a:gd name="T1" fmla="*/ 0 h 624"/>
                <a:gd name="T2" fmla="*/ 167 w 249"/>
                <a:gd name="T3" fmla="*/ 178 h 624"/>
                <a:gd name="T4" fmla="*/ 194 w 249"/>
                <a:gd name="T5" fmla="*/ 364 h 624"/>
                <a:gd name="T6" fmla="*/ 249 w 249"/>
                <a:gd name="T7" fmla="*/ 546 h 624"/>
                <a:gd name="T8" fmla="*/ 128 w 249"/>
                <a:gd name="T9" fmla="*/ 624 h 624"/>
                <a:gd name="T10" fmla="*/ 167 w 249"/>
                <a:gd name="T11" fmla="*/ 526 h 624"/>
                <a:gd name="T12" fmla="*/ 34 w 249"/>
                <a:gd name="T13" fmla="*/ 577 h 624"/>
                <a:gd name="T14" fmla="*/ 81 w 249"/>
                <a:gd name="T15" fmla="*/ 513 h 624"/>
                <a:gd name="T16" fmla="*/ 8 w 249"/>
                <a:gd name="T17" fmla="*/ 526 h 624"/>
                <a:gd name="T18" fmla="*/ 167 w 249"/>
                <a:gd name="T19" fmla="*/ 407 h 624"/>
                <a:gd name="T20" fmla="*/ 57 w 249"/>
                <a:gd name="T21" fmla="*/ 407 h 624"/>
                <a:gd name="T22" fmla="*/ 163 w 249"/>
                <a:gd name="T23" fmla="*/ 280 h 624"/>
                <a:gd name="T24" fmla="*/ 84 w 249"/>
                <a:gd name="T25" fmla="*/ 283 h 624"/>
                <a:gd name="T26" fmla="*/ 139 w 249"/>
                <a:gd name="T27" fmla="*/ 158 h 624"/>
                <a:gd name="T28" fmla="*/ 34 w 249"/>
                <a:gd name="T29" fmla="*/ 197 h 624"/>
                <a:gd name="T30" fmla="*/ 120 w 249"/>
                <a:gd name="T31" fmla="*/ 119 h 624"/>
                <a:gd name="T32" fmla="*/ 0 w 249"/>
                <a:gd name="T33" fmla="*/ 135 h 624"/>
                <a:gd name="T34" fmla="*/ 147 w 249"/>
                <a:gd name="T35" fmla="*/ 0 h 624"/>
                <a:gd name="T36" fmla="*/ 147 w 249"/>
                <a:gd name="T3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9" h="624">
                  <a:moveTo>
                    <a:pt x="147" y="0"/>
                  </a:moveTo>
                  <a:lnTo>
                    <a:pt x="167" y="178"/>
                  </a:lnTo>
                  <a:lnTo>
                    <a:pt x="194" y="364"/>
                  </a:lnTo>
                  <a:lnTo>
                    <a:pt x="249" y="546"/>
                  </a:lnTo>
                  <a:lnTo>
                    <a:pt x="128" y="624"/>
                  </a:lnTo>
                  <a:lnTo>
                    <a:pt x="167" y="526"/>
                  </a:lnTo>
                  <a:lnTo>
                    <a:pt x="34" y="577"/>
                  </a:lnTo>
                  <a:lnTo>
                    <a:pt x="81" y="513"/>
                  </a:lnTo>
                  <a:lnTo>
                    <a:pt x="8" y="526"/>
                  </a:lnTo>
                  <a:lnTo>
                    <a:pt x="167" y="407"/>
                  </a:lnTo>
                  <a:lnTo>
                    <a:pt x="57" y="407"/>
                  </a:lnTo>
                  <a:lnTo>
                    <a:pt x="163" y="280"/>
                  </a:lnTo>
                  <a:lnTo>
                    <a:pt x="84" y="283"/>
                  </a:lnTo>
                  <a:lnTo>
                    <a:pt x="139" y="158"/>
                  </a:lnTo>
                  <a:lnTo>
                    <a:pt x="34" y="197"/>
                  </a:lnTo>
                  <a:lnTo>
                    <a:pt x="120" y="119"/>
                  </a:lnTo>
                  <a:lnTo>
                    <a:pt x="0" y="135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560" name="WordArt 344"/>
            <p:cNvSpPr>
              <a:spLocks noChangeArrowheads="1" noChangeShapeType="1" noTextEdit="1"/>
            </p:cNvSpPr>
            <p:nvPr/>
          </p:nvSpPr>
          <p:spPr bwMode="auto">
            <a:xfrm>
              <a:off x="1170" y="686"/>
              <a:ext cx="102" cy="11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/>
                </a:rPr>
                <a:t>A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endParaRPr>
            </a:p>
          </p:txBody>
        </p:sp>
        <p:sp>
          <p:nvSpPr>
            <p:cNvPr id="9561" name="WordArt 345"/>
            <p:cNvSpPr>
              <a:spLocks noChangeArrowheads="1" noChangeShapeType="1" noTextEdit="1"/>
            </p:cNvSpPr>
            <p:nvPr/>
          </p:nvSpPr>
          <p:spPr bwMode="auto">
            <a:xfrm>
              <a:off x="2181" y="243"/>
              <a:ext cx="91" cy="127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/>
                </a:rPr>
                <a:t>B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endParaRPr>
            </a:p>
          </p:txBody>
        </p:sp>
        <p:sp>
          <p:nvSpPr>
            <p:cNvPr id="9562" name="WordArt 346"/>
            <p:cNvSpPr>
              <a:spLocks noChangeArrowheads="1" noChangeShapeType="1" noTextEdit="1"/>
            </p:cNvSpPr>
            <p:nvPr/>
          </p:nvSpPr>
          <p:spPr bwMode="auto">
            <a:xfrm rot="3916921">
              <a:off x="2081" y="1588"/>
              <a:ext cx="180" cy="10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CanUp">
                <a:avLst>
                  <a:gd name="adj" fmla="val 85713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/>
                </a:rPr>
                <a:t>flag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endParaRPr>
            </a:p>
          </p:txBody>
        </p:sp>
        <p:sp>
          <p:nvSpPr>
            <p:cNvPr id="9563" name="WordArt 347"/>
            <p:cNvSpPr>
              <a:spLocks noChangeArrowheads="1" noChangeShapeType="1" noTextEdit="1"/>
            </p:cNvSpPr>
            <p:nvPr/>
          </p:nvSpPr>
          <p:spPr bwMode="auto">
            <a:xfrm rot="3916921">
              <a:off x="2189" y="2926"/>
              <a:ext cx="180" cy="10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CanUp">
                <a:avLst>
                  <a:gd name="adj" fmla="val 85713"/>
                </a:avLst>
              </a:prstTxWarp>
            </a:bodyPr>
            <a:lstStyle/>
            <a:p>
              <a:pPr algn="ctr"/>
              <a:r>
                <a:rPr lang="en-GB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/>
                </a:rPr>
                <a:t>flag</a:t>
              </a:r>
              <a:endParaRPr lang="bg-BG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endParaRPr>
            </a:p>
          </p:txBody>
        </p:sp>
        <p:sp>
          <p:nvSpPr>
            <p:cNvPr id="9564" name="Rectangle 348"/>
            <p:cNvSpPr>
              <a:spLocks noChangeArrowheads="1"/>
            </p:cNvSpPr>
            <p:nvPr/>
          </p:nvSpPr>
          <p:spPr bwMode="auto">
            <a:xfrm>
              <a:off x="2310" y="199"/>
              <a:ext cx="148" cy="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65" name="Rectangle 349"/>
            <p:cNvSpPr>
              <a:spLocks noChangeArrowheads="1"/>
            </p:cNvSpPr>
            <p:nvPr/>
          </p:nvSpPr>
          <p:spPr bwMode="auto">
            <a:xfrm>
              <a:off x="2458" y="199"/>
              <a:ext cx="149" cy="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66" name="Rectangle 350"/>
            <p:cNvSpPr>
              <a:spLocks noChangeArrowheads="1"/>
            </p:cNvSpPr>
            <p:nvPr/>
          </p:nvSpPr>
          <p:spPr bwMode="auto">
            <a:xfrm>
              <a:off x="2607" y="199"/>
              <a:ext cx="148" cy="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67" name="Rectangle 351"/>
            <p:cNvSpPr>
              <a:spLocks noChangeArrowheads="1"/>
            </p:cNvSpPr>
            <p:nvPr/>
          </p:nvSpPr>
          <p:spPr bwMode="auto">
            <a:xfrm>
              <a:off x="2755" y="199"/>
              <a:ext cx="148" cy="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68" name="Rectangle 352"/>
            <p:cNvSpPr>
              <a:spLocks noChangeArrowheads="1"/>
            </p:cNvSpPr>
            <p:nvPr/>
          </p:nvSpPr>
          <p:spPr bwMode="auto">
            <a:xfrm>
              <a:off x="2903" y="199"/>
              <a:ext cx="149" cy="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69" name="Rectangle 353"/>
            <p:cNvSpPr>
              <a:spLocks noChangeArrowheads="1"/>
            </p:cNvSpPr>
            <p:nvPr/>
          </p:nvSpPr>
          <p:spPr bwMode="auto">
            <a:xfrm>
              <a:off x="3052" y="199"/>
              <a:ext cx="148" cy="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70" name="Rectangle 354"/>
            <p:cNvSpPr>
              <a:spLocks noChangeArrowheads="1"/>
            </p:cNvSpPr>
            <p:nvPr/>
          </p:nvSpPr>
          <p:spPr bwMode="auto">
            <a:xfrm>
              <a:off x="3200" y="199"/>
              <a:ext cx="149" cy="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71" name="Rectangle 355"/>
            <p:cNvSpPr>
              <a:spLocks noChangeArrowheads="1"/>
            </p:cNvSpPr>
            <p:nvPr/>
          </p:nvSpPr>
          <p:spPr bwMode="auto">
            <a:xfrm>
              <a:off x="3349" y="199"/>
              <a:ext cx="148" cy="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72" name="Rectangle 356"/>
            <p:cNvSpPr>
              <a:spLocks noChangeArrowheads="1"/>
            </p:cNvSpPr>
            <p:nvPr/>
          </p:nvSpPr>
          <p:spPr bwMode="auto">
            <a:xfrm>
              <a:off x="3645" y="199"/>
              <a:ext cx="149" cy="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73" name="Rectangle 357"/>
            <p:cNvSpPr>
              <a:spLocks noChangeArrowheads="1"/>
            </p:cNvSpPr>
            <p:nvPr/>
          </p:nvSpPr>
          <p:spPr bwMode="auto">
            <a:xfrm>
              <a:off x="3497" y="199"/>
              <a:ext cx="148" cy="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74" name="Rectangle 358"/>
            <p:cNvSpPr>
              <a:spLocks noChangeArrowheads="1"/>
            </p:cNvSpPr>
            <p:nvPr/>
          </p:nvSpPr>
          <p:spPr bwMode="auto">
            <a:xfrm>
              <a:off x="3794" y="199"/>
              <a:ext cx="148" cy="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75" name="Rectangle 359"/>
            <p:cNvSpPr>
              <a:spLocks noChangeArrowheads="1"/>
            </p:cNvSpPr>
            <p:nvPr/>
          </p:nvSpPr>
          <p:spPr bwMode="auto">
            <a:xfrm>
              <a:off x="3942" y="199"/>
              <a:ext cx="148" cy="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76" name="Rectangle 360"/>
            <p:cNvSpPr>
              <a:spLocks noChangeArrowheads="1"/>
            </p:cNvSpPr>
            <p:nvPr/>
          </p:nvSpPr>
          <p:spPr bwMode="auto">
            <a:xfrm>
              <a:off x="4090" y="199"/>
              <a:ext cx="149" cy="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77" name="Rectangle 361"/>
            <p:cNvSpPr>
              <a:spLocks noChangeArrowheads="1"/>
            </p:cNvSpPr>
            <p:nvPr/>
          </p:nvSpPr>
          <p:spPr bwMode="auto">
            <a:xfrm>
              <a:off x="4239" y="199"/>
              <a:ext cx="148" cy="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78" name="Rectangle 362"/>
            <p:cNvSpPr>
              <a:spLocks noChangeArrowheads="1"/>
            </p:cNvSpPr>
            <p:nvPr/>
          </p:nvSpPr>
          <p:spPr bwMode="auto">
            <a:xfrm>
              <a:off x="4387" y="199"/>
              <a:ext cx="149" cy="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79" name="Rectangle 363"/>
            <p:cNvSpPr>
              <a:spLocks noChangeArrowheads="1"/>
            </p:cNvSpPr>
            <p:nvPr/>
          </p:nvSpPr>
          <p:spPr bwMode="auto">
            <a:xfrm>
              <a:off x="4684" y="199"/>
              <a:ext cx="148" cy="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580" name="Rectangle 364"/>
            <p:cNvSpPr>
              <a:spLocks noChangeArrowheads="1"/>
            </p:cNvSpPr>
            <p:nvPr/>
          </p:nvSpPr>
          <p:spPr bwMode="auto">
            <a:xfrm>
              <a:off x="4536" y="199"/>
              <a:ext cx="148" cy="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grpSp>
          <p:nvGrpSpPr>
            <p:cNvPr id="9581" name="Group 365"/>
            <p:cNvGrpSpPr>
              <a:grpSpLocks/>
            </p:cNvGrpSpPr>
            <p:nvPr/>
          </p:nvGrpSpPr>
          <p:grpSpPr bwMode="auto">
            <a:xfrm rot="5400000">
              <a:off x="97" y="1847"/>
              <a:ext cx="2232" cy="129"/>
              <a:chOff x="2481" y="8344"/>
              <a:chExt cx="6120" cy="360"/>
            </a:xfrm>
          </p:grpSpPr>
          <p:sp>
            <p:nvSpPr>
              <p:cNvPr id="9582" name="Rectangle 366"/>
              <p:cNvSpPr>
                <a:spLocks noChangeArrowheads="1"/>
              </p:cNvSpPr>
              <p:nvPr/>
            </p:nvSpPr>
            <p:spPr bwMode="auto">
              <a:xfrm>
                <a:off x="248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83" name="Rectangle 367"/>
              <p:cNvSpPr>
                <a:spLocks noChangeArrowheads="1"/>
              </p:cNvSpPr>
              <p:nvPr/>
            </p:nvSpPr>
            <p:spPr bwMode="auto">
              <a:xfrm>
                <a:off x="284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84" name="Rectangle 368"/>
              <p:cNvSpPr>
                <a:spLocks noChangeArrowheads="1"/>
              </p:cNvSpPr>
              <p:nvPr/>
            </p:nvSpPr>
            <p:spPr bwMode="auto">
              <a:xfrm>
                <a:off x="320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85" name="Rectangle 369"/>
              <p:cNvSpPr>
                <a:spLocks noChangeArrowheads="1"/>
              </p:cNvSpPr>
              <p:nvPr/>
            </p:nvSpPr>
            <p:spPr bwMode="auto">
              <a:xfrm>
                <a:off x="356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86" name="Rectangle 370"/>
              <p:cNvSpPr>
                <a:spLocks noChangeArrowheads="1"/>
              </p:cNvSpPr>
              <p:nvPr/>
            </p:nvSpPr>
            <p:spPr bwMode="auto">
              <a:xfrm>
                <a:off x="392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87" name="Rectangle 371"/>
              <p:cNvSpPr>
                <a:spLocks noChangeArrowheads="1"/>
              </p:cNvSpPr>
              <p:nvPr/>
            </p:nvSpPr>
            <p:spPr bwMode="auto">
              <a:xfrm>
                <a:off x="428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88" name="Rectangle 372"/>
              <p:cNvSpPr>
                <a:spLocks noChangeArrowheads="1"/>
              </p:cNvSpPr>
              <p:nvPr/>
            </p:nvSpPr>
            <p:spPr bwMode="auto">
              <a:xfrm>
                <a:off x="464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89" name="Rectangle 373"/>
              <p:cNvSpPr>
                <a:spLocks noChangeArrowheads="1"/>
              </p:cNvSpPr>
              <p:nvPr/>
            </p:nvSpPr>
            <p:spPr bwMode="auto">
              <a:xfrm>
                <a:off x="500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90" name="Rectangle 374"/>
              <p:cNvSpPr>
                <a:spLocks noChangeArrowheads="1"/>
              </p:cNvSpPr>
              <p:nvPr/>
            </p:nvSpPr>
            <p:spPr bwMode="auto">
              <a:xfrm>
                <a:off x="572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91" name="Rectangle 375"/>
              <p:cNvSpPr>
                <a:spLocks noChangeArrowheads="1"/>
              </p:cNvSpPr>
              <p:nvPr/>
            </p:nvSpPr>
            <p:spPr bwMode="auto">
              <a:xfrm>
                <a:off x="536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92" name="Rectangle 376"/>
              <p:cNvSpPr>
                <a:spLocks noChangeArrowheads="1"/>
              </p:cNvSpPr>
              <p:nvPr/>
            </p:nvSpPr>
            <p:spPr bwMode="auto">
              <a:xfrm>
                <a:off x="608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93" name="Rectangle 377"/>
              <p:cNvSpPr>
                <a:spLocks noChangeArrowheads="1"/>
              </p:cNvSpPr>
              <p:nvPr/>
            </p:nvSpPr>
            <p:spPr bwMode="auto">
              <a:xfrm>
                <a:off x="644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94" name="Rectangle 378"/>
              <p:cNvSpPr>
                <a:spLocks noChangeArrowheads="1"/>
              </p:cNvSpPr>
              <p:nvPr/>
            </p:nvSpPr>
            <p:spPr bwMode="auto">
              <a:xfrm>
                <a:off x="680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95" name="Rectangle 379"/>
              <p:cNvSpPr>
                <a:spLocks noChangeArrowheads="1"/>
              </p:cNvSpPr>
              <p:nvPr/>
            </p:nvSpPr>
            <p:spPr bwMode="auto">
              <a:xfrm>
                <a:off x="716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96" name="Rectangle 380"/>
              <p:cNvSpPr>
                <a:spLocks noChangeArrowheads="1"/>
              </p:cNvSpPr>
              <p:nvPr/>
            </p:nvSpPr>
            <p:spPr bwMode="auto">
              <a:xfrm>
                <a:off x="752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97" name="Rectangle 381"/>
              <p:cNvSpPr>
                <a:spLocks noChangeArrowheads="1"/>
              </p:cNvSpPr>
              <p:nvPr/>
            </p:nvSpPr>
            <p:spPr bwMode="auto">
              <a:xfrm>
                <a:off x="788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  <p:sp>
            <p:nvSpPr>
              <p:cNvPr id="9598" name="Rectangle 382"/>
              <p:cNvSpPr>
                <a:spLocks noChangeArrowheads="1"/>
              </p:cNvSpPr>
              <p:nvPr/>
            </p:nvSpPr>
            <p:spPr bwMode="auto">
              <a:xfrm>
                <a:off x="8241" y="8344"/>
                <a:ext cx="36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bg-BG"/>
              </a:p>
            </p:txBody>
          </p:sp>
        </p:grpSp>
        <p:sp>
          <p:nvSpPr>
            <p:cNvPr id="9599" name="AutoShape 383"/>
            <p:cNvSpPr>
              <a:spLocks noChangeArrowheads="1"/>
            </p:cNvSpPr>
            <p:nvPr/>
          </p:nvSpPr>
          <p:spPr bwMode="auto">
            <a:xfrm rot="-5312445">
              <a:off x="985" y="830"/>
              <a:ext cx="197" cy="129"/>
            </a:xfrm>
            <a:prstGeom prst="curvedDownArrow">
              <a:avLst>
                <a:gd name="adj1" fmla="val 30543"/>
                <a:gd name="adj2" fmla="val 6108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600" name="AutoShape 384"/>
            <p:cNvSpPr>
              <a:spLocks noChangeArrowheads="1"/>
            </p:cNvSpPr>
            <p:nvPr/>
          </p:nvSpPr>
          <p:spPr bwMode="auto">
            <a:xfrm rot="-5312445">
              <a:off x="985" y="961"/>
              <a:ext cx="198" cy="129"/>
            </a:xfrm>
            <a:prstGeom prst="curvedDownArrow">
              <a:avLst>
                <a:gd name="adj1" fmla="val 30698"/>
                <a:gd name="adj2" fmla="val 6139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601" name="AutoShape 385"/>
            <p:cNvSpPr>
              <a:spLocks noChangeArrowheads="1"/>
            </p:cNvSpPr>
            <p:nvPr/>
          </p:nvSpPr>
          <p:spPr bwMode="auto">
            <a:xfrm rot="-5312445">
              <a:off x="985" y="1093"/>
              <a:ext cx="197" cy="129"/>
            </a:xfrm>
            <a:prstGeom prst="curvedDownArrow">
              <a:avLst>
                <a:gd name="adj1" fmla="val 30543"/>
                <a:gd name="adj2" fmla="val 6108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602" name="AutoShape 386"/>
            <p:cNvSpPr>
              <a:spLocks noChangeArrowheads="1"/>
            </p:cNvSpPr>
            <p:nvPr/>
          </p:nvSpPr>
          <p:spPr bwMode="auto">
            <a:xfrm rot="-5312445">
              <a:off x="986" y="1224"/>
              <a:ext cx="196" cy="129"/>
            </a:xfrm>
            <a:prstGeom prst="curvedDownArrow">
              <a:avLst>
                <a:gd name="adj1" fmla="val 30388"/>
                <a:gd name="adj2" fmla="val 6077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603" name="AutoShape 387"/>
            <p:cNvSpPr>
              <a:spLocks noChangeArrowheads="1"/>
            </p:cNvSpPr>
            <p:nvPr/>
          </p:nvSpPr>
          <p:spPr bwMode="auto">
            <a:xfrm rot="-5312445">
              <a:off x="985" y="1356"/>
              <a:ext cx="197" cy="129"/>
            </a:xfrm>
            <a:prstGeom prst="curvedDownArrow">
              <a:avLst>
                <a:gd name="adj1" fmla="val 30543"/>
                <a:gd name="adj2" fmla="val 6108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604" name="AutoShape 388"/>
            <p:cNvSpPr>
              <a:spLocks noChangeArrowheads="1"/>
            </p:cNvSpPr>
            <p:nvPr/>
          </p:nvSpPr>
          <p:spPr bwMode="auto">
            <a:xfrm rot="-5312445">
              <a:off x="985" y="1487"/>
              <a:ext cx="197" cy="129"/>
            </a:xfrm>
            <a:prstGeom prst="curvedDownArrow">
              <a:avLst>
                <a:gd name="adj1" fmla="val 30543"/>
                <a:gd name="adj2" fmla="val 6108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605" name="AutoShape 389"/>
            <p:cNvSpPr>
              <a:spLocks noChangeArrowheads="1"/>
            </p:cNvSpPr>
            <p:nvPr/>
          </p:nvSpPr>
          <p:spPr bwMode="auto">
            <a:xfrm rot="-5312445">
              <a:off x="985" y="1618"/>
              <a:ext cx="197" cy="129"/>
            </a:xfrm>
            <a:prstGeom prst="curvedDownArrow">
              <a:avLst>
                <a:gd name="adj1" fmla="val 30543"/>
                <a:gd name="adj2" fmla="val 6108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606" name="AutoShape 390"/>
            <p:cNvSpPr>
              <a:spLocks noChangeArrowheads="1"/>
            </p:cNvSpPr>
            <p:nvPr/>
          </p:nvSpPr>
          <p:spPr bwMode="auto">
            <a:xfrm rot="-5312445">
              <a:off x="985" y="1749"/>
              <a:ext cx="197" cy="129"/>
            </a:xfrm>
            <a:prstGeom prst="curvedDownArrow">
              <a:avLst>
                <a:gd name="adj1" fmla="val 30543"/>
                <a:gd name="adj2" fmla="val 6108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607" name="AutoShape 391"/>
            <p:cNvSpPr>
              <a:spLocks noChangeArrowheads="1"/>
            </p:cNvSpPr>
            <p:nvPr/>
          </p:nvSpPr>
          <p:spPr bwMode="auto">
            <a:xfrm rot="-5312445">
              <a:off x="985" y="1881"/>
              <a:ext cx="197" cy="129"/>
            </a:xfrm>
            <a:prstGeom prst="curvedDownArrow">
              <a:avLst>
                <a:gd name="adj1" fmla="val 30543"/>
                <a:gd name="adj2" fmla="val 6108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608" name="AutoShape 392"/>
            <p:cNvSpPr>
              <a:spLocks noChangeArrowheads="1"/>
            </p:cNvSpPr>
            <p:nvPr/>
          </p:nvSpPr>
          <p:spPr bwMode="auto">
            <a:xfrm rot="-5312445">
              <a:off x="985" y="2012"/>
              <a:ext cx="197" cy="129"/>
            </a:xfrm>
            <a:prstGeom prst="curvedDownArrow">
              <a:avLst>
                <a:gd name="adj1" fmla="val 30543"/>
                <a:gd name="adj2" fmla="val 6108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609" name="AutoShape 393"/>
            <p:cNvSpPr>
              <a:spLocks noChangeArrowheads="1"/>
            </p:cNvSpPr>
            <p:nvPr/>
          </p:nvSpPr>
          <p:spPr bwMode="auto">
            <a:xfrm rot="-5312445">
              <a:off x="985" y="2143"/>
              <a:ext cx="197" cy="129"/>
            </a:xfrm>
            <a:prstGeom prst="curvedDownArrow">
              <a:avLst>
                <a:gd name="adj1" fmla="val 30543"/>
                <a:gd name="adj2" fmla="val 6108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610" name="AutoShape 394"/>
            <p:cNvSpPr>
              <a:spLocks noChangeArrowheads="1"/>
            </p:cNvSpPr>
            <p:nvPr/>
          </p:nvSpPr>
          <p:spPr bwMode="auto">
            <a:xfrm rot="-5312445">
              <a:off x="985" y="2275"/>
              <a:ext cx="197" cy="129"/>
            </a:xfrm>
            <a:prstGeom prst="curvedDownArrow">
              <a:avLst>
                <a:gd name="adj1" fmla="val 30543"/>
                <a:gd name="adj2" fmla="val 6108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611" name="AutoShape 395"/>
            <p:cNvSpPr>
              <a:spLocks noChangeArrowheads="1"/>
            </p:cNvSpPr>
            <p:nvPr/>
          </p:nvSpPr>
          <p:spPr bwMode="auto">
            <a:xfrm rot="-5312445">
              <a:off x="985" y="2406"/>
              <a:ext cx="197" cy="129"/>
            </a:xfrm>
            <a:prstGeom prst="curvedDownArrow">
              <a:avLst>
                <a:gd name="adj1" fmla="val 30543"/>
                <a:gd name="adj2" fmla="val 6108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612" name="AutoShape 396"/>
            <p:cNvSpPr>
              <a:spLocks noChangeArrowheads="1"/>
            </p:cNvSpPr>
            <p:nvPr/>
          </p:nvSpPr>
          <p:spPr bwMode="auto">
            <a:xfrm rot="-5312445">
              <a:off x="985" y="2537"/>
              <a:ext cx="197" cy="129"/>
            </a:xfrm>
            <a:prstGeom prst="curvedDownArrow">
              <a:avLst>
                <a:gd name="adj1" fmla="val 30543"/>
                <a:gd name="adj2" fmla="val 6108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613" name="AutoShape 397"/>
            <p:cNvSpPr>
              <a:spLocks noChangeArrowheads="1"/>
            </p:cNvSpPr>
            <p:nvPr/>
          </p:nvSpPr>
          <p:spPr bwMode="auto">
            <a:xfrm rot="-5312445">
              <a:off x="985" y="2669"/>
              <a:ext cx="197" cy="129"/>
            </a:xfrm>
            <a:prstGeom prst="curvedDownArrow">
              <a:avLst>
                <a:gd name="adj1" fmla="val 30543"/>
                <a:gd name="adj2" fmla="val 6108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614" name="AutoShape 398"/>
            <p:cNvSpPr>
              <a:spLocks noChangeArrowheads="1"/>
            </p:cNvSpPr>
            <p:nvPr/>
          </p:nvSpPr>
          <p:spPr bwMode="auto">
            <a:xfrm>
              <a:off x="2670" y="708"/>
              <a:ext cx="129" cy="131"/>
            </a:xfrm>
            <a:prstGeom prst="cube">
              <a:avLst>
                <a:gd name="adj" fmla="val 285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615" name="Text Box 399"/>
            <p:cNvSpPr txBox="1">
              <a:spLocks noChangeArrowheads="1"/>
            </p:cNvSpPr>
            <p:nvPr/>
          </p:nvSpPr>
          <p:spPr bwMode="auto">
            <a:xfrm>
              <a:off x="2670" y="745"/>
              <a:ext cx="92" cy="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 altLang="bg-BG" sz="1400"/>
            </a:p>
          </p:txBody>
        </p:sp>
        <p:sp>
          <p:nvSpPr>
            <p:cNvPr id="9616" name="Freeform 400"/>
            <p:cNvSpPr>
              <a:spLocks/>
            </p:cNvSpPr>
            <p:nvPr/>
          </p:nvSpPr>
          <p:spPr bwMode="auto">
            <a:xfrm>
              <a:off x="2708" y="710"/>
              <a:ext cx="0" cy="37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617" name="AutoShape 401"/>
            <p:cNvSpPr>
              <a:spLocks noChangeArrowheads="1"/>
            </p:cNvSpPr>
            <p:nvPr/>
          </p:nvSpPr>
          <p:spPr bwMode="auto">
            <a:xfrm>
              <a:off x="2972" y="708"/>
              <a:ext cx="128" cy="131"/>
            </a:xfrm>
            <a:prstGeom prst="cube">
              <a:avLst>
                <a:gd name="adj" fmla="val 285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618" name="Text Box 402"/>
            <p:cNvSpPr txBox="1">
              <a:spLocks noChangeArrowheads="1"/>
            </p:cNvSpPr>
            <p:nvPr/>
          </p:nvSpPr>
          <p:spPr bwMode="auto">
            <a:xfrm>
              <a:off x="2972" y="745"/>
              <a:ext cx="91" cy="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bg-BG" sz="400" b="1"/>
            </a:p>
            <a:p>
              <a:r>
                <a:rPr lang="en-US" altLang="bg-BG" sz="900" b="1"/>
                <a:t>min</a:t>
              </a:r>
              <a:endParaRPr lang="en-US" altLang="bg-BG" sz="1400"/>
            </a:p>
          </p:txBody>
        </p:sp>
        <p:sp>
          <p:nvSpPr>
            <p:cNvPr id="9619" name="Freeform 403"/>
            <p:cNvSpPr>
              <a:spLocks/>
            </p:cNvSpPr>
            <p:nvPr/>
          </p:nvSpPr>
          <p:spPr bwMode="auto">
            <a:xfrm>
              <a:off x="3009" y="710"/>
              <a:ext cx="1" cy="37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620" name="AutoShape 404"/>
            <p:cNvSpPr>
              <a:spLocks noChangeArrowheads="1"/>
            </p:cNvSpPr>
            <p:nvPr/>
          </p:nvSpPr>
          <p:spPr bwMode="auto">
            <a:xfrm>
              <a:off x="3299" y="691"/>
              <a:ext cx="130" cy="132"/>
            </a:xfrm>
            <a:prstGeom prst="cube">
              <a:avLst>
                <a:gd name="adj" fmla="val 285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621" name="Text Box 405"/>
            <p:cNvSpPr txBox="1">
              <a:spLocks noChangeArrowheads="1"/>
            </p:cNvSpPr>
            <p:nvPr/>
          </p:nvSpPr>
          <p:spPr bwMode="auto">
            <a:xfrm>
              <a:off x="3299" y="729"/>
              <a:ext cx="93" cy="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bg-BG" sz="400" b="1"/>
            </a:p>
            <a:p>
              <a:r>
                <a:rPr lang="en-US" altLang="bg-BG" sz="900" b="1"/>
                <a:t>min</a:t>
              </a:r>
              <a:endParaRPr lang="en-US" altLang="bg-BG" sz="1400"/>
            </a:p>
          </p:txBody>
        </p:sp>
        <p:sp>
          <p:nvSpPr>
            <p:cNvPr id="9622" name="Freeform 406"/>
            <p:cNvSpPr>
              <a:spLocks/>
            </p:cNvSpPr>
            <p:nvPr/>
          </p:nvSpPr>
          <p:spPr bwMode="auto">
            <a:xfrm>
              <a:off x="3338" y="693"/>
              <a:ext cx="0" cy="37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623" name="AutoShape 407"/>
            <p:cNvSpPr>
              <a:spLocks noChangeArrowheads="1"/>
            </p:cNvSpPr>
            <p:nvPr/>
          </p:nvSpPr>
          <p:spPr bwMode="auto">
            <a:xfrm>
              <a:off x="3644" y="697"/>
              <a:ext cx="129" cy="131"/>
            </a:xfrm>
            <a:prstGeom prst="cube">
              <a:avLst>
                <a:gd name="adj" fmla="val 285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624" name="Text Box 408"/>
            <p:cNvSpPr txBox="1">
              <a:spLocks noChangeArrowheads="1"/>
            </p:cNvSpPr>
            <p:nvPr/>
          </p:nvSpPr>
          <p:spPr bwMode="auto">
            <a:xfrm>
              <a:off x="3644" y="735"/>
              <a:ext cx="92" cy="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bg-BG" sz="400" b="1"/>
            </a:p>
            <a:p>
              <a:r>
                <a:rPr lang="en-US" altLang="bg-BG" sz="900" b="1"/>
                <a:t>min</a:t>
              </a:r>
              <a:endParaRPr lang="en-US" altLang="bg-BG" sz="1400"/>
            </a:p>
          </p:txBody>
        </p:sp>
        <p:sp>
          <p:nvSpPr>
            <p:cNvPr id="9625" name="Freeform 409"/>
            <p:cNvSpPr>
              <a:spLocks/>
            </p:cNvSpPr>
            <p:nvPr/>
          </p:nvSpPr>
          <p:spPr bwMode="auto">
            <a:xfrm>
              <a:off x="3682" y="699"/>
              <a:ext cx="0" cy="37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626" name="AutoShape 410"/>
            <p:cNvSpPr>
              <a:spLocks noChangeArrowheads="1"/>
            </p:cNvSpPr>
            <p:nvPr/>
          </p:nvSpPr>
          <p:spPr bwMode="auto">
            <a:xfrm>
              <a:off x="3956" y="702"/>
              <a:ext cx="129" cy="132"/>
            </a:xfrm>
            <a:prstGeom prst="cube">
              <a:avLst>
                <a:gd name="adj" fmla="val 285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627" name="Text Box 411"/>
            <p:cNvSpPr txBox="1">
              <a:spLocks noChangeArrowheads="1"/>
            </p:cNvSpPr>
            <p:nvPr/>
          </p:nvSpPr>
          <p:spPr bwMode="auto">
            <a:xfrm>
              <a:off x="3956" y="740"/>
              <a:ext cx="92" cy="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bg-BG" sz="400" b="1"/>
            </a:p>
            <a:p>
              <a:r>
                <a:rPr lang="en-US" altLang="bg-BG" sz="900" b="1"/>
                <a:t>min</a:t>
              </a:r>
              <a:endParaRPr lang="en-US" altLang="bg-BG" sz="1400"/>
            </a:p>
          </p:txBody>
        </p:sp>
        <p:sp>
          <p:nvSpPr>
            <p:cNvPr id="9628" name="Freeform 412"/>
            <p:cNvSpPr>
              <a:spLocks/>
            </p:cNvSpPr>
            <p:nvPr/>
          </p:nvSpPr>
          <p:spPr bwMode="auto">
            <a:xfrm>
              <a:off x="3994" y="704"/>
              <a:ext cx="0" cy="37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629" name="AutoShape 413"/>
            <p:cNvSpPr>
              <a:spLocks noChangeArrowheads="1"/>
            </p:cNvSpPr>
            <p:nvPr/>
          </p:nvSpPr>
          <p:spPr bwMode="auto">
            <a:xfrm>
              <a:off x="4273" y="702"/>
              <a:ext cx="129" cy="132"/>
            </a:xfrm>
            <a:prstGeom prst="cube">
              <a:avLst>
                <a:gd name="adj" fmla="val 285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630" name="Text Box 414"/>
            <p:cNvSpPr txBox="1">
              <a:spLocks noChangeArrowheads="1"/>
            </p:cNvSpPr>
            <p:nvPr/>
          </p:nvSpPr>
          <p:spPr bwMode="auto">
            <a:xfrm>
              <a:off x="4273" y="740"/>
              <a:ext cx="92" cy="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bg-BG" sz="400" b="1"/>
            </a:p>
            <a:p>
              <a:r>
                <a:rPr lang="en-US" altLang="bg-BG" sz="900" b="1"/>
                <a:t>min</a:t>
              </a:r>
              <a:endParaRPr lang="en-US" altLang="bg-BG" sz="1400"/>
            </a:p>
          </p:txBody>
        </p:sp>
        <p:sp>
          <p:nvSpPr>
            <p:cNvPr id="9631" name="Freeform 415"/>
            <p:cNvSpPr>
              <a:spLocks/>
            </p:cNvSpPr>
            <p:nvPr/>
          </p:nvSpPr>
          <p:spPr bwMode="auto">
            <a:xfrm>
              <a:off x="4311" y="704"/>
              <a:ext cx="0" cy="37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632" name="AutoShape 416"/>
            <p:cNvSpPr>
              <a:spLocks noChangeArrowheads="1"/>
            </p:cNvSpPr>
            <p:nvPr/>
          </p:nvSpPr>
          <p:spPr bwMode="auto">
            <a:xfrm>
              <a:off x="4725" y="670"/>
              <a:ext cx="129" cy="131"/>
            </a:xfrm>
            <a:prstGeom prst="cube">
              <a:avLst>
                <a:gd name="adj" fmla="val 2856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633" name="Text Box 417"/>
            <p:cNvSpPr txBox="1">
              <a:spLocks noChangeArrowheads="1"/>
            </p:cNvSpPr>
            <p:nvPr/>
          </p:nvSpPr>
          <p:spPr bwMode="auto">
            <a:xfrm>
              <a:off x="4725" y="707"/>
              <a:ext cx="92" cy="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bg-BG" sz="400" b="1"/>
            </a:p>
            <a:p>
              <a:r>
                <a:rPr lang="en-US" altLang="bg-BG" sz="900" b="1"/>
                <a:t>min</a:t>
              </a:r>
              <a:endParaRPr lang="en-US" altLang="bg-BG" sz="1400"/>
            </a:p>
          </p:txBody>
        </p:sp>
        <p:sp>
          <p:nvSpPr>
            <p:cNvPr id="9634" name="Freeform 418"/>
            <p:cNvSpPr>
              <a:spLocks/>
            </p:cNvSpPr>
            <p:nvPr/>
          </p:nvSpPr>
          <p:spPr bwMode="auto">
            <a:xfrm>
              <a:off x="4763" y="671"/>
              <a:ext cx="0" cy="37"/>
            </a:xfrm>
            <a:custGeom>
              <a:avLst/>
              <a:gdLst>
                <a:gd name="T0" fmla="*/ 0 w 1"/>
                <a:gd name="T1" fmla="*/ 0 h 255"/>
                <a:gd name="T2" fmla="*/ 0 w 1"/>
                <a:gd name="T3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635" name="Oval 419"/>
            <p:cNvSpPr>
              <a:spLocks noChangeArrowheads="1"/>
            </p:cNvSpPr>
            <p:nvPr/>
          </p:nvSpPr>
          <p:spPr bwMode="auto">
            <a:xfrm>
              <a:off x="2192" y="586"/>
              <a:ext cx="91" cy="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53333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636" name="Oval 420"/>
            <p:cNvSpPr>
              <a:spLocks noChangeArrowheads="1"/>
            </p:cNvSpPr>
            <p:nvPr/>
          </p:nvSpPr>
          <p:spPr bwMode="auto">
            <a:xfrm>
              <a:off x="4677" y="203"/>
              <a:ext cx="161" cy="15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53333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637" name="Freeform 421"/>
            <p:cNvSpPr>
              <a:spLocks/>
            </p:cNvSpPr>
            <p:nvPr/>
          </p:nvSpPr>
          <p:spPr bwMode="auto">
            <a:xfrm>
              <a:off x="1437" y="66"/>
              <a:ext cx="3288" cy="263"/>
            </a:xfrm>
            <a:custGeom>
              <a:avLst/>
              <a:gdLst>
                <a:gd name="T0" fmla="*/ 5 w 8330"/>
                <a:gd name="T1" fmla="*/ 720 h 720"/>
                <a:gd name="T2" fmla="*/ 170 w 8330"/>
                <a:gd name="T3" fmla="*/ 360 h 720"/>
                <a:gd name="T4" fmla="*/ 695 w 8330"/>
                <a:gd name="T5" fmla="*/ 90 h 720"/>
                <a:gd name="T6" fmla="*/ 4340 w 8330"/>
                <a:gd name="T7" fmla="*/ 0 h 720"/>
                <a:gd name="T8" fmla="*/ 7520 w 8330"/>
                <a:gd name="T9" fmla="*/ 90 h 720"/>
                <a:gd name="T10" fmla="*/ 8135 w 8330"/>
                <a:gd name="T11" fmla="*/ 255 h 720"/>
                <a:gd name="T12" fmla="*/ 8330 w 8330"/>
                <a:gd name="T13" fmla="*/ 645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30" h="720">
                  <a:moveTo>
                    <a:pt x="5" y="720"/>
                  </a:moveTo>
                  <a:cubicBezTo>
                    <a:pt x="30" y="592"/>
                    <a:pt x="55" y="465"/>
                    <a:pt x="170" y="360"/>
                  </a:cubicBezTo>
                  <a:cubicBezTo>
                    <a:pt x="285" y="255"/>
                    <a:pt x="0" y="150"/>
                    <a:pt x="695" y="90"/>
                  </a:cubicBezTo>
                  <a:cubicBezTo>
                    <a:pt x="1390" y="30"/>
                    <a:pt x="3203" y="0"/>
                    <a:pt x="4340" y="0"/>
                  </a:cubicBezTo>
                  <a:cubicBezTo>
                    <a:pt x="5477" y="0"/>
                    <a:pt x="6888" y="48"/>
                    <a:pt x="7520" y="90"/>
                  </a:cubicBezTo>
                  <a:cubicBezTo>
                    <a:pt x="8152" y="132"/>
                    <a:pt x="8000" y="163"/>
                    <a:pt x="8135" y="255"/>
                  </a:cubicBezTo>
                  <a:cubicBezTo>
                    <a:pt x="8270" y="347"/>
                    <a:pt x="8300" y="496"/>
                    <a:pt x="8330" y="64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638" name="Line 422"/>
            <p:cNvSpPr>
              <a:spLocks noChangeShapeType="1"/>
            </p:cNvSpPr>
            <p:nvPr/>
          </p:nvSpPr>
          <p:spPr bwMode="auto">
            <a:xfrm>
              <a:off x="3924" y="477"/>
              <a:ext cx="19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639" name="Freeform 423"/>
            <p:cNvSpPr>
              <a:spLocks/>
            </p:cNvSpPr>
            <p:nvPr/>
          </p:nvSpPr>
          <p:spPr bwMode="auto">
            <a:xfrm>
              <a:off x="1455" y="230"/>
              <a:ext cx="669" cy="1411"/>
            </a:xfrm>
            <a:custGeom>
              <a:avLst/>
              <a:gdLst>
                <a:gd name="T0" fmla="*/ 0 w 1867"/>
                <a:gd name="T1" fmla="*/ 375 h 3870"/>
                <a:gd name="T2" fmla="*/ 255 w 1867"/>
                <a:gd name="T3" fmla="*/ 105 h 3870"/>
                <a:gd name="T4" fmla="*/ 945 w 1867"/>
                <a:gd name="T5" fmla="*/ 30 h 3870"/>
                <a:gd name="T6" fmla="*/ 1425 w 1867"/>
                <a:gd name="T7" fmla="*/ 285 h 3870"/>
                <a:gd name="T8" fmla="*/ 1680 w 1867"/>
                <a:gd name="T9" fmla="*/ 1245 h 3870"/>
                <a:gd name="T10" fmla="*/ 1860 w 1867"/>
                <a:gd name="T11" fmla="*/ 3135 h 3870"/>
                <a:gd name="T12" fmla="*/ 1635 w 1867"/>
                <a:gd name="T13" fmla="*/ 3690 h 3870"/>
                <a:gd name="T14" fmla="*/ 1215 w 1867"/>
                <a:gd name="T15" fmla="*/ 3870 h 3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7" h="3870">
                  <a:moveTo>
                    <a:pt x="0" y="375"/>
                  </a:moveTo>
                  <a:cubicBezTo>
                    <a:pt x="49" y="268"/>
                    <a:pt x="98" y="162"/>
                    <a:pt x="255" y="105"/>
                  </a:cubicBezTo>
                  <a:cubicBezTo>
                    <a:pt x="412" y="48"/>
                    <a:pt x="750" y="0"/>
                    <a:pt x="945" y="30"/>
                  </a:cubicBezTo>
                  <a:cubicBezTo>
                    <a:pt x="1140" y="60"/>
                    <a:pt x="1302" y="83"/>
                    <a:pt x="1425" y="285"/>
                  </a:cubicBezTo>
                  <a:cubicBezTo>
                    <a:pt x="1548" y="487"/>
                    <a:pt x="1608" y="770"/>
                    <a:pt x="1680" y="1245"/>
                  </a:cubicBezTo>
                  <a:cubicBezTo>
                    <a:pt x="1752" y="1720"/>
                    <a:pt x="1867" y="2728"/>
                    <a:pt x="1860" y="3135"/>
                  </a:cubicBezTo>
                  <a:cubicBezTo>
                    <a:pt x="1853" y="3542"/>
                    <a:pt x="1742" y="3568"/>
                    <a:pt x="1635" y="3690"/>
                  </a:cubicBezTo>
                  <a:cubicBezTo>
                    <a:pt x="1528" y="3812"/>
                    <a:pt x="1282" y="3840"/>
                    <a:pt x="1215" y="387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640" name="Oval 424"/>
            <p:cNvSpPr>
              <a:spLocks noChangeArrowheads="1"/>
            </p:cNvSpPr>
            <p:nvPr/>
          </p:nvSpPr>
          <p:spPr bwMode="auto">
            <a:xfrm>
              <a:off x="1139" y="1975"/>
              <a:ext cx="143" cy="13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pic>
          <p:nvPicPr>
            <p:cNvPr id="9641" name="Picture 42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3" y="1588"/>
              <a:ext cx="129" cy="131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</p:pic>
        <p:sp>
          <p:nvSpPr>
            <p:cNvPr id="9642" name="Freeform 426"/>
            <p:cNvSpPr>
              <a:spLocks/>
            </p:cNvSpPr>
            <p:nvPr/>
          </p:nvSpPr>
          <p:spPr bwMode="auto">
            <a:xfrm rot="3195183" flipH="1">
              <a:off x="2175" y="2922"/>
              <a:ext cx="238" cy="143"/>
            </a:xfrm>
            <a:custGeom>
              <a:avLst/>
              <a:gdLst>
                <a:gd name="T0" fmla="*/ 1908 w 1922"/>
                <a:gd name="T1" fmla="*/ 0 h 1436"/>
                <a:gd name="T2" fmla="*/ 1170 w 1922"/>
                <a:gd name="T3" fmla="*/ 198 h 1436"/>
                <a:gd name="T4" fmla="*/ 762 w 1922"/>
                <a:gd name="T5" fmla="*/ 278 h 1436"/>
                <a:gd name="T6" fmla="*/ 584 w 1922"/>
                <a:gd name="T7" fmla="*/ 590 h 1436"/>
                <a:gd name="T8" fmla="*/ 122 w 1922"/>
                <a:gd name="T9" fmla="*/ 899 h 1436"/>
                <a:gd name="T10" fmla="*/ 339 w 1922"/>
                <a:gd name="T11" fmla="*/ 1075 h 1436"/>
                <a:gd name="T12" fmla="*/ 0 w 1922"/>
                <a:gd name="T13" fmla="*/ 1404 h 1436"/>
                <a:gd name="T14" fmla="*/ 257 w 1922"/>
                <a:gd name="T15" fmla="*/ 1436 h 1436"/>
                <a:gd name="T16" fmla="*/ 525 w 1922"/>
                <a:gd name="T17" fmla="*/ 1408 h 1436"/>
                <a:gd name="T18" fmla="*/ 743 w 1922"/>
                <a:gd name="T19" fmla="*/ 1326 h 1436"/>
                <a:gd name="T20" fmla="*/ 704 w 1922"/>
                <a:gd name="T21" fmla="*/ 1044 h 1436"/>
                <a:gd name="T22" fmla="*/ 980 w 1922"/>
                <a:gd name="T23" fmla="*/ 1017 h 1436"/>
                <a:gd name="T24" fmla="*/ 1395 w 1922"/>
                <a:gd name="T25" fmla="*/ 985 h 1436"/>
                <a:gd name="T26" fmla="*/ 1922 w 1922"/>
                <a:gd name="T27" fmla="*/ 831 h 1436"/>
                <a:gd name="T28" fmla="*/ 1908 w 1922"/>
                <a:gd name="T29" fmla="*/ 0 h 1436"/>
                <a:gd name="T30" fmla="*/ 1908 w 1922"/>
                <a:gd name="T31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2" h="1436">
                  <a:moveTo>
                    <a:pt x="1908" y="0"/>
                  </a:moveTo>
                  <a:lnTo>
                    <a:pt x="1170" y="198"/>
                  </a:lnTo>
                  <a:lnTo>
                    <a:pt x="762" y="278"/>
                  </a:lnTo>
                  <a:lnTo>
                    <a:pt x="584" y="590"/>
                  </a:lnTo>
                  <a:lnTo>
                    <a:pt x="122" y="899"/>
                  </a:lnTo>
                  <a:lnTo>
                    <a:pt x="339" y="1075"/>
                  </a:lnTo>
                  <a:lnTo>
                    <a:pt x="0" y="1404"/>
                  </a:lnTo>
                  <a:lnTo>
                    <a:pt x="257" y="1436"/>
                  </a:lnTo>
                  <a:lnTo>
                    <a:pt x="525" y="1408"/>
                  </a:lnTo>
                  <a:lnTo>
                    <a:pt x="743" y="1326"/>
                  </a:lnTo>
                  <a:lnTo>
                    <a:pt x="704" y="1044"/>
                  </a:lnTo>
                  <a:lnTo>
                    <a:pt x="980" y="1017"/>
                  </a:lnTo>
                  <a:lnTo>
                    <a:pt x="1395" y="985"/>
                  </a:lnTo>
                  <a:lnTo>
                    <a:pt x="1922" y="831"/>
                  </a:lnTo>
                  <a:lnTo>
                    <a:pt x="1908" y="0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9CB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643" name="Freeform 427"/>
            <p:cNvSpPr>
              <a:spLocks/>
            </p:cNvSpPr>
            <p:nvPr/>
          </p:nvSpPr>
          <p:spPr bwMode="auto">
            <a:xfrm rot="3195183" flipH="1">
              <a:off x="2280" y="2885"/>
              <a:ext cx="47" cy="10"/>
            </a:xfrm>
            <a:custGeom>
              <a:avLst/>
              <a:gdLst>
                <a:gd name="T0" fmla="*/ 376 w 376"/>
                <a:gd name="T1" fmla="*/ 32 h 96"/>
                <a:gd name="T2" fmla="*/ 357 w 376"/>
                <a:gd name="T3" fmla="*/ 35 h 96"/>
                <a:gd name="T4" fmla="*/ 341 w 376"/>
                <a:gd name="T5" fmla="*/ 39 h 96"/>
                <a:gd name="T6" fmla="*/ 324 w 376"/>
                <a:gd name="T7" fmla="*/ 41 h 96"/>
                <a:gd name="T8" fmla="*/ 306 w 376"/>
                <a:gd name="T9" fmla="*/ 47 h 96"/>
                <a:gd name="T10" fmla="*/ 288 w 376"/>
                <a:gd name="T11" fmla="*/ 49 h 96"/>
                <a:gd name="T12" fmla="*/ 271 w 376"/>
                <a:gd name="T13" fmla="*/ 55 h 96"/>
                <a:gd name="T14" fmla="*/ 253 w 376"/>
                <a:gd name="T15" fmla="*/ 59 h 96"/>
                <a:gd name="T16" fmla="*/ 235 w 376"/>
                <a:gd name="T17" fmla="*/ 65 h 96"/>
                <a:gd name="T18" fmla="*/ 218 w 376"/>
                <a:gd name="T19" fmla="*/ 67 h 96"/>
                <a:gd name="T20" fmla="*/ 200 w 376"/>
                <a:gd name="T21" fmla="*/ 71 h 96"/>
                <a:gd name="T22" fmla="*/ 182 w 376"/>
                <a:gd name="T23" fmla="*/ 73 h 96"/>
                <a:gd name="T24" fmla="*/ 165 w 376"/>
                <a:gd name="T25" fmla="*/ 79 h 96"/>
                <a:gd name="T26" fmla="*/ 147 w 376"/>
                <a:gd name="T27" fmla="*/ 81 h 96"/>
                <a:gd name="T28" fmla="*/ 130 w 376"/>
                <a:gd name="T29" fmla="*/ 84 h 96"/>
                <a:gd name="T30" fmla="*/ 112 w 376"/>
                <a:gd name="T31" fmla="*/ 88 h 96"/>
                <a:gd name="T32" fmla="*/ 96 w 376"/>
                <a:gd name="T33" fmla="*/ 90 h 96"/>
                <a:gd name="T34" fmla="*/ 87 w 376"/>
                <a:gd name="T35" fmla="*/ 90 h 96"/>
                <a:gd name="T36" fmla="*/ 75 w 376"/>
                <a:gd name="T37" fmla="*/ 88 h 96"/>
                <a:gd name="T38" fmla="*/ 61 w 376"/>
                <a:gd name="T39" fmla="*/ 86 h 96"/>
                <a:gd name="T40" fmla="*/ 47 w 376"/>
                <a:gd name="T41" fmla="*/ 86 h 96"/>
                <a:gd name="T42" fmla="*/ 32 w 376"/>
                <a:gd name="T43" fmla="*/ 86 h 96"/>
                <a:gd name="T44" fmla="*/ 20 w 376"/>
                <a:gd name="T45" fmla="*/ 88 h 96"/>
                <a:gd name="T46" fmla="*/ 6 w 376"/>
                <a:gd name="T47" fmla="*/ 90 h 96"/>
                <a:gd name="T48" fmla="*/ 0 w 376"/>
                <a:gd name="T49" fmla="*/ 96 h 96"/>
                <a:gd name="T50" fmla="*/ 12 w 376"/>
                <a:gd name="T51" fmla="*/ 84 h 96"/>
                <a:gd name="T52" fmla="*/ 28 w 376"/>
                <a:gd name="T53" fmla="*/ 75 h 96"/>
                <a:gd name="T54" fmla="*/ 41 w 376"/>
                <a:gd name="T55" fmla="*/ 65 h 96"/>
                <a:gd name="T56" fmla="*/ 61 w 376"/>
                <a:gd name="T57" fmla="*/ 57 h 96"/>
                <a:gd name="T58" fmla="*/ 79 w 376"/>
                <a:gd name="T59" fmla="*/ 47 h 96"/>
                <a:gd name="T60" fmla="*/ 96 w 376"/>
                <a:gd name="T61" fmla="*/ 37 h 96"/>
                <a:gd name="T62" fmla="*/ 118 w 376"/>
                <a:gd name="T63" fmla="*/ 30 h 96"/>
                <a:gd name="T64" fmla="*/ 139 w 376"/>
                <a:gd name="T65" fmla="*/ 24 h 96"/>
                <a:gd name="T66" fmla="*/ 159 w 376"/>
                <a:gd name="T67" fmla="*/ 16 h 96"/>
                <a:gd name="T68" fmla="*/ 179 w 376"/>
                <a:gd name="T69" fmla="*/ 10 h 96"/>
                <a:gd name="T70" fmla="*/ 198 w 376"/>
                <a:gd name="T71" fmla="*/ 4 h 96"/>
                <a:gd name="T72" fmla="*/ 218 w 376"/>
                <a:gd name="T73" fmla="*/ 2 h 96"/>
                <a:gd name="T74" fmla="*/ 235 w 376"/>
                <a:gd name="T75" fmla="*/ 0 h 96"/>
                <a:gd name="T76" fmla="*/ 253 w 376"/>
                <a:gd name="T77" fmla="*/ 0 h 96"/>
                <a:gd name="T78" fmla="*/ 269 w 376"/>
                <a:gd name="T79" fmla="*/ 2 h 96"/>
                <a:gd name="T80" fmla="*/ 284 w 376"/>
                <a:gd name="T81" fmla="*/ 8 h 96"/>
                <a:gd name="T82" fmla="*/ 296 w 376"/>
                <a:gd name="T83" fmla="*/ 12 h 96"/>
                <a:gd name="T84" fmla="*/ 308 w 376"/>
                <a:gd name="T85" fmla="*/ 16 h 96"/>
                <a:gd name="T86" fmla="*/ 318 w 376"/>
                <a:gd name="T87" fmla="*/ 18 h 96"/>
                <a:gd name="T88" fmla="*/ 331 w 376"/>
                <a:gd name="T89" fmla="*/ 24 h 96"/>
                <a:gd name="T90" fmla="*/ 341 w 376"/>
                <a:gd name="T91" fmla="*/ 24 h 96"/>
                <a:gd name="T92" fmla="*/ 353 w 376"/>
                <a:gd name="T93" fmla="*/ 28 h 96"/>
                <a:gd name="T94" fmla="*/ 365 w 376"/>
                <a:gd name="T95" fmla="*/ 30 h 96"/>
                <a:gd name="T96" fmla="*/ 376 w 376"/>
                <a:gd name="T97" fmla="*/ 32 h 96"/>
                <a:gd name="T98" fmla="*/ 376 w 376"/>
                <a:gd name="T99" fmla="*/ 3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6" h="96">
                  <a:moveTo>
                    <a:pt x="376" y="32"/>
                  </a:moveTo>
                  <a:lnTo>
                    <a:pt x="357" y="35"/>
                  </a:lnTo>
                  <a:lnTo>
                    <a:pt x="341" y="39"/>
                  </a:lnTo>
                  <a:lnTo>
                    <a:pt x="324" y="41"/>
                  </a:lnTo>
                  <a:lnTo>
                    <a:pt x="306" y="47"/>
                  </a:lnTo>
                  <a:lnTo>
                    <a:pt x="288" y="49"/>
                  </a:lnTo>
                  <a:lnTo>
                    <a:pt x="271" y="55"/>
                  </a:lnTo>
                  <a:lnTo>
                    <a:pt x="253" y="59"/>
                  </a:lnTo>
                  <a:lnTo>
                    <a:pt x="235" y="65"/>
                  </a:lnTo>
                  <a:lnTo>
                    <a:pt x="218" y="67"/>
                  </a:lnTo>
                  <a:lnTo>
                    <a:pt x="200" y="71"/>
                  </a:lnTo>
                  <a:lnTo>
                    <a:pt x="182" y="73"/>
                  </a:lnTo>
                  <a:lnTo>
                    <a:pt x="165" y="79"/>
                  </a:lnTo>
                  <a:lnTo>
                    <a:pt x="147" y="81"/>
                  </a:lnTo>
                  <a:lnTo>
                    <a:pt x="130" y="84"/>
                  </a:lnTo>
                  <a:lnTo>
                    <a:pt x="112" y="88"/>
                  </a:lnTo>
                  <a:lnTo>
                    <a:pt x="96" y="90"/>
                  </a:lnTo>
                  <a:lnTo>
                    <a:pt x="87" y="90"/>
                  </a:lnTo>
                  <a:lnTo>
                    <a:pt x="75" y="88"/>
                  </a:lnTo>
                  <a:lnTo>
                    <a:pt x="61" y="86"/>
                  </a:lnTo>
                  <a:lnTo>
                    <a:pt x="47" y="86"/>
                  </a:lnTo>
                  <a:lnTo>
                    <a:pt x="32" y="86"/>
                  </a:lnTo>
                  <a:lnTo>
                    <a:pt x="20" y="88"/>
                  </a:lnTo>
                  <a:lnTo>
                    <a:pt x="6" y="90"/>
                  </a:lnTo>
                  <a:lnTo>
                    <a:pt x="0" y="96"/>
                  </a:lnTo>
                  <a:lnTo>
                    <a:pt x="12" y="84"/>
                  </a:lnTo>
                  <a:lnTo>
                    <a:pt x="28" y="75"/>
                  </a:lnTo>
                  <a:lnTo>
                    <a:pt x="41" y="65"/>
                  </a:lnTo>
                  <a:lnTo>
                    <a:pt x="61" y="57"/>
                  </a:lnTo>
                  <a:lnTo>
                    <a:pt x="79" y="47"/>
                  </a:lnTo>
                  <a:lnTo>
                    <a:pt x="96" y="37"/>
                  </a:lnTo>
                  <a:lnTo>
                    <a:pt x="118" y="30"/>
                  </a:lnTo>
                  <a:lnTo>
                    <a:pt x="139" y="24"/>
                  </a:lnTo>
                  <a:lnTo>
                    <a:pt x="159" y="16"/>
                  </a:lnTo>
                  <a:lnTo>
                    <a:pt x="179" y="10"/>
                  </a:lnTo>
                  <a:lnTo>
                    <a:pt x="198" y="4"/>
                  </a:lnTo>
                  <a:lnTo>
                    <a:pt x="218" y="2"/>
                  </a:lnTo>
                  <a:lnTo>
                    <a:pt x="235" y="0"/>
                  </a:lnTo>
                  <a:lnTo>
                    <a:pt x="253" y="0"/>
                  </a:lnTo>
                  <a:lnTo>
                    <a:pt x="269" y="2"/>
                  </a:lnTo>
                  <a:lnTo>
                    <a:pt x="284" y="8"/>
                  </a:lnTo>
                  <a:lnTo>
                    <a:pt x="296" y="12"/>
                  </a:lnTo>
                  <a:lnTo>
                    <a:pt x="308" y="16"/>
                  </a:lnTo>
                  <a:lnTo>
                    <a:pt x="318" y="18"/>
                  </a:lnTo>
                  <a:lnTo>
                    <a:pt x="331" y="24"/>
                  </a:lnTo>
                  <a:lnTo>
                    <a:pt x="341" y="24"/>
                  </a:lnTo>
                  <a:lnTo>
                    <a:pt x="353" y="28"/>
                  </a:lnTo>
                  <a:lnTo>
                    <a:pt x="365" y="30"/>
                  </a:lnTo>
                  <a:lnTo>
                    <a:pt x="376" y="32"/>
                  </a:lnTo>
                  <a:lnTo>
                    <a:pt x="37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644" name="Freeform 428"/>
            <p:cNvSpPr>
              <a:spLocks/>
            </p:cNvSpPr>
            <p:nvPr/>
          </p:nvSpPr>
          <p:spPr bwMode="auto">
            <a:xfrm rot="3195183" flipH="1">
              <a:off x="2264" y="2856"/>
              <a:ext cx="54" cy="7"/>
            </a:xfrm>
            <a:custGeom>
              <a:avLst/>
              <a:gdLst>
                <a:gd name="T0" fmla="*/ 437 w 437"/>
                <a:gd name="T1" fmla="*/ 14 h 72"/>
                <a:gd name="T2" fmla="*/ 394 w 437"/>
                <a:gd name="T3" fmla="*/ 25 h 72"/>
                <a:gd name="T4" fmla="*/ 357 w 437"/>
                <a:gd name="T5" fmla="*/ 35 h 72"/>
                <a:gd name="T6" fmla="*/ 324 w 437"/>
                <a:gd name="T7" fmla="*/ 43 h 72"/>
                <a:gd name="T8" fmla="*/ 296 w 437"/>
                <a:gd name="T9" fmla="*/ 53 h 72"/>
                <a:gd name="T10" fmla="*/ 271 w 437"/>
                <a:gd name="T11" fmla="*/ 59 h 72"/>
                <a:gd name="T12" fmla="*/ 249 w 437"/>
                <a:gd name="T13" fmla="*/ 65 h 72"/>
                <a:gd name="T14" fmla="*/ 230 w 437"/>
                <a:gd name="T15" fmla="*/ 67 h 72"/>
                <a:gd name="T16" fmla="*/ 210 w 437"/>
                <a:gd name="T17" fmla="*/ 72 h 72"/>
                <a:gd name="T18" fmla="*/ 190 w 437"/>
                <a:gd name="T19" fmla="*/ 71 h 72"/>
                <a:gd name="T20" fmla="*/ 171 w 437"/>
                <a:gd name="T21" fmla="*/ 71 h 72"/>
                <a:gd name="T22" fmla="*/ 151 w 437"/>
                <a:gd name="T23" fmla="*/ 69 h 72"/>
                <a:gd name="T24" fmla="*/ 128 w 437"/>
                <a:gd name="T25" fmla="*/ 67 h 72"/>
                <a:gd name="T26" fmla="*/ 102 w 437"/>
                <a:gd name="T27" fmla="*/ 59 h 72"/>
                <a:gd name="T28" fmla="*/ 71 w 437"/>
                <a:gd name="T29" fmla="*/ 55 h 72"/>
                <a:gd name="T30" fmla="*/ 40 w 437"/>
                <a:gd name="T31" fmla="*/ 45 h 72"/>
                <a:gd name="T32" fmla="*/ 0 w 437"/>
                <a:gd name="T33" fmla="*/ 37 h 72"/>
                <a:gd name="T34" fmla="*/ 8 w 437"/>
                <a:gd name="T35" fmla="*/ 29 h 72"/>
                <a:gd name="T36" fmla="*/ 26 w 437"/>
                <a:gd name="T37" fmla="*/ 24 h 72"/>
                <a:gd name="T38" fmla="*/ 47 w 437"/>
                <a:gd name="T39" fmla="*/ 18 h 72"/>
                <a:gd name="T40" fmla="*/ 79 w 437"/>
                <a:gd name="T41" fmla="*/ 14 h 72"/>
                <a:gd name="T42" fmla="*/ 110 w 437"/>
                <a:gd name="T43" fmla="*/ 10 h 72"/>
                <a:gd name="T44" fmla="*/ 147 w 437"/>
                <a:gd name="T45" fmla="*/ 6 h 72"/>
                <a:gd name="T46" fmla="*/ 187 w 437"/>
                <a:gd name="T47" fmla="*/ 2 h 72"/>
                <a:gd name="T48" fmla="*/ 228 w 437"/>
                <a:gd name="T49" fmla="*/ 2 h 72"/>
                <a:gd name="T50" fmla="*/ 267 w 437"/>
                <a:gd name="T51" fmla="*/ 0 h 72"/>
                <a:gd name="T52" fmla="*/ 306 w 437"/>
                <a:gd name="T53" fmla="*/ 0 h 72"/>
                <a:gd name="T54" fmla="*/ 339 w 437"/>
                <a:gd name="T55" fmla="*/ 0 h 72"/>
                <a:gd name="T56" fmla="*/ 373 w 437"/>
                <a:gd name="T57" fmla="*/ 2 h 72"/>
                <a:gd name="T58" fmla="*/ 398 w 437"/>
                <a:gd name="T59" fmla="*/ 2 h 72"/>
                <a:gd name="T60" fmla="*/ 420 w 437"/>
                <a:gd name="T61" fmla="*/ 4 h 72"/>
                <a:gd name="T62" fmla="*/ 431 w 437"/>
                <a:gd name="T63" fmla="*/ 10 h 72"/>
                <a:gd name="T64" fmla="*/ 437 w 437"/>
                <a:gd name="T65" fmla="*/ 14 h 72"/>
                <a:gd name="T66" fmla="*/ 437 w 437"/>
                <a:gd name="T67" fmla="*/ 1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7" h="72">
                  <a:moveTo>
                    <a:pt x="437" y="14"/>
                  </a:moveTo>
                  <a:lnTo>
                    <a:pt x="394" y="25"/>
                  </a:lnTo>
                  <a:lnTo>
                    <a:pt x="357" y="35"/>
                  </a:lnTo>
                  <a:lnTo>
                    <a:pt x="324" y="43"/>
                  </a:lnTo>
                  <a:lnTo>
                    <a:pt x="296" y="53"/>
                  </a:lnTo>
                  <a:lnTo>
                    <a:pt x="271" y="59"/>
                  </a:lnTo>
                  <a:lnTo>
                    <a:pt x="249" y="65"/>
                  </a:lnTo>
                  <a:lnTo>
                    <a:pt x="230" y="67"/>
                  </a:lnTo>
                  <a:lnTo>
                    <a:pt x="210" y="72"/>
                  </a:lnTo>
                  <a:lnTo>
                    <a:pt x="190" y="71"/>
                  </a:lnTo>
                  <a:lnTo>
                    <a:pt x="171" y="71"/>
                  </a:lnTo>
                  <a:lnTo>
                    <a:pt x="151" y="69"/>
                  </a:lnTo>
                  <a:lnTo>
                    <a:pt x="128" y="67"/>
                  </a:lnTo>
                  <a:lnTo>
                    <a:pt x="102" y="59"/>
                  </a:lnTo>
                  <a:lnTo>
                    <a:pt x="71" y="55"/>
                  </a:lnTo>
                  <a:lnTo>
                    <a:pt x="40" y="45"/>
                  </a:lnTo>
                  <a:lnTo>
                    <a:pt x="0" y="37"/>
                  </a:lnTo>
                  <a:lnTo>
                    <a:pt x="8" y="29"/>
                  </a:lnTo>
                  <a:lnTo>
                    <a:pt x="26" y="24"/>
                  </a:lnTo>
                  <a:lnTo>
                    <a:pt x="47" y="18"/>
                  </a:lnTo>
                  <a:lnTo>
                    <a:pt x="79" y="14"/>
                  </a:lnTo>
                  <a:lnTo>
                    <a:pt x="110" y="10"/>
                  </a:lnTo>
                  <a:lnTo>
                    <a:pt x="147" y="6"/>
                  </a:lnTo>
                  <a:lnTo>
                    <a:pt x="187" y="2"/>
                  </a:lnTo>
                  <a:lnTo>
                    <a:pt x="228" y="2"/>
                  </a:lnTo>
                  <a:lnTo>
                    <a:pt x="267" y="0"/>
                  </a:lnTo>
                  <a:lnTo>
                    <a:pt x="306" y="0"/>
                  </a:lnTo>
                  <a:lnTo>
                    <a:pt x="339" y="0"/>
                  </a:lnTo>
                  <a:lnTo>
                    <a:pt x="373" y="2"/>
                  </a:lnTo>
                  <a:lnTo>
                    <a:pt x="398" y="2"/>
                  </a:lnTo>
                  <a:lnTo>
                    <a:pt x="420" y="4"/>
                  </a:lnTo>
                  <a:lnTo>
                    <a:pt x="431" y="10"/>
                  </a:lnTo>
                  <a:lnTo>
                    <a:pt x="437" y="14"/>
                  </a:lnTo>
                  <a:lnTo>
                    <a:pt x="43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645" name="Freeform 429"/>
            <p:cNvSpPr>
              <a:spLocks/>
            </p:cNvSpPr>
            <p:nvPr/>
          </p:nvSpPr>
          <p:spPr bwMode="auto">
            <a:xfrm rot="3195183" flipH="1">
              <a:off x="2242" y="2938"/>
              <a:ext cx="100" cy="122"/>
            </a:xfrm>
            <a:custGeom>
              <a:avLst/>
              <a:gdLst>
                <a:gd name="T0" fmla="*/ 297 w 810"/>
                <a:gd name="T1" fmla="*/ 67 h 1226"/>
                <a:gd name="T2" fmla="*/ 382 w 810"/>
                <a:gd name="T3" fmla="*/ 41 h 1226"/>
                <a:gd name="T4" fmla="*/ 470 w 810"/>
                <a:gd name="T5" fmla="*/ 26 h 1226"/>
                <a:gd name="T6" fmla="*/ 554 w 810"/>
                <a:gd name="T7" fmla="*/ 12 h 1226"/>
                <a:gd name="T8" fmla="*/ 640 w 810"/>
                <a:gd name="T9" fmla="*/ 4 h 1226"/>
                <a:gd name="T10" fmla="*/ 707 w 810"/>
                <a:gd name="T11" fmla="*/ 88 h 1226"/>
                <a:gd name="T12" fmla="*/ 252 w 810"/>
                <a:gd name="T13" fmla="*/ 272 h 1226"/>
                <a:gd name="T14" fmla="*/ 311 w 810"/>
                <a:gd name="T15" fmla="*/ 415 h 1226"/>
                <a:gd name="T16" fmla="*/ 280 w 810"/>
                <a:gd name="T17" fmla="*/ 435 h 1226"/>
                <a:gd name="T18" fmla="*/ 250 w 810"/>
                <a:gd name="T19" fmla="*/ 458 h 1226"/>
                <a:gd name="T20" fmla="*/ 217 w 810"/>
                <a:gd name="T21" fmla="*/ 476 h 1226"/>
                <a:gd name="T22" fmla="*/ 186 w 810"/>
                <a:gd name="T23" fmla="*/ 496 h 1226"/>
                <a:gd name="T24" fmla="*/ 152 w 810"/>
                <a:gd name="T25" fmla="*/ 511 h 1226"/>
                <a:gd name="T26" fmla="*/ 131 w 810"/>
                <a:gd name="T27" fmla="*/ 638 h 1226"/>
                <a:gd name="T28" fmla="*/ 113 w 810"/>
                <a:gd name="T29" fmla="*/ 811 h 1226"/>
                <a:gd name="T30" fmla="*/ 109 w 810"/>
                <a:gd name="T31" fmla="*/ 824 h 1226"/>
                <a:gd name="T32" fmla="*/ 133 w 810"/>
                <a:gd name="T33" fmla="*/ 826 h 1226"/>
                <a:gd name="T34" fmla="*/ 170 w 810"/>
                <a:gd name="T35" fmla="*/ 823 h 1226"/>
                <a:gd name="T36" fmla="*/ 219 w 810"/>
                <a:gd name="T37" fmla="*/ 813 h 1226"/>
                <a:gd name="T38" fmla="*/ 250 w 810"/>
                <a:gd name="T39" fmla="*/ 811 h 1226"/>
                <a:gd name="T40" fmla="*/ 207 w 810"/>
                <a:gd name="T41" fmla="*/ 846 h 1226"/>
                <a:gd name="T42" fmla="*/ 176 w 810"/>
                <a:gd name="T43" fmla="*/ 887 h 1226"/>
                <a:gd name="T44" fmla="*/ 248 w 810"/>
                <a:gd name="T45" fmla="*/ 871 h 1226"/>
                <a:gd name="T46" fmla="*/ 362 w 810"/>
                <a:gd name="T47" fmla="*/ 844 h 1226"/>
                <a:gd name="T48" fmla="*/ 483 w 810"/>
                <a:gd name="T49" fmla="*/ 834 h 1226"/>
                <a:gd name="T50" fmla="*/ 601 w 810"/>
                <a:gd name="T51" fmla="*/ 826 h 1226"/>
                <a:gd name="T52" fmla="*/ 715 w 810"/>
                <a:gd name="T53" fmla="*/ 817 h 1226"/>
                <a:gd name="T54" fmla="*/ 810 w 810"/>
                <a:gd name="T55" fmla="*/ 883 h 1226"/>
                <a:gd name="T56" fmla="*/ 705 w 810"/>
                <a:gd name="T57" fmla="*/ 899 h 1226"/>
                <a:gd name="T58" fmla="*/ 593 w 810"/>
                <a:gd name="T59" fmla="*/ 907 h 1226"/>
                <a:gd name="T60" fmla="*/ 479 w 810"/>
                <a:gd name="T61" fmla="*/ 909 h 1226"/>
                <a:gd name="T62" fmla="*/ 368 w 810"/>
                <a:gd name="T63" fmla="*/ 917 h 1226"/>
                <a:gd name="T64" fmla="*/ 262 w 810"/>
                <a:gd name="T65" fmla="*/ 940 h 1226"/>
                <a:gd name="T66" fmla="*/ 376 w 810"/>
                <a:gd name="T67" fmla="*/ 962 h 1226"/>
                <a:gd name="T68" fmla="*/ 362 w 810"/>
                <a:gd name="T69" fmla="*/ 1009 h 1226"/>
                <a:gd name="T70" fmla="*/ 342 w 810"/>
                <a:gd name="T71" fmla="*/ 1058 h 1226"/>
                <a:gd name="T72" fmla="*/ 319 w 810"/>
                <a:gd name="T73" fmla="*/ 1103 h 1226"/>
                <a:gd name="T74" fmla="*/ 293 w 810"/>
                <a:gd name="T75" fmla="*/ 1146 h 1226"/>
                <a:gd name="T76" fmla="*/ 262 w 810"/>
                <a:gd name="T77" fmla="*/ 1189 h 1226"/>
                <a:gd name="T78" fmla="*/ 121 w 810"/>
                <a:gd name="T79" fmla="*/ 1163 h 1226"/>
                <a:gd name="T80" fmla="*/ 86 w 810"/>
                <a:gd name="T81" fmla="*/ 1075 h 1226"/>
                <a:gd name="T82" fmla="*/ 45 w 810"/>
                <a:gd name="T83" fmla="*/ 942 h 1226"/>
                <a:gd name="T84" fmla="*/ 27 w 810"/>
                <a:gd name="T85" fmla="*/ 805 h 1226"/>
                <a:gd name="T86" fmla="*/ 17 w 810"/>
                <a:gd name="T87" fmla="*/ 662 h 1226"/>
                <a:gd name="T88" fmla="*/ 9 w 810"/>
                <a:gd name="T89" fmla="*/ 521 h 1226"/>
                <a:gd name="T90" fmla="*/ 19 w 810"/>
                <a:gd name="T91" fmla="*/ 415 h 1226"/>
                <a:gd name="T92" fmla="*/ 74 w 810"/>
                <a:gd name="T93" fmla="*/ 360 h 1226"/>
                <a:gd name="T94" fmla="*/ 115 w 810"/>
                <a:gd name="T95" fmla="*/ 294 h 1226"/>
                <a:gd name="T96" fmla="*/ 156 w 810"/>
                <a:gd name="T97" fmla="*/ 221 h 1226"/>
                <a:gd name="T98" fmla="*/ 199 w 810"/>
                <a:gd name="T99" fmla="*/ 151 h 1226"/>
                <a:gd name="T100" fmla="*/ 248 w 810"/>
                <a:gd name="T101" fmla="*/ 88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10" h="1226">
                  <a:moveTo>
                    <a:pt x="248" y="88"/>
                  </a:moveTo>
                  <a:lnTo>
                    <a:pt x="272" y="76"/>
                  </a:lnTo>
                  <a:lnTo>
                    <a:pt x="297" y="67"/>
                  </a:lnTo>
                  <a:lnTo>
                    <a:pt x="325" y="57"/>
                  </a:lnTo>
                  <a:lnTo>
                    <a:pt x="352" y="51"/>
                  </a:lnTo>
                  <a:lnTo>
                    <a:pt x="382" y="41"/>
                  </a:lnTo>
                  <a:lnTo>
                    <a:pt x="409" y="35"/>
                  </a:lnTo>
                  <a:lnTo>
                    <a:pt x="438" y="31"/>
                  </a:lnTo>
                  <a:lnTo>
                    <a:pt x="470" y="26"/>
                  </a:lnTo>
                  <a:lnTo>
                    <a:pt x="497" y="22"/>
                  </a:lnTo>
                  <a:lnTo>
                    <a:pt x="526" y="16"/>
                  </a:lnTo>
                  <a:lnTo>
                    <a:pt x="554" y="12"/>
                  </a:lnTo>
                  <a:lnTo>
                    <a:pt x="585" y="10"/>
                  </a:lnTo>
                  <a:lnTo>
                    <a:pt x="611" y="6"/>
                  </a:lnTo>
                  <a:lnTo>
                    <a:pt x="640" y="4"/>
                  </a:lnTo>
                  <a:lnTo>
                    <a:pt x="666" y="0"/>
                  </a:lnTo>
                  <a:lnTo>
                    <a:pt x="695" y="0"/>
                  </a:lnTo>
                  <a:lnTo>
                    <a:pt x="707" y="88"/>
                  </a:lnTo>
                  <a:lnTo>
                    <a:pt x="380" y="127"/>
                  </a:lnTo>
                  <a:lnTo>
                    <a:pt x="474" y="139"/>
                  </a:lnTo>
                  <a:lnTo>
                    <a:pt x="252" y="272"/>
                  </a:lnTo>
                  <a:lnTo>
                    <a:pt x="407" y="253"/>
                  </a:lnTo>
                  <a:lnTo>
                    <a:pt x="170" y="411"/>
                  </a:lnTo>
                  <a:lnTo>
                    <a:pt x="311" y="415"/>
                  </a:lnTo>
                  <a:lnTo>
                    <a:pt x="299" y="421"/>
                  </a:lnTo>
                  <a:lnTo>
                    <a:pt x="291" y="429"/>
                  </a:lnTo>
                  <a:lnTo>
                    <a:pt x="280" y="435"/>
                  </a:lnTo>
                  <a:lnTo>
                    <a:pt x="270" y="443"/>
                  </a:lnTo>
                  <a:lnTo>
                    <a:pt x="260" y="449"/>
                  </a:lnTo>
                  <a:lnTo>
                    <a:pt x="250" y="458"/>
                  </a:lnTo>
                  <a:lnTo>
                    <a:pt x="239" y="464"/>
                  </a:lnTo>
                  <a:lnTo>
                    <a:pt x="229" y="472"/>
                  </a:lnTo>
                  <a:lnTo>
                    <a:pt x="217" y="476"/>
                  </a:lnTo>
                  <a:lnTo>
                    <a:pt x="207" y="482"/>
                  </a:lnTo>
                  <a:lnTo>
                    <a:pt x="193" y="490"/>
                  </a:lnTo>
                  <a:lnTo>
                    <a:pt x="186" y="496"/>
                  </a:lnTo>
                  <a:lnTo>
                    <a:pt x="174" y="499"/>
                  </a:lnTo>
                  <a:lnTo>
                    <a:pt x="162" y="507"/>
                  </a:lnTo>
                  <a:lnTo>
                    <a:pt x="152" y="511"/>
                  </a:lnTo>
                  <a:lnTo>
                    <a:pt x="143" y="517"/>
                  </a:lnTo>
                  <a:lnTo>
                    <a:pt x="260" y="539"/>
                  </a:lnTo>
                  <a:lnTo>
                    <a:pt x="131" y="638"/>
                  </a:lnTo>
                  <a:lnTo>
                    <a:pt x="111" y="727"/>
                  </a:lnTo>
                  <a:lnTo>
                    <a:pt x="244" y="709"/>
                  </a:lnTo>
                  <a:lnTo>
                    <a:pt x="113" y="811"/>
                  </a:lnTo>
                  <a:lnTo>
                    <a:pt x="105" y="817"/>
                  </a:lnTo>
                  <a:lnTo>
                    <a:pt x="105" y="824"/>
                  </a:lnTo>
                  <a:lnTo>
                    <a:pt x="109" y="824"/>
                  </a:lnTo>
                  <a:lnTo>
                    <a:pt x="115" y="824"/>
                  </a:lnTo>
                  <a:lnTo>
                    <a:pt x="121" y="824"/>
                  </a:lnTo>
                  <a:lnTo>
                    <a:pt x="133" y="826"/>
                  </a:lnTo>
                  <a:lnTo>
                    <a:pt x="143" y="824"/>
                  </a:lnTo>
                  <a:lnTo>
                    <a:pt x="154" y="824"/>
                  </a:lnTo>
                  <a:lnTo>
                    <a:pt x="170" y="823"/>
                  </a:lnTo>
                  <a:lnTo>
                    <a:pt x="186" y="821"/>
                  </a:lnTo>
                  <a:lnTo>
                    <a:pt x="201" y="817"/>
                  </a:lnTo>
                  <a:lnTo>
                    <a:pt x="219" y="813"/>
                  </a:lnTo>
                  <a:lnTo>
                    <a:pt x="239" y="809"/>
                  </a:lnTo>
                  <a:lnTo>
                    <a:pt x="260" y="803"/>
                  </a:lnTo>
                  <a:lnTo>
                    <a:pt x="250" y="811"/>
                  </a:lnTo>
                  <a:lnTo>
                    <a:pt x="237" y="821"/>
                  </a:lnTo>
                  <a:lnTo>
                    <a:pt x="221" y="832"/>
                  </a:lnTo>
                  <a:lnTo>
                    <a:pt x="207" y="846"/>
                  </a:lnTo>
                  <a:lnTo>
                    <a:pt x="193" y="858"/>
                  </a:lnTo>
                  <a:lnTo>
                    <a:pt x="182" y="873"/>
                  </a:lnTo>
                  <a:lnTo>
                    <a:pt x="176" y="887"/>
                  </a:lnTo>
                  <a:lnTo>
                    <a:pt x="178" y="901"/>
                  </a:lnTo>
                  <a:lnTo>
                    <a:pt x="211" y="883"/>
                  </a:lnTo>
                  <a:lnTo>
                    <a:pt x="248" y="871"/>
                  </a:lnTo>
                  <a:lnTo>
                    <a:pt x="284" y="860"/>
                  </a:lnTo>
                  <a:lnTo>
                    <a:pt x="325" y="852"/>
                  </a:lnTo>
                  <a:lnTo>
                    <a:pt x="362" y="844"/>
                  </a:lnTo>
                  <a:lnTo>
                    <a:pt x="403" y="842"/>
                  </a:lnTo>
                  <a:lnTo>
                    <a:pt x="442" y="836"/>
                  </a:lnTo>
                  <a:lnTo>
                    <a:pt x="483" y="834"/>
                  </a:lnTo>
                  <a:lnTo>
                    <a:pt x="523" y="832"/>
                  </a:lnTo>
                  <a:lnTo>
                    <a:pt x="562" y="830"/>
                  </a:lnTo>
                  <a:lnTo>
                    <a:pt x="601" y="826"/>
                  </a:lnTo>
                  <a:lnTo>
                    <a:pt x="642" y="824"/>
                  </a:lnTo>
                  <a:lnTo>
                    <a:pt x="677" y="821"/>
                  </a:lnTo>
                  <a:lnTo>
                    <a:pt x="715" y="817"/>
                  </a:lnTo>
                  <a:lnTo>
                    <a:pt x="750" y="811"/>
                  </a:lnTo>
                  <a:lnTo>
                    <a:pt x="787" y="803"/>
                  </a:lnTo>
                  <a:lnTo>
                    <a:pt x="810" y="883"/>
                  </a:lnTo>
                  <a:lnTo>
                    <a:pt x="775" y="891"/>
                  </a:lnTo>
                  <a:lnTo>
                    <a:pt x="740" y="897"/>
                  </a:lnTo>
                  <a:lnTo>
                    <a:pt x="705" y="899"/>
                  </a:lnTo>
                  <a:lnTo>
                    <a:pt x="669" y="905"/>
                  </a:lnTo>
                  <a:lnTo>
                    <a:pt x="632" y="905"/>
                  </a:lnTo>
                  <a:lnTo>
                    <a:pt x="593" y="907"/>
                  </a:lnTo>
                  <a:lnTo>
                    <a:pt x="556" y="907"/>
                  </a:lnTo>
                  <a:lnTo>
                    <a:pt x="519" y="909"/>
                  </a:lnTo>
                  <a:lnTo>
                    <a:pt x="479" y="909"/>
                  </a:lnTo>
                  <a:lnTo>
                    <a:pt x="442" y="911"/>
                  </a:lnTo>
                  <a:lnTo>
                    <a:pt x="405" y="913"/>
                  </a:lnTo>
                  <a:lnTo>
                    <a:pt x="368" y="917"/>
                  </a:lnTo>
                  <a:lnTo>
                    <a:pt x="331" y="922"/>
                  </a:lnTo>
                  <a:lnTo>
                    <a:pt x="297" y="932"/>
                  </a:lnTo>
                  <a:lnTo>
                    <a:pt x="262" y="940"/>
                  </a:lnTo>
                  <a:lnTo>
                    <a:pt x="233" y="956"/>
                  </a:lnTo>
                  <a:lnTo>
                    <a:pt x="240" y="989"/>
                  </a:lnTo>
                  <a:lnTo>
                    <a:pt x="376" y="962"/>
                  </a:lnTo>
                  <a:lnTo>
                    <a:pt x="372" y="977"/>
                  </a:lnTo>
                  <a:lnTo>
                    <a:pt x="366" y="993"/>
                  </a:lnTo>
                  <a:lnTo>
                    <a:pt x="362" y="1009"/>
                  </a:lnTo>
                  <a:lnTo>
                    <a:pt x="356" y="1026"/>
                  </a:lnTo>
                  <a:lnTo>
                    <a:pt x="348" y="1040"/>
                  </a:lnTo>
                  <a:lnTo>
                    <a:pt x="342" y="1058"/>
                  </a:lnTo>
                  <a:lnTo>
                    <a:pt x="335" y="1071"/>
                  </a:lnTo>
                  <a:lnTo>
                    <a:pt x="329" y="1089"/>
                  </a:lnTo>
                  <a:lnTo>
                    <a:pt x="319" y="1103"/>
                  </a:lnTo>
                  <a:lnTo>
                    <a:pt x="309" y="1118"/>
                  </a:lnTo>
                  <a:lnTo>
                    <a:pt x="299" y="1132"/>
                  </a:lnTo>
                  <a:lnTo>
                    <a:pt x="293" y="1146"/>
                  </a:lnTo>
                  <a:lnTo>
                    <a:pt x="282" y="1159"/>
                  </a:lnTo>
                  <a:lnTo>
                    <a:pt x="272" y="1175"/>
                  </a:lnTo>
                  <a:lnTo>
                    <a:pt x="262" y="1189"/>
                  </a:lnTo>
                  <a:lnTo>
                    <a:pt x="252" y="1202"/>
                  </a:lnTo>
                  <a:lnTo>
                    <a:pt x="190" y="1226"/>
                  </a:lnTo>
                  <a:lnTo>
                    <a:pt x="121" y="1163"/>
                  </a:lnTo>
                  <a:lnTo>
                    <a:pt x="131" y="1159"/>
                  </a:lnTo>
                  <a:lnTo>
                    <a:pt x="105" y="1116"/>
                  </a:lnTo>
                  <a:lnTo>
                    <a:pt x="86" y="1075"/>
                  </a:lnTo>
                  <a:lnTo>
                    <a:pt x="68" y="1030"/>
                  </a:lnTo>
                  <a:lnTo>
                    <a:pt x="56" y="989"/>
                  </a:lnTo>
                  <a:lnTo>
                    <a:pt x="45" y="942"/>
                  </a:lnTo>
                  <a:lnTo>
                    <a:pt x="37" y="897"/>
                  </a:lnTo>
                  <a:lnTo>
                    <a:pt x="31" y="850"/>
                  </a:lnTo>
                  <a:lnTo>
                    <a:pt x="27" y="805"/>
                  </a:lnTo>
                  <a:lnTo>
                    <a:pt x="23" y="758"/>
                  </a:lnTo>
                  <a:lnTo>
                    <a:pt x="21" y="711"/>
                  </a:lnTo>
                  <a:lnTo>
                    <a:pt x="17" y="662"/>
                  </a:lnTo>
                  <a:lnTo>
                    <a:pt x="15" y="615"/>
                  </a:lnTo>
                  <a:lnTo>
                    <a:pt x="13" y="568"/>
                  </a:lnTo>
                  <a:lnTo>
                    <a:pt x="9" y="521"/>
                  </a:lnTo>
                  <a:lnTo>
                    <a:pt x="5" y="474"/>
                  </a:lnTo>
                  <a:lnTo>
                    <a:pt x="0" y="431"/>
                  </a:lnTo>
                  <a:lnTo>
                    <a:pt x="19" y="415"/>
                  </a:lnTo>
                  <a:lnTo>
                    <a:pt x="39" y="398"/>
                  </a:lnTo>
                  <a:lnTo>
                    <a:pt x="56" y="378"/>
                  </a:lnTo>
                  <a:lnTo>
                    <a:pt x="74" y="360"/>
                  </a:lnTo>
                  <a:lnTo>
                    <a:pt x="88" y="339"/>
                  </a:lnTo>
                  <a:lnTo>
                    <a:pt x="101" y="317"/>
                  </a:lnTo>
                  <a:lnTo>
                    <a:pt x="115" y="294"/>
                  </a:lnTo>
                  <a:lnTo>
                    <a:pt x="131" y="270"/>
                  </a:lnTo>
                  <a:lnTo>
                    <a:pt x="145" y="245"/>
                  </a:lnTo>
                  <a:lnTo>
                    <a:pt x="156" y="221"/>
                  </a:lnTo>
                  <a:lnTo>
                    <a:pt x="170" y="198"/>
                  </a:lnTo>
                  <a:lnTo>
                    <a:pt x="186" y="174"/>
                  </a:lnTo>
                  <a:lnTo>
                    <a:pt x="199" y="151"/>
                  </a:lnTo>
                  <a:lnTo>
                    <a:pt x="213" y="129"/>
                  </a:lnTo>
                  <a:lnTo>
                    <a:pt x="229" y="106"/>
                  </a:lnTo>
                  <a:lnTo>
                    <a:pt x="248" y="88"/>
                  </a:lnTo>
                  <a:lnTo>
                    <a:pt x="248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646" name="Freeform 430"/>
            <p:cNvSpPr>
              <a:spLocks/>
            </p:cNvSpPr>
            <p:nvPr/>
          </p:nvSpPr>
          <p:spPr bwMode="auto">
            <a:xfrm rot="3195183" flipH="1">
              <a:off x="2200" y="2825"/>
              <a:ext cx="107" cy="194"/>
            </a:xfrm>
            <a:custGeom>
              <a:avLst/>
              <a:gdLst>
                <a:gd name="T0" fmla="*/ 860 w 862"/>
                <a:gd name="T1" fmla="*/ 449 h 1954"/>
                <a:gd name="T2" fmla="*/ 848 w 862"/>
                <a:gd name="T3" fmla="*/ 1093 h 1954"/>
                <a:gd name="T4" fmla="*/ 819 w 862"/>
                <a:gd name="T5" fmla="*/ 1725 h 1954"/>
                <a:gd name="T6" fmla="*/ 732 w 862"/>
                <a:gd name="T7" fmla="*/ 1857 h 1954"/>
                <a:gd name="T8" fmla="*/ 740 w 862"/>
                <a:gd name="T9" fmla="*/ 1622 h 1954"/>
                <a:gd name="T10" fmla="*/ 742 w 862"/>
                <a:gd name="T11" fmla="*/ 1385 h 1954"/>
                <a:gd name="T12" fmla="*/ 707 w 862"/>
                <a:gd name="T13" fmla="*/ 1220 h 1954"/>
                <a:gd name="T14" fmla="*/ 519 w 862"/>
                <a:gd name="T15" fmla="*/ 1287 h 1954"/>
                <a:gd name="T16" fmla="*/ 325 w 862"/>
                <a:gd name="T17" fmla="*/ 1328 h 1954"/>
                <a:gd name="T18" fmla="*/ 131 w 862"/>
                <a:gd name="T19" fmla="*/ 1363 h 1954"/>
                <a:gd name="T20" fmla="*/ 237 w 862"/>
                <a:gd name="T21" fmla="*/ 1263 h 1954"/>
                <a:gd name="T22" fmla="*/ 399 w 862"/>
                <a:gd name="T23" fmla="*/ 1230 h 1954"/>
                <a:gd name="T24" fmla="*/ 554 w 862"/>
                <a:gd name="T25" fmla="*/ 1179 h 1954"/>
                <a:gd name="T26" fmla="*/ 562 w 862"/>
                <a:gd name="T27" fmla="*/ 1140 h 1954"/>
                <a:gd name="T28" fmla="*/ 425 w 862"/>
                <a:gd name="T29" fmla="*/ 1163 h 1954"/>
                <a:gd name="T30" fmla="*/ 286 w 862"/>
                <a:gd name="T31" fmla="*/ 1171 h 1954"/>
                <a:gd name="T32" fmla="*/ 206 w 862"/>
                <a:gd name="T33" fmla="*/ 1163 h 1954"/>
                <a:gd name="T34" fmla="*/ 351 w 862"/>
                <a:gd name="T35" fmla="*/ 1116 h 1954"/>
                <a:gd name="T36" fmla="*/ 497 w 862"/>
                <a:gd name="T37" fmla="*/ 1063 h 1954"/>
                <a:gd name="T38" fmla="*/ 640 w 862"/>
                <a:gd name="T39" fmla="*/ 1003 h 1954"/>
                <a:gd name="T40" fmla="*/ 595 w 862"/>
                <a:gd name="T41" fmla="*/ 969 h 1954"/>
                <a:gd name="T42" fmla="*/ 407 w 862"/>
                <a:gd name="T43" fmla="*/ 1022 h 1954"/>
                <a:gd name="T44" fmla="*/ 221 w 862"/>
                <a:gd name="T45" fmla="*/ 1060 h 1954"/>
                <a:gd name="T46" fmla="*/ 270 w 862"/>
                <a:gd name="T47" fmla="*/ 1022 h 1954"/>
                <a:gd name="T48" fmla="*/ 433 w 862"/>
                <a:gd name="T49" fmla="*/ 962 h 1954"/>
                <a:gd name="T50" fmla="*/ 586 w 862"/>
                <a:gd name="T51" fmla="*/ 883 h 1954"/>
                <a:gd name="T52" fmla="*/ 652 w 862"/>
                <a:gd name="T53" fmla="*/ 809 h 1954"/>
                <a:gd name="T54" fmla="*/ 531 w 862"/>
                <a:gd name="T55" fmla="*/ 856 h 1954"/>
                <a:gd name="T56" fmla="*/ 407 w 862"/>
                <a:gd name="T57" fmla="*/ 891 h 1954"/>
                <a:gd name="T58" fmla="*/ 286 w 862"/>
                <a:gd name="T59" fmla="*/ 915 h 1954"/>
                <a:gd name="T60" fmla="*/ 580 w 862"/>
                <a:gd name="T61" fmla="*/ 709 h 1954"/>
                <a:gd name="T62" fmla="*/ 423 w 862"/>
                <a:gd name="T63" fmla="*/ 750 h 1954"/>
                <a:gd name="T64" fmla="*/ 262 w 862"/>
                <a:gd name="T65" fmla="*/ 781 h 1954"/>
                <a:gd name="T66" fmla="*/ 225 w 862"/>
                <a:gd name="T67" fmla="*/ 766 h 1954"/>
                <a:gd name="T68" fmla="*/ 382 w 862"/>
                <a:gd name="T69" fmla="*/ 703 h 1954"/>
                <a:gd name="T70" fmla="*/ 539 w 862"/>
                <a:gd name="T71" fmla="*/ 642 h 1954"/>
                <a:gd name="T72" fmla="*/ 656 w 862"/>
                <a:gd name="T73" fmla="*/ 554 h 1954"/>
                <a:gd name="T74" fmla="*/ 511 w 862"/>
                <a:gd name="T75" fmla="*/ 601 h 1954"/>
                <a:gd name="T76" fmla="*/ 360 w 862"/>
                <a:gd name="T77" fmla="*/ 640 h 1954"/>
                <a:gd name="T78" fmla="*/ 209 w 862"/>
                <a:gd name="T79" fmla="*/ 666 h 1954"/>
                <a:gd name="T80" fmla="*/ 429 w 862"/>
                <a:gd name="T81" fmla="*/ 517 h 1954"/>
                <a:gd name="T82" fmla="*/ 315 w 862"/>
                <a:gd name="T83" fmla="*/ 554 h 1954"/>
                <a:gd name="T84" fmla="*/ 200 w 862"/>
                <a:gd name="T85" fmla="*/ 586 h 1954"/>
                <a:gd name="T86" fmla="*/ 178 w 862"/>
                <a:gd name="T87" fmla="*/ 523 h 1954"/>
                <a:gd name="T88" fmla="*/ 131 w 862"/>
                <a:gd name="T89" fmla="*/ 539 h 1954"/>
                <a:gd name="T90" fmla="*/ 86 w 862"/>
                <a:gd name="T91" fmla="*/ 552 h 1954"/>
                <a:gd name="T92" fmla="*/ 39 w 862"/>
                <a:gd name="T93" fmla="*/ 558 h 1954"/>
                <a:gd name="T94" fmla="*/ 67 w 862"/>
                <a:gd name="T95" fmla="*/ 464 h 1954"/>
                <a:gd name="T96" fmla="*/ 343 w 862"/>
                <a:gd name="T97" fmla="*/ 394 h 1954"/>
                <a:gd name="T98" fmla="*/ 638 w 862"/>
                <a:gd name="T99" fmla="*/ 298 h 1954"/>
                <a:gd name="T100" fmla="*/ 748 w 862"/>
                <a:gd name="T101" fmla="*/ 237 h 1954"/>
                <a:gd name="T102" fmla="*/ 766 w 862"/>
                <a:gd name="T103" fmla="*/ 143 h 1954"/>
                <a:gd name="T104" fmla="*/ 787 w 862"/>
                <a:gd name="T105" fmla="*/ 39 h 1954"/>
                <a:gd name="T106" fmla="*/ 803 w 862"/>
                <a:gd name="T107" fmla="*/ 0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62" h="1954">
                  <a:moveTo>
                    <a:pt x="803" y="0"/>
                  </a:moveTo>
                  <a:lnTo>
                    <a:pt x="823" y="104"/>
                  </a:lnTo>
                  <a:lnTo>
                    <a:pt x="840" y="212"/>
                  </a:lnTo>
                  <a:lnTo>
                    <a:pt x="852" y="327"/>
                  </a:lnTo>
                  <a:lnTo>
                    <a:pt x="860" y="449"/>
                  </a:lnTo>
                  <a:lnTo>
                    <a:pt x="862" y="572"/>
                  </a:lnTo>
                  <a:lnTo>
                    <a:pt x="862" y="701"/>
                  </a:lnTo>
                  <a:lnTo>
                    <a:pt x="858" y="828"/>
                  </a:lnTo>
                  <a:lnTo>
                    <a:pt x="854" y="962"/>
                  </a:lnTo>
                  <a:lnTo>
                    <a:pt x="848" y="1093"/>
                  </a:lnTo>
                  <a:lnTo>
                    <a:pt x="840" y="1224"/>
                  </a:lnTo>
                  <a:lnTo>
                    <a:pt x="830" y="1351"/>
                  </a:lnTo>
                  <a:lnTo>
                    <a:pt x="827" y="1481"/>
                  </a:lnTo>
                  <a:lnTo>
                    <a:pt x="821" y="1604"/>
                  </a:lnTo>
                  <a:lnTo>
                    <a:pt x="819" y="1725"/>
                  </a:lnTo>
                  <a:lnTo>
                    <a:pt x="817" y="1843"/>
                  </a:lnTo>
                  <a:lnTo>
                    <a:pt x="823" y="1954"/>
                  </a:lnTo>
                  <a:lnTo>
                    <a:pt x="732" y="1947"/>
                  </a:lnTo>
                  <a:lnTo>
                    <a:pt x="732" y="1902"/>
                  </a:lnTo>
                  <a:lnTo>
                    <a:pt x="732" y="1857"/>
                  </a:lnTo>
                  <a:lnTo>
                    <a:pt x="734" y="1810"/>
                  </a:lnTo>
                  <a:lnTo>
                    <a:pt x="736" y="1763"/>
                  </a:lnTo>
                  <a:lnTo>
                    <a:pt x="736" y="1716"/>
                  </a:lnTo>
                  <a:lnTo>
                    <a:pt x="738" y="1669"/>
                  </a:lnTo>
                  <a:lnTo>
                    <a:pt x="740" y="1622"/>
                  </a:lnTo>
                  <a:lnTo>
                    <a:pt x="742" y="1575"/>
                  </a:lnTo>
                  <a:lnTo>
                    <a:pt x="742" y="1526"/>
                  </a:lnTo>
                  <a:lnTo>
                    <a:pt x="742" y="1479"/>
                  </a:lnTo>
                  <a:lnTo>
                    <a:pt x="742" y="1432"/>
                  </a:lnTo>
                  <a:lnTo>
                    <a:pt x="742" y="1385"/>
                  </a:lnTo>
                  <a:lnTo>
                    <a:pt x="742" y="1338"/>
                  </a:lnTo>
                  <a:lnTo>
                    <a:pt x="742" y="1291"/>
                  </a:lnTo>
                  <a:lnTo>
                    <a:pt x="742" y="1248"/>
                  </a:lnTo>
                  <a:lnTo>
                    <a:pt x="742" y="1204"/>
                  </a:lnTo>
                  <a:lnTo>
                    <a:pt x="707" y="1220"/>
                  </a:lnTo>
                  <a:lnTo>
                    <a:pt x="670" y="1236"/>
                  </a:lnTo>
                  <a:lnTo>
                    <a:pt x="633" y="1249"/>
                  </a:lnTo>
                  <a:lnTo>
                    <a:pt x="595" y="1265"/>
                  </a:lnTo>
                  <a:lnTo>
                    <a:pt x="556" y="1275"/>
                  </a:lnTo>
                  <a:lnTo>
                    <a:pt x="519" y="1287"/>
                  </a:lnTo>
                  <a:lnTo>
                    <a:pt x="480" y="1296"/>
                  </a:lnTo>
                  <a:lnTo>
                    <a:pt x="443" y="1304"/>
                  </a:lnTo>
                  <a:lnTo>
                    <a:pt x="403" y="1312"/>
                  </a:lnTo>
                  <a:lnTo>
                    <a:pt x="364" y="1320"/>
                  </a:lnTo>
                  <a:lnTo>
                    <a:pt x="325" y="1328"/>
                  </a:lnTo>
                  <a:lnTo>
                    <a:pt x="286" y="1336"/>
                  </a:lnTo>
                  <a:lnTo>
                    <a:pt x="247" y="1340"/>
                  </a:lnTo>
                  <a:lnTo>
                    <a:pt x="208" y="1347"/>
                  </a:lnTo>
                  <a:lnTo>
                    <a:pt x="168" y="1355"/>
                  </a:lnTo>
                  <a:lnTo>
                    <a:pt x="131" y="1363"/>
                  </a:lnTo>
                  <a:lnTo>
                    <a:pt x="110" y="1283"/>
                  </a:lnTo>
                  <a:lnTo>
                    <a:pt x="141" y="1277"/>
                  </a:lnTo>
                  <a:lnTo>
                    <a:pt x="172" y="1273"/>
                  </a:lnTo>
                  <a:lnTo>
                    <a:pt x="206" y="1267"/>
                  </a:lnTo>
                  <a:lnTo>
                    <a:pt x="237" y="1263"/>
                  </a:lnTo>
                  <a:lnTo>
                    <a:pt x="270" y="1257"/>
                  </a:lnTo>
                  <a:lnTo>
                    <a:pt x="302" y="1251"/>
                  </a:lnTo>
                  <a:lnTo>
                    <a:pt x="335" y="1246"/>
                  </a:lnTo>
                  <a:lnTo>
                    <a:pt x="368" y="1240"/>
                  </a:lnTo>
                  <a:lnTo>
                    <a:pt x="399" y="1230"/>
                  </a:lnTo>
                  <a:lnTo>
                    <a:pt x="431" y="1222"/>
                  </a:lnTo>
                  <a:lnTo>
                    <a:pt x="462" y="1212"/>
                  </a:lnTo>
                  <a:lnTo>
                    <a:pt x="494" y="1202"/>
                  </a:lnTo>
                  <a:lnTo>
                    <a:pt x="523" y="1191"/>
                  </a:lnTo>
                  <a:lnTo>
                    <a:pt x="554" y="1179"/>
                  </a:lnTo>
                  <a:lnTo>
                    <a:pt x="586" y="1165"/>
                  </a:lnTo>
                  <a:lnTo>
                    <a:pt x="617" y="1152"/>
                  </a:lnTo>
                  <a:lnTo>
                    <a:pt x="617" y="1126"/>
                  </a:lnTo>
                  <a:lnTo>
                    <a:pt x="590" y="1132"/>
                  </a:lnTo>
                  <a:lnTo>
                    <a:pt x="562" y="1140"/>
                  </a:lnTo>
                  <a:lnTo>
                    <a:pt x="537" y="1146"/>
                  </a:lnTo>
                  <a:lnTo>
                    <a:pt x="509" y="1152"/>
                  </a:lnTo>
                  <a:lnTo>
                    <a:pt x="480" y="1155"/>
                  </a:lnTo>
                  <a:lnTo>
                    <a:pt x="452" y="1159"/>
                  </a:lnTo>
                  <a:lnTo>
                    <a:pt x="425" y="1163"/>
                  </a:lnTo>
                  <a:lnTo>
                    <a:pt x="398" y="1167"/>
                  </a:lnTo>
                  <a:lnTo>
                    <a:pt x="368" y="1167"/>
                  </a:lnTo>
                  <a:lnTo>
                    <a:pt x="341" y="1169"/>
                  </a:lnTo>
                  <a:lnTo>
                    <a:pt x="311" y="1169"/>
                  </a:lnTo>
                  <a:lnTo>
                    <a:pt x="286" y="1171"/>
                  </a:lnTo>
                  <a:lnTo>
                    <a:pt x="257" y="1171"/>
                  </a:lnTo>
                  <a:lnTo>
                    <a:pt x="229" y="1171"/>
                  </a:lnTo>
                  <a:lnTo>
                    <a:pt x="204" y="1171"/>
                  </a:lnTo>
                  <a:lnTo>
                    <a:pt x="178" y="1173"/>
                  </a:lnTo>
                  <a:lnTo>
                    <a:pt x="206" y="1163"/>
                  </a:lnTo>
                  <a:lnTo>
                    <a:pt x="235" y="1154"/>
                  </a:lnTo>
                  <a:lnTo>
                    <a:pt x="264" y="1144"/>
                  </a:lnTo>
                  <a:lnTo>
                    <a:pt x="294" y="1136"/>
                  </a:lnTo>
                  <a:lnTo>
                    <a:pt x="323" y="1126"/>
                  </a:lnTo>
                  <a:lnTo>
                    <a:pt x="351" y="1116"/>
                  </a:lnTo>
                  <a:lnTo>
                    <a:pt x="382" y="1107"/>
                  </a:lnTo>
                  <a:lnTo>
                    <a:pt x="411" y="1097"/>
                  </a:lnTo>
                  <a:lnTo>
                    <a:pt x="441" y="1085"/>
                  </a:lnTo>
                  <a:lnTo>
                    <a:pt x="468" y="1075"/>
                  </a:lnTo>
                  <a:lnTo>
                    <a:pt x="497" y="1063"/>
                  </a:lnTo>
                  <a:lnTo>
                    <a:pt x="527" y="1052"/>
                  </a:lnTo>
                  <a:lnTo>
                    <a:pt x="554" y="1040"/>
                  </a:lnTo>
                  <a:lnTo>
                    <a:pt x="584" y="1026"/>
                  </a:lnTo>
                  <a:lnTo>
                    <a:pt x="611" y="1015"/>
                  </a:lnTo>
                  <a:lnTo>
                    <a:pt x="640" y="1003"/>
                  </a:lnTo>
                  <a:lnTo>
                    <a:pt x="660" y="950"/>
                  </a:lnTo>
                  <a:lnTo>
                    <a:pt x="654" y="950"/>
                  </a:lnTo>
                  <a:lnTo>
                    <a:pt x="642" y="954"/>
                  </a:lnTo>
                  <a:lnTo>
                    <a:pt x="621" y="960"/>
                  </a:lnTo>
                  <a:lnTo>
                    <a:pt x="595" y="969"/>
                  </a:lnTo>
                  <a:lnTo>
                    <a:pt x="564" y="979"/>
                  </a:lnTo>
                  <a:lnTo>
                    <a:pt x="531" y="989"/>
                  </a:lnTo>
                  <a:lnTo>
                    <a:pt x="490" y="1001"/>
                  </a:lnTo>
                  <a:lnTo>
                    <a:pt x="450" y="1013"/>
                  </a:lnTo>
                  <a:lnTo>
                    <a:pt x="407" y="1022"/>
                  </a:lnTo>
                  <a:lnTo>
                    <a:pt x="368" y="1034"/>
                  </a:lnTo>
                  <a:lnTo>
                    <a:pt x="327" y="1044"/>
                  </a:lnTo>
                  <a:lnTo>
                    <a:pt x="288" y="1052"/>
                  </a:lnTo>
                  <a:lnTo>
                    <a:pt x="253" y="1056"/>
                  </a:lnTo>
                  <a:lnTo>
                    <a:pt x="221" y="1060"/>
                  </a:lnTo>
                  <a:lnTo>
                    <a:pt x="192" y="1060"/>
                  </a:lnTo>
                  <a:lnTo>
                    <a:pt x="172" y="1058"/>
                  </a:lnTo>
                  <a:lnTo>
                    <a:pt x="206" y="1044"/>
                  </a:lnTo>
                  <a:lnTo>
                    <a:pt x="237" y="1034"/>
                  </a:lnTo>
                  <a:lnTo>
                    <a:pt x="270" y="1022"/>
                  </a:lnTo>
                  <a:lnTo>
                    <a:pt x="304" y="1011"/>
                  </a:lnTo>
                  <a:lnTo>
                    <a:pt x="335" y="999"/>
                  </a:lnTo>
                  <a:lnTo>
                    <a:pt x="368" y="987"/>
                  </a:lnTo>
                  <a:lnTo>
                    <a:pt x="399" y="973"/>
                  </a:lnTo>
                  <a:lnTo>
                    <a:pt x="433" y="962"/>
                  </a:lnTo>
                  <a:lnTo>
                    <a:pt x="464" y="946"/>
                  </a:lnTo>
                  <a:lnTo>
                    <a:pt x="495" y="930"/>
                  </a:lnTo>
                  <a:lnTo>
                    <a:pt x="525" y="915"/>
                  </a:lnTo>
                  <a:lnTo>
                    <a:pt x="556" y="901"/>
                  </a:lnTo>
                  <a:lnTo>
                    <a:pt x="586" y="883"/>
                  </a:lnTo>
                  <a:lnTo>
                    <a:pt x="615" y="866"/>
                  </a:lnTo>
                  <a:lnTo>
                    <a:pt x="644" y="848"/>
                  </a:lnTo>
                  <a:lnTo>
                    <a:pt x="676" y="832"/>
                  </a:lnTo>
                  <a:lnTo>
                    <a:pt x="676" y="799"/>
                  </a:lnTo>
                  <a:lnTo>
                    <a:pt x="652" y="809"/>
                  </a:lnTo>
                  <a:lnTo>
                    <a:pt x="627" y="821"/>
                  </a:lnTo>
                  <a:lnTo>
                    <a:pt x="603" y="830"/>
                  </a:lnTo>
                  <a:lnTo>
                    <a:pt x="580" y="840"/>
                  </a:lnTo>
                  <a:lnTo>
                    <a:pt x="554" y="848"/>
                  </a:lnTo>
                  <a:lnTo>
                    <a:pt x="531" y="856"/>
                  </a:lnTo>
                  <a:lnTo>
                    <a:pt x="507" y="864"/>
                  </a:lnTo>
                  <a:lnTo>
                    <a:pt x="484" y="874"/>
                  </a:lnTo>
                  <a:lnTo>
                    <a:pt x="458" y="879"/>
                  </a:lnTo>
                  <a:lnTo>
                    <a:pt x="433" y="887"/>
                  </a:lnTo>
                  <a:lnTo>
                    <a:pt x="407" y="891"/>
                  </a:lnTo>
                  <a:lnTo>
                    <a:pt x="384" y="897"/>
                  </a:lnTo>
                  <a:lnTo>
                    <a:pt x="360" y="903"/>
                  </a:lnTo>
                  <a:lnTo>
                    <a:pt x="335" y="907"/>
                  </a:lnTo>
                  <a:lnTo>
                    <a:pt x="309" y="911"/>
                  </a:lnTo>
                  <a:lnTo>
                    <a:pt x="286" y="915"/>
                  </a:lnTo>
                  <a:lnTo>
                    <a:pt x="672" y="709"/>
                  </a:lnTo>
                  <a:lnTo>
                    <a:pt x="676" y="686"/>
                  </a:lnTo>
                  <a:lnTo>
                    <a:pt x="642" y="693"/>
                  </a:lnTo>
                  <a:lnTo>
                    <a:pt x="611" y="701"/>
                  </a:lnTo>
                  <a:lnTo>
                    <a:pt x="580" y="709"/>
                  </a:lnTo>
                  <a:lnTo>
                    <a:pt x="548" y="719"/>
                  </a:lnTo>
                  <a:lnTo>
                    <a:pt x="515" y="727"/>
                  </a:lnTo>
                  <a:lnTo>
                    <a:pt x="486" y="734"/>
                  </a:lnTo>
                  <a:lnTo>
                    <a:pt x="452" y="742"/>
                  </a:lnTo>
                  <a:lnTo>
                    <a:pt x="423" y="750"/>
                  </a:lnTo>
                  <a:lnTo>
                    <a:pt x="390" y="758"/>
                  </a:lnTo>
                  <a:lnTo>
                    <a:pt x="358" y="764"/>
                  </a:lnTo>
                  <a:lnTo>
                    <a:pt x="327" y="770"/>
                  </a:lnTo>
                  <a:lnTo>
                    <a:pt x="294" y="776"/>
                  </a:lnTo>
                  <a:lnTo>
                    <a:pt x="262" y="781"/>
                  </a:lnTo>
                  <a:lnTo>
                    <a:pt x="229" y="785"/>
                  </a:lnTo>
                  <a:lnTo>
                    <a:pt x="196" y="789"/>
                  </a:lnTo>
                  <a:lnTo>
                    <a:pt x="164" y="797"/>
                  </a:lnTo>
                  <a:lnTo>
                    <a:pt x="194" y="780"/>
                  </a:lnTo>
                  <a:lnTo>
                    <a:pt x="225" y="766"/>
                  </a:lnTo>
                  <a:lnTo>
                    <a:pt x="255" y="752"/>
                  </a:lnTo>
                  <a:lnTo>
                    <a:pt x="288" y="740"/>
                  </a:lnTo>
                  <a:lnTo>
                    <a:pt x="319" y="725"/>
                  </a:lnTo>
                  <a:lnTo>
                    <a:pt x="351" y="715"/>
                  </a:lnTo>
                  <a:lnTo>
                    <a:pt x="382" y="703"/>
                  </a:lnTo>
                  <a:lnTo>
                    <a:pt x="415" y="691"/>
                  </a:lnTo>
                  <a:lnTo>
                    <a:pt x="445" y="680"/>
                  </a:lnTo>
                  <a:lnTo>
                    <a:pt x="476" y="668"/>
                  </a:lnTo>
                  <a:lnTo>
                    <a:pt x="507" y="654"/>
                  </a:lnTo>
                  <a:lnTo>
                    <a:pt x="539" y="642"/>
                  </a:lnTo>
                  <a:lnTo>
                    <a:pt x="570" y="627"/>
                  </a:lnTo>
                  <a:lnTo>
                    <a:pt x="599" y="611"/>
                  </a:lnTo>
                  <a:lnTo>
                    <a:pt x="629" y="595"/>
                  </a:lnTo>
                  <a:lnTo>
                    <a:pt x="660" y="578"/>
                  </a:lnTo>
                  <a:lnTo>
                    <a:pt x="656" y="554"/>
                  </a:lnTo>
                  <a:lnTo>
                    <a:pt x="627" y="564"/>
                  </a:lnTo>
                  <a:lnTo>
                    <a:pt x="597" y="574"/>
                  </a:lnTo>
                  <a:lnTo>
                    <a:pt x="570" y="584"/>
                  </a:lnTo>
                  <a:lnTo>
                    <a:pt x="541" y="593"/>
                  </a:lnTo>
                  <a:lnTo>
                    <a:pt x="511" y="601"/>
                  </a:lnTo>
                  <a:lnTo>
                    <a:pt x="480" y="611"/>
                  </a:lnTo>
                  <a:lnTo>
                    <a:pt x="450" y="619"/>
                  </a:lnTo>
                  <a:lnTo>
                    <a:pt x="423" y="627"/>
                  </a:lnTo>
                  <a:lnTo>
                    <a:pt x="392" y="635"/>
                  </a:lnTo>
                  <a:lnTo>
                    <a:pt x="360" y="640"/>
                  </a:lnTo>
                  <a:lnTo>
                    <a:pt x="329" y="646"/>
                  </a:lnTo>
                  <a:lnTo>
                    <a:pt x="302" y="652"/>
                  </a:lnTo>
                  <a:lnTo>
                    <a:pt x="270" y="658"/>
                  </a:lnTo>
                  <a:lnTo>
                    <a:pt x="239" y="662"/>
                  </a:lnTo>
                  <a:lnTo>
                    <a:pt x="209" y="666"/>
                  </a:lnTo>
                  <a:lnTo>
                    <a:pt x="180" y="670"/>
                  </a:lnTo>
                  <a:lnTo>
                    <a:pt x="482" y="529"/>
                  </a:lnTo>
                  <a:lnTo>
                    <a:pt x="474" y="503"/>
                  </a:lnTo>
                  <a:lnTo>
                    <a:pt x="450" y="509"/>
                  </a:lnTo>
                  <a:lnTo>
                    <a:pt x="429" y="517"/>
                  </a:lnTo>
                  <a:lnTo>
                    <a:pt x="407" y="525"/>
                  </a:lnTo>
                  <a:lnTo>
                    <a:pt x="384" y="533"/>
                  </a:lnTo>
                  <a:lnTo>
                    <a:pt x="360" y="539"/>
                  </a:lnTo>
                  <a:lnTo>
                    <a:pt x="339" y="546"/>
                  </a:lnTo>
                  <a:lnTo>
                    <a:pt x="315" y="554"/>
                  </a:lnTo>
                  <a:lnTo>
                    <a:pt x="294" y="562"/>
                  </a:lnTo>
                  <a:lnTo>
                    <a:pt x="270" y="570"/>
                  </a:lnTo>
                  <a:lnTo>
                    <a:pt x="245" y="576"/>
                  </a:lnTo>
                  <a:lnTo>
                    <a:pt x="221" y="580"/>
                  </a:lnTo>
                  <a:lnTo>
                    <a:pt x="200" y="586"/>
                  </a:lnTo>
                  <a:lnTo>
                    <a:pt x="176" y="590"/>
                  </a:lnTo>
                  <a:lnTo>
                    <a:pt x="155" y="595"/>
                  </a:lnTo>
                  <a:lnTo>
                    <a:pt x="131" y="597"/>
                  </a:lnTo>
                  <a:lnTo>
                    <a:pt x="110" y="601"/>
                  </a:lnTo>
                  <a:lnTo>
                    <a:pt x="178" y="523"/>
                  </a:lnTo>
                  <a:lnTo>
                    <a:pt x="168" y="527"/>
                  </a:lnTo>
                  <a:lnTo>
                    <a:pt x="159" y="529"/>
                  </a:lnTo>
                  <a:lnTo>
                    <a:pt x="149" y="533"/>
                  </a:lnTo>
                  <a:lnTo>
                    <a:pt x="141" y="537"/>
                  </a:lnTo>
                  <a:lnTo>
                    <a:pt x="131" y="539"/>
                  </a:lnTo>
                  <a:lnTo>
                    <a:pt x="123" y="543"/>
                  </a:lnTo>
                  <a:lnTo>
                    <a:pt x="114" y="545"/>
                  </a:lnTo>
                  <a:lnTo>
                    <a:pt x="106" y="548"/>
                  </a:lnTo>
                  <a:lnTo>
                    <a:pt x="96" y="550"/>
                  </a:lnTo>
                  <a:lnTo>
                    <a:pt x="86" y="552"/>
                  </a:lnTo>
                  <a:lnTo>
                    <a:pt x="76" y="552"/>
                  </a:lnTo>
                  <a:lnTo>
                    <a:pt x="67" y="556"/>
                  </a:lnTo>
                  <a:lnTo>
                    <a:pt x="59" y="556"/>
                  </a:lnTo>
                  <a:lnTo>
                    <a:pt x="49" y="558"/>
                  </a:lnTo>
                  <a:lnTo>
                    <a:pt x="39" y="558"/>
                  </a:lnTo>
                  <a:lnTo>
                    <a:pt x="31" y="560"/>
                  </a:lnTo>
                  <a:lnTo>
                    <a:pt x="0" y="472"/>
                  </a:lnTo>
                  <a:lnTo>
                    <a:pt x="10" y="472"/>
                  </a:lnTo>
                  <a:lnTo>
                    <a:pt x="33" y="470"/>
                  </a:lnTo>
                  <a:lnTo>
                    <a:pt x="67" y="464"/>
                  </a:lnTo>
                  <a:lnTo>
                    <a:pt x="112" y="454"/>
                  </a:lnTo>
                  <a:lnTo>
                    <a:pt x="162" y="439"/>
                  </a:lnTo>
                  <a:lnTo>
                    <a:pt x="219" y="427"/>
                  </a:lnTo>
                  <a:lnTo>
                    <a:pt x="278" y="409"/>
                  </a:lnTo>
                  <a:lnTo>
                    <a:pt x="343" y="394"/>
                  </a:lnTo>
                  <a:lnTo>
                    <a:pt x="407" y="374"/>
                  </a:lnTo>
                  <a:lnTo>
                    <a:pt x="470" y="355"/>
                  </a:lnTo>
                  <a:lnTo>
                    <a:pt x="531" y="335"/>
                  </a:lnTo>
                  <a:lnTo>
                    <a:pt x="588" y="317"/>
                  </a:lnTo>
                  <a:lnTo>
                    <a:pt x="638" y="298"/>
                  </a:lnTo>
                  <a:lnTo>
                    <a:pt x="685" y="282"/>
                  </a:lnTo>
                  <a:lnTo>
                    <a:pt x="721" y="266"/>
                  </a:lnTo>
                  <a:lnTo>
                    <a:pt x="748" y="259"/>
                  </a:lnTo>
                  <a:lnTo>
                    <a:pt x="748" y="249"/>
                  </a:lnTo>
                  <a:lnTo>
                    <a:pt x="748" y="237"/>
                  </a:lnTo>
                  <a:lnTo>
                    <a:pt x="750" y="223"/>
                  </a:lnTo>
                  <a:lnTo>
                    <a:pt x="754" y="206"/>
                  </a:lnTo>
                  <a:lnTo>
                    <a:pt x="758" y="186"/>
                  </a:lnTo>
                  <a:lnTo>
                    <a:pt x="760" y="165"/>
                  </a:lnTo>
                  <a:lnTo>
                    <a:pt x="766" y="143"/>
                  </a:lnTo>
                  <a:lnTo>
                    <a:pt x="770" y="120"/>
                  </a:lnTo>
                  <a:lnTo>
                    <a:pt x="774" y="96"/>
                  </a:lnTo>
                  <a:lnTo>
                    <a:pt x="778" y="77"/>
                  </a:lnTo>
                  <a:lnTo>
                    <a:pt x="781" y="55"/>
                  </a:lnTo>
                  <a:lnTo>
                    <a:pt x="787" y="39"/>
                  </a:lnTo>
                  <a:lnTo>
                    <a:pt x="789" y="22"/>
                  </a:lnTo>
                  <a:lnTo>
                    <a:pt x="795" y="10"/>
                  </a:lnTo>
                  <a:lnTo>
                    <a:pt x="797" y="2"/>
                  </a:lnTo>
                  <a:lnTo>
                    <a:pt x="803" y="0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647" name="Freeform 431"/>
            <p:cNvSpPr>
              <a:spLocks/>
            </p:cNvSpPr>
            <p:nvPr/>
          </p:nvSpPr>
          <p:spPr bwMode="auto">
            <a:xfrm rot="3195183" flipH="1">
              <a:off x="2262" y="3027"/>
              <a:ext cx="103" cy="90"/>
            </a:xfrm>
            <a:custGeom>
              <a:avLst/>
              <a:gdLst>
                <a:gd name="T0" fmla="*/ 398 w 829"/>
                <a:gd name="T1" fmla="*/ 267 h 905"/>
                <a:gd name="T2" fmla="*/ 274 w 829"/>
                <a:gd name="T3" fmla="*/ 371 h 905"/>
                <a:gd name="T4" fmla="*/ 311 w 829"/>
                <a:gd name="T5" fmla="*/ 367 h 905"/>
                <a:gd name="T6" fmla="*/ 349 w 829"/>
                <a:gd name="T7" fmla="*/ 357 h 905"/>
                <a:gd name="T8" fmla="*/ 384 w 829"/>
                <a:gd name="T9" fmla="*/ 349 h 905"/>
                <a:gd name="T10" fmla="*/ 419 w 829"/>
                <a:gd name="T11" fmla="*/ 343 h 905"/>
                <a:gd name="T12" fmla="*/ 458 w 829"/>
                <a:gd name="T13" fmla="*/ 345 h 905"/>
                <a:gd name="T14" fmla="*/ 437 w 829"/>
                <a:gd name="T15" fmla="*/ 353 h 905"/>
                <a:gd name="T16" fmla="*/ 404 w 829"/>
                <a:gd name="T17" fmla="*/ 369 h 905"/>
                <a:gd name="T18" fmla="*/ 364 w 829"/>
                <a:gd name="T19" fmla="*/ 388 h 905"/>
                <a:gd name="T20" fmla="*/ 341 w 829"/>
                <a:gd name="T21" fmla="*/ 410 h 905"/>
                <a:gd name="T22" fmla="*/ 541 w 829"/>
                <a:gd name="T23" fmla="*/ 396 h 905"/>
                <a:gd name="T24" fmla="*/ 429 w 829"/>
                <a:gd name="T25" fmla="*/ 574 h 905"/>
                <a:gd name="T26" fmla="*/ 413 w 829"/>
                <a:gd name="T27" fmla="*/ 608 h 905"/>
                <a:gd name="T28" fmla="*/ 499 w 829"/>
                <a:gd name="T29" fmla="*/ 641 h 905"/>
                <a:gd name="T30" fmla="*/ 437 w 829"/>
                <a:gd name="T31" fmla="*/ 666 h 905"/>
                <a:gd name="T32" fmla="*/ 368 w 829"/>
                <a:gd name="T33" fmla="*/ 684 h 905"/>
                <a:gd name="T34" fmla="*/ 300 w 829"/>
                <a:gd name="T35" fmla="*/ 705 h 905"/>
                <a:gd name="T36" fmla="*/ 235 w 829"/>
                <a:gd name="T37" fmla="*/ 733 h 905"/>
                <a:gd name="T38" fmla="*/ 180 w 829"/>
                <a:gd name="T39" fmla="*/ 776 h 905"/>
                <a:gd name="T40" fmla="*/ 210 w 829"/>
                <a:gd name="T41" fmla="*/ 772 h 905"/>
                <a:gd name="T42" fmla="*/ 272 w 829"/>
                <a:gd name="T43" fmla="*/ 758 h 905"/>
                <a:gd name="T44" fmla="*/ 349 w 829"/>
                <a:gd name="T45" fmla="*/ 741 h 905"/>
                <a:gd name="T46" fmla="*/ 419 w 829"/>
                <a:gd name="T47" fmla="*/ 725 h 905"/>
                <a:gd name="T48" fmla="*/ 460 w 829"/>
                <a:gd name="T49" fmla="*/ 717 h 905"/>
                <a:gd name="T50" fmla="*/ 429 w 829"/>
                <a:gd name="T51" fmla="*/ 731 h 905"/>
                <a:gd name="T52" fmla="*/ 372 w 829"/>
                <a:gd name="T53" fmla="*/ 752 h 905"/>
                <a:gd name="T54" fmla="*/ 315 w 829"/>
                <a:gd name="T55" fmla="*/ 778 h 905"/>
                <a:gd name="T56" fmla="*/ 257 w 829"/>
                <a:gd name="T57" fmla="*/ 797 h 905"/>
                <a:gd name="T58" fmla="*/ 200 w 829"/>
                <a:gd name="T59" fmla="*/ 819 h 905"/>
                <a:gd name="T60" fmla="*/ 161 w 829"/>
                <a:gd name="T61" fmla="*/ 833 h 905"/>
                <a:gd name="T62" fmla="*/ 202 w 829"/>
                <a:gd name="T63" fmla="*/ 829 h 905"/>
                <a:gd name="T64" fmla="*/ 288 w 829"/>
                <a:gd name="T65" fmla="*/ 809 h 905"/>
                <a:gd name="T66" fmla="*/ 388 w 829"/>
                <a:gd name="T67" fmla="*/ 788 h 905"/>
                <a:gd name="T68" fmla="*/ 476 w 829"/>
                <a:gd name="T69" fmla="*/ 772 h 905"/>
                <a:gd name="T70" fmla="*/ 521 w 829"/>
                <a:gd name="T71" fmla="*/ 772 h 905"/>
                <a:gd name="T72" fmla="*/ 460 w 829"/>
                <a:gd name="T73" fmla="*/ 839 h 905"/>
                <a:gd name="T74" fmla="*/ 517 w 829"/>
                <a:gd name="T75" fmla="*/ 823 h 905"/>
                <a:gd name="T76" fmla="*/ 586 w 829"/>
                <a:gd name="T77" fmla="*/ 803 h 905"/>
                <a:gd name="T78" fmla="*/ 650 w 829"/>
                <a:gd name="T79" fmla="*/ 778 h 905"/>
                <a:gd name="T80" fmla="*/ 707 w 829"/>
                <a:gd name="T81" fmla="*/ 756 h 905"/>
                <a:gd name="T82" fmla="*/ 742 w 829"/>
                <a:gd name="T83" fmla="*/ 750 h 905"/>
                <a:gd name="T84" fmla="*/ 778 w 829"/>
                <a:gd name="T85" fmla="*/ 778 h 905"/>
                <a:gd name="T86" fmla="*/ 817 w 829"/>
                <a:gd name="T87" fmla="*/ 797 h 905"/>
                <a:gd name="T88" fmla="*/ 731 w 829"/>
                <a:gd name="T89" fmla="*/ 835 h 905"/>
                <a:gd name="T90" fmla="*/ 574 w 829"/>
                <a:gd name="T91" fmla="*/ 874 h 905"/>
                <a:gd name="T92" fmla="*/ 409 w 829"/>
                <a:gd name="T93" fmla="*/ 901 h 905"/>
                <a:gd name="T94" fmla="*/ 241 w 829"/>
                <a:gd name="T95" fmla="*/ 905 h 905"/>
                <a:gd name="T96" fmla="*/ 84 w 829"/>
                <a:gd name="T97" fmla="*/ 884 h 905"/>
                <a:gd name="T98" fmla="*/ 4 w 829"/>
                <a:gd name="T99" fmla="*/ 831 h 905"/>
                <a:gd name="T100" fmla="*/ 63 w 829"/>
                <a:gd name="T101" fmla="*/ 772 h 905"/>
                <a:gd name="T102" fmla="*/ 129 w 829"/>
                <a:gd name="T103" fmla="*/ 717 h 905"/>
                <a:gd name="T104" fmla="*/ 200 w 829"/>
                <a:gd name="T105" fmla="*/ 660 h 905"/>
                <a:gd name="T106" fmla="*/ 268 w 829"/>
                <a:gd name="T107" fmla="*/ 604 h 905"/>
                <a:gd name="T108" fmla="*/ 335 w 829"/>
                <a:gd name="T109" fmla="*/ 545 h 905"/>
                <a:gd name="T110" fmla="*/ 292 w 829"/>
                <a:gd name="T111" fmla="*/ 508 h 905"/>
                <a:gd name="T112" fmla="*/ 235 w 829"/>
                <a:gd name="T113" fmla="*/ 470 h 905"/>
                <a:gd name="T114" fmla="*/ 168 w 829"/>
                <a:gd name="T115" fmla="*/ 439 h 905"/>
                <a:gd name="T116" fmla="*/ 104 w 829"/>
                <a:gd name="T117" fmla="*/ 414 h 905"/>
                <a:gd name="T118" fmla="*/ 43 w 829"/>
                <a:gd name="T119" fmla="*/ 402 h 905"/>
                <a:gd name="T120" fmla="*/ 633 w 829"/>
                <a:gd name="T121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29" h="905">
                  <a:moveTo>
                    <a:pt x="633" y="0"/>
                  </a:moveTo>
                  <a:lnTo>
                    <a:pt x="642" y="106"/>
                  </a:lnTo>
                  <a:lnTo>
                    <a:pt x="398" y="267"/>
                  </a:lnTo>
                  <a:lnTo>
                    <a:pt x="458" y="259"/>
                  </a:lnTo>
                  <a:lnTo>
                    <a:pt x="264" y="373"/>
                  </a:lnTo>
                  <a:lnTo>
                    <a:pt x="274" y="371"/>
                  </a:lnTo>
                  <a:lnTo>
                    <a:pt x="288" y="371"/>
                  </a:lnTo>
                  <a:lnTo>
                    <a:pt x="300" y="369"/>
                  </a:lnTo>
                  <a:lnTo>
                    <a:pt x="311" y="367"/>
                  </a:lnTo>
                  <a:lnTo>
                    <a:pt x="323" y="365"/>
                  </a:lnTo>
                  <a:lnTo>
                    <a:pt x="335" y="361"/>
                  </a:lnTo>
                  <a:lnTo>
                    <a:pt x="349" y="357"/>
                  </a:lnTo>
                  <a:lnTo>
                    <a:pt x="360" y="357"/>
                  </a:lnTo>
                  <a:lnTo>
                    <a:pt x="372" y="351"/>
                  </a:lnTo>
                  <a:lnTo>
                    <a:pt x="384" y="349"/>
                  </a:lnTo>
                  <a:lnTo>
                    <a:pt x="396" y="347"/>
                  </a:lnTo>
                  <a:lnTo>
                    <a:pt x="407" y="345"/>
                  </a:lnTo>
                  <a:lnTo>
                    <a:pt x="419" y="343"/>
                  </a:lnTo>
                  <a:lnTo>
                    <a:pt x="431" y="341"/>
                  </a:lnTo>
                  <a:lnTo>
                    <a:pt x="445" y="341"/>
                  </a:lnTo>
                  <a:lnTo>
                    <a:pt x="458" y="345"/>
                  </a:lnTo>
                  <a:lnTo>
                    <a:pt x="452" y="345"/>
                  </a:lnTo>
                  <a:lnTo>
                    <a:pt x="445" y="349"/>
                  </a:lnTo>
                  <a:lnTo>
                    <a:pt x="437" y="353"/>
                  </a:lnTo>
                  <a:lnTo>
                    <a:pt x="427" y="357"/>
                  </a:lnTo>
                  <a:lnTo>
                    <a:pt x="413" y="363"/>
                  </a:lnTo>
                  <a:lnTo>
                    <a:pt x="404" y="369"/>
                  </a:lnTo>
                  <a:lnTo>
                    <a:pt x="390" y="374"/>
                  </a:lnTo>
                  <a:lnTo>
                    <a:pt x="380" y="382"/>
                  </a:lnTo>
                  <a:lnTo>
                    <a:pt x="364" y="388"/>
                  </a:lnTo>
                  <a:lnTo>
                    <a:pt x="356" y="396"/>
                  </a:lnTo>
                  <a:lnTo>
                    <a:pt x="347" y="402"/>
                  </a:lnTo>
                  <a:lnTo>
                    <a:pt x="341" y="410"/>
                  </a:lnTo>
                  <a:lnTo>
                    <a:pt x="331" y="421"/>
                  </a:lnTo>
                  <a:lnTo>
                    <a:pt x="339" y="435"/>
                  </a:lnTo>
                  <a:lnTo>
                    <a:pt x="541" y="396"/>
                  </a:lnTo>
                  <a:lnTo>
                    <a:pt x="429" y="490"/>
                  </a:lnTo>
                  <a:lnTo>
                    <a:pt x="556" y="496"/>
                  </a:lnTo>
                  <a:lnTo>
                    <a:pt x="429" y="574"/>
                  </a:lnTo>
                  <a:lnTo>
                    <a:pt x="423" y="582"/>
                  </a:lnTo>
                  <a:lnTo>
                    <a:pt x="417" y="594"/>
                  </a:lnTo>
                  <a:lnTo>
                    <a:pt x="413" y="608"/>
                  </a:lnTo>
                  <a:lnTo>
                    <a:pt x="413" y="621"/>
                  </a:lnTo>
                  <a:lnTo>
                    <a:pt x="521" y="633"/>
                  </a:lnTo>
                  <a:lnTo>
                    <a:pt x="499" y="641"/>
                  </a:lnTo>
                  <a:lnTo>
                    <a:pt x="478" y="651"/>
                  </a:lnTo>
                  <a:lnTo>
                    <a:pt x="456" y="658"/>
                  </a:lnTo>
                  <a:lnTo>
                    <a:pt x="437" y="666"/>
                  </a:lnTo>
                  <a:lnTo>
                    <a:pt x="413" y="672"/>
                  </a:lnTo>
                  <a:lnTo>
                    <a:pt x="390" y="678"/>
                  </a:lnTo>
                  <a:lnTo>
                    <a:pt x="368" y="684"/>
                  </a:lnTo>
                  <a:lnTo>
                    <a:pt x="347" y="692"/>
                  </a:lnTo>
                  <a:lnTo>
                    <a:pt x="323" y="698"/>
                  </a:lnTo>
                  <a:lnTo>
                    <a:pt x="300" y="705"/>
                  </a:lnTo>
                  <a:lnTo>
                    <a:pt x="278" y="713"/>
                  </a:lnTo>
                  <a:lnTo>
                    <a:pt x="259" y="725"/>
                  </a:lnTo>
                  <a:lnTo>
                    <a:pt x="235" y="733"/>
                  </a:lnTo>
                  <a:lnTo>
                    <a:pt x="217" y="747"/>
                  </a:lnTo>
                  <a:lnTo>
                    <a:pt x="198" y="758"/>
                  </a:lnTo>
                  <a:lnTo>
                    <a:pt x="180" y="776"/>
                  </a:lnTo>
                  <a:lnTo>
                    <a:pt x="186" y="774"/>
                  </a:lnTo>
                  <a:lnTo>
                    <a:pt x="194" y="774"/>
                  </a:lnTo>
                  <a:lnTo>
                    <a:pt x="210" y="772"/>
                  </a:lnTo>
                  <a:lnTo>
                    <a:pt x="227" y="768"/>
                  </a:lnTo>
                  <a:lnTo>
                    <a:pt x="249" y="764"/>
                  </a:lnTo>
                  <a:lnTo>
                    <a:pt x="272" y="758"/>
                  </a:lnTo>
                  <a:lnTo>
                    <a:pt x="298" y="752"/>
                  </a:lnTo>
                  <a:lnTo>
                    <a:pt x="323" y="749"/>
                  </a:lnTo>
                  <a:lnTo>
                    <a:pt x="349" y="741"/>
                  </a:lnTo>
                  <a:lnTo>
                    <a:pt x="372" y="735"/>
                  </a:lnTo>
                  <a:lnTo>
                    <a:pt x="398" y="731"/>
                  </a:lnTo>
                  <a:lnTo>
                    <a:pt x="419" y="725"/>
                  </a:lnTo>
                  <a:lnTo>
                    <a:pt x="437" y="721"/>
                  </a:lnTo>
                  <a:lnTo>
                    <a:pt x="451" y="717"/>
                  </a:lnTo>
                  <a:lnTo>
                    <a:pt x="460" y="717"/>
                  </a:lnTo>
                  <a:lnTo>
                    <a:pt x="466" y="717"/>
                  </a:lnTo>
                  <a:lnTo>
                    <a:pt x="447" y="723"/>
                  </a:lnTo>
                  <a:lnTo>
                    <a:pt x="429" y="731"/>
                  </a:lnTo>
                  <a:lnTo>
                    <a:pt x="409" y="737"/>
                  </a:lnTo>
                  <a:lnTo>
                    <a:pt x="390" y="747"/>
                  </a:lnTo>
                  <a:lnTo>
                    <a:pt x="372" y="752"/>
                  </a:lnTo>
                  <a:lnTo>
                    <a:pt x="353" y="760"/>
                  </a:lnTo>
                  <a:lnTo>
                    <a:pt x="333" y="768"/>
                  </a:lnTo>
                  <a:lnTo>
                    <a:pt x="315" y="778"/>
                  </a:lnTo>
                  <a:lnTo>
                    <a:pt x="294" y="784"/>
                  </a:lnTo>
                  <a:lnTo>
                    <a:pt x="274" y="792"/>
                  </a:lnTo>
                  <a:lnTo>
                    <a:pt x="257" y="797"/>
                  </a:lnTo>
                  <a:lnTo>
                    <a:pt x="237" y="807"/>
                  </a:lnTo>
                  <a:lnTo>
                    <a:pt x="217" y="813"/>
                  </a:lnTo>
                  <a:lnTo>
                    <a:pt x="200" y="819"/>
                  </a:lnTo>
                  <a:lnTo>
                    <a:pt x="182" y="825"/>
                  </a:lnTo>
                  <a:lnTo>
                    <a:pt x="165" y="831"/>
                  </a:lnTo>
                  <a:lnTo>
                    <a:pt x="161" y="833"/>
                  </a:lnTo>
                  <a:lnTo>
                    <a:pt x="168" y="833"/>
                  </a:lnTo>
                  <a:lnTo>
                    <a:pt x="182" y="831"/>
                  </a:lnTo>
                  <a:lnTo>
                    <a:pt x="202" y="829"/>
                  </a:lnTo>
                  <a:lnTo>
                    <a:pt x="225" y="823"/>
                  </a:lnTo>
                  <a:lnTo>
                    <a:pt x="257" y="815"/>
                  </a:lnTo>
                  <a:lnTo>
                    <a:pt x="288" y="809"/>
                  </a:lnTo>
                  <a:lnTo>
                    <a:pt x="323" y="803"/>
                  </a:lnTo>
                  <a:lnTo>
                    <a:pt x="356" y="795"/>
                  </a:lnTo>
                  <a:lnTo>
                    <a:pt x="388" y="788"/>
                  </a:lnTo>
                  <a:lnTo>
                    <a:pt x="421" y="782"/>
                  </a:lnTo>
                  <a:lnTo>
                    <a:pt x="452" y="776"/>
                  </a:lnTo>
                  <a:lnTo>
                    <a:pt x="476" y="772"/>
                  </a:lnTo>
                  <a:lnTo>
                    <a:pt x="498" y="768"/>
                  </a:lnTo>
                  <a:lnTo>
                    <a:pt x="511" y="768"/>
                  </a:lnTo>
                  <a:lnTo>
                    <a:pt x="521" y="772"/>
                  </a:lnTo>
                  <a:lnTo>
                    <a:pt x="429" y="846"/>
                  </a:lnTo>
                  <a:lnTo>
                    <a:pt x="443" y="842"/>
                  </a:lnTo>
                  <a:lnTo>
                    <a:pt x="460" y="839"/>
                  </a:lnTo>
                  <a:lnTo>
                    <a:pt x="478" y="833"/>
                  </a:lnTo>
                  <a:lnTo>
                    <a:pt x="498" y="829"/>
                  </a:lnTo>
                  <a:lnTo>
                    <a:pt x="517" y="823"/>
                  </a:lnTo>
                  <a:lnTo>
                    <a:pt x="541" y="815"/>
                  </a:lnTo>
                  <a:lnTo>
                    <a:pt x="562" y="809"/>
                  </a:lnTo>
                  <a:lnTo>
                    <a:pt x="586" y="803"/>
                  </a:lnTo>
                  <a:lnTo>
                    <a:pt x="607" y="794"/>
                  </a:lnTo>
                  <a:lnTo>
                    <a:pt x="631" y="788"/>
                  </a:lnTo>
                  <a:lnTo>
                    <a:pt x="650" y="778"/>
                  </a:lnTo>
                  <a:lnTo>
                    <a:pt x="672" y="772"/>
                  </a:lnTo>
                  <a:lnTo>
                    <a:pt x="689" y="764"/>
                  </a:lnTo>
                  <a:lnTo>
                    <a:pt x="707" y="756"/>
                  </a:lnTo>
                  <a:lnTo>
                    <a:pt x="723" y="750"/>
                  </a:lnTo>
                  <a:lnTo>
                    <a:pt x="738" y="745"/>
                  </a:lnTo>
                  <a:lnTo>
                    <a:pt x="742" y="750"/>
                  </a:lnTo>
                  <a:lnTo>
                    <a:pt x="752" y="760"/>
                  </a:lnTo>
                  <a:lnTo>
                    <a:pt x="762" y="768"/>
                  </a:lnTo>
                  <a:lnTo>
                    <a:pt x="778" y="778"/>
                  </a:lnTo>
                  <a:lnTo>
                    <a:pt x="789" y="784"/>
                  </a:lnTo>
                  <a:lnTo>
                    <a:pt x="803" y="792"/>
                  </a:lnTo>
                  <a:lnTo>
                    <a:pt x="817" y="797"/>
                  </a:lnTo>
                  <a:lnTo>
                    <a:pt x="829" y="803"/>
                  </a:lnTo>
                  <a:lnTo>
                    <a:pt x="780" y="819"/>
                  </a:lnTo>
                  <a:lnTo>
                    <a:pt x="731" y="835"/>
                  </a:lnTo>
                  <a:lnTo>
                    <a:pt x="680" y="848"/>
                  </a:lnTo>
                  <a:lnTo>
                    <a:pt x="629" y="864"/>
                  </a:lnTo>
                  <a:lnTo>
                    <a:pt x="574" y="874"/>
                  </a:lnTo>
                  <a:lnTo>
                    <a:pt x="519" y="886"/>
                  </a:lnTo>
                  <a:lnTo>
                    <a:pt x="464" y="893"/>
                  </a:lnTo>
                  <a:lnTo>
                    <a:pt x="409" y="901"/>
                  </a:lnTo>
                  <a:lnTo>
                    <a:pt x="353" y="905"/>
                  </a:lnTo>
                  <a:lnTo>
                    <a:pt x="298" y="905"/>
                  </a:lnTo>
                  <a:lnTo>
                    <a:pt x="241" y="905"/>
                  </a:lnTo>
                  <a:lnTo>
                    <a:pt x="188" y="901"/>
                  </a:lnTo>
                  <a:lnTo>
                    <a:pt x="135" y="893"/>
                  </a:lnTo>
                  <a:lnTo>
                    <a:pt x="84" y="884"/>
                  </a:lnTo>
                  <a:lnTo>
                    <a:pt x="33" y="870"/>
                  </a:lnTo>
                  <a:lnTo>
                    <a:pt x="0" y="854"/>
                  </a:lnTo>
                  <a:lnTo>
                    <a:pt x="4" y="831"/>
                  </a:lnTo>
                  <a:lnTo>
                    <a:pt x="24" y="811"/>
                  </a:lnTo>
                  <a:lnTo>
                    <a:pt x="41" y="790"/>
                  </a:lnTo>
                  <a:lnTo>
                    <a:pt x="63" y="772"/>
                  </a:lnTo>
                  <a:lnTo>
                    <a:pt x="84" y="752"/>
                  </a:lnTo>
                  <a:lnTo>
                    <a:pt x="106" y="733"/>
                  </a:lnTo>
                  <a:lnTo>
                    <a:pt x="129" y="717"/>
                  </a:lnTo>
                  <a:lnTo>
                    <a:pt x="153" y="700"/>
                  </a:lnTo>
                  <a:lnTo>
                    <a:pt x="176" y="680"/>
                  </a:lnTo>
                  <a:lnTo>
                    <a:pt x="200" y="660"/>
                  </a:lnTo>
                  <a:lnTo>
                    <a:pt x="223" y="643"/>
                  </a:lnTo>
                  <a:lnTo>
                    <a:pt x="247" y="625"/>
                  </a:lnTo>
                  <a:lnTo>
                    <a:pt x="268" y="604"/>
                  </a:lnTo>
                  <a:lnTo>
                    <a:pt x="292" y="586"/>
                  </a:lnTo>
                  <a:lnTo>
                    <a:pt x="313" y="564"/>
                  </a:lnTo>
                  <a:lnTo>
                    <a:pt x="335" y="545"/>
                  </a:lnTo>
                  <a:lnTo>
                    <a:pt x="321" y="533"/>
                  </a:lnTo>
                  <a:lnTo>
                    <a:pt x="308" y="519"/>
                  </a:lnTo>
                  <a:lnTo>
                    <a:pt x="292" y="508"/>
                  </a:lnTo>
                  <a:lnTo>
                    <a:pt x="274" y="496"/>
                  </a:lnTo>
                  <a:lnTo>
                    <a:pt x="255" y="482"/>
                  </a:lnTo>
                  <a:lnTo>
                    <a:pt x="235" y="470"/>
                  </a:lnTo>
                  <a:lnTo>
                    <a:pt x="214" y="459"/>
                  </a:lnTo>
                  <a:lnTo>
                    <a:pt x="194" y="449"/>
                  </a:lnTo>
                  <a:lnTo>
                    <a:pt x="168" y="439"/>
                  </a:lnTo>
                  <a:lnTo>
                    <a:pt x="147" y="429"/>
                  </a:lnTo>
                  <a:lnTo>
                    <a:pt x="123" y="420"/>
                  </a:lnTo>
                  <a:lnTo>
                    <a:pt x="104" y="414"/>
                  </a:lnTo>
                  <a:lnTo>
                    <a:pt x="80" y="408"/>
                  </a:lnTo>
                  <a:lnTo>
                    <a:pt x="63" y="406"/>
                  </a:lnTo>
                  <a:lnTo>
                    <a:pt x="43" y="402"/>
                  </a:lnTo>
                  <a:lnTo>
                    <a:pt x="27" y="404"/>
                  </a:lnTo>
                  <a:lnTo>
                    <a:pt x="633" y="0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648" name="Freeform 432"/>
            <p:cNvSpPr>
              <a:spLocks/>
            </p:cNvSpPr>
            <p:nvPr/>
          </p:nvSpPr>
          <p:spPr bwMode="auto">
            <a:xfrm rot="3195183" flipH="1">
              <a:off x="2231" y="2928"/>
              <a:ext cx="103" cy="70"/>
            </a:xfrm>
            <a:custGeom>
              <a:avLst/>
              <a:gdLst>
                <a:gd name="T0" fmla="*/ 672 w 827"/>
                <a:gd name="T1" fmla="*/ 23 h 707"/>
                <a:gd name="T2" fmla="*/ 470 w 827"/>
                <a:gd name="T3" fmla="*/ 39 h 707"/>
                <a:gd name="T4" fmla="*/ 543 w 827"/>
                <a:gd name="T5" fmla="*/ 0 h 707"/>
                <a:gd name="T6" fmla="*/ 275 w 827"/>
                <a:gd name="T7" fmla="*/ 15 h 707"/>
                <a:gd name="T8" fmla="*/ 376 w 827"/>
                <a:gd name="T9" fmla="*/ 51 h 707"/>
                <a:gd name="T10" fmla="*/ 175 w 827"/>
                <a:gd name="T11" fmla="*/ 125 h 707"/>
                <a:gd name="T12" fmla="*/ 316 w 827"/>
                <a:gd name="T13" fmla="*/ 121 h 707"/>
                <a:gd name="T14" fmla="*/ 106 w 827"/>
                <a:gd name="T15" fmla="*/ 239 h 707"/>
                <a:gd name="T16" fmla="*/ 292 w 827"/>
                <a:gd name="T17" fmla="*/ 248 h 707"/>
                <a:gd name="T18" fmla="*/ 83 w 827"/>
                <a:gd name="T19" fmla="*/ 385 h 707"/>
                <a:gd name="T20" fmla="*/ 245 w 827"/>
                <a:gd name="T21" fmla="*/ 382 h 707"/>
                <a:gd name="T22" fmla="*/ 0 w 827"/>
                <a:gd name="T23" fmla="*/ 532 h 707"/>
                <a:gd name="T24" fmla="*/ 202 w 827"/>
                <a:gd name="T25" fmla="*/ 528 h 707"/>
                <a:gd name="T26" fmla="*/ 47 w 827"/>
                <a:gd name="T27" fmla="*/ 652 h 707"/>
                <a:gd name="T28" fmla="*/ 233 w 827"/>
                <a:gd name="T29" fmla="*/ 628 h 707"/>
                <a:gd name="T30" fmla="*/ 136 w 827"/>
                <a:gd name="T31" fmla="*/ 707 h 707"/>
                <a:gd name="T32" fmla="*/ 615 w 827"/>
                <a:gd name="T33" fmla="*/ 660 h 707"/>
                <a:gd name="T34" fmla="*/ 819 w 827"/>
                <a:gd name="T35" fmla="*/ 622 h 707"/>
                <a:gd name="T36" fmla="*/ 521 w 827"/>
                <a:gd name="T37" fmla="*/ 615 h 707"/>
                <a:gd name="T38" fmla="*/ 729 w 827"/>
                <a:gd name="T39" fmla="*/ 513 h 707"/>
                <a:gd name="T40" fmla="*/ 470 w 827"/>
                <a:gd name="T41" fmla="*/ 509 h 707"/>
                <a:gd name="T42" fmla="*/ 786 w 827"/>
                <a:gd name="T43" fmla="*/ 374 h 707"/>
                <a:gd name="T44" fmla="*/ 621 w 827"/>
                <a:gd name="T45" fmla="*/ 366 h 707"/>
                <a:gd name="T46" fmla="*/ 827 w 827"/>
                <a:gd name="T47" fmla="*/ 223 h 707"/>
                <a:gd name="T48" fmla="*/ 521 w 827"/>
                <a:gd name="T49" fmla="*/ 288 h 707"/>
                <a:gd name="T50" fmla="*/ 566 w 827"/>
                <a:gd name="T51" fmla="*/ 207 h 707"/>
                <a:gd name="T52" fmla="*/ 737 w 827"/>
                <a:gd name="T53" fmla="*/ 117 h 707"/>
                <a:gd name="T54" fmla="*/ 514 w 827"/>
                <a:gd name="T55" fmla="*/ 125 h 707"/>
                <a:gd name="T56" fmla="*/ 672 w 827"/>
                <a:gd name="T57" fmla="*/ 23 h 707"/>
                <a:gd name="T58" fmla="*/ 672 w 827"/>
                <a:gd name="T59" fmla="*/ 2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7" h="707">
                  <a:moveTo>
                    <a:pt x="672" y="23"/>
                  </a:moveTo>
                  <a:lnTo>
                    <a:pt x="470" y="39"/>
                  </a:lnTo>
                  <a:lnTo>
                    <a:pt x="543" y="0"/>
                  </a:lnTo>
                  <a:lnTo>
                    <a:pt x="275" y="15"/>
                  </a:lnTo>
                  <a:lnTo>
                    <a:pt x="376" y="51"/>
                  </a:lnTo>
                  <a:lnTo>
                    <a:pt x="175" y="125"/>
                  </a:lnTo>
                  <a:lnTo>
                    <a:pt x="316" y="121"/>
                  </a:lnTo>
                  <a:lnTo>
                    <a:pt x="106" y="239"/>
                  </a:lnTo>
                  <a:lnTo>
                    <a:pt x="292" y="248"/>
                  </a:lnTo>
                  <a:lnTo>
                    <a:pt x="83" y="385"/>
                  </a:lnTo>
                  <a:lnTo>
                    <a:pt x="245" y="382"/>
                  </a:lnTo>
                  <a:lnTo>
                    <a:pt x="0" y="532"/>
                  </a:lnTo>
                  <a:lnTo>
                    <a:pt x="202" y="528"/>
                  </a:lnTo>
                  <a:lnTo>
                    <a:pt x="47" y="652"/>
                  </a:lnTo>
                  <a:lnTo>
                    <a:pt x="233" y="628"/>
                  </a:lnTo>
                  <a:lnTo>
                    <a:pt x="136" y="707"/>
                  </a:lnTo>
                  <a:lnTo>
                    <a:pt x="615" y="660"/>
                  </a:lnTo>
                  <a:lnTo>
                    <a:pt x="819" y="622"/>
                  </a:lnTo>
                  <a:lnTo>
                    <a:pt x="521" y="615"/>
                  </a:lnTo>
                  <a:lnTo>
                    <a:pt x="729" y="513"/>
                  </a:lnTo>
                  <a:lnTo>
                    <a:pt x="470" y="509"/>
                  </a:lnTo>
                  <a:lnTo>
                    <a:pt x="786" y="374"/>
                  </a:lnTo>
                  <a:lnTo>
                    <a:pt x="621" y="366"/>
                  </a:lnTo>
                  <a:lnTo>
                    <a:pt x="827" y="223"/>
                  </a:lnTo>
                  <a:lnTo>
                    <a:pt x="521" y="288"/>
                  </a:lnTo>
                  <a:lnTo>
                    <a:pt x="566" y="207"/>
                  </a:lnTo>
                  <a:lnTo>
                    <a:pt x="737" y="117"/>
                  </a:lnTo>
                  <a:lnTo>
                    <a:pt x="514" y="125"/>
                  </a:lnTo>
                  <a:lnTo>
                    <a:pt x="672" y="23"/>
                  </a:lnTo>
                  <a:lnTo>
                    <a:pt x="672" y="23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649" name="Freeform 433"/>
            <p:cNvSpPr>
              <a:spLocks/>
            </p:cNvSpPr>
            <p:nvPr/>
          </p:nvSpPr>
          <p:spPr bwMode="auto">
            <a:xfrm rot="3195183" flipH="1">
              <a:off x="2285" y="3029"/>
              <a:ext cx="30" cy="62"/>
            </a:xfrm>
            <a:custGeom>
              <a:avLst/>
              <a:gdLst>
                <a:gd name="T0" fmla="*/ 147 w 249"/>
                <a:gd name="T1" fmla="*/ 0 h 624"/>
                <a:gd name="T2" fmla="*/ 167 w 249"/>
                <a:gd name="T3" fmla="*/ 178 h 624"/>
                <a:gd name="T4" fmla="*/ 194 w 249"/>
                <a:gd name="T5" fmla="*/ 364 h 624"/>
                <a:gd name="T6" fmla="*/ 249 w 249"/>
                <a:gd name="T7" fmla="*/ 546 h 624"/>
                <a:gd name="T8" fmla="*/ 128 w 249"/>
                <a:gd name="T9" fmla="*/ 624 h 624"/>
                <a:gd name="T10" fmla="*/ 167 w 249"/>
                <a:gd name="T11" fmla="*/ 526 h 624"/>
                <a:gd name="T12" fmla="*/ 34 w 249"/>
                <a:gd name="T13" fmla="*/ 577 h 624"/>
                <a:gd name="T14" fmla="*/ 81 w 249"/>
                <a:gd name="T15" fmla="*/ 513 h 624"/>
                <a:gd name="T16" fmla="*/ 8 w 249"/>
                <a:gd name="T17" fmla="*/ 526 h 624"/>
                <a:gd name="T18" fmla="*/ 167 w 249"/>
                <a:gd name="T19" fmla="*/ 407 h 624"/>
                <a:gd name="T20" fmla="*/ 57 w 249"/>
                <a:gd name="T21" fmla="*/ 407 h 624"/>
                <a:gd name="T22" fmla="*/ 163 w 249"/>
                <a:gd name="T23" fmla="*/ 280 h 624"/>
                <a:gd name="T24" fmla="*/ 84 w 249"/>
                <a:gd name="T25" fmla="*/ 283 h 624"/>
                <a:gd name="T26" fmla="*/ 139 w 249"/>
                <a:gd name="T27" fmla="*/ 158 h 624"/>
                <a:gd name="T28" fmla="*/ 34 w 249"/>
                <a:gd name="T29" fmla="*/ 197 h 624"/>
                <a:gd name="T30" fmla="*/ 120 w 249"/>
                <a:gd name="T31" fmla="*/ 119 h 624"/>
                <a:gd name="T32" fmla="*/ 0 w 249"/>
                <a:gd name="T33" fmla="*/ 135 h 624"/>
                <a:gd name="T34" fmla="*/ 147 w 249"/>
                <a:gd name="T35" fmla="*/ 0 h 624"/>
                <a:gd name="T36" fmla="*/ 147 w 249"/>
                <a:gd name="T3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9" h="624">
                  <a:moveTo>
                    <a:pt x="147" y="0"/>
                  </a:moveTo>
                  <a:lnTo>
                    <a:pt x="167" y="178"/>
                  </a:lnTo>
                  <a:lnTo>
                    <a:pt x="194" y="364"/>
                  </a:lnTo>
                  <a:lnTo>
                    <a:pt x="249" y="546"/>
                  </a:lnTo>
                  <a:lnTo>
                    <a:pt x="128" y="624"/>
                  </a:lnTo>
                  <a:lnTo>
                    <a:pt x="167" y="526"/>
                  </a:lnTo>
                  <a:lnTo>
                    <a:pt x="34" y="577"/>
                  </a:lnTo>
                  <a:lnTo>
                    <a:pt x="81" y="513"/>
                  </a:lnTo>
                  <a:lnTo>
                    <a:pt x="8" y="526"/>
                  </a:lnTo>
                  <a:lnTo>
                    <a:pt x="167" y="407"/>
                  </a:lnTo>
                  <a:lnTo>
                    <a:pt x="57" y="407"/>
                  </a:lnTo>
                  <a:lnTo>
                    <a:pt x="163" y="280"/>
                  </a:lnTo>
                  <a:lnTo>
                    <a:pt x="84" y="283"/>
                  </a:lnTo>
                  <a:lnTo>
                    <a:pt x="139" y="158"/>
                  </a:lnTo>
                  <a:lnTo>
                    <a:pt x="34" y="197"/>
                  </a:lnTo>
                  <a:lnTo>
                    <a:pt x="120" y="119"/>
                  </a:lnTo>
                  <a:lnTo>
                    <a:pt x="0" y="135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B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650" name="Line 434"/>
            <p:cNvSpPr>
              <a:spLocks noChangeShapeType="1"/>
            </p:cNvSpPr>
            <p:nvPr/>
          </p:nvSpPr>
          <p:spPr bwMode="auto">
            <a:xfrm>
              <a:off x="2389" y="2953"/>
              <a:ext cx="0" cy="3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651" name="Line 435"/>
            <p:cNvSpPr>
              <a:spLocks noChangeShapeType="1"/>
            </p:cNvSpPr>
            <p:nvPr/>
          </p:nvSpPr>
          <p:spPr bwMode="auto">
            <a:xfrm>
              <a:off x="2869" y="2945"/>
              <a:ext cx="0" cy="3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652" name="Line 436"/>
            <p:cNvSpPr>
              <a:spLocks noChangeShapeType="1"/>
            </p:cNvSpPr>
            <p:nvPr/>
          </p:nvSpPr>
          <p:spPr bwMode="auto">
            <a:xfrm>
              <a:off x="3192" y="2953"/>
              <a:ext cx="0" cy="3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653" name="Line 437"/>
            <p:cNvSpPr>
              <a:spLocks noChangeShapeType="1"/>
            </p:cNvSpPr>
            <p:nvPr/>
          </p:nvSpPr>
          <p:spPr bwMode="auto">
            <a:xfrm>
              <a:off x="3507" y="2941"/>
              <a:ext cx="0" cy="3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654" name="Line 438"/>
            <p:cNvSpPr>
              <a:spLocks noChangeShapeType="1"/>
            </p:cNvSpPr>
            <p:nvPr/>
          </p:nvSpPr>
          <p:spPr bwMode="auto">
            <a:xfrm>
              <a:off x="3844" y="2953"/>
              <a:ext cx="0" cy="3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655" name="Line 439"/>
            <p:cNvSpPr>
              <a:spLocks noChangeShapeType="1"/>
            </p:cNvSpPr>
            <p:nvPr/>
          </p:nvSpPr>
          <p:spPr bwMode="auto">
            <a:xfrm>
              <a:off x="4160" y="2953"/>
              <a:ext cx="0" cy="3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656" name="Line 440"/>
            <p:cNvSpPr>
              <a:spLocks noChangeShapeType="1"/>
            </p:cNvSpPr>
            <p:nvPr/>
          </p:nvSpPr>
          <p:spPr bwMode="auto">
            <a:xfrm>
              <a:off x="4490" y="2930"/>
              <a:ext cx="0" cy="3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657" name="Line 441"/>
            <p:cNvSpPr>
              <a:spLocks noChangeShapeType="1"/>
            </p:cNvSpPr>
            <p:nvPr/>
          </p:nvSpPr>
          <p:spPr bwMode="auto">
            <a:xfrm flipH="1">
              <a:off x="1935" y="1571"/>
              <a:ext cx="116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658" name="Oval 442"/>
            <p:cNvSpPr>
              <a:spLocks noChangeArrowheads="1"/>
            </p:cNvSpPr>
            <p:nvPr/>
          </p:nvSpPr>
          <p:spPr bwMode="auto">
            <a:xfrm>
              <a:off x="4245" y="-93"/>
              <a:ext cx="203" cy="18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/>
              <a:r>
                <a:rPr lang="en-US" altLang="bg-BG" sz="800" b="1"/>
                <a:t>2</a:t>
              </a:r>
              <a:endParaRPr lang="en-US" altLang="bg-BG" sz="1400"/>
            </a:p>
          </p:txBody>
        </p:sp>
        <p:sp>
          <p:nvSpPr>
            <p:cNvPr id="9659" name="Oval 443"/>
            <p:cNvSpPr>
              <a:spLocks noChangeArrowheads="1"/>
            </p:cNvSpPr>
            <p:nvPr/>
          </p:nvSpPr>
          <p:spPr bwMode="auto">
            <a:xfrm>
              <a:off x="2105" y="1046"/>
              <a:ext cx="204" cy="18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altLang="bg-BG" sz="800" b="1"/>
                <a:t>6</a:t>
              </a:r>
              <a:endParaRPr lang="en-US" altLang="bg-BG" sz="1400"/>
            </a:p>
          </p:txBody>
        </p:sp>
        <p:sp>
          <p:nvSpPr>
            <p:cNvPr id="9660" name="Oval 444"/>
            <p:cNvSpPr>
              <a:spLocks noChangeArrowheads="1"/>
            </p:cNvSpPr>
            <p:nvPr/>
          </p:nvSpPr>
          <p:spPr bwMode="auto">
            <a:xfrm>
              <a:off x="2314" y="372"/>
              <a:ext cx="203" cy="18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altLang="bg-BG" sz="800" b="1"/>
                <a:t>5</a:t>
              </a:r>
              <a:endParaRPr lang="en-US" altLang="bg-BG" sz="1400"/>
            </a:p>
          </p:txBody>
        </p:sp>
        <p:sp>
          <p:nvSpPr>
            <p:cNvPr id="9661" name="Oval 445"/>
            <p:cNvSpPr>
              <a:spLocks noChangeArrowheads="1"/>
            </p:cNvSpPr>
            <p:nvPr/>
          </p:nvSpPr>
          <p:spPr bwMode="auto">
            <a:xfrm>
              <a:off x="2041" y="2496"/>
              <a:ext cx="204" cy="18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altLang="bg-BG" sz="800" b="1"/>
                <a:t>3</a:t>
              </a:r>
              <a:endParaRPr lang="en-US" altLang="bg-BG" sz="1400"/>
            </a:p>
          </p:txBody>
        </p:sp>
        <p:sp>
          <p:nvSpPr>
            <p:cNvPr id="9662" name="Line 446"/>
            <p:cNvSpPr>
              <a:spLocks noChangeShapeType="1"/>
            </p:cNvSpPr>
            <p:nvPr/>
          </p:nvSpPr>
          <p:spPr bwMode="auto">
            <a:xfrm flipV="1">
              <a:off x="2034" y="2153"/>
              <a:ext cx="10" cy="6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bg-BG"/>
            </a:p>
          </p:txBody>
        </p:sp>
        <p:sp>
          <p:nvSpPr>
            <p:cNvPr id="9663" name="Oval 447"/>
            <p:cNvSpPr>
              <a:spLocks noChangeArrowheads="1"/>
            </p:cNvSpPr>
            <p:nvPr/>
          </p:nvSpPr>
          <p:spPr bwMode="auto">
            <a:xfrm>
              <a:off x="2155" y="1653"/>
              <a:ext cx="210" cy="19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bg-BG" sz="800" b="1"/>
                <a:t>4</a:t>
              </a:r>
              <a:endParaRPr lang="en-US" altLang="bg-BG" sz="1400"/>
            </a:p>
          </p:txBody>
        </p:sp>
        <p:sp>
          <p:nvSpPr>
            <p:cNvPr id="9664" name="Oval 448"/>
            <p:cNvSpPr>
              <a:spLocks noChangeArrowheads="1"/>
            </p:cNvSpPr>
            <p:nvPr/>
          </p:nvSpPr>
          <p:spPr bwMode="auto">
            <a:xfrm>
              <a:off x="1304" y="2367"/>
              <a:ext cx="211" cy="19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bg-BG" sz="900"/>
                <a:t>1</a:t>
              </a:r>
              <a:endParaRPr lang="en-US" altLang="bg-BG" sz="1400"/>
            </a:p>
          </p:txBody>
        </p:sp>
      </p:grpSp>
      <p:grpSp>
        <p:nvGrpSpPr>
          <p:cNvPr id="9665" name="Group 449"/>
          <p:cNvGrpSpPr>
            <a:grpSpLocks/>
          </p:cNvGrpSpPr>
          <p:nvPr/>
        </p:nvGrpSpPr>
        <p:grpSpPr bwMode="auto">
          <a:xfrm>
            <a:off x="1593850" y="5299075"/>
            <a:ext cx="6069013" cy="1443038"/>
            <a:chOff x="959" y="9696"/>
            <a:chExt cx="9738" cy="2252"/>
          </a:xfrm>
        </p:grpSpPr>
        <p:sp>
          <p:nvSpPr>
            <p:cNvPr id="9666" name="Text Box 450"/>
            <p:cNvSpPr txBox="1">
              <a:spLocks noChangeArrowheads="1"/>
            </p:cNvSpPr>
            <p:nvPr/>
          </p:nvSpPr>
          <p:spPr bwMode="auto">
            <a:xfrm>
              <a:off x="2713" y="9704"/>
              <a:ext cx="7984" cy="22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bg-BG" sz="1000" b="1"/>
            </a:p>
            <a:p>
              <a:r>
                <a:rPr lang="en-US" altLang="bg-BG" sz="1000" b="1">
                  <a:latin typeface="Times New Roman" pitchFamily="18" charset="0"/>
                </a:rPr>
                <a:t>Масивът А преминава през n-1 </a:t>
              </a:r>
              <a:r>
                <a:rPr lang="en-US" altLang="bg-BG" sz="1000" b="1" i="1">
                  <a:latin typeface="Times New Roman" pitchFamily="18" charset="0"/>
                </a:rPr>
                <a:t>последователни състояния</a:t>
              </a:r>
              <a:r>
                <a:rPr lang="en-US" altLang="bg-BG" sz="1000" b="1">
                  <a:latin typeface="Times New Roman" pitchFamily="18" charset="0"/>
                </a:rPr>
                <a:t>. (Цикъл по </a:t>
              </a:r>
              <a:r>
                <a:rPr lang="en-US" altLang="bg-BG" sz="1000" b="1"/>
                <a:t>i.)</a:t>
              </a:r>
            </a:p>
            <a:p>
              <a:r>
                <a:rPr lang="en-US" altLang="bg-BG" sz="1000" b="1">
                  <a:latin typeface="Times New Roman" pitchFamily="18" charset="0"/>
                </a:rPr>
                <a:t>За всяко състояние се повтаря едно и също:</a:t>
              </a:r>
            </a:p>
            <a:p>
              <a:r>
                <a:rPr lang="en-US" altLang="bg-BG" sz="1000" b="1">
                  <a:latin typeface="Times New Roman" pitchFamily="18" charset="0"/>
                </a:rPr>
                <a:t>3. Обхожда се за намиране на MIN (Цикъл по </a:t>
              </a:r>
              <a:r>
                <a:rPr lang="en-US" altLang="bg-BG" sz="1000" b="1"/>
                <a:t>j)</a:t>
              </a:r>
            </a:p>
            <a:p>
              <a:r>
                <a:rPr lang="en-US" altLang="bg-BG" sz="1000" b="1">
                  <a:latin typeface="Times New Roman" pitchFamily="18" charset="0"/>
                </a:rPr>
                <a:t>4. Индексът на елемента, който се е оказал с минимална стойност се записва  (flag)</a:t>
              </a:r>
            </a:p>
            <a:p>
              <a:r>
                <a:rPr lang="en-US" altLang="bg-BG" sz="1000" b="1"/>
                <a:t>5. </a:t>
              </a:r>
              <a:r>
                <a:rPr lang="en-US" altLang="bg-BG" sz="1000" b="1">
                  <a:latin typeface="Times New Roman" pitchFamily="18" charset="0"/>
                </a:rPr>
                <a:t>Намереният MIN се записва в В на място, което съвпада с номера на състоянието на А.</a:t>
              </a:r>
            </a:p>
            <a:p>
              <a:r>
                <a:rPr lang="en-US" altLang="bg-BG" sz="1000" b="1"/>
                <a:t>6. </a:t>
              </a:r>
              <a:r>
                <a:rPr lang="en-US" altLang="bg-BG" sz="1000" b="1">
                  <a:latin typeface="Times New Roman" pitchFamily="18" charset="0"/>
                </a:rPr>
                <a:t>“Пренесеният” в В елемент “се деактивира” (замества се с </a:t>
              </a:r>
              <a:r>
                <a:rPr lang="en-US" altLang="bg-BG" sz="1000" b="1"/>
                <a:t>MAX). </a:t>
              </a:r>
              <a:endParaRPr lang="en-US" altLang="bg-BG" sz="1400"/>
            </a:p>
          </p:txBody>
        </p:sp>
        <p:sp>
          <p:nvSpPr>
            <p:cNvPr id="9667" name="Text Box 451"/>
            <p:cNvSpPr txBox="1">
              <a:spLocks noChangeArrowheads="1"/>
            </p:cNvSpPr>
            <p:nvPr/>
          </p:nvSpPr>
          <p:spPr bwMode="auto">
            <a:xfrm>
              <a:off x="959" y="9718"/>
              <a:ext cx="1589" cy="21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bg-BG" sz="1000" b="1"/>
            </a:p>
            <a:p>
              <a:endParaRPr lang="en-US" altLang="bg-BG" sz="1000" b="1"/>
            </a:p>
            <a:p>
              <a:r>
                <a:rPr lang="en-US" altLang="bg-BG" sz="1000" b="1">
                  <a:latin typeface="Times New Roman" pitchFamily="18" charset="0"/>
                </a:rPr>
                <a:t>1. Намиране</a:t>
              </a:r>
              <a:r>
                <a:rPr lang="en-US" altLang="bg-BG" sz="1000" b="1"/>
                <a:t> </a:t>
              </a:r>
              <a:r>
                <a:rPr lang="en-US" altLang="bg-BG" sz="1000" b="1">
                  <a:latin typeface="Times New Roman" pitchFamily="18" charset="0"/>
                </a:rPr>
                <a:t>на</a:t>
              </a:r>
              <a:r>
                <a:rPr lang="en-US" altLang="bg-BG" sz="1000" b="1"/>
                <a:t> MAX</a:t>
              </a:r>
            </a:p>
            <a:p>
              <a:r>
                <a:rPr lang="en-US" altLang="bg-BG" sz="1000" b="1">
                  <a:latin typeface="Times New Roman" pitchFamily="18" charset="0"/>
                </a:rPr>
                <a:t>2. Запис на стойността му на последно място в В.</a:t>
              </a:r>
              <a:endParaRPr lang="en-US" altLang="bg-BG" sz="1400"/>
            </a:p>
          </p:txBody>
        </p:sp>
        <p:sp>
          <p:nvSpPr>
            <p:cNvPr id="9668" name="Text Box 452"/>
            <p:cNvSpPr txBox="1">
              <a:spLocks noChangeArrowheads="1"/>
            </p:cNvSpPr>
            <p:nvPr/>
          </p:nvSpPr>
          <p:spPr bwMode="auto">
            <a:xfrm>
              <a:off x="2047" y="9742"/>
              <a:ext cx="494" cy="4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bg-BG" sz="1600" b="1"/>
                <a:t>I</a:t>
              </a:r>
              <a:endParaRPr lang="en-US" altLang="bg-BG" sz="1400"/>
            </a:p>
          </p:txBody>
        </p:sp>
        <p:sp>
          <p:nvSpPr>
            <p:cNvPr id="9669" name="Text Box 453"/>
            <p:cNvSpPr txBox="1">
              <a:spLocks noChangeArrowheads="1"/>
            </p:cNvSpPr>
            <p:nvPr/>
          </p:nvSpPr>
          <p:spPr bwMode="auto">
            <a:xfrm>
              <a:off x="10031" y="9696"/>
              <a:ext cx="658" cy="4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bg-BG" sz="1600" b="1"/>
                <a:t>II</a:t>
              </a:r>
              <a:endParaRPr lang="en-US" altLang="bg-BG" sz="1400"/>
            </a:p>
          </p:txBody>
        </p:sp>
      </p:grpSp>
      <p:sp>
        <p:nvSpPr>
          <p:cNvPr id="9670" name="Text Box 454"/>
          <p:cNvSpPr txBox="1">
            <a:spLocks noChangeArrowheads="1"/>
          </p:cNvSpPr>
          <p:nvPr/>
        </p:nvSpPr>
        <p:spPr bwMode="auto">
          <a:xfrm>
            <a:off x="2665413" y="4895850"/>
            <a:ext cx="5202237" cy="207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bg-BG" sz="900" b="1"/>
              <a:t>      </a:t>
            </a:r>
            <a:r>
              <a:rPr lang="en-US" altLang="bg-BG" sz="900" b="1">
                <a:latin typeface="Times New Roman" pitchFamily="18" charset="0"/>
              </a:rPr>
              <a:t>    1 състояние</a:t>
            </a:r>
            <a:r>
              <a:rPr lang="en-US" altLang="bg-BG" sz="900" b="1"/>
              <a:t>         </a:t>
            </a:r>
            <a:r>
              <a:rPr lang="en-US" altLang="bg-BG" sz="900" b="1">
                <a:latin typeface="Times New Roman" pitchFamily="18" charset="0"/>
              </a:rPr>
              <a:t>2 съст. </a:t>
            </a:r>
            <a:r>
              <a:rPr lang="en-US" altLang="bg-BG" sz="900" b="1"/>
              <a:t>          </a:t>
            </a:r>
            <a:r>
              <a:rPr lang="en-US" altLang="bg-BG" sz="900" b="1">
                <a:latin typeface="Times New Roman" pitchFamily="18" charset="0"/>
              </a:rPr>
              <a:t>3 съст.</a:t>
            </a:r>
            <a:r>
              <a:rPr lang="en-US" altLang="bg-BG" sz="900" b="1"/>
              <a:t>     </a:t>
            </a:r>
            <a:r>
              <a:rPr lang="en-US" altLang="bg-BG" sz="900" b="1">
                <a:latin typeface="Times New Roman" pitchFamily="18" charset="0"/>
              </a:rPr>
              <a:t>4 съст. </a:t>
            </a:r>
            <a:r>
              <a:rPr lang="en-US" altLang="bg-BG" sz="900" b="1"/>
              <a:t>      </a:t>
            </a:r>
            <a:r>
              <a:rPr lang="en-US" altLang="bg-BG" sz="900" b="1">
                <a:latin typeface="Times New Roman" pitchFamily="18" charset="0"/>
              </a:rPr>
              <a:t>5 съст     …                                    n-1 съст.</a:t>
            </a:r>
            <a:endParaRPr lang="en-US" altLang="bg-BG" sz="1400"/>
          </a:p>
        </p:txBody>
      </p:sp>
      <p:sp>
        <p:nvSpPr>
          <p:cNvPr id="9671" name="Line 455"/>
          <p:cNvSpPr>
            <a:spLocks noChangeShapeType="1"/>
          </p:cNvSpPr>
          <p:nvPr/>
        </p:nvSpPr>
        <p:spPr bwMode="auto">
          <a:xfrm flipH="1" flipV="1">
            <a:off x="4051300" y="554038"/>
            <a:ext cx="273050" cy="590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72" name="Oval 456"/>
          <p:cNvSpPr>
            <a:spLocks noChangeArrowheads="1"/>
          </p:cNvSpPr>
          <p:nvPr/>
        </p:nvSpPr>
        <p:spPr bwMode="auto">
          <a:xfrm>
            <a:off x="3700463" y="400050"/>
            <a:ext cx="146050" cy="12223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53333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673" name="Line 457"/>
          <p:cNvSpPr>
            <a:spLocks noChangeShapeType="1"/>
          </p:cNvSpPr>
          <p:nvPr/>
        </p:nvSpPr>
        <p:spPr bwMode="auto">
          <a:xfrm flipV="1">
            <a:off x="3578225" y="534988"/>
            <a:ext cx="182563" cy="412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74" name="Rectangle 458"/>
          <p:cNvSpPr>
            <a:spLocks noChangeArrowheads="1"/>
          </p:cNvSpPr>
          <p:nvPr/>
        </p:nvSpPr>
        <p:spPr bwMode="auto">
          <a:xfrm>
            <a:off x="3859213" y="923925"/>
            <a:ext cx="741362" cy="4305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9675" name="Oval 459"/>
          <p:cNvSpPr>
            <a:spLocks noChangeArrowheads="1"/>
          </p:cNvSpPr>
          <p:nvPr/>
        </p:nvSpPr>
        <p:spPr bwMode="auto">
          <a:xfrm>
            <a:off x="3938588" y="381000"/>
            <a:ext cx="155575" cy="1412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53333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676" name="Line 460"/>
          <p:cNvSpPr>
            <a:spLocks noChangeShapeType="1"/>
          </p:cNvSpPr>
          <p:nvPr/>
        </p:nvSpPr>
        <p:spPr bwMode="auto">
          <a:xfrm flipH="1" flipV="1">
            <a:off x="4241800" y="506413"/>
            <a:ext cx="492125" cy="542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77" name="Rectangle 461"/>
          <p:cNvSpPr>
            <a:spLocks noChangeArrowheads="1"/>
          </p:cNvSpPr>
          <p:nvPr/>
        </p:nvSpPr>
        <p:spPr bwMode="auto">
          <a:xfrm>
            <a:off x="4575175" y="933450"/>
            <a:ext cx="492125" cy="4305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9678" name="Oval 462"/>
          <p:cNvSpPr>
            <a:spLocks noChangeArrowheads="1"/>
          </p:cNvSpPr>
          <p:nvPr/>
        </p:nvSpPr>
        <p:spPr bwMode="auto">
          <a:xfrm>
            <a:off x="4195763" y="381000"/>
            <a:ext cx="155575" cy="1508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53333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679" name="Line 463"/>
          <p:cNvSpPr>
            <a:spLocks noChangeShapeType="1"/>
          </p:cNvSpPr>
          <p:nvPr/>
        </p:nvSpPr>
        <p:spPr bwMode="auto">
          <a:xfrm flipH="1" flipV="1">
            <a:off x="4556125" y="534988"/>
            <a:ext cx="682625" cy="514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80" name="Rectangle 464"/>
          <p:cNvSpPr>
            <a:spLocks noChangeArrowheads="1"/>
          </p:cNvSpPr>
          <p:nvPr/>
        </p:nvSpPr>
        <p:spPr bwMode="auto">
          <a:xfrm>
            <a:off x="5070475" y="904875"/>
            <a:ext cx="549275" cy="4305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9681" name="Oval 465"/>
          <p:cNvSpPr>
            <a:spLocks noChangeArrowheads="1"/>
          </p:cNvSpPr>
          <p:nvPr/>
        </p:nvSpPr>
        <p:spPr bwMode="auto">
          <a:xfrm>
            <a:off x="4424363" y="381000"/>
            <a:ext cx="165100" cy="1508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53333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682" name="Line 466"/>
          <p:cNvSpPr>
            <a:spLocks noChangeShapeType="1"/>
          </p:cNvSpPr>
          <p:nvPr/>
        </p:nvSpPr>
        <p:spPr bwMode="auto">
          <a:xfrm flipH="1" flipV="1">
            <a:off x="4813300" y="525463"/>
            <a:ext cx="901700" cy="552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83" name="Rectangle 467"/>
          <p:cNvSpPr>
            <a:spLocks noChangeArrowheads="1"/>
          </p:cNvSpPr>
          <p:nvPr/>
        </p:nvSpPr>
        <p:spPr bwMode="auto">
          <a:xfrm>
            <a:off x="5603875" y="923925"/>
            <a:ext cx="492125" cy="4314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9684" name="Oval 468"/>
          <p:cNvSpPr>
            <a:spLocks noChangeArrowheads="1"/>
          </p:cNvSpPr>
          <p:nvPr/>
        </p:nvSpPr>
        <p:spPr bwMode="auto">
          <a:xfrm>
            <a:off x="4652963" y="352425"/>
            <a:ext cx="165100" cy="16033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53333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685" name="Line 469"/>
          <p:cNvSpPr>
            <a:spLocks noChangeShapeType="1"/>
          </p:cNvSpPr>
          <p:nvPr/>
        </p:nvSpPr>
        <p:spPr bwMode="auto">
          <a:xfrm flipH="1" flipV="1">
            <a:off x="5032375" y="534988"/>
            <a:ext cx="1216025" cy="628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86" name="Rectangle 470"/>
          <p:cNvSpPr>
            <a:spLocks noChangeArrowheads="1"/>
          </p:cNvSpPr>
          <p:nvPr/>
        </p:nvSpPr>
        <p:spPr bwMode="auto">
          <a:xfrm>
            <a:off x="6099175" y="895350"/>
            <a:ext cx="511175" cy="433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9687" name="Oval 471"/>
          <p:cNvSpPr>
            <a:spLocks noChangeArrowheads="1"/>
          </p:cNvSpPr>
          <p:nvPr/>
        </p:nvSpPr>
        <p:spPr bwMode="auto">
          <a:xfrm>
            <a:off x="4872038" y="371475"/>
            <a:ext cx="174625" cy="1793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53333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688" name="Line 472"/>
          <p:cNvSpPr>
            <a:spLocks noChangeShapeType="1"/>
          </p:cNvSpPr>
          <p:nvPr/>
        </p:nvSpPr>
        <p:spPr bwMode="auto">
          <a:xfrm flipH="1" flipV="1">
            <a:off x="5270500" y="525463"/>
            <a:ext cx="145415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89" name="Rectangle 473"/>
          <p:cNvSpPr>
            <a:spLocks noChangeArrowheads="1"/>
          </p:cNvSpPr>
          <p:nvPr/>
        </p:nvSpPr>
        <p:spPr bwMode="auto">
          <a:xfrm>
            <a:off x="6610350" y="933450"/>
            <a:ext cx="790575" cy="4295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9690" name="Oval 474"/>
          <p:cNvSpPr>
            <a:spLocks noChangeArrowheads="1"/>
          </p:cNvSpPr>
          <p:nvPr/>
        </p:nvSpPr>
        <p:spPr bwMode="auto">
          <a:xfrm>
            <a:off x="5100638" y="342900"/>
            <a:ext cx="193675" cy="18891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53333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9691" name="Line 475"/>
          <p:cNvSpPr>
            <a:spLocks noChangeShapeType="1"/>
          </p:cNvSpPr>
          <p:nvPr/>
        </p:nvSpPr>
        <p:spPr bwMode="auto">
          <a:xfrm flipH="1" flipV="1">
            <a:off x="7270750" y="534988"/>
            <a:ext cx="234950" cy="638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692" name="Rectangle 476"/>
          <p:cNvSpPr>
            <a:spLocks noChangeArrowheads="1"/>
          </p:cNvSpPr>
          <p:nvPr/>
        </p:nvSpPr>
        <p:spPr bwMode="auto">
          <a:xfrm>
            <a:off x="7277100" y="914400"/>
            <a:ext cx="752475" cy="4314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9693" name="Oval 477"/>
          <p:cNvSpPr>
            <a:spLocks noChangeArrowheads="1"/>
          </p:cNvSpPr>
          <p:nvPr/>
        </p:nvSpPr>
        <p:spPr bwMode="auto">
          <a:xfrm>
            <a:off x="7224713" y="352425"/>
            <a:ext cx="184150" cy="1793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53333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766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9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9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9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9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9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9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9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9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9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9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9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9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9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9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9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9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9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9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9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9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9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9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1" grpId="0" animBg="1"/>
      <p:bldP spid="9672" grpId="0" animBg="1"/>
      <p:bldP spid="9673" grpId="0" animBg="1"/>
      <p:bldP spid="9674" grpId="0" animBg="1"/>
      <p:bldP spid="9675" grpId="0" animBg="1"/>
      <p:bldP spid="9676" grpId="0" animBg="1"/>
      <p:bldP spid="9677" grpId="0" animBg="1"/>
      <p:bldP spid="9678" grpId="0" animBg="1"/>
      <p:bldP spid="9679" grpId="0" animBg="1"/>
      <p:bldP spid="9680" grpId="0" animBg="1"/>
      <p:bldP spid="9681" grpId="0" animBg="1"/>
      <p:bldP spid="9682" grpId="0" animBg="1"/>
      <p:bldP spid="9683" grpId="0" animBg="1"/>
      <p:bldP spid="9684" grpId="0" animBg="1"/>
      <p:bldP spid="9685" grpId="0" animBg="1"/>
      <p:bldP spid="9686" grpId="0" animBg="1"/>
      <p:bldP spid="9687" grpId="0" animBg="1"/>
      <p:bldP spid="9688" grpId="0" animBg="1"/>
      <p:bldP spid="9689" grpId="0" animBg="1"/>
      <p:bldP spid="9690" grpId="0" animBg="1"/>
      <p:bldP spid="9691" grpId="0" animBg="1"/>
      <p:bldP spid="9692" grpId="0" animBg="1"/>
      <p:bldP spid="969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1811</Words>
  <Application>Microsoft Office PowerPoint</Application>
  <PresentationFormat>On-screen Show (4:3)</PresentationFormat>
  <Paragraphs>698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Office Theme</vt:lpstr>
      <vt:lpstr>Bitmap Image</vt:lpstr>
      <vt:lpstr>Уравнение</vt:lpstr>
      <vt:lpstr>2021 Структури Данни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занятие 9</dc:title>
  <dc:creator>USER</dc:creator>
  <cp:lastModifiedBy>Dell</cp:lastModifiedBy>
  <cp:revision>43</cp:revision>
  <dcterms:created xsi:type="dcterms:W3CDTF">2018-04-22T08:30:22Z</dcterms:created>
  <dcterms:modified xsi:type="dcterms:W3CDTF">2021-10-02T06:46:25Z</dcterms:modified>
</cp:coreProperties>
</file>