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9" r:id="rId3"/>
    <p:sldId id="286" r:id="rId4"/>
    <p:sldId id="271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7" r:id="rId13"/>
    <p:sldId id="278" r:id="rId14"/>
  </p:sldIdLst>
  <p:sldSz cx="12192000" cy="6858000"/>
  <p:notesSz cx="6858000" cy="9144000"/>
  <p:embeddedFontLst>
    <p:embeddedFont>
      <p:font typeface="Roboto Mono" panose="020B0604020202020204" charset="0"/>
      <p:regular r:id="rId16"/>
      <p:bold r:id="rId17"/>
      <p:italic r:id="rId18"/>
      <p:boldItalic r:id="rId19"/>
    </p:embeddedFont>
    <p:embeddedFont>
      <p:font typeface="Abril Fatfac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55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1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075418" y="2384539"/>
            <a:ext cx="7946405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 smtClean="0"/>
              <a:t>Проект: Филмов каталог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/>
              <a:t> And here you can add a subtitle.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32"/>
            <a:ext cx="12140237" cy="61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4" y="428206"/>
            <a:ext cx="11508141" cy="60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279844" y="17856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 smtClean="0"/>
              <a:t>Благодарим за вниманието.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900" y="3289971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Изготвили: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Георги Карадаков,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Стефан Яновски,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Любослав Алексов.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100" dirty="0"/>
              <a:t>К</a:t>
            </a:r>
            <a:r>
              <a:rPr lang="bg-BG" sz="5100" dirty="0" smtClean="0"/>
              <a:t>редити</a:t>
            </a:r>
            <a:r>
              <a:rPr lang="en" sz="5100" dirty="0" smtClean="0"/>
              <a:t>.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34200" y="3252561"/>
            <a:ext cx="8608200" cy="7102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Presentation Template: </a:t>
            </a: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SlidesMania</a:t>
            </a:r>
            <a:endParaRPr sz="24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12" y="2434855"/>
            <a:ext cx="8880172" cy="1926834"/>
          </a:xfrm>
        </p:spPr>
        <p:txBody>
          <a:bodyPr/>
          <a:lstStyle/>
          <a:p>
            <a:r>
              <a:rPr lang="bg-BG" sz="2600" dirty="0" smtClean="0"/>
              <a:t>Проектът ни предоставя възможността да гледате филми и актьори, които са съхранени в нашата база данни. Също така може да видите актьорите, които играят в даден филм или филмите, в които играят дадени актьори.</a:t>
            </a:r>
            <a:endParaRPr lang="bg-BG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3140927" y="155448"/>
            <a:ext cx="6070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2100"/>
              </a:spcAft>
            </a:pPr>
            <a:r>
              <a:rPr lang="en-US" sz="4000" dirty="0">
                <a:solidFill>
                  <a:schemeClr val="accent3"/>
                </a:solidFill>
              </a:rPr>
              <a:t>&lt;p&gt;</a:t>
            </a:r>
            <a:r>
              <a:rPr lang="en-US" sz="4000" dirty="0"/>
              <a:t> </a:t>
            </a:r>
            <a:r>
              <a:rPr lang="bg-BG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Кратко резюме</a:t>
            </a:r>
            <a:r>
              <a:rPr lang="en-US" sz="4000" dirty="0" smtClean="0">
                <a:solidFill>
                  <a:schemeClr val="accent3"/>
                </a:solidFill>
              </a:rPr>
              <a:t>&lt;/</a:t>
            </a:r>
            <a:r>
              <a:rPr lang="en-US" sz="4000" dirty="0">
                <a:solidFill>
                  <a:schemeClr val="accent3"/>
                </a:solidFill>
              </a:rPr>
              <a:t>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956" y="2159544"/>
            <a:ext cx="5451172" cy="4180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600" dirty="0" smtClean="0"/>
              <a:t>Да търсите филми и актьори.</a:t>
            </a:r>
            <a:br>
              <a:rPr lang="bg-BG" sz="2600" dirty="0" smtClean="0"/>
            </a:br>
            <a:endParaRPr lang="bg-BG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3140927" y="155448"/>
            <a:ext cx="6070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p&gt;</a:t>
            </a:r>
            <a:r>
              <a:rPr lang="bg-BG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Функционалност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0667" y="1234440"/>
            <a:ext cx="8330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Нашето приложение ви предоставя опциите:</a:t>
            </a:r>
            <a:endParaRPr lang="bg-BG" sz="3000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8956" y="2953078"/>
            <a:ext cx="8041972" cy="41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600" dirty="0" smtClean="0"/>
              <a:t>Да проверите кои актьори в кой филм играят.</a:t>
            </a:r>
            <a:br>
              <a:rPr lang="bg-BG" sz="2600" dirty="0" smtClean="0"/>
            </a:br>
            <a:endParaRPr lang="bg-BG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8956" y="3764486"/>
            <a:ext cx="8416876" cy="41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600" dirty="0" smtClean="0"/>
              <a:t>Да видите каква информация запазваме за вас.</a:t>
            </a:r>
            <a:br>
              <a:rPr lang="bg-BG" sz="2600" dirty="0" smtClean="0"/>
            </a:br>
            <a:endParaRPr lang="bg-BG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68956" y="4576115"/>
            <a:ext cx="8672571" cy="41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600" dirty="0" smtClean="0"/>
              <a:t>Да видите всички филми и актьори, които са в базата данни.</a:t>
            </a:r>
            <a:br>
              <a:rPr lang="bg-BG" sz="2600" dirty="0" smtClean="0"/>
            </a:b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14644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bg-BG" dirty="0"/>
              <a:t>Таблици в базата данни</a:t>
            </a:r>
            <a:endParaRPr lang="bg-BG" sz="6000" dirty="0">
              <a:solidFill>
                <a:schemeClr val="accent2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bg-BG" dirty="0"/>
              <a:t>Ф</a:t>
            </a:r>
            <a:r>
              <a:rPr lang="bg-BG" dirty="0" smtClean="0"/>
              <a:t>илми</a:t>
            </a:r>
            <a:endParaRPr dirty="0"/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Съдържа всички филми и информацията за тях.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bg-BG" dirty="0" smtClean="0"/>
              <a:t>Актьори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bg-BG" dirty="0" smtClean="0"/>
              <a:t>Потребители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bg-BG" dirty="0" smtClean="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360504" y="4297725"/>
            <a:ext cx="353739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bg-BG" dirty="0" smtClean="0"/>
              <a:t>Информация за актьори</a:t>
            </a:r>
          </a:p>
        </p:txBody>
      </p:sp>
      <p:sp>
        <p:nvSpPr>
          <p:cNvPr id="549" name="Google Shape;549;p37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bg-BG" dirty="0" smtClean="0"/>
              <a:t>Съдържа информацията за всеки един потребител.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9"/>
          </p:nvPr>
        </p:nvSpPr>
        <p:spPr>
          <a:xfrm>
            <a:off x="4620200" y="4487625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bg-BG" dirty="0" smtClean="0"/>
              <a:t>Съдържа информация за всички акт</a:t>
            </a:r>
            <a:r>
              <a:rPr lang="bg-BG" dirty="0"/>
              <a:t>ь</a:t>
            </a:r>
            <a:r>
              <a:rPr lang="bg-BG" dirty="0" smtClean="0"/>
              <a:t>ори в таблицата актьори.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bg-BG" dirty="0" smtClean="0"/>
              <a:t>Съдържа всички актьори.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5"/>
          <p:cNvSpPr txBox="1">
            <a:spLocks noGrp="1"/>
          </p:cNvSpPr>
          <p:nvPr>
            <p:ph type="title"/>
          </p:nvPr>
        </p:nvSpPr>
        <p:spPr>
          <a:xfrm>
            <a:off x="415650" y="344902"/>
            <a:ext cx="11360700" cy="86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Класът, който съдържа целият </a:t>
            </a:r>
            <a:r>
              <a:rPr lang="en-US" sz="4000" dirty="0" smtClean="0"/>
              <a:t>sql </a:t>
            </a:r>
            <a:r>
              <a:rPr lang="bg-BG" sz="4000" dirty="0" smtClean="0"/>
              <a:t>код.</a:t>
            </a:r>
            <a:endParaRPr sz="40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6" y="1034597"/>
            <a:ext cx="11753988" cy="5823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1" y="399340"/>
            <a:ext cx="11018337" cy="61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78" y="634137"/>
            <a:ext cx="8724290" cy="55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2" y="969264"/>
            <a:ext cx="11196593" cy="48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8" y="183787"/>
            <a:ext cx="11568122" cy="63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180</Words>
  <Application>Microsoft Office PowerPoint</Application>
  <PresentationFormat>Widescreen</PresentationFormat>
  <Paragraphs>27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Mono</vt:lpstr>
      <vt:lpstr>Abril Fatface</vt:lpstr>
      <vt:lpstr>Calibri</vt:lpstr>
      <vt:lpstr>Roboto</vt:lpstr>
      <vt:lpstr>Arial</vt:lpstr>
      <vt:lpstr>Aldrich</vt:lpstr>
      <vt:lpstr>SlidesMania</vt:lpstr>
      <vt:lpstr>Проект: Филмов каталог</vt:lpstr>
      <vt:lpstr>Проектът ни предоставя възможността да гледате филми и актьори, които са съхранени в нашата база данни. Също така може да видите актьорите, които играят в даден филм или филмите, в които играят дадени актьори.</vt:lpstr>
      <vt:lpstr>Да търсите филми и актьори. </vt:lpstr>
      <vt:lpstr>Таблици в базата данни</vt:lpstr>
      <vt:lpstr>Класът, който съдържа целият sql код.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Благодарим за вниманието.</vt:lpstr>
      <vt:lpstr>Кредити.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Филмов каталог</dc:title>
  <dc:creator>Georgi</dc:creator>
  <cp:lastModifiedBy>Georgi</cp:lastModifiedBy>
  <cp:revision>18</cp:revision>
  <dcterms:modified xsi:type="dcterms:W3CDTF">2023-04-08T22:04:51Z</dcterms:modified>
</cp:coreProperties>
</file>