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3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12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8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9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70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20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9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3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3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9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7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datacamp.com/blog/classification-machine-learn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nikhil7280/weather-type-classification/dat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 dirty="0" err="1">
                <a:latin typeface="Arial"/>
              </a:rPr>
              <a:t>Курсов</a:t>
            </a:r>
            <a:r>
              <a:rPr lang="en-GB" sz="6000" b="0" strike="noStrike" spc="-1" dirty="0">
                <a:latin typeface="Arial"/>
              </a:rPr>
              <a:t> </a:t>
            </a:r>
            <a:r>
              <a:rPr lang="en-GB" sz="6000" b="0" strike="noStrike" spc="-1" dirty="0" err="1">
                <a:latin typeface="Arial"/>
              </a:rPr>
              <a:t>проект</a:t>
            </a:r>
            <a:r>
              <a:rPr lang="en-GB" sz="6000" b="0" strike="noStrike" spc="-1" dirty="0">
                <a:latin typeface="Arial"/>
              </a:rPr>
              <a:t> </a:t>
            </a:r>
            <a:r>
              <a:rPr lang="en-GB" sz="6000" b="0" strike="noStrike" spc="-1" dirty="0" err="1">
                <a:latin typeface="Arial"/>
              </a:rPr>
              <a:t>по</a:t>
            </a:r>
            <a:r>
              <a:rPr lang="en-GB" sz="6000" b="0" strike="noStrike" spc="-1" dirty="0">
                <a:latin typeface="Arial"/>
              </a:rPr>
              <a:t> </a:t>
            </a:r>
            <a:r>
              <a:rPr lang="en-GB" sz="6000" b="0" strike="noStrike" spc="-1" dirty="0" err="1">
                <a:latin typeface="Arial"/>
              </a:rPr>
              <a:t>Невронни</a:t>
            </a:r>
            <a:r>
              <a:rPr lang="en-GB" sz="6000" b="0" strike="noStrike" spc="-1" dirty="0">
                <a:latin typeface="Arial"/>
              </a:rPr>
              <a:t> </a:t>
            </a:r>
            <a:r>
              <a:rPr lang="en-GB" sz="6000" b="0" strike="noStrike" spc="-1" dirty="0" err="1">
                <a:latin typeface="Arial"/>
              </a:rPr>
              <a:t>мрежи</a:t>
            </a:r>
            <a:r>
              <a:rPr lang="en-GB" sz="6000" b="0" strike="noStrike" spc="-1" dirty="0">
                <a:latin typeface="Arial"/>
              </a:rPr>
              <a:t> и </a:t>
            </a:r>
            <a:r>
              <a:rPr lang="en-GB" sz="6000" b="0" strike="noStrike" spc="-1" dirty="0" err="1">
                <a:latin typeface="Arial"/>
              </a:rPr>
              <a:t>генетични</a:t>
            </a:r>
            <a:r>
              <a:rPr lang="en-GB" sz="6000" b="0" strike="noStrike" spc="-1" dirty="0">
                <a:latin typeface="Arial"/>
              </a:rPr>
              <a:t> </a:t>
            </a:r>
            <a:r>
              <a:rPr lang="en-GB" sz="6000" b="0" strike="noStrike" spc="-1" dirty="0" err="1">
                <a:latin typeface="Arial"/>
              </a:rPr>
              <a:t>алгоритми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48120" y="60300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 dirty="0" err="1">
                <a:latin typeface="Arial"/>
              </a:rPr>
              <a:t>Георги</a:t>
            </a:r>
            <a:r>
              <a:rPr lang="en-GB" sz="2400" b="0" strike="noStrike" spc="-1" dirty="0">
                <a:latin typeface="Arial"/>
              </a:rPr>
              <a:t> </a:t>
            </a:r>
            <a:r>
              <a:rPr lang="en-GB" sz="2400" b="0" strike="noStrike" spc="-1" dirty="0" err="1">
                <a:latin typeface="Arial"/>
              </a:rPr>
              <a:t>Ненов</a:t>
            </a:r>
            <a:r>
              <a:rPr lang="en-GB" sz="2400" b="0" strike="noStrike" spc="-1" dirty="0">
                <a:latin typeface="Arial"/>
              </a:rPr>
              <a:t> </a:t>
            </a:r>
            <a:r>
              <a:rPr lang="en-GB" sz="2400" b="0" strike="noStrike" spc="-1" dirty="0" err="1">
                <a:latin typeface="Arial"/>
              </a:rPr>
              <a:t>Катевски</a:t>
            </a:r>
            <a:endParaRPr lang="bg-BG" sz="24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 dirty="0">
                <a:latin typeface="Arial"/>
              </a:rPr>
              <a:t> 4MI3400466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Техническа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среда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72760" y="1656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800" b="0" strike="noStrike" spc="-1" dirty="0" err="1">
                <a:latin typeface="Arial"/>
              </a:rPr>
              <a:t>Процесор</a:t>
            </a:r>
            <a:r>
              <a:rPr lang="en-GB" sz="2800" b="0" strike="noStrike" spc="-1" dirty="0">
                <a:latin typeface="Arial"/>
              </a:rPr>
              <a:t>: Intel(R) Core(TM) i7-8750H CPU @ 2.20GHz 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Памет</a:t>
            </a:r>
            <a:r>
              <a:rPr lang="en-GB" sz="2800" b="0" strike="noStrike" spc="-1" dirty="0">
                <a:latin typeface="Arial"/>
              </a:rPr>
              <a:t>: 8GB DDR4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Твърд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диск</a:t>
            </a:r>
            <a:r>
              <a:rPr lang="en-GB" sz="2800" b="0" strike="noStrike" spc="-1" dirty="0">
                <a:latin typeface="Arial"/>
              </a:rPr>
              <a:t>: 1TB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Операционна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система</a:t>
            </a:r>
            <a:r>
              <a:rPr lang="en-GB" sz="2800" b="0" strike="noStrike" spc="-1" dirty="0">
                <a:latin typeface="Arial"/>
              </a:rPr>
              <a:t>: Windows 10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Език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реализация</a:t>
            </a:r>
            <a:r>
              <a:rPr lang="en-GB" sz="2800" b="0" strike="noStrike" spc="-1" dirty="0">
                <a:latin typeface="Arial"/>
              </a:rPr>
              <a:t>: Python 3.10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8000" y="-144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Подготовка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919267" y="3659738"/>
            <a:ext cx="2591640" cy="2973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282804" y="1138094"/>
            <a:ext cx="3476160" cy="43740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/>
        </p:blipFill>
        <p:spPr>
          <a:xfrm>
            <a:off x="282804" y="1894969"/>
            <a:ext cx="4524480" cy="1550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" name="Picture 105"/>
          <p:cNvPicPr/>
          <p:nvPr/>
        </p:nvPicPr>
        <p:blipFill>
          <a:blip r:embed="rId5"/>
          <a:stretch/>
        </p:blipFill>
        <p:spPr>
          <a:xfrm>
            <a:off x="4167390" y="4480158"/>
            <a:ext cx="7775640" cy="154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7" name="Picture 106"/>
          <p:cNvPicPr/>
          <p:nvPr/>
        </p:nvPicPr>
        <p:blipFill>
          <a:blip r:embed="rId6"/>
          <a:stretch/>
        </p:blipFill>
        <p:spPr>
          <a:xfrm>
            <a:off x="5071930" y="1280858"/>
            <a:ext cx="6465960" cy="2378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Задача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прогноза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673683" y="4424400"/>
            <a:ext cx="8514360" cy="1606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961329" y="3033056"/>
            <a:ext cx="3894120" cy="111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1" name="TextShape 2"/>
          <p:cNvSpPr txBox="1"/>
          <p:nvPr/>
        </p:nvSpPr>
        <p:spPr>
          <a:xfrm>
            <a:off x="576000" y="1701360"/>
            <a:ext cx="1101600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strike="noStrike" spc="-1">
                <a:latin typeface="Arial"/>
              </a:rPr>
              <a:t>Създаване и обучение на невронна мрежа за прогнозиране на температурата на базата на различни метеорологични данни.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843" y="72325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Резултати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от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задачата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прогноза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629146" y="1919802"/>
            <a:ext cx="5400000" cy="45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6504866" y="5125736"/>
            <a:ext cx="3886200" cy="86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Задача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класификация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631080" y="2876940"/>
            <a:ext cx="6263640" cy="1104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360000" y="4553888"/>
            <a:ext cx="8514360" cy="1606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8" name="TextShape 2"/>
          <p:cNvSpPr txBox="1"/>
          <p:nvPr/>
        </p:nvSpPr>
        <p:spPr>
          <a:xfrm>
            <a:off x="631080" y="1800000"/>
            <a:ext cx="119689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strike="noStrike" spc="-1">
                <a:latin typeface="Arial"/>
              </a:rPr>
              <a:t>Разработване модел, който да прогнозира времето на дадена локация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Резултати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от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задачата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класификация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251720" y="1867922"/>
            <a:ext cx="9687600" cy="4229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Задача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клъстеризация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216360" y="1689840"/>
            <a:ext cx="4895640" cy="363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4" name="TextShape 2"/>
          <p:cNvSpPr txBox="1"/>
          <p:nvPr/>
        </p:nvSpPr>
        <p:spPr>
          <a:xfrm>
            <a:off x="5112000" y="1989720"/>
            <a:ext cx="6624000" cy="67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strike="noStrike" spc="-1">
                <a:latin typeface="Arial"/>
              </a:rPr>
              <a:t>Графиката от метода на лакътя потвърждава, че три клъстера са оптималният брой за тези данни</a:t>
            </a:r>
          </a:p>
        </p:txBody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5272256" y="3177426"/>
            <a:ext cx="6552000" cy="141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Резултати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от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задачата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за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клъстеризация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3086573" y="1689840"/>
            <a:ext cx="5310720" cy="395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8" name="TextShape 2"/>
          <p:cNvSpPr txBox="1"/>
          <p:nvPr/>
        </p:nvSpPr>
        <p:spPr>
          <a:xfrm>
            <a:off x="2643365" y="5816561"/>
            <a:ext cx="842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Резултат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на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графиката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разделяйки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данните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на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три</a:t>
            </a:r>
            <a:r>
              <a:rPr lang="en-GB" sz="1800" b="0" strike="noStrike" spc="-1" dirty="0">
                <a:latin typeface="Arial"/>
              </a:rPr>
              <a:t> </a:t>
            </a:r>
            <a:r>
              <a:rPr lang="en-GB" sz="1800" b="0" strike="noStrike" spc="-1" dirty="0" err="1">
                <a:latin typeface="Arial"/>
              </a:rPr>
              <a:t>клъстера</a:t>
            </a:r>
            <a:r>
              <a:rPr lang="en-GB" sz="1800" b="0" strike="noStrike" spc="-1" dirty="0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23826" y="365039"/>
            <a:ext cx="10429133" cy="20105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GB" b="0" strike="noStrike" spc="-1" dirty="0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670885" y="674584"/>
            <a:ext cx="842400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bg-BG" sz="4400" spc="-1" dirty="0">
                <a:latin typeface="Arial"/>
              </a:rPr>
              <a:t>Източници</a:t>
            </a:r>
            <a:r>
              <a:rPr lang="en-GB" sz="1800" b="0" strike="noStrike" spc="-1" dirty="0">
                <a:latin typeface="Arial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A017-08D3-7B77-3C0B-8DA98904513B}"/>
              </a:ext>
            </a:extLst>
          </p:cNvPr>
          <p:cNvSpPr txBox="1"/>
          <p:nvPr/>
        </p:nvSpPr>
        <p:spPr>
          <a:xfrm>
            <a:off x="566813" y="2106150"/>
            <a:ext cx="842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 https://www.datacamp.com/blog/classification-machine-learning</a:t>
            </a:r>
            <a:endParaRPr lang="bg-BG" dirty="0"/>
          </a:p>
          <a:p>
            <a:endParaRPr lang="en-US" dirty="0"/>
          </a:p>
          <a:p>
            <a:r>
              <a:rPr lang="en-GB" sz="1800" b="0" u="sng" strike="noStrike" spc="-1" dirty="0">
                <a:uFillTx/>
                <a:latin typeface="Arial"/>
              </a:rPr>
              <a:t>2) </a:t>
            </a:r>
            <a:r>
              <a:rPr lang="en-GB" sz="1800" b="0" u="sng" strike="noStrike" spc="-1" dirty="0">
                <a:uFillTx/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bg-BG" sz="1800" b="0" u="sng" strike="noStrike" spc="-1" dirty="0">
              <a:uFillTx/>
              <a:latin typeface="Arial"/>
            </a:endParaRPr>
          </a:p>
          <a:p>
            <a:endParaRPr lang="en-GB" sz="1800" b="0" u="sng" strike="noStrike" spc="-1" dirty="0">
              <a:uFillTx/>
              <a:latin typeface="Arial"/>
            </a:endParaRPr>
          </a:p>
          <a:p>
            <a:r>
              <a:rPr lang="en-GB" sz="1800" b="0" u="sng" strike="noStrike" spc="-1" dirty="0">
                <a:uFillTx/>
                <a:latin typeface="Arial"/>
              </a:rPr>
              <a:t>3) </a:t>
            </a:r>
            <a:r>
              <a:rPr lang="en-GB" sz="1800" b="0" u="sng" strike="noStrike" spc="-1" dirty="0">
                <a:uFillTx/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https://www.kaggle.com/datasets/nikhil7280/weather-type-classification/data</a:t>
            </a:r>
            <a:endParaRPr lang="bg-BG" sz="1800" b="0" u="sng" strike="noStrike" spc="-1" dirty="0">
              <a:uFillTx/>
              <a:latin typeface="Arial"/>
            </a:endParaRPr>
          </a:p>
          <a:p>
            <a:endParaRPr lang="bg-BG" sz="1800" b="0" u="sng" strike="noStrike" spc="-1" dirty="0">
              <a:uFillTx/>
              <a:latin typeface="Arial"/>
            </a:endParaRPr>
          </a:p>
          <a:p>
            <a:r>
              <a:rPr lang="bg-BG" u="sng" spc="-1" dirty="0">
                <a:latin typeface="Arial"/>
              </a:rPr>
              <a:t>4) </a:t>
            </a:r>
            <a:r>
              <a:rPr lang="en-US" u="sng" spc="-1" dirty="0">
                <a:latin typeface="Arial"/>
              </a:rPr>
              <a:t>https://chatgpt.com/</a:t>
            </a:r>
            <a:endParaRPr lang="en-GB" sz="1800" b="0" strike="noStrike" spc="-1" dirty="0">
              <a:latin typeface="Arial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637989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63760" y="5902200"/>
            <a:ext cx="3527640" cy="178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sz="2600" b="0" strike="noStrike" spc="-1" dirty="0" err="1">
                <a:latin typeface="Arial"/>
                <a:ea typeface="DejaVu Sans"/>
              </a:rPr>
              <a:t>Георги</a:t>
            </a:r>
            <a:r>
              <a:rPr lang="en-GB" sz="2600" b="0" strike="noStrike" spc="-1" dirty="0">
                <a:latin typeface="Arial"/>
                <a:ea typeface="DejaVu Sans"/>
              </a:rPr>
              <a:t> </a:t>
            </a:r>
            <a:r>
              <a:rPr lang="en-GB" sz="2600" b="0" strike="noStrike" spc="-1" dirty="0" err="1">
                <a:latin typeface="Arial"/>
                <a:ea typeface="DejaVu Sans"/>
              </a:rPr>
              <a:t>Катевски</a:t>
            </a:r>
            <a:br>
              <a:rPr dirty="0"/>
            </a:br>
            <a:r>
              <a:rPr lang="en-GB" sz="2600" b="0" strike="noStrike" spc="-1" dirty="0">
                <a:latin typeface="Arial"/>
                <a:ea typeface="DejaVu Sans"/>
              </a:rPr>
              <a:t>ФН: 6MI3400466</a:t>
            </a:r>
            <a:endParaRPr lang="en-GB" sz="2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24990-EFAF-61D7-3657-CED0611A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0" y="588829"/>
            <a:ext cx="7966190" cy="53133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Съдържание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689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500" lnSpcReduction="20000"/>
          </a:bodyPr>
          <a:lstStyle/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Набор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от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данни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Анализ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данните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Техническа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среда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Подготовка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данните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Задачи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прогноза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класификация</a:t>
            </a:r>
            <a:endParaRPr lang="en-GB" sz="28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клъстеризация</a:t>
            </a:r>
            <a:endParaRPr lang="bg-BG" sz="2400" b="0" strike="noStrike" spc="-1" dirty="0">
              <a:latin typeface="Arial"/>
            </a:endParaRPr>
          </a:p>
          <a:p>
            <a:pPr marL="51507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bg-BG" sz="2800" spc="-1" dirty="0">
                <a:latin typeface="Arial"/>
              </a:rPr>
              <a:t>Източници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Набор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от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769400"/>
            <a:ext cx="11424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Линк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към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набора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от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данни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прогноза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времето</a:t>
            </a:r>
            <a:endParaRPr lang="en-GB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sng" strike="noStrike" spc="-1" dirty="0">
                <a:uFillTx/>
                <a:latin typeface="Arial"/>
              </a:rPr>
              <a:t>https://www.kaggle.com/datasets/nikhil7280/weather-type-classification/data</a:t>
            </a:r>
            <a:endParaRPr lang="en-GB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Типове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свойства</a:t>
            </a:r>
            <a:r>
              <a:rPr lang="en-GB" sz="2800" b="0" strike="noStrike" spc="-1" dirty="0">
                <a:latin typeface="Arial"/>
              </a:rPr>
              <a:t> 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latin typeface="Arial"/>
              </a:rPr>
              <a:t>Категорни</a:t>
            </a:r>
            <a:endParaRPr lang="en-GB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latin typeface="Arial"/>
              </a:rPr>
              <a:t>Числови</a:t>
            </a:r>
            <a:endParaRPr lang="en-GB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Брой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индивиди</a:t>
            </a:r>
            <a:endParaRPr lang="en-GB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latin typeface="Arial"/>
              </a:rPr>
              <a:t>13200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Брой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свойства</a:t>
            </a:r>
            <a:endParaRPr lang="en-GB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latin typeface="Arial"/>
              </a:rPr>
              <a:t>13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943701" y="2630160"/>
            <a:ext cx="9325800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2088000" y="4538160"/>
            <a:ext cx="7592040" cy="1437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4" name="TextShape 1"/>
          <p:cNvSpPr txBox="1"/>
          <p:nvPr/>
        </p:nvSpPr>
        <p:spPr>
          <a:xfrm>
            <a:off x="3312000" y="603720"/>
            <a:ext cx="525600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4400" b="0" strike="noStrike" spc="-1" dirty="0" err="1">
                <a:latin typeface="Arial"/>
              </a:rPr>
              <a:t>Анализ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32000" y="1773720"/>
            <a:ext cx="100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GB" sz="1800" b="0" strike="noStrike" spc="-1">
                <a:latin typeface="Arial"/>
              </a:rPr>
              <a:t>Данните включват различни метеорологични параметри като облачност, сезон, тип време и местоположение, които се използват за прогнозиране на температурата.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80612" y="56561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Анализ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343980" y="872664"/>
            <a:ext cx="3527640" cy="2839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343980" y="3711892"/>
            <a:ext cx="3527640" cy="3046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9" name="Picture 88"/>
          <p:cNvPicPr/>
          <p:nvPr/>
        </p:nvPicPr>
        <p:blipFill>
          <a:blip r:embed="rId4"/>
          <a:stretch/>
        </p:blipFill>
        <p:spPr>
          <a:xfrm>
            <a:off x="4776866" y="1483132"/>
            <a:ext cx="5638680" cy="4457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Анализ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6037560" y="1728000"/>
            <a:ext cx="5482080" cy="3311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504000" y="1800000"/>
            <a:ext cx="5183640" cy="3211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8000" y="258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Анализ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3578400" y="1368000"/>
            <a:ext cx="4557600" cy="323964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1969560" y="4824000"/>
            <a:ext cx="7678440" cy="14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60760" y="216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Анализ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на</a:t>
            </a:r>
            <a:r>
              <a:rPr lang="en-GB" sz="4400" b="0" strike="noStrike" spc="-1" dirty="0">
                <a:latin typeface="Arial"/>
              </a:rPr>
              <a:t> </a:t>
            </a:r>
            <a:r>
              <a:rPr lang="en-GB" sz="4400" b="0" strike="noStrike" spc="-1" dirty="0" err="1">
                <a:latin typeface="Arial"/>
              </a:rPr>
              <a:t>данните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036949" y="1737426"/>
            <a:ext cx="9770615" cy="373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 err="1">
                <a:latin typeface="Arial"/>
              </a:rPr>
              <a:t>Задачи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587415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прогноза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времето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база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температура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класификация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прогноза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времето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база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локация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 err="1">
                <a:latin typeface="Arial"/>
              </a:rPr>
              <a:t>Задача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клъстеризация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прогноза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за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времето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спрямо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локацията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реализирана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чрез</a:t>
            </a:r>
            <a:r>
              <a:rPr lang="en-GB" sz="2800" b="0" strike="noStrike" spc="-1" dirty="0">
                <a:latin typeface="Arial"/>
              </a:rPr>
              <a:t> </a:t>
            </a:r>
            <a:r>
              <a:rPr lang="en-GB" sz="2800" b="0" strike="noStrike" spc="-1" dirty="0" err="1">
                <a:latin typeface="Arial"/>
              </a:rPr>
              <a:t>kMeans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311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Невронни мрежи и генетични алгоритми</dc:title>
  <dc:subject/>
  <dc:creator>Tsvyatkov, Ivan</dc:creator>
  <dc:description/>
  <cp:lastModifiedBy>Katevski Georgi (RBBG/ENG72)</cp:lastModifiedBy>
  <cp:revision>17</cp:revision>
  <dcterms:created xsi:type="dcterms:W3CDTF">2024-06-22T12:25:25Z</dcterms:created>
  <dcterms:modified xsi:type="dcterms:W3CDTF">2024-07-03T22:32:19Z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