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25" r:id="rId19"/>
    <p:sldId id="419" r:id="rId20"/>
    <p:sldId id="420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21" r:id="rId32"/>
    <p:sldId id="422" r:id="rId33"/>
    <p:sldId id="423" r:id="rId34"/>
    <p:sldId id="424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70" d="100"/>
          <a:sy n="70" d="100"/>
        </p:scale>
        <p:origin x="-516" y="-4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10-Jul-14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6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4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10-Jul-14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gif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7" Type="http://schemas.openxmlformats.org/officeDocument/2006/relationships/hyperlink" Target="http://jsperf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weave.com/" TargetMode="External"/><Relationship Id="rId5" Type="http://schemas.openxmlformats.org/officeDocument/2006/relationships/hyperlink" Target="http://jsbin.com/" TargetMode="External"/><Relationship Id="rId4" Type="http://schemas.openxmlformats.org/officeDocument/2006/relationships/hyperlink" Target="http://www.jslint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basi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Tools for Writing / Editing / Debugging JavaScript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812" y="4187924"/>
            <a:ext cx="1805422" cy="1805422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5572" y="3908858"/>
            <a:ext cx="4048687" cy="92995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72" y="5182475"/>
            <a:ext cx="4060109" cy="913525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154801"/>
            <a:ext cx="7924800" cy="737501"/>
          </a:xfrm>
        </p:spPr>
        <p:txBody>
          <a:bodyPr/>
          <a:lstStyle/>
          <a:p>
            <a:r>
              <a:rPr lang="en-US" sz="4800" dirty="0"/>
              <a:t>Working with  Sublime Text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1947966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12" y="3030218"/>
            <a:ext cx="5105400" cy="3294382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7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18586"/>
            <a:ext cx="11772997" cy="55108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Plugins extend the power of Sublime Text</a:t>
            </a:r>
          </a:p>
          <a:p>
            <a:pPr lvl="1"/>
            <a:r>
              <a:rPr lang="en-US" dirty="0" smtClean="0"/>
              <a:t>Code highlighting </a:t>
            </a:r>
          </a:p>
          <a:p>
            <a:pPr lvl="1"/>
            <a:r>
              <a:rPr lang="en-US" dirty="0" smtClean="0"/>
              <a:t>Auto completion / IntelliSense</a:t>
            </a:r>
            <a:endParaRPr lang="bg-BG" dirty="0" smtClean="0"/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Plugins can be installed two ways: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Download the package, paste it in a special folder and go</a:t>
            </a:r>
          </a:p>
          <a:p>
            <a:pPr marL="1161997" lvl="2" indent="-457200"/>
            <a:r>
              <a:rPr lang="en-US" dirty="0" smtClean="0"/>
              <a:t>C</a:t>
            </a:r>
            <a:r>
              <a:rPr lang="en-US" dirty="0"/>
              <a:t>:\Users</a:t>
            </a:r>
            <a:r>
              <a:rPr lang="en-US" dirty="0" smtClean="0"/>
              <a:t>\[user]\AppData\Roaming\Sublime </a:t>
            </a:r>
            <a:r>
              <a:rPr lang="en-US" dirty="0"/>
              <a:t>Text </a:t>
            </a:r>
            <a:r>
              <a:rPr lang="en-US" dirty="0" smtClean="0"/>
              <a:t>2\Packages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Or, install the “Package Control” plugin and then install plugins </a:t>
            </a:r>
            <a:r>
              <a:rPr lang="en-US" dirty="0"/>
              <a:t>directly from Sublime </a:t>
            </a:r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256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986607"/>
            <a:ext cx="7924800" cy="1568497"/>
          </a:xfrm>
        </p:spPr>
        <p:txBody>
          <a:bodyPr/>
          <a:lstStyle/>
          <a:p>
            <a:r>
              <a:rPr lang="en-US" dirty="0" smtClean="0"/>
              <a:t>Installing Plugins for 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494185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960" t="26000" r="61468" b="32476"/>
          <a:stretch/>
        </p:blipFill>
        <p:spPr>
          <a:xfrm>
            <a:off x="4000858" y="3398992"/>
            <a:ext cx="4187108" cy="2925608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97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Useful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almost indefinite number of Sublime Text 2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 of useful Sublime Text 2 plugins</a:t>
            </a:r>
          </a:p>
          <a:p>
            <a:pPr lvl="1">
              <a:lnSpc>
                <a:spcPct val="100000"/>
              </a:lnSpc>
            </a:pP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IndentGuides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– marks the indents (tabs)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StatusBarExtension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– adds encoding to the status bar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ClipboardHistory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– history of Copy</a:t>
            </a:r>
            <a:r>
              <a:rPr lang="bg-BG" sz="3000" dirty="0"/>
              <a:t> </a:t>
            </a:r>
            <a:r>
              <a:rPr lang="en-US" sz="3000" dirty="0"/>
              <a:t>&amp;</a:t>
            </a:r>
            <a:r>
              <a:rPr lang="bg-BG" sz="3000" dirty="0"/>
              <a:t> </a:t>
            </a:r>
            <a:r>
              <a:rPr lang="en-US" sz="3000" dirty="0"/>
              <a:t>Paste</a:t>
            </a:r>
          </a:p>
          <a:p>
            <a:pPr lvl="1">
              <a:lnSpc>
                <a:spcPct val="100000"/>
              </a:lnSpc>
            </a:pP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Nettuts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+ Fetch </a:t>
            </a:r>
            <a:r>
              <a:rPr lang="en-US" sz="3000" dirty="0"/>
              <a:t>– easier fetching of files</a:t>
            </a:r>
          </a:p>
          <a:p>
            <a:pPr lvl="1">
              <a:lnSpc>
                <a:spcPct val="100000"/>
              </a:lnSpc>
            </a:pP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SiderBarEnhancements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– extensions to sidebars</a:t>
            </a:r>
          </a:p>
          <a:p>
            <a:pPr lvl="1">
              <a:lnSpc>
                <a:spcPct val="100000"/>
              </a:lnSpc>
            </a:pP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SublimeCodeIntel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– adds code </a:t>
            </a:r>
            <a:r>
              <a:rPr lang="en-US" sz="3000" dirty="0" err="1"/>
              <a:t>intellisense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813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924744"/>
            <a:ext cx="7924800" cy="820600"/>
          </a:xfrm>
        </p:spPr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1785823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55" t="3681" r="2248" b="2832"/>
          <a:stretch/>
        </p:blipFill>
        <p:spPr>
          <a:xfrm>
            <a:off x="3380241" y="2667000"/>
            <a:ext cx="5428342" cy="3624024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64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93539"/>
            <a:ext cx="10210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Sublime Text 2 JavaScript Plugins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54096"/>
            <a:ext cx="11734800" cy="5524870"/>
          </a:xfrm>
        </p:spPr>
        <p:txBody>
          <a:bodyPr/>
          <a:lstStyle/>
          <a:p>
            <a:r>
              <a:rPr lang="en-US" dirty="0" smtClean="0"/>
              <a:t>List of useful plugins for JavaScript development: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compiles LESS code to CSS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JsFormat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formats JS code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SublimeLinter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adds static code analysis for JS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BracketHighligher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highlights opening and closing brackets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adds jQuery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2" y="2209800"/>
            <a:ext cx="8938472" cy="1568497"/>
          </a:xfrm>
        </p:spPr>
        <p:txBody>
          <a:bodyPr/>
          <a:lstStyle/>
          <a:p>
            <a:r>
              <a:rPr lang="en-US" dirty="0" smtClean="0"/>
              <a:t>Sublime Text 2 Plugins </a:t>
            </a:r>
            <a:br>
              <a:rPr lang="en-US" dirty="0" smtClean="0"/>
            </a:br>
            <a:r>
              <a:rPr lang="en-US" dirty="0" smtClean="0"/>
              <a:t>for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3895613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93539"/>
            <a:ext cx="10210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Running JavaScript in Sublime Console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54096"/>
            <a:ext cx="11734800" cy="5524870"/>
          </a:xfrm>
        </p:spPr>
        <p:txBody>
          <a:bodyPr/>
          <a:lstStyle/>
          <a:p>
            <a:r>
              <a:rPr lang="en-US" dirty="0" smtClean="0"/>
              <a:t>Install Node.js </a:t>
            </a:r>
            <a:r>
              <a:rPr lang="en-US" dirty="0" smtClean="0">
                <a:hlinkClick r:id="rId2"/>
              </a:rPr>
              <a:t>http://nodejs.org/</a:t>
            </a:r>
            <a:endParaRPr lang="en-US" dirty="0" smtClean="0"/>
          </a:p>
          <a:p>
            <a:r>
              <a:rPr lang="en-US" dirty="0" smtClean="0"/>
              <a:t>Go to Tools -&gt; Build System -&gt; New Build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Save the file as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node.sublime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-build</a:t>
            </a:r>
            <a:r>
              <a:rPr lang="en-US" dirty="0" smtClean="0"/>
              <a:t> in default “user” folder</a:t>
            </a:r>
          </a:p>
          <a:p>
            <a:r>
              <a:rPr lang="en-US" dirty="0" smtClean="0"/>
              <a:t>Build the JavaScript file – CTRL + B</a:t>
            </a:r>
            <a:endParaRPr lang="en-US" dirty="0"/>
          </a:p>
        </p:txBody>
      </p:sp>
      <p:pic>
        <p:nvPicPr>
          <p:cNvPr id="1026" name="Picture 2" descr="C:\Users\SoftUni\Desktop\Creatingnodebui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2599899"/>
            <a:ext cx="805239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61087" y="2417901"/>
            <a:ext cx="4400550" cy="820600"/>
          </a:xfrm>
        </p:spPr>
        <p:txBody>
          <a:bodyPr/>
          <a:lstStyle/>
          <a:p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94437" y="3410967"/>
            <a:ext cx="4133850" cy="1365365"/>
          </a:xfrm>
        </p:spPr>
        <p:txBody>
          <a:bodyPr/>
          <a:lstStyle/>
          <a:p>
            <a:r>
              <a:rPr lang="en-US" dirty="0" smtClean="0"/>
              <a:t>The Smartest JavaScript IDE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981200"/>
            <a:ext cx="4260857" cy="34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1772997" cy="555002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IDE suitable for both client-side JS and server-side (Node.js) development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Build JavaScript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Debug JavaScript code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 err="1" smtClean="0"/>
              <a:t>intellisense</a:t>
            </a:r>
            <a:r>
              <a:rPr lang="en-US" dirty="0" smtClean="0"/>
              <a:t>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SASS/LESS/Stylus CSS preprocessors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CoffeeScript</a:t>
            </a:r>
            <a:r>
              <a:rPr lang="en-US" dirty="0" smtClean="0"/>
              <a:t>/</a:t>
            </a:r>
            <a:r>
              <a:rPr lang="en-US" dirty="0" err="1" smtClean="0"/>
              <a:t>TypeScript</a:t>
            </a:r>
            <a:r>
              <a:rPr lang="en-US" dirty="0" smtClean="0"/>
              <a:t> JavaScript preprocessors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Emmet</a:t>
            </a:r>
            <a:r>
              <a:rPr lang="en-US" dirty="0" smtClean="0"/>
              <a:t> coding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Paid product (free 1 year license for </a:t>
            </a:r>
            <a:r>
              <a:rPr lang="en-US" dirty="0" err="1" smtClean="0"/>
              <a:t>SoftUni</a:t>
            </a:r>
            <a:r>
              <a:rPr lang="en-US" dirty="0" smtClean="0"/>
              <a:t> student)</a:t>
            </a:r>
          </a:p>
        </p:txBody>
      </p:sp>
      <p:pic>
        <p:nvPicPr>
          <p:cNvPr id="1026" name="Picture 2" descr="http://i.stack.imgur.com/LZJ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17" y="1600200"/>
            <a:ext cx="4619626" cy="271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07864"/>
            <a:ext cx="10248997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Development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with plugins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WebStorm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Debugging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Chrome / Opera Developer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Firebug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429000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3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1" y="2514600"/>
            <a:ext cx="8938472" cy="8206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pic>
        <p:nvPicPr>
          <p:cNvPr id="5122" name="Picture 2" descr="http://upload.wikimedia.org/wikipedia/commons/2/20/Visualstudi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85" y="3667124"/>
            <a:ext cx="43529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is the main </a:t>
            </a:r>
            <a:r>
              <a:rPr lang="en-US" dirty="0" err="1" smtClean="0"/>
              <a:t>dev</a:t>
            </a:r>
            <a:r>
              <a:rPr lang="en-US" dirty="0" smtClean="0"/>
              <a:t> tool for creating .NET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ASP.NET, WPF, Silverlight, SharePoint, Windows 8,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Until Windows 8 and version 2012, Visual Studio was not a pleasant tool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put JavaScript into the core of Windows 8, so their development tool needed to be done right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Visual Studio 2012 or Visual Studio 2013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2012/2013 are pretty much ready-to-use for JavaScript coding</a:t>
            </a:r>
          </a:p>
          <a:p>
            <a:pPr lvl="1"/>
            <a:r>
              <a:rPr lang="en-US" dirty="0" smtClean="0"/>
              <a:t>They have pretty good </a:t>
            </a:r>
            <a:r>
              <a:rPr lang="en-US" dirty="0" err="1" smtClean="0"/>
              <a:t>intelli</a:t>
            </a:r>
            <a:r>
              <a:rPr lang="en-US" dirty="0" smtClean="0"/>
              <a:t>-sense, code highlighting, etc…</a:t>
            </a:r>
          </a:p>
          <a:p>
            <a:pPr lvl="1"/>
            <a:r>
              <a:rPr lang="en-US" dirty="0" smtClean="0"/>
              <a:t>There are paid and free versions (Visual Studio 2012/2013 Web Developer)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2422546"/>
            <a:ext cx="8938472" cy="820600"/>
          </a:xfrm>
        </p:spPr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3276600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2590800"/>
            <a:ext cx="8938472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3392768"/>
            <a:ext cx="8938472" cy="719034"/>
          </a:xfrm>
        </p:spPr>
        <p:txBody>
          <a:bodyPr/>
          <a:lstStyle/>
          <a:p>
            <a:r>
              <a:rPr lang="en-US" dirty="0" smtClean="0"/>
              <a:t>Using All 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Sadly, no intelligent way of debugging client-side JavaScript</a:t>
            </a:r>
          </a:p>
          <a:p>
            <a:pPr lvl="1"/>
            <a:r>
              <a:rPr lang="en-US" dirty="0" smtClean="0"/>
              <a:t>The only way to debug JavaScript is through the browser</a:t>
            </a:r>
          </a:p>
          <a:p>
            <a:r>
              <a:rPr lang="en-US" dirty="0" smtClean="0"/>
              <a:t>Fortunately all browsers have their own debugging tool/plugin that makes it easier</a:t>
            </a:r>
          </a:p>
          <a:p>
            <a:pPr lvl="1"/>
            <a:r>
              <a:rPr lang="en-US" dirty="0" smtClean="0"/>
              <a:t>Firefox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Firebug</a:t>
            </a:r>
          </a:p>
          <a:p>
            <a:pPr lvl="1"/>
            <a:r>
              <a:rPr lang="en-US" dirty="0" smtClean="0"/>
              <a:t>Chrome and Opera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Web Developer Tools</a:t>
            </a:r>
          </a:p>
          <a:p>
            <a:pPr lvl="1"/>
            <a:r>
              <a:rPr lang="en-US" dirty="0" smtClean="0"/>
              <a:t>Internet Explorer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[F12]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8612" y="2743200"/>
            <a:ext cx="8938472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98612" y="37005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2819400"/>
            <a:ext cx="8938472" cy="820600"/>
          </a:xfrm>
        </p:spPr>
        <p:txBody>
          <a:bodyPr/>
          <a:lstStyle/>
          <a:p>
            <a:r>
              <a:rPr lang="en-US" dirty="0"/>
              <a:t>JavaScript Utilities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3733800"/>
            <a:ext cx="8938472" cy="719034"/>
          </a:xfrm>
        </p:spPr>
        <p:txBody>
          <a:bodyPr/>
          <a:lstStyle/>
          <a:p>
            <a:r>
              <a:rPr lang="en-US" dirty="0" smtClean="0"/>
              <a:t>Tools for JS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Code Quality </a:t>
            </a:r>
            <a:r>
              <a:rPr lang="en-US" dirty="0" smtClean="0"/>
              <a:t>Tools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www.jshint.com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www.jslint.com</a:t>
            </a:r>
            <a:endParaRPr lang="en-US" dirty="0" smtClean="0"/>
          </a:p>
          <a:p>
            <a:r>
              <a:rPr lang="en-US" dirty="0" smtClean="0"/>
              <a:t>HTML, CSS and JavaScript playgrounds</a:t>
            </a:r>
          </a:p>
          <a:p>
            <a:pPr lvl="1"/>
            <a:r>
              <a:rPr lang="en-US" dirty="0" smtClean="0">
                <a:hlinkClick r:id="rId5"/>
              </a:rPr>
              <a:t>http://jsbin.com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liveweave.com</a:t>
            </a:r>
            <a:endParaRPr lang="en-US" dirty="0" smtClean="0"/>
          </a:p>
          <a:p>
            <a:r>
              <a:rPr lang="en-US" dirty="0" smtClean="0"/>
              <a:t>JavaScript performance tester</a:t>
            </a:r>
          </a:p>
          <a:p>
            <a:pPr lvl="1"/>
            <a:r>
              <a:rPr lang="en-US" dirty="0" smtClean="0">
                <a:hlinkClick r:id="rId7"/>
              </a:rPr>
              <a:t>http://jsperf.com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2743200"/>
            <a:ext cx="8938472" cy="820600"/>
          </a:xfrm>
        </p:spPr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36243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372365"/>
            <a:ext cx="7924800" cy="820600"/>
          </a:xfrm>
        </p:spPr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224566"/>
            <a:ext cx="7924800" cy="719034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2050" name="Picture 2" descr="http://farm6.staticflickr.com/5228/5792711312_c366ed65d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524000"/>
            <a:ext cx="4286250" cy="2371726"/>
          </a:xfrm>
          <a:prstGeom prst="roundRect">
            <a:avLst>
              <a:gd name="adj" fmla="val 2443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JS Developer Tools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Sublime Text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WebStorm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Visual Studio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JS Debuggers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[F12] Tools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JS Utilities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JSHint</a:t>
            </a:r>
            <a:r>
              <a:rPr lang="en-US" sz="2800" dirty="0" smtClean="0"/>
              <a:t>, </a:t>
            </a:r>
            <a:r>
              <a:rPr lang="en-US" sz="2800" dirty="0" err="1" smtClean="0"/>
              <a:t>JSLint</a:t>
            </a:r>
            <a:r>
              <a:rPr lang="en-US" sz="2800" dirty="0" smtClean="0"/>
              <a:t>, </a:t>
            </a:r>
            <a:r>
              <a:rPr lang="en-US" sz="2800" dirty="0" err="1" smtClean="0"/>
              <a:t>JSBin</a:t>
            </a:r>
            <a:r>
              <a:rPr lang="en-US" sz="2800" dirty="0" smtClean="0"/>
              <a:t>, …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052" y="12192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7841615" y="46509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Tools</a:t>
            </a:r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is </a:t>
            </a:r>
            <a:r>
              <a:rPr lang="en-US" dirty="0" smtClean="0"/>
              <a:t>an interpreted language</a:t>
            </a:r>
          </a:p>
          <a:p>
            <a:pPr lvl="1"/>
            <a:r>
              <a:rPr lang="en-US" dirty="0" smtClean="0"/>
              <a:t>It is run and executed by the browser</a:t>
            </a:r>
          </a:p>
          <a:p>
            <a:pPr lvl="1"/>
            <a:r>
              <a:rPr lang="en-US" dirty="0" smtClean="0"/>
              <a:t>The means to acquire the JavaScript code are trivial</a:t>
            </a:r>
          </a:p>
          <a:p>
            <a:pPr lvl="2"/>
            <a:r>
              <a:rPr lang="en-US" dirty="0" smtClean="0"/>
              <a:t>No matter how or where it is coded</a:t>
            </a:r>
          </a:p>
          <a:p>
            <a:pPr lvl="2"/>
            <a:r>
              <a:rPr lang="en-US" dirty="0" smtClean="0"/>
              <a:t>A simple Notepad will do the trick</a:t>
            </a:r>
          </a:p>
          <a:p>
            <a:r>
              <a:rPr lang="en-US" dirty="0" smtClean="0"/>
              <a:t>Yet, there are many tools that easify </a:t>
            </a:r>
            <a:br>
              <a:rPr lang="en-US" dirty="0" smtClean="0"/>
            </a:br>
            <a:r>
              <a:rPr lang="en-US" dirty="0" smtClean="0"/>
              <a:t>JavaScript coding</a:t>
            </a:r>
          </a:p>
          <a:p>
            <a:pPr lvl="1"/>
            <a:r>
              <a:rPr lang="en-US" dirty="0" smtClean="0"/>
              <a:t>Like editors, debuggers, etc…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03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60143"/>
            <a:ext cx="7924800" cy="1568497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3006851"/>
            <a:ext cx="7924800" cy="719034"/>
          </a:xfrm>
        </p:spPr>
        <p:txBody>
          <a:bodyPr/>
          <a:lstStyle/>
          <a:p>
            <a:r>
              <a:rPr lang="en-US" dirty="0" smtClean="0"/>
              <a:t>Coding JavaScript made easy!</a:t>
            </a:r>
            <a:endParaRPr lang="en-US" dirty="0"/>
          </a:p>
        </p:txBody>
      </p:sp>
      <p:pic>
        <p:nvPicPr>
          <p:cNvPr id="3080" name="Picture 8" descr="http://upload.wikimedia.org/wikipedia/commons/b/b0/Adobe_Brackets_v0.0.x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7" y="4084159"/>
            <a:ext cx="1859441" cy="1859441"/>
          </a:xfrm>
          <a:prstGeom prst="roundRect">
            <a:avLst>
              <a:gd name="adj" fmla="val 1299"/>
            </a:avLst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12" y="4084159"/>
            <a:ext cx="2456901" cy="1859441"/>
          </a:xfrm>
          <a:prstGeom prst="roundRect">
            <a:avLst>
              <a:gd name="adj" fmla="val 1299"/>
            </a:avLst>
          </a:prstGeom>
        </p:spPr>
      </p:pic>
    </p:spTree>
    <p:extLst>
      <p:ext uri="{BB962C8B-B14F-4D97-AF65-F5344CB8AC3E}">
        <p14:creationId xmlns:p14="http://schemas.microsoft.com/office/powerpoint/2010/main" val="1272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a developer needs for coding JavaScript is a text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Notepad/Notepad++ will do the trick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is one of the popular guys now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Many, many tools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/ Sublime Text 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2012/2013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 Brackets, Cloud9, </a:t>
            </a: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, </a:t>
            </a:r>
            <a:r>
              <a:rPr lang="en-US" dirty="0" err="1" smtClean="0"/>
              <a:t>WebStorm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Development Tools for Eclipse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94462" y="1905000"/>
            <a:ext cx="4400550" cy="820600"/>
          </a:xfrm>
        </p:spPr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627812" y="3029967"/>
            <a:ext cx="4133850" cy="2658026"/>
          </a:xfrm>
        </p:spPr>
        <p:txBody>
          <a:bodyPr/>
          <a:lstStyle/>
          <a:p>
            <a:r>
              <a:rPr lang="en-US" dirty="0" smtClean="0"/>
              <a:t>A Lightweight </a:t>
            </a:r>
            <a:br>
              <a:rPr lang="en-US" dirty="0" smtClean="0"/>
            </a:br>
            <a:r>
              <a:rPr lang="en-US" dirty="0" smtClean="0"/>
              <a:t>Development Editor for Web Projects</a:t>
            </a:r>
            <a:endParaRPr lang="en-US" dirty="0"/>
          </a:p>
        </p:txBody>
      </p:sp>
      <p:pic>
        <p:nvPicPr>
          <p:cNvPr id="4098" name="Picture 2" descr="http://upload.wikimedia.org/wikipedia/commons/a/af/Sublime_tex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714238"/>
            <a:ext cx="4892674" cy="4230506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Sublime Text is a sophisticated text editor for code, markup and prose</a:t>
            </a:r>
          </a:p>
          <a:p>
            <a:pPr lvl="1"/>
            <a:r>
              <a:rPr lang="en-US" dirty="0" smtClean="0"/>
              <a:t>Free to download: </a:t>
            </a:r>
            <a:r>
              <a:rPr lang="en-US" sz="2800" dirty="0">
                <a:hlinkClick r:id="rId3"/>
              </a:rPr>
              <a:t>http://www.sublimetext.com/2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Sublime text has many useful features, not directly related to coding</a:t>
            </a:r>
          </a:p>
          <a:p>
            <a:pPr lvl="1"/>
            <a:r>
              <a:rPr lang="en-US" dirty="0" smtClean="0"/>
              <a:t>Navigation between files</a:t>
            </a:r>
          </a:p>
          <a:p>
            <a:pPr lvl="1"/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Command Palette</a:t>
            </a:r>
            <a:endParaRPr lang="bg-BG" dirty="0" smtClean="0"/>
          </a:p>
          <a:p>
            <a:pPr lvl="1"/>
            <a:r>
              <a:rPr lang="en-US" dirty="0" smtClean="0"/>
              <a:t>Customizable – write your own plugins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7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Anything</a:t>
            </a:r>
          </a:p>
          <a:p>
            <a:pPr lvl="1"/>
            <a:r>
              <a:rPr lang="en-US" dirty="0" smtClean="0"/>
              <a:t>Easier navigation between files</a:t>
            </a:r>
          </a:p>
          <a:p>
            <a:pPr lvl="1"/>
            <a:r>
              <a:rPr lang="en-US" dirty="0" smtClean="0"/>
              <a:t>Triggered with 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Execute commands</a:t>
            </a:r>
          </a:p>
          <a:p>
            <a:pPr lvl="1"/>
            <a:r>
              <a:rPr lang="en-US" dirty="0" smtClean="0"/>
              <a:t>Triggered with 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Change at multiple places at the same time</a:t>
            </a:r>
          </a:p>
          <a:p>
            <a:pPr lvl="1"/>
            <a:r>
              <a:rPr lang="en-US" dirty="0" smtClean="0"/>
              <a:t>Hold 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right-click]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Sublime Text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1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1022</Words>
  <Application>Microsoft Office PowerPoint</Application>
  <PresentationFormat>Custom</PresentationFormat>
  <Paragraphs>200</Paragraphs>
  <Slides>33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SoftUni 16x9</vt:lpstr>
      <vt:lpstr>JavaScript Tools</vt:lpstr>
      <vt:lpstr>Table of Contents</vt:lpstr>
      <vt:lpstr>JavaScript Tools</vt:lpstr>
      <vt:lpstr>JavaScript Tools</vt:lpstr>
      <vt:lpstr>JavaScript  Development Tools</vt:lpstr>
      <vt:lpstr>JavaScript Development Tools</vt:lpstr>
      <vt:lpstr>Sublime Text 2</vt:lpstr>
      <vt:lpstr>Sublime Text 2</vt:lpstr>
      <vt:lpstr>Working with Sublime Text 2</vt:lpstr>
      <vt:lpstr>Working with  Sublime Text 2</vt:lpstr>
      <vt:lpstr>Sublime Text 2 Plugins</vt:lpstr>
      <vt:lpstr>Installing Plugins for Sublime Text 2</vt:lpstr>
      <vt:lpstr>Sublime Text 2 Useful Plugins </vt:lpstr>
      <vt:lpstr>Sublime Text 2 Plugins</vt:lpstr>
      <vt:lpstr>Sublime Text 2 JavaScript Plugins</vt:lpstr>
      <vt:lpstr>Sublime Text 2 Plugins  for JavaScript</vt:lpstr>
      <vt:lpstr>Running JavaScript in Sublime Console</vt:lpstr>
      <vt:lpstr>WebStorm</vt:lpstr>
      <vt:lpstr>WebStorm</vt:lpstr>
      <vt:lpstr>Visual Studio</vt:lpstr>
      <vt:lpstr>Visual Studio</vt:lpstr>
      <vt:lpstr>Visual Studio 2012/2013</vt:lpstr>
      <vt:lpstr>Visual Studio 2012/2013</vt:lpstr>
      <vt:lpstr>Debugging JavaScript</vt:lpstr>
      <vt:lpstr>Debugging JavaScript</vt:lpstr>
      <vt:lpstr>Debugging JavaScript</vt:lpstr>
      <vt:lpstr>JavaScript Utilities</vt:lpstr>
      <vt:lpstr>JavaScript Utilities</vt:lpstr>
      <vt:lpstr>JavaScript Utilities</vt:lpstr>
      <vt:lpstr>Summary</vt:lpstr>
      <vt:lpstr>JavaScript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Tools</dc:title>
  <dc:subject>Software Development Course</dc:subject>
  <dc:creator/>
  <cp:keywords>JS, JavaScript,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2014-07-10T10:33:02Z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