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72009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1FA"/>
    <a:srgbClr val="245590"/>
    <a:srgbClr val="2D6BB5"/>
    <a:srgbClr val="FFDDF6"/>
    <a:srgbClr val="93C4ED"/>
    <a:srgbClr val="A2CDF0"/>
    <a:srgbClr val="76B4E8"/>
    <a:srgbClr val="4BACC6"/>
    <a:srgbClr val="6B95C7"/>
    <a:srgbClr val="569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152" y="72"/>
      </p:cViewPr>
      <p:guideLst>
        <p:guide orient="horz" pos="226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36948"/>
            <a:ext cx="7772400" cy="15435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80510"/>
            <a:ext cx="6400800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/>
              <a:t>24-11-2014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8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/>
              <a:t>24-11-2014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4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88372"/>
            <a:ext cx="2057400" cy="61441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88372"/>
            <a:ext cx="6019800" cy="61441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/>
              <a:t>24-11-2014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1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/>
              <a:t>24-11-2014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0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627246"/>
            <a:ext cx="7772400" cy="143017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2049"/>
            <a:ext cx="7772400" cy="15751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/>
              <a:t>24-11-2014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9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80212"/>
            <a:ext cx="4038600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80212"/>
            <a:ext cx="4038600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/>
              <a:t>24-11-2014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9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1869"/>
            <a:ext cx="4040188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3619"/>
            <a:ext cx="4040188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611869"/>
            <a:ext cx="4041775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283619"/>
            <a:ext cx="4041775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/>
              <a:t>24-11-2014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8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/>
              <a:t>24-11-2014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1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/>
              <a:t>24-11-2014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7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86702"/>
            <a:ext cx="3008313" cy="12201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86704"/>
            <a:ext cx="5111750" cy="61457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506857"/>
            <a:ext cx="3008313" cy="49256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/>
              <a:t>24-11-2014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4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40631"/>
            <a:ext cx="5486400" cy="595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43414"/>
            <a:ext cx="5486400" cy="43205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35706"/>
            <a:ext cx="5486400" cy="8451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/>
              <a:t>24-11-2014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5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3">
              <a:lumMod val="60000"/>
              <a:lumOff val="40000"/>
            </a:schemeClr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837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0212"/>
            <a:ext cx="8229600" cy="4752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74169"/>
            <a:ext cx="2133600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88BEE-45E1-412C-B0FF-949E4C4D50E3}" type="datetimeFigureOut">
              <a:rPr lang="en-US" smtClean="0"/>
              <a:t>24-11-2014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74169"/>
            <a:ext cx="2895600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74169"/>
            <a:ext cx="2133600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4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3">
              <a:lumMod val="60000"/>
              <a:lumOff val="40000"/>
            </a:schemeClr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/>
          <p:cNvSpPr txBox="1"/>
          <p:nvPr/>
        </p:nvSpPr>
        <p:spPr>
          <a:xfrm>
            <a:off x="395536" y="827532"/>
            <a:ext cx="8352928" cy="5751068"/>
          </a:xfrm>
          <a:prstGeom prst="roundRect">
            <a:avLst>
              <a:gd name="adj" fmla="val 1674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 anchorCtr="0">
            <a:noAutofit/>
          </a:bodyPr>
          <a:lstStyle/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95535" y="216074"/>
            <a:ext cx="8352936" cy="47269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 anchorCtr="0">
            <a:no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Poll System –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Questions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95535" y="6730355"/>
            <a:ext cx="8352930" cy="32647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 anchorCtr="0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100" dirty="0"/>
              <a:t>© </a:t>
            </a:r>
            <a:r>
              <a:rPr lang="en-US" sz="1100" dirty="0" smtClean="0"/>
              <a:t>JS Apps Lab </a:t>
            </a:r>
            <a:r>
              <a:rPr lang="en-US" sz="1100" dirty="0"/>
              <a:t>– </a:t>
            </a:r>
            <a:r>
              <a:rPr lang="en-US" sz="1100" dirty="0" smtClean="0"/>
              <a:t>No Rights </a:t>
            </a:r>
            <a:r>
              <a:rPr lang="en-US" sz="1100" dirty="0"/>
              <a:t>Reserved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737731" y="1139974"/>
            <a:ext cx="2304256" cy="3036540"/>
          </a:xfrm>
          <a:prstGeom prst="roundRect">
            <a:avLst>
              <a:gd name="adj" fmla="val 3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61481" y="1192819"/>
            <a:ext cx="2280506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What is your favorite programming language?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0" name="Table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827497"/>
              </p:ext>
            </p:extLst>
          </p:nvPr>
        </p:nvGraphicFramePr>
        <p:xfrm>
          <a:off x="873871" y="1764296"/>
          <a:ext cx="1247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916"/>
                <a:gridCol w="879884"/>
              </a:tblGrid>
              <a:tr h="370840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Java</a:t>
                      </a: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C#</a:t>
                      </a: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PHP</a:t>
                      </a: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C++</a:t>
                      </a: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1" name="Oval 140"/>
          <p:cNvSpPr/>
          <p:nvPr/>
        </p:nvSpPr>
        <p:spPr>
          <a:xfrm>
            <a:off x="953755" y="1836304"/>
            <a:ext cx="216024" cy="216024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953755" y="2578962"/>
            <a:ext cx="216024" cy="216024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953755" y="2950292"/>
            <a:ext cx="216024" cy="216024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Group 143"/>
          <p:cNvGrpSpPr/>
          <p:nvPr/>
        </p:nvGrpSpPr>
        <p:grpSpPr>
          <a:xfrm>
            <a:off x="953755" y="2207634"/>
            <a:ext cx="216024" cy="216024"/>
            <a:chOff x="827584" y="2288161"/>
            <a:chExt cx="216024" cy="216024"/>
          </a:xfrm>
        </p:grpSpPr>
        <p:sp>
          <p:nvSpPr>
            <p:cNvPr id="145" name="Oval 144"/>
            <p:cNvSpPr/>
            <p:nvPr/>
          </p:nvSpPr>
          <p:spPr>
            <a:xfrm>
              <a:off x="827584" y="2288161"/>
              <a:ext cx="216024" cy="216024"/>
            </a:xfrm>
            <a:prstGeom prst="ellips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900743" y="2360564"/>
              <a:ext cx="67766" cy="7315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Rounded Rectangle 146"/>
          <p:cNvSpPr/>
          <p:nvPr/>
        </p:nvSpPr>
        <p:spPr>
          <a:xfrm>
            <a:off x="950689" y="3620664"/>
            <a:ext cx="1878931" cy="336129"/>
          </a:xfrm>
          <a:prstGeom prst="round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Vote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3419872" y="1139974"/>
            <a:ext cx="2304256" cy="3036540"/>
          </a:xfrm>
          <a:prstGeom prst="roundRect">
            <a:avLst>
              <a:gd name="adj" fmla="val 3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443622" y="1192820"/>
            <a:ext cx="2280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Your favorite game?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50" name="Table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088793"/>
              </p:ext>
            </p:extLst>
          </p:nvPr>
        </p:nvGraphicFramePr>
        <p:xfrm>
          <a:off x="3556012" y="1541772"/>
          <a:ext cx="1808076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916"/>
                <a:gridCol w="1440160"/>
              </a:tblGrid>
              <a:tr h="370840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Poker</a:t>
                      </a: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Sudoku</a:t>
                      </a: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Tetris</a:t>
                      </a: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Tic-Tac-Toe</a:t>
                      </a: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Billiard</a:t>
                      </a: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1" name="Oval 150"/>
          <p:cNvSpPr/>
          <p:nvPr/>
        </p:nvSpPr>
        <p:spPr>
          <a:xfrm>
            <a:off x="3635896" y="1613780"/>
            <a:ext cx="216024" cy="216024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3635896" y="2356439"/>
            <a:ext cx="216024" cy="216024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3635896" y="1980320"/>
            <a:ext cx="216024" cy="216024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/>
          <p:cNvGrpSpPr/>
          <p:nvPr/>
        </p:nvGrpSpPr>
        <p:grpSpPr>
          <a:xfrm>
            <a:off x="3635896" y="2736025"/>
            <a:ext cx="216024" cy="216024"/>
            <a:chOff x="827584" y="2288161"/>
            <a:chExt cx="216024" cy="216024"/>
          </a:xfrm>
        </p:grpSpPr>
        <p:sp>
          <p:nvSpPr>
            <p:cNvPr id="155" name="Oval 154"/>
            <p:cNvSpPr/>
            <p:nvPr/>
          </p:nvSpPr>
          <p:spPr>
            <a:xfrm>
              <a:off x="827584" y="2288161"/>
              <a:ext cx="216024" cy="216024"/>
            </a:xfrm>
            <a:prstGeom prst="ellips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900743" y="2360564"/>
              <a:ext cx="67766" cy="7315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Rounded Rectangle 156"/>
          <p:cNvSpPr/>
          <p:nvPr/>
        </p:nvSpPr>
        <p:spPr>
          <a:xfrm>
            <a:off x="3629172" y="3620665"/>
            <a:ext cx="1878931" cy="336129"/>
          </a:xfrm>
          <a:prstGeom prst="round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Vote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3635896" y="3096065"/>
            <a:ext cx="216024" cy="216024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ounded Rectangle 158"/>
          <p:cNvSpPr/>
          <p:nvPr/>
        </p:nvSpPr>
        <p:spPr>
          <a:xfrm>
            <a:off x="6084168" y="1139974"/>
            <a:ext cx="2304256" cy="3036540"/>
          </a:xfrm>
          <a:prstGeom prst="roundRect">
            <a:avLst>
              <a:gd name="adj" fmla="val 3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107918" y="1192820"/>
            <a:ext cx="2280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Your favorite book?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61" name="Table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788053"/>
              </p:ext>
            </p:extLst>
          </p:nvPr>
        </p:nvGraphicFramePr>
        <p:xfrm>
          <a:off x="6220308" y="1541772"/>
          <a:ext cx="2024100" cy="20015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874"/>
                <a:gridCol w="1612226"/>
              </a:tblGrid>
              <a:tr h="584926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ASP.NET 4.0 Unleashed</a:t>
                      </a: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831669">
                <a:tc>
                  <a:txBody>
                    <a:bodyPr/>
                    <a:lstStyle/>
                    <a:p>
                      <a:endParaRPr lang="en-US" sz="16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Introduction to Programming with C#</a:t>
                      </a: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584926">
                <a:tc>
                  <a:txBody>
                    <a:bodyPr/>
                    <a:lstStyle/>
                    <a:p>
                      <a:endParaRPr lang="en-US" sz="16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Code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Complete, 2nd Edition</a:t>
                      </a: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2" name="Oval 161"/>
          <p:cNvSpPr/>
          <p:nvPr/>
        </p:nvSpPr>
        <p:spPr>
          <a:xfrm>
            <a:off x="6300192" y="2423418"/>
            <a:ext cx="216024" cy="216024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oup 162"/>
          <p:cNvGrpSpPr/>
          <p:nvPr/>
        </p:nvGrpSpPr>
        <p:grpSpPr>
          <a:xfrm>
            <a:off x="6300192" y="1716038"/>
            <a:ext cx="216024" cy="216024"/>
            <a:chOff x="827584" y="2288161"/>
            <a:chExt cx="216024" cy="216024"/>
          </a:xfrm>
        </p:grpSpPr>
        <p:sp>
          <p:nvSpPr>
            <p:cNvPr id="164" name="Oval 163"/>
            <p:cNvSpPr/>
            <p:nvPr/>
          </p:nvSpPr>
          <p:spPr>
            <a:xfrm>
              <a:off x="827584" y="2288161"/>
              <a:ext cx="216024" cy="216024"/>
            </a:xfrm>
            <a:prstGeom prst="ellips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900743" y="2360564"/>
              <a:ext cx="67766" cy="7315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6" name="Rounded Rectangle 165"/>
          <p:cNvSpPr/>
          <p:nvPr/>
        </p:nvSpPr>
        <p:spPr>
          <a:xfrm>
            <a:off x="6293470" y="3620665"/>
            <a:ext cx="1878931" cy="336129"/>
          </a:xfrm>
          <a:prstGeom prst="round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Vote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6300192" y="3121465"/>
            <a:ext cx="216024" cy="216024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734368" y="4477920"/>
            <a:ext cx="2304256" cy="1808034"/>
          </a:xfrm>
          <a:prstGeom prst="roundRect">
            <a:avLst>
              <a:gd name="adj" fmla="val 3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758118" y="4530765"/>
            <a:ext cx="2280506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Do you like this site?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0" name="Table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944802"/>
              </p:ext>
            </p:extLst>
          </p:nvPr>
        </p:nvGraphicFramePr>
        <p:xfrm>
          <a:off x="870508" y="4911742"/>
          <a:ext cx="12478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916"/>
                <a:gridCol w="879884"/>
              </a:tblGrid>
              <a:tr h="370840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Yes</a:t>
                      </a: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</a:t>
                      </a: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1" name="Oval 170"/>
          <p:cNvSpPr/>
          <p:nvPr/>
        </p:nvSpPr>
        <p:spPr>
          <a:xfrm>
            <a:off x="950392" y="4983751"/>
            <a:ext cx="216024" cy="216024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/>
          <p:cNvGrpSpPr/>
          <p:nvPr/>
        </p:nvGrpSpPr>
        <p:grpSpPr>
          <a:xfrm>
            <a:off x="950392" y="5355079"/>
            <a:ext cx="216024" cy="216024"/>
            <a:chOff x="827584" y="2288161"/>
            <a:chExt cx="216024" cy="216024"/>
          </a:xfrm>
        </p:grpSpPr>
        <p:sp>
          <p:nvSpPr>
            <p:cNvPr id="173" name="Oval 172"/>
            <p:cNvSpPr/>
            <p:nvPr/>
          </p:nvSpPr>
          <p:spPr>
            <a:xfrm>
              <a:off x="827584" y="2288161"/>
              <a:ext cx="216024" cy="216024"/>
            </a:xfrm>
            <a:prstGeom prst="ellips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900743" y="2360564"/>
              <a:ext cx="67766" cy="7315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943667" y="5733802"/>
            <a:ext cx="1878931" cy="336129"/>
          </a:xfrm>
          <a:prstGeom prst="round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Vote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/>
          <p:cNvSpPr txBox="1"/>
          <p:nvPr/>
        </p:nvSpPr>
        <p:spPr>
          <a:xfrm>
            <a:off x="395536" y="827531"/>
            <a:ext cx="8352928" cy="4213079"/>
          </a:xfrm>
          <a:prstGeom prst="roundRect">
            <a:avLst>
              <a:gd name="adj" fmla="val 1674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 anchorCtr="0">
            <a:noAutofit/>
          </a:bodyPr>
          <a:lstStyle/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95535" y="216074"/>
            <a:ext cx="8352936" cy="47269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 anchorCtr="0">
            <a:no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Poll System – Results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84931" y="5218187"/>
            <a:ext cx="8352930" cy="32647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 anchorCtr="0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100" dirty="0"/>
              <a:t>© JS Apps Lab – No Rights Reserved</a:t>
            </a:r>
            <a:endParaRPr lang="en-US" sz="1100" dirty="0"/>
          </a:p>
        </p:txBody>
      </p:sp>
      <p:sp>
        <p:nvSpPr>
          <p:cNvPr id="168" name="Rounded Rectangle 167"/>
          <p:cNvSpPr/>
          <p:nvPr/>
        </p:nvSpPr>
        <p:spPr>
          <a:xfrm>
            <a:off x="734368" y="1152178"/>
            <a:ext cx="7654056" cy="3456384"/>
          </a:xfrm>
          <a:prstGeom prst="roundRect">
            <a:avLst>
              <a:gd name="adj" fmla="val 3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827584" y="1242081"/>
            <a:ext cx="6912768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Do you like this site?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067358" y="2992137"/>
            <a:ext cx="2757600" cy="336129"/>
          </a:xfrm>
          <a:prstGeom prst="roundRect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40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67358" y="2112193"/>
            <a:ext cx="4140000" cy="336129"/>
          </a:xfrm>
          <a:prstGeom prst="roundRect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60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383652" y="3672458"/>
            <a:ext cx="2382988" cy="627857"/>
          </a:xfrm>
          <a:prstGeom prst="round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⇽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Back to Polls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71600" y="1703625"/>
            <a:ext cx="4235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71600" y="2592338"/>
            <a:ext cx="2853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31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3955</TotalTime>
  <Words>90</Words>
  <Application>Microsoft Office PowerPoint</Application>
  <PresentationFormat>Custom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97</cp:revision>
  <dcterms:created xsi:type="dcterms:W3CDTF">2011-07-06T18:50:17Z</dcterms:created>
  <dcterms:modified xsi:type="dcterms:W3CDTF">2014-11-26T15:44:12Z</dcterms:modified>
</cp:coreProperties>
</file>