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E2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BD15-A79E-40ED-8038-BF15D3128FA3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2A48-F81B-4CCC-A592-5DFDDC6AA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1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BD15-A79E-40ED-8038-BF15D3128FA3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2A48-F81B-4CCC-A592-5DFDDC6AA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6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BD15-A79E-40ED-8038-BF15D3128FA3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2A48-F81B-4CCC-A592-5DFDDC6AA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9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BD15-A79E-40ED-8038-BF15D3128FA3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2A48-F81B-4CCC-A592-5DFDDC6AA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3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BD15-A79E-40ED-8038-BF15D3128FA3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2A48-F81B-4CCC-A592-5DFDDC6AA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9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BD15-A79E-40ED-8038-BF15D3128FA3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2A48-F81B-4CCC-A592-5DFDDC6AA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5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BD15-A79E-40ED-8038-BF15D3128FA3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2A48-F81B-4CCC-A592-5DFDDC6AA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7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BD15-A79E-40ED-8038-BF15D3128FA3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2A48-F81B-4CCC-A592-5DFDDC6AA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6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BD15-A79E-40ED-8038-BF15D3128FA3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2A48-F81B-4CCC-A592-5DFDDC6AA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5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BD15-A79E-40ED-8038-BF15D3128FA3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2A48-F81B-4CCC-A592-5DFDDC6AA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8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BD15-A79E-40ED-8038-BF15D3128FA3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2A48-F81B-4CCC-A592-5DFDDC6AA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0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E2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8BD15-A79E-40ED-8038-BF15D3128FA3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32A48-F81B-4CCC-A592-5DFDDC6AA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7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014"/>
            <a:ext cx="12192000" cy="597997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13017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865"/>
            <a:ext cx="12192000" cy="594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2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51"/>
            <a:ext cx="12192000" cy="596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6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790"/>
            <a:ext cx="12192000" cy="59264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721" y="3957637"/>
            <a:ext cx="293058" cy="37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2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402"/>
            <a:ext cx="12192000" cy="595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4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477"/>
            <a:ext cx="12192000" cy="597104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1086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477"/>
            <a:ext cx="12192000" cy="597104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70046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477"/>
            <a:ext cx="12192000" cy="597104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49508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619"/>
            <a:ext cx="12192000" cy="593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2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402"/>
            <a:ext cx="12192000" cy="595319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9774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8038"/>
            <a:ext cx="12192000" cy="596192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49391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253"/>
            <a:ext cx="12192000" cy="59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1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865"/>
            <a:ext cx="12192000" cy="594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sin</dc:creator>
  <cp:lastModifiedBy>Lee sin</cp:lastModifiedBy>
  <cp:revision>4</cp:revision>
  <dcterms:created xsi:type="dcterms:W3CDTF">2014-12-13T14:25:03Z</dcterms:created>
  <dcterms:modified xsi:type="dcterms:W3CDTF">2014-12-14T07:25:20Z</dcterms:modified>
</cp:coreProperties>
</file>