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74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24" r:id="rId19"/>
    <p:sldId id="419" r:id="rId20"/>
    <p:sldId id="420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2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8B6-D466-46BB-AFE3-78BB835C2FF0}" type="datetime1">
              <a:rPr lang="en-US" smtClean="0"/>
              <a:t>17-11-2014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FFCC-75DB-43E7-A122-08A670B02A78}" type="datetime1">
              <a:rPr lang="en-US" smtClean="0"/>
              <a:t>17-11-2014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108033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285999"/>
            <a:ext cx="7547528" cy="1055950"/>
          </a:xfrm>
        </p:spPr>
        <p:txBody>
          <a:bodyPr>
            <a:noAutofit/>
          </a:bodyPr>
          <a:lstStyle/>
          <a:p>
            <a:r>
              <a:rPr lang="en-US" sz="3400" dirty="0" smtClean="0"/>
              <a:t>Extending the jQuery Functionality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3875221" y="4187843"/>
            <a:ext cx="3509046" cy="1106110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sitepointstatic.com/images/tech/114-jquery-plugi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03" y="3353217"/>
            <a:ext cx="2942760" cy="294276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Chaining</a:t>
            </a:r>
            <a:r>
              <a:rPr lang="en-US" dirty="0" smtClean="0"/>
              <a:t> is pretty good and useful feature</a:t>
            </a:r>
          </a:p>
          <a:p>
            <a:pPr lvl="1"/>
            <a:r>
              <a:rPr lang="en-US" dirty="0" smtClean="0"/>
              <a:t>Better to be implemented in our plugins</a:t>
            </a:r>
          </a:p>
          <a:p>
            <a:pPr lvl="1"/>
            <a:r>
              <a:rPr lang="en-US" dirty="0" smtClean="0"/>
              <a:t>Easy: </a:t>
            </a:r>
            <a:r>
              <a:rPr lang="en-US" dirty="0" smtClean="0"/>
              <a:t>just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at the end of the plugin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in Plugins 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214436" y="3575811"/>
            <a:ext cx="97567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</a:t>
            </a:r>
            <a:r>
              <a:rPr lang="en-US" noProof="1" smtClean="0">
                <a:solidFill>
                  <a:srgbClr val="FBEEDC"/>
                </a:solidFill>
              </a:rPr>
              <a:t>($) {</a:t>
            </a:r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$.fn.zoom = function</a:t>
            </a:r>
            <a:r>
              <a:rPr lang="en-US" noProof="1" smtClean="0">
                <a:solidFill>
                  <a:srgbClr val="FBEEDC"/>
                </a:solidFill>
              </a:rPr>
              <a:t>() {    </a:t>
            </a:r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var $this = $(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$this.on('mouseover', function() {…});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$this.on('mouseout', function() {…});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$this;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}(jQuery));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18412" y="4902422"/>
            <a:ext cx="312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solidFill>
                  <a:srgbClr val="FBEEDC"/>
                </a:solidFill>
              </a:rPr>
              <a:t>$('.image')</a:t>
            </a:r>
          </a:p>
          <a:p>
            <a:r>
              <a:rPr lang="en-US" dirty="0">
                <a:solidFill>
                  <a:srgbClr val="FBEEDC"/>
                </a:solidFill>
              </a:rPr>
              <a:t>  .zoom()</a:t>
            </a:r>
          </a:p>
          <a:p>
            <a:r>
              <a:rPr lang="en-US" dirty="0">
                <a:solidFill>
                  <a:srgbClr val="FBEEDC"/>
                </a:solidFill>
              </a:rPr>
              <a:t>  </a:t>
            </a:r>
            <a:r>
              <a:rPr lang="en-US" dirty="0" smtClean="0">
                <a:solidFill>
                  <a:srgbClr val="FBEEDC"/>
                </a:solidFill>
              </a:rPr>
              <a:t>.</a:t>
            </a:r>
            <a:r>
              <a:rPr lang="en-US" dirty="0">
                <a:solidFill>
                  <a:srgbClr val="FBEEDC"/>
                </a:solidFill>
              </a:rPr>
              <a:t>addClass('zoom');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Chaining in Plugins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9446">
            <a:off x="4134273" y="1355825"/>
            <a:ext cx="3562350" cy="34956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388620">
            <a:off x="5250569" y="1783305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 </a:t>
            </a:r>
            <a:r>
              <a:rPr lang="en-US" dirty="0" smtClean="0"/>
              <a:t>with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Making Plugins More Customizable</a:t>
            </a:r>
            <a:endParaRPr lang="en-US" dirty="0"/>
          </a:p>
        </p:txBody>
      </p:sp>
      <p:pic>
        <p:nvPicPr>
          <p:cNvPr id="6146" name="Picture 2" descr="http://cdn.medicalxpress.com/newman/gfx/news/hires/2012/weighingy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86" y="1676400"/>
            <a:ext cx="4181924" cy="293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388620">
            <a:off x="7155570" y="1087548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can also be provided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</a:p>
          <a:p>
            <a:pPr lvl="1"/>
            <a:r>
              <a:rPr lang="en-US" dirty="0" smtClean="0"/>
              <a:t>Just pass </a:t>
            </a:r>
            <a:r>
              <a:rPr lang="en-US" dirty="0" smtClean="0"/>
              <a:t>regular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with Options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047069" y="2743200"/>
            <a:ext cx="809151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(function($){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//zoom with size percents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$.fn.zoom = function(size){   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var $this = $(this);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$this.on('mouseover', function() { … });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$this.on('mouseout', function() { … });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return $this;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}(jQuery));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 </a:t>
            </a:r>
            <a:r>
              <a:rPr lang="en-US" dirty="0"/>
              <a:t>with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cdn.medicalxpress.com/newman/gfx/news/hires/2012/weighingy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28" y="1524000"/>
            <a:ext cx="4616640" cy="32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388620">
            <a:off x="7384170" y="994288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the options sometimes become too many</a:t>
            </a:r>
          </a:p>
          <a:p>
            <a:pPr lvl="1"/>
            <a:r>
              <a:rPr lang="en-US" dirty="0" smtClean="0"/>
              <a:t>When too many arguments, just use a options object</a:t>
            </a:r>
          </a:p>
          <a:p>
            <a:pPr lvl="1"/>
            <a:r>
              <a:rPr lang="en-US" dirty="0" smtClean="0"/>
              <a:t>Give the options as a JSON-like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047069" y="3429000"/>
            <a:ext cx="809151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(function($){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$.fn.zoom = function(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  <a:r>
              <a:rPr lang="en-US" noProof="1" smtClean="0">
                <a:solidFill>
                  <a:srgbClr val="FBEEDC"/>
                </a:solidFill>
              </a:rPr>
              <a:t>) {</a:t>
            </a:r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var size = options.size || 5;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var $this = $(this);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$this.on('mouseover', function() { …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$this.on('mouseout', function() { …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$this;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}(jQuery));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Plugins with Options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cdn.medicalxpress.com/newman/gfx/news/hires/2012/weighingy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681307"/>
            <a:ext cx="4167928" cy="2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388620">
            <a:off x="7231771" y="1072941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jQuery Plugins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jQuery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jQueryUI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Creating Custom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Implementing Chaining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542745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616805"/>
            <a:ext cx="5750020" cy="14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334000"/>
            <a:ext cx="8938472" cy="820600"/>
          </a:xfrm>
        </p:spPr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84" y="1676400"/>
            <a:ext cx="5234728" cy="30905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025" y="2787963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jQuery plugin </a:t>
            </a:r>
            <a:r>
              <a:rPr lang="en-US" dirty="0" smtClean="0"/>
              <a:t>is just a method that extends the jQuery </a:t>
            </a:r>
            <a:r>
              <a:rPr lang="en-US" dirty="0" smtClean="0"/>
              <a:t>object's </a:t>
            </a:r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Enabling all jQuery objects to use this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Imported from an external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lvl="2"/>
            <a:r>
              <a:rPr lang="en-US" dirty="0" smtClean="0"/>
              <a:t>Sometimes need additional resources (CSS styles, images, etc.)</a:t>
            </a:r>
            <a:endParaRPr lang="en-US" dirty="0" smtClean="0"/>
          </a:p>
          <a:p>
            <a:r>
              <a:rPr lang="en-US" dirty="0" smtClean="0"/>
              <a:t>Once a plugin is imported, it is used as </a:t>
            </a:r>
            <a:r>
              <a:rPr lang="en-US" dirty="0" smtClean="0"/>
              <a:t>a regular </a:t>
            </a:r>
            <a:r>
              <a:rPr lang="en-US" dirty="0" smtClean="0"/>
              <a:t>jQuery method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fadeout()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many ready-to-use plugins</a:t>
            </a:r>
          </a:p>
          <a:p>
            <a:pPr lvl="1"/>
            <a:r>
              <a:rPr lang="en-US" dirty="0" smtClean="0"/>
              <a:t>E.g.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jQueryUI</a:t>
            </a:r>
            <a:r>
              <a:rPr lang="en-US" dirty="0" smtClean="0"/>
              <a:t> library for </a:t>
            </a:r>
            <a:r>
              <a:rPr lang="en-US" dirty="0" smtClean="0"/>
              <a:t>UI controls</a:t>
            </a:r>
          </a:p>
          <a:p>
            <a:r>
              <a:rPr lang="en-US" dirty="0" smtClean="0"/>
              <a:t>Plugins for UI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endParaRPr lang="en-US" dirty="0"/>
          </a:p>
          <a:p>
            <a:pPr lvl="1"/>
            <a:r>
              <a:rPr lang="en-US" noProof="1" smtClean="0"/>
              <a:t>Arrangeable</a:t>
            </a:r>
            <a:r>
              <a:rPr lang="en-US" dirty="0" smtClean="0"/>
              <a:t> elements (with drag and drop)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75512" y="5257800"/>
            <a:ext cx="50474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$('#grid</a:t>
            </a:r>
            <a:r>
              <a:rPr lang="en-US" sz="2400" dirty="0">
                <a:solidFill>
                  <a:srgbClr val="FBEEDC"/>
                </a:solidFill>
              </a:rPr>
              <a:t>'</a:t>
            </a:r>
            <a:r>
              <a:rPr lang="en-US" sz="2400" dirty="0" smtClean="0">
                <a:solidFill>
                  <a:srgbClr val="FBEEDC"/>
                </a:solidFill>
              </a:rPr>
              <a:t>).</a:t>
            </a:r>
            <a:r>
              <a:rPr lang="en-US" sz="2400" dirty="0">
                <a:solidFill>
                  <a:srgbClr val="FBEEDC"/>
                </a:solidFill>
              </a:rPr>
              <a:t>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14" y="1752600"/>
            <a:ext cx="3104998" cy="1445744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414" y="3747730"/>
            <a:ext cx="3104998" cy="2169245"/>
          </a:xfrm>
          <a:prstGeom prst="roundRect">
            <a:avLst>
              <a:gd name="adj" fmla="val 2071"/>
            </a:avLst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275512" y="3936298"/>
            <a:ext cx="50474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rgbClr val="FBEEDC"/>
                </a:solidFill>
              </a:rPr>
              <a:t>$('#tabs-holder').</a:t>
            </a:r>
            <a:r>
              <a:rPr lang="en-US" sz="2400" dirty="0">
                <a:solidFill>
                  <a:srgbClr val="FBEEDC"/>
                </a:solidFill>
              </a:rPr>
              <a:t>tabs();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84" y="1524000"/>
            <a:ext cx="5234728" cy="30905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458" y="2635563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84" y="5351600"/>
            <a:ext cx="9959128" cy="820600"/>
          </a:xfrm>
        </p:spPr>
        <p:txBody>
          <a:bodyPr/>
          <a:lstStyle/>
          <a:p>
            <a:r>
              <a:rPr lang="en-US" dirty="0" smtClean="0"/>
              <a:t>Creating Custom jQuery Plugins</a:t>
            </a:r>
            <a:endParaRPr lang="en-US" dirty="0"/>
          </a:p>
        </p:txBody>
      </p:sp>
      <p:pic>
        <p:nvPicPr>
          <p:cNvPr id="2050" name="Picture 2" descr="http://www.woodgears.ca/horizontal_boring/head_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973540"/>
            <a:ext cx="4320328" cy="29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9670" y="922336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an easy way to extend the functionality with plugins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regular JavaScript method and attach it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jQuery.fn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jQuery Plugins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047069" y="3048000"/>
            <a:ext cx="809151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(function($){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$.fn.zoom </a:t>
            </a:r>
            <a:r>
              <a:rPr lang="en-US" noProof="1" smtClean="0">
                <a:solidFill>
                  <a:srgbClr val="FBEEDC"/>
                </a:solidFill>
              </a:rPr>
              <a:t>= function() {   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var $this = $(this);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$this.on("mouseover",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</a:t>
            </a:r>
            <a:r>
              <a:rPr lang="en-US" noProof="1" smtClean="0">
                <a:solidFill>
                  <a:srgbClr val="FBEEDC"/>
                </a:solidFill>
              </a:rPr>
              <a:t>// zoom </a:t>
            </a:r>
            <a:r>
              <a:rPr lang="en-US" noProof="1" smtClean="0">
                <a:solidFill>
                  <a:srgbClr val="FBEEDC"/>
                </a:solidFill>
              </a:rPr>
              <a:t>in element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$this.on("mouseout",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</a:t>
            </a:r>
            <a:r>
              <a:rPr lang="en-US" noProof="1" smtClean="0">
                <a:solidFill>
                  <a:srgbClr val="FBEEDC"/>
                </a:solidFill>
              </a:rPr>
              <a:t>// zoom </a:t>
            </a:r>
            <a:r>
              <a:rPr lang="en-US" noProof="1" smtClean="0">
                <a:solidFill>
                  <a:srgbClr val="FBEEDC"/>
                </a:solidFill>
              </a:rPr>
              <a:t>out element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}(jQuery));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085012" y="6019800"/>
            <a:ext cx="29216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$(".image").zoom();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Zoom Plugin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s://cdn3.iconfinder.com/data/icons/softwaredemo/PNG/256x256/Magnifi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2192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7386" y="2917258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704</Words>
  <Application>Microsoft Office PowerPoint</Application>
  <PresentationFormat>Custom</PresentationFormat>
  <Paragraphs>139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jQuery Plugins</vt:lpstr>
      <vt:lpstr>Table of Contents</vt:lpstr>
      <vt:lpstr>jQuery Plugins</vt:lpstr>
      <vt:lpstr>jQuery Plugin</vt:lpstr>
      <vt:lpstr>jQuery Plugins</vt:lpstr>
      <vt:lpstr>jQuery Plugins</vt:lpstr>
      <vt:lpstr>Creating Custom jQuery Plugins</vt:lpstr>
      <vt:lpstr>Creating jQuery Plugins</vt:lpstr>
      <vt:lpstr>Zoom Plugin</vt:lpstr>
      <vt:lpstr>Chaining in Plugins </vt:lpstr>
      <vt:lpstr>Chaining in Plugins </vt:lpstr>
      <vt:lpstr>jQuery Plugins with Options</vt:lpstr>
      <vt:lpstr>Plugins with Options</vt:lpstr>
      <vt:lpstr>jQuery Plugins with Options</vt:lpstr>
      <vt:lpstr>Plugins Options</vt:lpstr>
      <vt:lpstr>Plugins with Options Object</vt:lpstr>
      <vt:lpstr>jQuery Plugins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subject>Software Development Course</dc:subject>
  <dc:creator/>
  <cp:keywords>JavaScript, JS, programming, SoftUni, Software University, programming, software development, software engineering, course, Web development, Applications, jQuery plugins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2014-11-17T16:08:25Z</dcterms:modified>
  <cp:category>JavaScript, JS, programming, Applications, jQuery plugins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