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27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67" r:id="rId22"/>
    <p:sldId id="468" r:id="rId23"/>
    <p:sldId id="443" r:id="rId24"/>
    <p:sldId id="444" r:id="rId25"/>
    <p:sldId id="445" r:id="rId26"/>
    <p:sldId id="450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51" r:id="rId37"/>
    <p:sldId id="452" r:id="rId38"/>
    <p:sldId id="453" r:id="rId39"/>
    <p:sldId id="454" r:id="rId40"/>
    <p:sldId id="455" r:id="rId41"/>
    <p:sldId id="424" r:id="rId42"/>
    <p:sldId id="419" r:id="rId43"/>
    <p:sldId id="420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4533" autoAdjust="0"/>
  </p:normalViewPr>
  <p:slideViewPr>
    <p:cSldViewPr>
      <p:cViewPr varScale="1">
        <p:scale>
          <a:sx n="86" d="100"/>
          <a:sy n="86" d="100"/>
        </p:scale>
        <p:origin x="108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380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ionmedia/moch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nmedia.github.io/mocha/#reporte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jpeg"/><Relationship Id="rId15" Type="http://schemas.openxmlformats.org/officeDocument/2006/relationships/image" Target="../media/image1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softwaregroup-bg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804090"/>
            <a:ext cx="7637377" cy="1405710"/>
          </a:xfrm>
        </p:spPr>
        <p:txBody>
          <a:bodyPr>
            <a:normAutofit/>
          </a:bodyPr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0412" y="2057399"/>
            <a:ext cx="6925141" cy="996163"/>
          </a:xfrm>
        </p:spPr>
        <p:txBody>
          <a:bodyPr>
            <a:normAutofit/>
          </a:bodyPr>
          <a:lstStyle/>
          <a:p>
            <a:r>
              <a:rPr lang="en-US" dirty="0" smtClean="0"/>
              <a:t>with Mocha, Chai and Karma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5300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2758871"/>
            <a:ext cx="3973217" cy="2481936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JavaScript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There are too many frameworks for unit testing for JavaScript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Some use TDD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Others use BDD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Some of the frameworks: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TDD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QUnit, JsUnit &amp; Mocha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BDD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Jasmine &amp; Mocha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QUnit was developed to test jQuery</a:t>
            </a:r>
          </a:p>
          <a:p>
            <a:pPr lvl="1"/>
            <a:r>
              <a:rPr lang="en-US" dirty="0" smtClean="0"/>
              <a:t>Developed by John Resig</a:t>
            </a:r>
          </a:p>
          <a:p>
            <a:r>
              <a:rPr lang="en-US" dirty="0" smtClean="0"/>
              <a:t>QUnit has the following features:</a:t>
            </a:r>
          </a:p>
          <a:p>
            <a:pPr lvl="1"/>
            <a:r>
              <a:rPr lang="en-US" dirty="0" smtClean="0"/>
              <a:t>Uses test-driven development (TDD)</a:t>
            </a:r>
          </a:p>
          <a:p>
            <a:pPr lvl="1"/>
            <a:r>
              <a:rPr lang="en-US" dirty="0" smtClean="0"/>
              <a:t>Has a lot of asserts to match every need</a:t>
            </a:r>
          </a:p>
          <a:p>
            <a:pPr lvl="1"/>
            <a:r>
              <a:rPr lang="en-US" dirty="0" smtClean="0"/>
              <a:t>Can test async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2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Jasmine is an open-source testing framework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Can run in both the browser and on Node.js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Uses behavior-driven development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Widely used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Introduces in 2008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Jasmine has the following features: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Easy-to-read (expressional) syntax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Testing async code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Spies (mocking objects and methods)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DOM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Mocha is the new kid on the block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 source framework, introduces in 2012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Can run in both the browser and on Node.js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Plugins for test syntax, spies, etc…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Mocha has the following features: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Easy-to-read (expressional) syntax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Testing async code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Supports both BDD and TDD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most used plugin for syntax is Chai.js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most used plugin for spies </a:t>
            </a:r>
            <a:r>
              <a:rPr lang="en-US" sz="2800"/>
              <a:t>is </a:t>
            </a:r>
            <a:r>
              <a:rPr lang="en-US" sz="2800" smtClean="0"/>
              <a:t>Sinon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1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Mocha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and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Mocha is a feature-rich framework for testing JavaScript</a:t>
            </a:r>
          </a:p>
          <a:p>
            <a:pPr lvl="1"/>
            <a:r>
              <a:rPr lang="en-US" dirty="0" smtClean="0"/>
              <a:t>Run in both the browser and on Node.js</a:t>
            </a:r>
          </a:p>
          <a:p>
            <a:pPr lvl="1"/>
            <a:r>
              <a:rPr lang="en-US" dirty="0" smtClean="0"/>
              <a:t>Can test async code</a:t>
            </a:r>
          </a:p>
          <a:p>
            <a:pPr lvl="1"/>
            <a:r>
              <a:rPr lang="en-US" dirty="0" smtClean="0"/>
              <a:t>Compatible with Karma &amp; other test runners</a:t>
            </a:r>
          </a:p>
          <a:p>
            <a:pPr lvl="1"/>
            <a:r>
              <a:rPr lang="en-US" dirty="0" smtClean="0"/>
              <a:t>Pluggable</a:t>
            </a:r>
          </a:p>
          <a:p>
            <a:pPr lvl="2"/>
            <a:r>
              <a:rPr lang="en-US" dirty="0" smtClean="0"/>
              <a:t>Different plugins to add even more features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To start working with Mocha follow the steps: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800" dirty="0"/>
              <a:t>Get Mocha</a:t>
            </a:r>
          </a:p>
          <a:p>
            <a:pPr lvl="2"/>
            <a:r>
              <a:rPr lang="en-US" sz="2600" dirty="0"/>
              <a:t>Download mocha from </a:t>
            </a:r>
            <a:r>
              <a:rPr lang="en-US" sz="2600" dirty="0" err="1">
                <a:hlinkClick r:id="rId2"/>
              </a:rPr>
              <a:t>GitHub</a:t>
            </a:r>
            <a:endParaRPr lang="en-US" sz="2600" dirty="0"/>
          </a:p>
          <a:p>
            <a:pPr lvl="2"/>
            <a:r>
              <a:rPr lang="en-US" sz="2600" dirty="0"/>
              <a:t>With bower</a:t>
            </a:r>
          </a:p>
          <a:p>
            <a:pPr lvl="2"/>
            <a:r>
              <a:rPr lang="en-US" sz="2600" dirty="0"/>
              <a:t>With NuGet </a:t>
            </a:r>
          </a:p>
          <a:p>
            <a:pPr marL="871538" lvl="1" indent="-514350">
              <a:buFont typeface="+mj-lt"/>
              <a:buAutoNum type="arabicPeriod"/>
            </a:pPr>
            <a:r>
              <a:rPr lang="en-US" sz="2800" dirty="0"/>
              <a:t>Setup a reporter</a:t>
            </a:r>
          </a:p>
          <a:p>
            <a:pPr lvl="2"/>
            <a:r>
              <a:rPr lang="en-US" sz="2600" dirty="0"/>
              <a:t>HTML reporter</a:t>
            </a:r>
          </a:p>
          <a:p>
            <a:pPr lvl="2"/>
            <a:r>
              <a:rPr lang="en-US" sz="2600" dirty="0"/>
              <a:t>Karma reporter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Mocha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427412" y="3019335"/>
            <a:ext cx="561068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$ bower intall mocha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427412" y="3638490"/>
            <a:ext cx="561068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PM&gt; Install-Package MochaChaiBdd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To start working with Mocha follow the steps:</a:t>
            </a:r>
          </a:p>
          <a:p>
            <a:pPr marL="871538" lvl="1" indent="-514350">
              <a:buFont typeface="+mj-lt"/>
              <a:buAutoNum type="arabicPeriod" startAt="3"/>
            </a:pPr>
            <a:r>
              <a:rPr lang="en-US" sz="2800" dirty="0"/>
              <a:t>Select a plugin for the test syntax</a:t>
            </a:r>
          </a:p>
          <a:p>
            <a:pPr lvl="2"/>
            <a:r>
              <a:rPr lang="en-US" sz="2600" dirty="0"/>
              <a:t>Mostly used is chai.js</a:t>
            </a:r>
          </a:p>
          <a:p>
            <a:pPr marL="871538" lvl="1" indent="-514350">
              <a:buFont typeface="+mj-lt"/>
              <a:buAutoNum type="arabicPeriod" startAt="3"/>
            </a:pPr>
            <a:r>
              <a:rPr lang="en-US" sz="2800" dirty="0"/>
              <a:t>Start writing </a:t>
            </a:r>
            <a:r>
              <a:rPr lang="en-US" sz="2800" dirty="0" smtClean="0"/>
              <a:t>tests</a:t>
            </a: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/>
            </a:r>
            <a:br>
              <a:rPr lang="bg-BG" sz="2800" dirty="0" smtClean="0"/>
            </a:br>
            <a:r>
              <a:rPr lang="bg-BG" sz="2800" dirty="0" smtClean="0"/>
              <a:t/>
            </a:r>
            <a:br>
              <a:rPr lang="bg-BG" sz="2800" dirty="0" smtClean="0"/>
            </a:b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Mocha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256212" y="2321100"/>
            <a:ext cx="422577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$ bower intall chai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99099" y="3276600"/>
            <a:ext cx="8796292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describe('#sum', function ()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it('when empty array, expect to return 0', function ()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var actual = sum([]);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expect(actual).to.equal(0);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});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it('when with single number, expect the number', function () 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var number = 6;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var actual = sum([number]);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var expected = number;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expect(actual).to.equal(expected);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});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});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Tests with </a:t>
            </a:r>
            <a:br>
              <a:rPr lang="en-US" dirty="0" smtClean="0"/>
            </a:br>
            <a:r>
              <a:rPr lang="en-US" dirty="0" smtClean="0"/>
              <a:t>Mocha and Chai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0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Unit Testing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Overview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Test-driven &amp; behavior-driven development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Mocha &amp; Chai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Overview and installation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Running simple 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Mocha HTML Reporter and Karma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Creating a test suites and specs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with Chai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assertion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Mocha is made pluggable</a:t>
            </a:r>
          </a:p>
          <a:p>
            <a:pPr lvl="1"/>
            <a:r>
              <a:rPr lang="en-US" dirty="0" smtClean="0"/>
              <a:t>Can use almost any assertion framework</a:t>
            </a:r>
          </a:p>
          <a:p>
            <a:pPr lvl="1"/>
            <a:r>
              <a:rPr lang="en-US" dirty="0" smtClean="0"/>
              <a:t>The most used is Chai.js</a:t>
            </a:r>
          </a:p>
          <a:p>
            <a:r>
              <a:rPr lang="en-US" dirty="0" smtClean="0"/>
              <a:t>Chai.js uses behavior-driven development</a:t>
            </a:r>
          </a:p>
          <a:p>
            <a:r>
              <a:rPr lang="en-US" dirty="0" smtClean="0"/>
              <a:t>To use Chai in Mocha, do the following:</a:t>
            </a:r>
          </a:p>
          <a:p>
            <a:pPr lvl="1"/>
            <a:r>
              <a:rPr lang="en-US" dirty="0" smtClean="0"/>
              <a:t>Install Chai: </a:t>
            </a:r>
          </a:p>
          <a:p>
            <a:pPr lvl="1"/>
            <a:r>
              <a:rPr lang="en-US" dirty="0" smtClean="0"/>
              <a:t>Add chai.js to your reporter</a:t>
            </a:r>
          </a:p>
          <a:p>
            <a:pPr lvl="1"/>
            <a:r>
              <a:rPr lang="en-US" dirty="0" smtClean="0"/>
              <a:t>Set the global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object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chai.expect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with Chai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1012" y="5848408"/>
            <a:ext cx="39620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expect = chai.expect;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3612" y="4355114"/>
            <a:ext cx="365686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bower install chai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2012" y="4975340"/>
            <a:ext cx="439814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src="…/chai.js"&gt;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r>
              <a:rPr lang="en-US" dirty="0" smtClean="0"/>
              <a:t>Mocha Reporters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373968"/>
            <a:ext cx="8938472" cy="688256"/>
          </a:xfrm>
        </p:spPr>
        <p:txBody>
          <a:bodyPr/>
          <a:lstStyle/>
          <a:p>
            <a:r>
              <a:rPr lang="en-US" dirty="0" smtClean="0"/>
              <a:t>Where Mocha can report the result of the tests?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reporter?</a:t>
            </a:r>
          </a:p>
          <a:p>
            <a:pPr lvl="1"/>
            <a:r>
              <a:rPr lang="en-US" dirty="0" smtClean="0"/>
              <a:t>Reporter is the place where Mocha outputs the result from the unit tests</a:t>
            </a:r>
          </a:p>
          <a:p>
            <a:pPr lvl="2"/>
            <a:r>
              <a:rPr lang="en-US" dirty="0" smtClean="0"/>
              <a:t>If the tests passed</a:t>
            </a:r>
          </a:p>
          <a:p>
            <a:pPr lvl="2"/>
            <a:r>
              <a:rPr lang="en-US" dirty="0" smtClean="0"/>
              <a:t>Or if they failed</a:t>
            </a:r>
          </a:p>
          <a:p>
            <a:r>
              <a:rPr lang="en-US" dirty="0" smtClean="0"/>
              <a:t>Mocha has a lot of reporters:</a:t>
            </a:r>
          </a:p>
          <a:p>
            <a:pPr lvl="1"/>
            <a:r>
              <a:rPr lang="en-US" dirty="0">
                <a:hlinkClick r:id="rId2"/>
              </a:rPr>
              <a:t>http://visionmedia.github.io/mocha/#</a:t>
            </a:r>
            <a:r>
              <a:rPr lang="en-US" dirty="0" smtClean="0">
                <a:hlinkClick r:id="rId2"/>
              </a:rPr>
              <a:t>reporters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Good reporters are the HTML reporter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Spec reporter and the Karma reporter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Reporters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 HTML reporter outputs in the browser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Needs an HTML template: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678" y="2133600"/>
            <a:ext cx="879629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&lt;!-- document start --&gt;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&lt;head&gt;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&lt;link rel="stylesheet" href="mocha/mocha.css" /&gt;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&lt;/head&gt;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&lt;body&gt;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&lt;div id="mocha"&gt;&lt;/div&gt;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&lt;!-- include mocha.js and chai.js --&gt;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&lt;script type="text/javascript"&gt;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mocha.setup('bdd');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expect = chai.expect;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&lt;/script&gt;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&lt;!-- import javascript files and test files --&gt;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&lt;script type="text/javascript"&gt;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</a:t>
            </a:r>
            <a:r>
              <a:rPr lang="en-US" sz="1800" noProof="1" smtClean="0">
                <a:solidFill>
                  <a:schemeClr val="tx2">
                    <a:lumMod val="75000"/>
                  </a:schemeClr>
                </a:solidFill>
              </a:rPr>
              <a:t>mocha.run();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&lt;/script&gt;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&lt;!-- document end --&gt;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2133600"/>
            <a:ext cx="3733800" cy="515218"/>
          </a:xfrm>
          <a:prstGeom prst="wedgeRoundRectCallout">
            <a:avLst>
              <a:gd name="adj1" fmla="val -56364"/>
              <a:gd name="adj2" fmla="val 537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1. Include the Mocha styles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3153008"/>
            <a:ext cx="5242391" cy="478289"/>
          </a:xfrm>
          <a:prstGeom prst="wedgeRoundRectCallout">
            <a:avLst>
              <a:gd name="adj1" fmla="val -68185"/>
              <a:gd name="adj2" fmla="val 407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2. Create report element with id mocha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42212" y="3778183"/>
            <a:ext cx="4259496" cy="478289"/>
          </a:xfrm>
          <a:prstGeom prst="wedgeRoundRectCallout">
            <a:avLst>
              <a:gd name="adj1" fmla="val -65043"/>
              <a:gd name="adj2" fmla="val -1283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3. Include mocha.js and chai.js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85859" y="4403358"/>
            <a:ext cx="2480353" cy="478289"/>
          </a:xfrm>
          <a:prstGeom prst="wedgeRoundRectCallout">
            <a:avLst>
              <a:gd name="adj1" fmla="val -83954"/>
              <a:gd name="adj2" fmla="val -128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4. Setup Mocha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606166" y="5128107"/>
            <a:ext cx="2480353" cy="478289"/>
          </a:xfrm>
          <a:prstGeom prst="wedgeRoundRectCallout">
            <a:avLst>
              <a:gd name="adj1" fmla="val -70467"/>
              <a:gd name="adj2" fmla="val -128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5. Import JS files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316827" y="5804231"/>
            <a:ext cx="3352800" cy="478289"/>
          </a:xfrm>
          <a:prstGeom prst="wedgeRoundRectCallout">
            <a:avLst>
              <a:gd name="adj1" fmla="val -70467"/>
              <a:gd name="adj2" fmla="val -221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6. Run tests with Mocha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HTML Reporter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9684" y="4953000"/>
            <a:ext cx="10111528" cy="820600"/>
          </a:xfrm>
        </p:spPr>
        <p:txBody>
          <a:bodyPr>
            <a:normAutofit/>
          </a:bodyPr>
          <a:lstStyle/>
          <a:p>
            <a:r>
              <a:rPr lang="en-US" dirty="0" smtClean="0"/>
              <a:t>Mocha Test Suites and Specs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56624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Mocha uses test suites to order the tests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Tests suites are created with the describe(name, callback)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Provide a name of the test suite and a callback function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suites can be nested in one another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Mocha Test </a:t>
            </a:r>
            <a:r>
              <a:rPr lang="en-US" dirty="0" smtClean="0"/>
              <a:t>Suites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054224" y="3203653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describe('#sum', function() {</a:t>
            </a:r>
          </a:p>
          <a:p>
            <a:r>
              <a:rPr lang="en-US" dirty="0">
                <a:solidFill>
                  <a:srgbClr val="FBEEDC"/>
                </a:solidFill>
              </a:rPr>
              <a:t>  //here are the tests</a:t>
            </a:r>
          </a:p>
          <a:p>
            <a:r>
              <a:rPr lang="en-US" dirty="0">
                <a:solidFill>
                  <a:srgbClr val="FBEEDC"/>
                </a:solidFill>
              </a:rPr>
              <a:t>});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054224" y="5142945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BEEDC"/>
                </a:solidFill>
              </a:rPr>
              <a:t>describe('Person', function() {</a:t>
            </a:r>
          </a:p>
          <a:p>
            <a:r>
              <a:rPr lang="en-US" dirty="0">
                <a:solidFill>
                  <a:srgbClr val="FBEEDC"/>
                </a:solidFill>
              </a:rPr>
              <a:t>  describe('when initializing', …</a:t>
            </a:r>
          </a:p>
          <a:p>
            <a:r>
              <a:rPr lang="en-US" dirty="0">
                <a:solidFill>
                  <a:srgbClr val="FBEEDC"/>
                </a:solidFill>
              </a:rPr>
              <a:t>  describe('when changing name', …</a:t>
            </a:r>
          </a:p>
          <a:p>
            <a:r>
              <a:rPr lang="en-US" dirty="0">
                <a:solidFill>
                  <a:srgbClr val="FBEEDC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859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Specs </a:t>
            </a:r>
            <a:r>
              <a:rPr lang="en-US" dirty="0" smtClean="0"/>
              <a:t>(tests) are contained in a test suites</a:t>
            </a:r>
          </a:p>
          <a:p>
            <a:pPr lvl="1"/>
            <a:r>
              <a:rPr lang="en-US" dirty="0" smtClean="0"/>
              <a:t>Call the function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it(name, callback)</a:t>
            </a:r>
          </a:p>
          <a:p>
            <a:pPr lvl="2"/>
            <a:r>
              <a:rPr lang="en-US" dirty="0" smtClean="0"/>
              <a:t>Has a name and a callback: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Specs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51012" y="3320574"/>
            <a:ext cx="8686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describe('Person',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describe('when initializing', function(){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it('with valid names, expect ok', function(){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var person = new Person('Peter', 'Petrov');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expect(person.firstname()).to.equal('Peter');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expect(person.lastname()).to.equal('Petrov');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Test Suites and Tests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Unit Testing?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leonmeijer.nl/images/leonmeijer_nl/WindowsLiveWriter/TestdrivendevelopmentUni.NETwhatsallthis_D86E/sw_testing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29290" y="1794640"/>
            <a:ext cx="4172316" cy="2757376"/>
          </a:xfrm>
          <a:prstGeom prst="roundRect">
            <a:avLst>
              <a:gd name="adj" fmla="val 2798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Assertions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use Chai.js?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7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137551"/>
          </a:xfrm>
        </p:spPr>
        <p:txBody>
          <a:bodyPr>
            <a:spAutoFit/>
          </a:bodyPr>
          <a:lstStyle/>
          <a:p>
            <a:r>
              <a:rPr lang="en-US" sz="3200" dirty="0" smtClean="0"/>
              <a:t>Chai.js is a assertion framework</a:t>
            </a:r>
          </a:p>
          <a:p>
            <a:pPr lvl="1"/>
            <a:r>
              <a:rPr lang="en-US" sz="3000" dirty="0" smtClean="0"/>
              <a:t>Allows to assert expected/actual in tests</a:t>
            </a:r>
          </a:p>
          <a:p>
            <a:r>
              <a:rPr lang="en-US" sz="3200" dirty="0" smtClean="0"/>
              <a:t>Chai.js has three assertion styles</a:t>
            </a:r>
          </a:p>
          <a:p>
            <a:pPr lvl="1"/>
            <a:r>
              <a:rPr lang="en-US" sz="3000" dirty="0" smtClean="0"/>
              <a:t>Assert style</a:t>
            </a:r>
            <a:endParaRPr lang="bg-BG" sz="3000" dirty="0" smtClean="0"/>
          </a:p>
          <a:p>
            <a:pPr lvl="1"/>
            <a:endParaRPr lang="bg-BG" dirty="0"/>
          </a:p>
          <a:p>
            <a:pPr lvl="1"/>
            <a:r>
              <a:rPr lang="en-US" sz="3000" dirty="0"/>
              <a:t>Expect style</a:t>
            </a:r>
          </a:p>
          <a:p>
            <a:pPr lvl="1"/>
            <a:endParaRPr lang="bg-BG" dirty="0" smtClean="0"/>
          </a:p>
          <a:p>
            <a:pPr lvl="1"/>
            <a:r>
              <a:rPr lang="en-GB" sz="3000" dirty="0" smtClean="0"/>
              <a:t>Should style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Assertions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2054224" y="38100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assert.equal(person.firstname(), 'Peter');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054224" y="512083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expect(person.firstname()).to.equal('Peter');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2054224" y="627690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person.firstname().should.equal('Peter');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Expect Assertion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BDD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Chai.js expect assertion style has a fluent and expressive syntax: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Expect Assertion Style</a:t>
            </a:r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751012" y="2415053"/>
            <a:ext cx="8686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expect(person.firstname()).to.equal('Peter');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expect(person).to.be.a('Person');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expect(person).to.not.be.undefined;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expect(person).not.to.be.null;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expect(person).to.be.ok;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expect(person).not.to.be.ok;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expect(function(){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// without name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new Person();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}).to.throw(ReferenceError);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 Assertions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3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Karma is a testing environment</a:t>
            </a:r>
          </a:p>
          <a:p>
            <a:pPr lvl="1"/>
            <a:r>
              <a:rPr lang="en-US" dirty="0" smtClean="0"/>
              <a:t>Getting instant feedback</a:t>
            </a:r>
          </a:p>
          <a:p>
            <a:pPr lvl="1"/>
            <a:r>
              <a:rPr lang="en-US" dirty="0" smtClean="0"/>
              <a:t>Can run in any browser environment</a:t>
            </a:r>
          </a:p>
          <a:p>
            <a:pPr lvl="2"/>
            <a:r>
              <a:rPr lang="en-US" dirty="0" smtClean="0"/>
              <a:t>Even in phantom.js environment</a:t>
            </a:r>
          </a:p>
          <a:p>
            <a:r>
              <a:rPr lang="en-US" dirty="0" smtClean="0"/>
              <a:t>Karma can work with most of the testing frameworks</a:t>
            </a:r>
          </a:p>
          <a:p>
            <a:pPr lvl="1"/>
            <a:r>
              <a:rPr lang="en-US" dirty="0" smtClean="0"/>
              <a:t>Mocha</a:t>
            </a:r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QUnit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Karma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Karma is a Node.js package</a:t>
            </a:r>
          </a:p>
          <a:p>
            <a:pPr lvl="1"/>
            <a:r>
              <a:rPr lang="en-US" dirty="0" smtClean="0"/>
              <a:t>Must have Node.js installed, to run Karma</a:t>
            </a:r>
          </a:p>
          <a:p>
            <a:r>
              <a:rPr lang="en-US" dirty="0" smtClean="0"/>
              <a:t>Install Node.js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http://nodejs.org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There is an installer for every platform: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Macintosh</a:t>
            </a:r>
          </a:p>
          <a:p>
            <a:r>
              <a:rPr lang="en-US" dirty="0" smtClean="0"/>
              <a:t>Install Karma with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Karma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455219" y="5765874"/>
            <a:ext cx="470516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$ npm install karma -g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79734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To setup karma environment for a project follow the steps: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Install karma, if you have not done so already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Install the necessary packages for the wanted test framework</a:t>
            </a:r>
            <a:r>
              <a:rPr lang="en-US" sz="2800" dirty="0" smtClean="0"/>
              <a:t>: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endParaRPr lang="bg-BG" sz="2800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Install one or many browser </a:t>
            </a:r>
            <a:r>
              <a:rPr lang="en-US" sz="2800" dirty="0" smtClean="0"/>
              <a:t>environments</a:t>
            </a: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endParaRPr lang="bg-BG" sz="2800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endParaRPr lang="bg-BG" sz="2800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Run                           </a:t>
            </a:r>
            <a:r>
              <a:rPr lang="en-US" sz="2800" dirty="0"/>
              <a:t>and fill in the needed data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Start the Karma environment with 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Karma Environment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0612" y="2983464"/>
            <a:ext cx="67292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$ npm install karma-mocha karma-chai --save-dev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413136" y="4114800"/>
            <a:ext cx="67292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$ npm install karma-chrome-launcher --save-dev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979612" y="5292821"/>
            <a:ext cx="178829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$ karma init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413136" y="4612760"/>
            <a:ext cx="67292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$ npm install karma-phantomjs-launcher --save-dev</a:t>
            </a:r>
            <a:endParaRPr lang="en-US" sz="1800" noProof="1">
              <a:solidFill>
                <a:srgbClr val="FBEEDC"/>
              </a:solidFill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246812" y="5890561"/>
            <a:ext cx="195771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$ karma start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 in Karma Environment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1891462" y="1447800"/>
            <a:ext cx="8570999" cy="179933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2360612" y="4141720"/>
            <a:ext cx="76327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“Program testing can be used to show the presence of bugs, but never to show their absence!”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24625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Unit Testing </a:t>
            </a:r>
            <a:r>
              <a:rPr lang="en-US" smtClean="0"/>
              <a:t>in JavaScript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13612" y="2819400"/>
            <a:ext cx="3683490" cy="290860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5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– Example</a:t>
            </a:r>
            <a:endParaRPr lang="bg-BG" dirty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598612" y="1371600"/>
            <a:ext cx="89154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numbers.length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array[i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testSum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(sum([1,2]) != 3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Error("1+2 != 3");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(sum([-2]) != -2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Error("-2 != -2");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(sum([]) != 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Error("0 != 0");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35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QUnit, Jasmine, Mocha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</p:spTree>
    <p:extLst>
      <p:ext uri="{BB962C8B-B14F-4D97-AF65-F5344CB8AC3E}">
        <p14:creationId xmlns:p14="http://schemas.microsoft.com/office/powerpoint/2010/main" val="5838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objects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4212" y="1143001"/>
            <a:ext cx="1759126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1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5213" y="1981200"/>
            <a:ext cx="1334203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1672</Words>
  <Application>Microsoft Office PowerPoint</Application>
  <PresentationFormat>Custom</PresentationFormat>
  <Paragraphs>325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Unit Testing in JavaScript</vt:lpstr>
      <vt:lpstr>Table of Contents</vt:lpstr>
      <vt:lpstr>What is Unit Testing?</vt:lpstr>
      <vt:lpstr>Unit Test – Definition</vt:lpstr>
      <vt:lpstr>Manual Testing</vt:lpstr>
      <vt:lpstr>Unit Test – Example</vt:lpstr>
      <vt:lpstr>Unit Testing – Some Facts</vt:lpstr>
      <vt:lpstr>Unit Testing – More Facts</vt:lpstr>
      <vt:lpstr>Why Unit Tests?</vt:lpstr>
      <vt:lpstr>Unit Testing in JavaScript</vt:lpstr>
      <vt:lpstr>Unit Testing in JavaScript</vt:lpstr>
      <vt:lpstr>QUnit</vt:lpstr>
      <vt:lpstr>Jasmine</vt:lpstr>
      <vt:lpstr>Mocha</vt:lpstr>
      <vt:lpstr>Testing with Mocha</vt:lpstr>
      <vt:lpstr>Mocha Overview</vt:lpstr>
      <vt:lpstr>Installing Mocha</vt:lpstr>
      <vt:lpstr>Installing Mocha</vt:lpstr>
      <vt:lpstr>Running Tests with  Mocha and Chai</vt:lpstr>
      <vt:lpstr>Mocha with Chai</vt:lpstr>
      <vt:lpstr>Mocha with Chai</vt:lpstr>
      <vt:lpstr>Mocha Reporters</vt:lpstr>
      <vt:lpstr>Mocha Reporters</vt:lpstr>
      <vt:lpstr>Mocha HTML Reporter</vt:lpstr>
      <vt:lpstr>Mocha HTML Reporter</vt:lpstr>
      <vt:lpstr>Mocha Test Suites and Specs</vt:lpstr>
      <vt:lpstr>Mocha Test Suites</vt:lpstr>
      <vt:lpstr>Mocha Specs</vt:lpstr>
      <vt:lpstr>Mocha Test Suites and Tests</vt:lpstr>
      <vt:lpstr>Chai Assertions</vt:lpstr>
      <vt:lpstr>Chai Assertions</vt:lpstr>
      <vt:lpstr>Chai Expect Assertion Style</vt:lpstr>
      <vt:lpstr>Chai Expect Assertion Style</vt:lpstr>
      <vt:lpstr>Chai Assertions</vt:lpstr>
      <vt:lpstr>Karma</vt:lpstr>
      <vt:lpstr>Karma Overview</vt:lpstr>
      <vt:lpstr>Installing Karma</vt:lpstr>
      <vt:lpstr>Setting up Karma Environment</vt:lpstr>
      <vt:lpstr>Mocha in Karma Environment</vt:lpstr>
      <vt:lpstr>Unit Testing in JavaScript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JavaScript</dc:title>
  <dc:subject>Software Development Course</dc:subject>
  <dc:creator/>
  <cp:keywords>Unit testing, mocha, chai, JavaScript, JS, programming, SoftUni, Software University, programming, software development, software engineering, course, Web development, Applications, consuming remote data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2014-12-01T17:49:50Z</dcterms:modified>
  <cp:category>JavaScript, JS, programming, Applications, Unit testing, mocha, chai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