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0"/>
  </p:notesMasterIdLst>
  <p:handoutMasterIdLst>
    <p:handoutMasterId r:id="rId21"/>
  </p:handoutMasterIdLst>
  <p:sldIdLst>
    <p:sldId id="274" r:id="rId3"/>
    <p:sldId id="276" r:id="rId4"/>
    <p:sldId id="425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5" r:id="rId13"/>
    <p:sldId id="436" r:id="rId14"/>
    <p:sldId id="434" r:id="rId15"/>
    <p:sldId id="417" r:id="rId16"/>
    <p:sldId id="424" r:id="rId17"/>
    <p:sldId id="419" r:id="rId18"/>
    <p:sldId id="420" r:id="rId1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A22E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35" autoAdjust="0"/>
    <p:restoredTop sz="94533" autoAdjust="0"/>
  </p:normalViewPr>
  <p:slideViewPr>
    <p:cSldViewPr>
      <p:cViewPr>
        <p:scale>
          <a:sx n="75" d="100"/>
          <a:sy n="75" d="100"/>
        </p:scale>
        <p:origin x="264" y="2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15-12-2014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15-12-2014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15-12-2014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15-12-2014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gular/angular-se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24.png"/><Relationship Id="rId3" Type="http://schemas.openxmlformats.org/officeDocument/2006/relationships/hyperlink" Target="https://softuni.bg/courses/spa-applications-angularjs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jpeg"/><Relationship Id="rId15" Type="http://schemas.openxmlformats.org/officeDocument/2006/relationships/image" Target="../media/image25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22.png"/><Relationship Id="rId14" Type="http://schemas.openxmlformats.org/officeDocument/2006/relationships/hyperlink" Target="http://www.softwaregroup-bg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9" TargetMode="Externa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pendency_injection" TargetMode="External"/><Relationship Id="rId2" Type="http://schemas.openxmlformats.org/officeDocument/2006/relationships/hyperlink" Target="http://docs.angularjs.org/guide/scop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46612" y="1080338"/>
            <a:ext cx="6848941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AngularJS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170612" y="2286000"/>
            <a:ext cx="5324941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Super </a:t>
            </a:r>
            <a:r>
              <a:rPr lang="en-US" dirty="0" smtClean="0"/>
              <a:t>Heroic JavaScript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MVC </a:t>
            </a:r>
            <a:r>
              <a:rPr lang="en-US" dirty="0" smtClean="0"/>
              <a:t>Framework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59" y="961979"/>
            <a:ext cx="4021312" cy="4021312"/>
          </a:xfrm>
          <a:prstGeom prst="rect">
            <a:avLst/>
          </a:prstGeom>
        </p:spPr>
      </p:pic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" name="Picture 2" title="Software University Foundation">
            <a:hlinkClick r:id="rId8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Skeleton for </a:t>
            </a:r>
            <a:r>
              <a:rPr lang="en-US" noProof="1" smtClean="0"/>
              <a:t>AngularJS</a:t>
            </a:r>
            <a:r>
              <a:rPr lang="en-GB" dirty="0" smtClean="0"/>
              <a:t> Web Application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80" y="1143000"/>
            <a:ext cx="2284936" cy="36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Official applications skeleton</a:t>
            </a:r>
          </a:p>
          <a:p>
            <a:r>
              <a:rPr lang="en-GB" dirty="0" smtClean="0"/>
              <a:t>Perfect for small applications</a:t>
            </a:r>
          </a:p>
          <a:p>
            <a:r>
              <a:rPr lang="en-GB" dirty="0" smtClean="0"/>
              <a:t>It has good architecture</a:t>
            </a:r>
          </a:p>
          <a:p>
            <a:r>
              <a:rPr lang="en-GB" dirty="0" smtClean="0"/>
              <a:t>Contains example tests</a:t>
            </a:r>
          </a:p>
          <a:p>
            <a:r>
              <a:rPr lang="en-GB" dirty="0" smtClean="0"/>
              <a:t>For bigger applications you need to modify it</a:t>
            </a:r>
          </a:p>
          <a:p>
            <a:r>
              <a:rPr lang="en-GB" dirty="0" smtClean="0"/>
              <a:t>Download from: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github.com/angular/angular-seed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 Seed?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5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Seed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484" y="5754968"/>
            <a:ext cx="9501928" cy="692873"/>
          </a:xfrm>
        </p:spPr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1028" name="Picture 4" descr="http://img3.wikia.nocookie.net/__cb20120729040555/elderscrolls/images/e/e5/Skeleton_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857" y="1219200"/>
            <a:ext cx="2189182" cy="348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AngularJS</a:t>
            </a:r>
          </a:p>
          <a:p>
            <a:r>
              <a:rPr lang="en-GB" dirty="0" smtClean="0"/>
              <a:t>WebStorm / </a:t>
            </a:r>
            <a:r>
              <a:rPr lang="en-GB" dirty="0" smtClean="0"/>
              <a:t>Sublime Text / other</a:t>
            </a:r>
            <a:endParaRPr lang="en-GB" dirty="0" smtClean="0"/>
          </a:p>
          <a:p>
            <a:r>
              <a:rPr lang="en-GB" dirty="0" smtClean="0"/>
              <a:t>NodeJS</a:t>
            </a:r>
          </a:p>
          <a:p>
            <a:r>
              <a:rPr lang="en-GB" dirty="0" smtClean="0"/>
              <a:t>Console / Command </a:t>
            </a:r>
            <a:r>
              <a:rPr lang="en-GB" dirty="0" smtClean="0"/>
              <a:t>Prompt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</a:t>
            </a:r>
            <a:r>
              <a:rPr lang="en-GB" dirty="0" smtClean="0"/>
              <a:t>Software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6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What is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are the key features of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scope in AngularJS?</a:t>
            </a:r>
          </a:p>
          <a:p>
            <a:pPr>
              <a:lnSpc>
                <a:spcPct val="100000"/>
              </a:lnSpc>
            </a:pPr>
            <a:r>
              <a:rPr lang="en-US" sz="3600" dirty="0" smtClean="0"/>
              <a:t>What is two-way data binding?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Apps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6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https://softuni.bg/courses/spa-applications-angularjs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SPA with AngularJS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SPA with AngularJS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What is AngularJS?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Introduction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MV* Frameworks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Features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Architecture</a:t>
            </a:r>
          </a:p>
          <a:p>
            <a:pPr marL="761946" lvl="1" indent="-457200">
              <a:lnSpc>
                <a:spcPct val="100000"/>
              </a:lnSpc>
            </a:pPr>
            <a:r>
              <a:rPr lang="en-GB" sz="2800" dirty="0" smtClean="0"/>
              <a:t>Components</a:t>
            </a:r>
            <a:endParaRPr lang="bg-BG" sz="28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GB" sz="3000" dirty="0" smtClean="0"/>
              <a:t>Hello World Applications</a:t>
            </a:r>
            <a:endParaRPr lang="bg-BG" sz="3000" dirty="0" smtClean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Angular Seed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 smtClean="0"/>
              <a:t>Required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1295400"/>
            <a:ext cx="2225254" cy="222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284" y="3956472"/>
            <a:ext cx="2225254" cy="222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12" y="1295400"/>
            <a:ext cx="4501230" cy="4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407168"/>
            <a:ext cx="5691928" cy="569192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412" y="1252728"/>
            <a:ext cx="920280" cy="142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0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AngularJS is a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web applications framework</a:t>
            </a:r>
          </a:p>
          <a:p>
            <a:pPr lvl="1"/>
            <a:r>
              <a:rPr lang="en-GB" dirty="0" smtClean="0"/>
              <a:t>JavaScript framework for creating single page web applications</a:t>
            </a:r>
          </a:p>
          <a:p>
            <a:r>
              <a:rPr lang="en-GB" dirty="0" smtClean="0"/>
              <a:t>AngularJS is an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open-source</a:t>
            </a:r>
          </a:p>
          <a:p>
            <a:r>
              <a:rPr lang="en-GB" dirty="0" smtClean="0"/>
              <a:t>Created and maintained by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Google</a:t>
            </a:r>
          </a:p>
          <a:p>
            <a:r>
              <a:rPr lang="en-GB" dirty="0" smtClean="0"/>
              <a:t>Extends traditional HTML to present dynamic content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MV*</a:t>
            </a:r>
            <a:r>
              <a:rPr lang="en-GB" dirty="0" smtClean="0"/>
              <a:t>-based JavaScript framework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AngularJS?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1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Model</a:t>
            </a:r>
            <a:r>
              <a:rPr lang="en-GB" dirty="0" smtClean="0"/>
              <a:t> – Represents data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r>
              <a:rPr lang="en-GB" dirty="0" smtClean="0"/>
              <a:t> – Manages the display of information</a:t>
            </a:r>
          </a:p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*</a:t>
            </a:r>
            <a:r>
              <a:rPr lang="en-GB" dirty="0" smtClean="0"/>
              <a:t> - Controller, presenter or view model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MV* Frameworks</a:t>
            </a:r>
            <a:endParaRPr lang="en-GB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4646612" y="3657600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Model</a:t>
            </a:r>
            <a:endParaRPr lang="en-GB" sz="2800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979612" y="5316129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View</a:t>
            </a:r>
            <a:endParaRPr lang="en-GB" sz="2800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463273" y="5316129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*</a:t>
            </a:r>
            <a:endParaRPr lang="en-GB" sz="28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7463157" y="5292394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Controller</a:t>
            </a:r>
            <a:endParaRPr lang="en-GB" sz="28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7463157" y="5319210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ViewModel</a:t>
            </a:r>
            <a:endParaRPr lang="en-GB" sz="28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7463157" y="5305802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Presenter</a:t>
            </a:r>
            <a:endParaRPr lang="en-GB" sz="28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7466012" y="5305802"/>
            <a:ext cx="19956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Controller</a:t>
            </a:r>
            <a:br>
              <a:rPr lang="en-GB" sz="2800" dirty="0" smtClean="0"/>
            </a:br>
            <a:r>
              <a:rPr lang="en-GB" sz="2800" dirty="0" smtClean="0"/>
              <a:t>ViewModel</a:t>
            </a:r>
            <a:br>
              <a:rPr lang="en-GB" sz="2800" dirty="0" smtClean="0"/>
            </a:br>
            <a:r>
              <a:rPr lang="en-GB" sz="2800" dirty="0" smtClean="0"/>
              <a:t>Presenter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073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Expressions</a:t>
            </a:r>
          </a:p>
          <a:p>
            <a:r>
              <a:rPr lang="en-GB" dirty="0" smtClean="0"/>
              <a:t>Filters</a:t>
            </a:r>
          </a:p>
          <a:p>
            <a:r>
              <a:rPr lang="en-GB" dirty="0" smtClean="0"/>
              <a:t>Routing</a:t>
            </a:r>
          </a:p>
          <a:p>
            <a:r>
              <a:rPr lang="en-GB" dirty="0" smtClean="0"/>
              <a:t>Templates</a:t>
            </a:r>
          </a:p>
          <a:p>
            <a:r>
              <a:rPr lang="en-GB" dirty="0" smtClean="0"/>
              <a:t>Directives</a:t>
            </a:r>
          </a:p>
          <a:p>
            <a:r>
              <a:rPr lang="en-GB" dirty="0" smtClean="0"/>
              <a:t>Animations</a:t>
            </a:r>
          </a:p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Features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2057400"/>
            <a:ext cx="4301938" cy="33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Two way data-binding</a:t>
            </a:r>
          </a:p>
          <a:p>
            <a:r>
              <a:rPr lang="en-GB" sz="3800" dirty="0" smtClean="0">
                <a:hlinkClick r:id="rId2"/>
              </a:rPr>
              <a:t>Dirty checking</a:t>
            </a:r>
            <a:endParaRPr lang="en-GB" sz="3800" dirty="0" smtClean="0"/>
          </a:p>
          <a:p>
            <a:r>
              <a:rPr lang="en-GB" sz="3800" dirty="0" smtClean="0">
                <a:hlinkClick r:id="rId3"/>
              </a:rPr>
              <a:t>Dependency injection</a:t>
            </a:r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Architecture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1676400"/>
            <a:ext cx="4054872" cy="45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800" dirty="0" smtClean="0"/>
              <a:t>Services</a:t>
            </a:r>
          </a:p>
          <a:p>
            <a:r>
              <a:rPr lang="en-GB" sz="3800" dirty="0" smtClean="0"/>
              <a:t>Controllers</a:t>
            </a:r>
          </a:p>
          <a:p>
            <a:r>
              <a:rPr lang="en-GB" sz="3800" dirty="0" smtClean="0"/>
              <a:t>Views / Directives</a:t>
            </a:r>
            <a:endParaRPr lang="en-GB" sz="3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AngularJS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4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 Application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://greatfridays.com/wp-content/uploads/2013/07/HELLOWOR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98" y="1822162"/>
            <a:ext cx="666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49" y="1066800"/>
            <a:ext cx="1853997" cy="18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5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412</Words>
  <Application>Microsoft Office PowerPoint</Application>
  <PresentationFormat>Custom</PresentationFormat>
  <Paragraphs>114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Wingdings 2</vt:lpstr>
      <vt:lpstr>SoftUni 16x9</vt:lpstr>
      <vt:lpstr>Introduction to AngularJS</vt:lpstr>
      <vt:lpstr>Table of Contents</vt:lpstr>
      <vt:lpstr>What is AngularJS?</vt:lpstr>
      <vt:lpstr>What is AngularJS?</vt:lpstr>
      <vt:lpstr>MV* Frameworks</vt:lpstr>
      <vt:lpstr>AngularJS Features</vt:lpstr>
      <vt:lpstr>AngularJS Architecture</vt:lpstr>
      <vt:lpstr>AngularJS Components</vt:lpstr>
      <vt:lpstr>Hello World Application</vt:lpstr>
      <vt:lpstr>AngularJS Seed</vt:lpstr>
      <vt:lpstr>What is AngularJS Seed?</vt:lpstr>
      <vt:lpstr>AngularJS Seed</vt:lpstr>
      <vt:lpstr>Required Software</vt:lpstr>
      <vt:lpstr>Summary</vt:lpstr>
      <vt:lpstr>SPA with AngularJS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AngularJS</dc:title>
  <dc:subject>Software Development Course</dc:subject>
  <dc:creator/>
  <cp:keywords>JavaScript, JS, programming, SoftUni, Software University, programming, software development, software engineering, course, Web development, SPA Applications, AngularJS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2014-12-15T15:40:22Z</dcterms:modified>
  <cp:category>JavaScript, JS, programming, SPA Applications, AngularJS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