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425" r:id="rId4"/>
    <p:sldId id="448" r:id="rId5"/>
    <p:sldId id="427" r:id="rId6"/>
    <p:sldId id="435" r:id="rId7"/>
    <p:sldId id="436" r:id="rId8"/>
    <p:sldId id="437" r:id="rId9"/>
    <p:sldId id="451" r:id="rId10"/>
    <p:sldId id="439" r:id="rId11"/>
    <p:sldId id="440" r:id="rId12"/>
    <p:sldId id="441" r:id="rId13"/>
    <p:sldId id="449" r:id="rId14"/>
    <p:sldId id="443" r:id="rId15"/>
    <p:sldId id="450" r:id="rId16"/>
    <p:sldId id="445" r:id="rId17"/>
    <p:sldId id="446" r:id="rId18"/>
    <p:sldId id="447" r:id="rId19"/>
    <p:sldId id="424" r:id="rId20"/>
    <p:sldId id="419" r:id="rId21"/>
    <p:sldId id="420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2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7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eg"/><Relationship Id="rId15" Type="http://schemas.openxmlformats.org/officeDocument/2006/relationships/image" Target="../media/image2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78130" y="762000"/>
            <a:ext cx="7869823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Using MongoDb with .NET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the </a:t>
            </a:r>
            <a:br>
              <a:rPr lang="en-US" dirty="0" smtClean="0"/>
            </a:br>
            <a:r>
              <a:rPr lang="en-US" dirty="0" smtClean="0"/>
              <a:t>JSON-stores world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7130142" y="3415689"/>
            <a:ext cx="4450671" cy="2798719"/>
            <a:chOff x="7699887" y="3585684"/>
            <a:chExt cx="3880925" cy="2374249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8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887" y="3585684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06" y="4798359"/>
            <a:ext cx="4447702" cy="12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Perform Operations over the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98" y="1676400"/>
            <a:ext cx="8267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supports document-based queries</a:t>
            </a:r>
          </a:p>
          <a:p>
            <a:pPr lvl="1"/>
            <a:r>
              <a:rPr lang="en-US" dirty="0" smtClean="0"/>
              <a:t>They are executed on the server</a:t>
            </a:r>
          </a:p>
          <a:p>
            <a:pPr lvl="1"/>
            <a:r>
              <a:rPr lang="en-US" dirty="0" smtClean="0"/>
              <a:t>They are the equivalent of SQL for RDBMS</a:t>
            </a:r>
          </a:p>
          <a:p>
            <a:r>
              <a:rPr lang="en-US" dirty="0" smtClean="0"/>
              <a:t>Queries can be made in two ways:</a:t>
            </a:r>
          </a:p>
          <a:p>
            <a:pPr lvl="1"/>
            <a:r>
              <a:rPr lang="en-US" dirty="0" smtClean="0"/>
              <a:t>Using native-like MongoDB queries</a:t>
            </a:r>
          </a:p>
          <a:p>
            <a:pPr lvl="1"/>
            <a:r>
              <a:rPr lang="en-US" dirty="0" smtClean="0"/>
              <a:t>Using LINQ-like queries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C8A6A1-52DE-4353-9A6A-34B3E215F3E7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queries are created using similar to the native MongoDB document queries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Find recent logs: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Remove logs, older than a day: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Native-like MongoDb Queries</a:t>
            </a:r>
            <a:endParaRPr lang="en-GB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00560" y="3124200"/>
            <a:ext cx="945197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IMongoQuery findNewLogsQuery =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Query.And(Query.GT("LogDate", date));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logs = logsCollection.Find(findNewLogsQuery);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400560" y="5250643"/>
            <a:ext cx="945197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IMongoQuery findOldLogsQuery = Query.And(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    Query.LT("LogDate", Date.now.addDays(-1)));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logsCollection.Remove(findOldLogsQuery);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US" dirty="0" smtClean="0"/>
              <a:t>Native-like 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8" y="1723103"/>
            <a:ext cx="6096000" cy="3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C8A6A1-52DE-4353-9A6A-34B3E215F3E7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LINQ-like Queries</a:t>
            </a:r>
            <a:endParaRPr lang="en-GB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370012" y="1897808"/>
            <a:ext cx="9451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findRecentBugsQuery =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Query&lt;Log&gt;.Where(log =&gt; log.LogType.Type == "bug" &amp;&amp;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                 log.LogDate &gt; date);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logs = logsCollection.Find(findRecentBugsQuery)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     .Select(log =&gt; log.Text);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logsCollection.Update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370012" y="4583487"/>
            <a:ext cx="945197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findOldPendingBugsQuery = Query&lt;Log&gt;.Where(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log =&gt; log.LogDate &lt; DateTime.Now.AddDays(-10) &amp;&amp;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log.LogType.Type == "bug" &amp;&amp;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log.LogType.State == "pending");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LINQ-like 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8" y="1723103"/>
            <a:ext cx="6096000" cy="3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MongoDB C# driver supports part of LINQ over MongoDB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Only LINQ queries that can be translated to an equivalent MongoDB query are supported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Others throw runtime exception and the error message will indicate which part of the query wasn’t supported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4391027"/>
            <a:ext cx="8296275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var logs = 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from log in db.GetCollection&lt;Log&gt;("Logs").AsQueryable&lt;Log&gt;()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where log.LogType.Type == "ticket" &amp;&amp; 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    log.LogType.State == "pending"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select log;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cdn5.agoda.net/hotelimages/246/2469/2469_14041123210019057746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1524000"/>
            <a:ext cx="4472728" cy="33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JSON </a:t>
            </a:r>
            <a:r>
              <a:rPr lang="en-US" dirty="0"/>
              <a:t>in .NET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Connecting to MongoDb with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MongoDb .NET Driver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CRUD over MongoDb with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TODO…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10" y="3891600"/>
            <a:ext cx="2280602" cy="22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056701">
            <a:off x="9357169" y="1792658"/>
            <a:ext cx="1709484" cy="858992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4443" y="4419600"/>
            <a:ext cx="1957290" cy="1610544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C8A6A1-52DE-4353-9A6A-34B3E215F3E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C# driver for MongoDB provides a .NET SDK for working with MongoDB</a:t>
            </a:r>
            <a:endParaRPr lang="bg-BG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Download MongoDb Official driver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Official MongoDB C# driver </a:t>
            </a:r>
            <a:r>
              <a:rPr lang="en-US" dirty="0" smtClean="0"/>
              <a:t>from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Init </a:t>
            </a: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US" dirty="0"/>
              <a:t> with a connection </a:t>
            </a:r>
            <a:r>
              <a:rPr lang="en-US" dirty="0" smtClean="0"/>
              <a:t>string</a:t>
            </a: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Host the MongoDB </a:t>
            </a:r>
            <a:r>
              <a:rPr lang="en-US" dirty="0" smtClean="0"/>
              <a:t>instance</a:t>
            </a:r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Connect to a </a:t>
            </a:r>
            <a:r>
              <a:rPr lang="en-US" dirty="0" smtClean="0"/>
              <a:t>database</a:t>
            </a:r>
          </a:p>
          <a:p>
            <a:pPr marL="892237" lvl="1" indent="-514350">
              <a:buFont typeface="+mj-lt"/>
              <a:buAutoNum type="arabicPeriod"/>
            </a:pP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Work </a:t>
            </a:r>
            <a:r>
              <a:rPr lang="en-US" dirty="0"/>
              <a:t>with the database</a:t>
            </a:r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  <a:p>
            <a:pPr marL="892237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to MongoDb with .NET	</a:t>
            </a:r>
            <a:endParaRPr lang="en-GB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366836" y="3374817"/>
            <a:ext cx="94519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MongoClient client = new MongoClient("mongodb://localhost");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366836" y="4482304"/>
            <a:ext cx="94519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MongoServer server = client.GetServer();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366836" y="5592699"/>
            <a:ext cx="94519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MongoDatabase db = server.GetDatabase("logger");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84" y="4953000"/>
            <a:ext cx="10873528" cy="82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MongoDB with </a:t>
            </a:r>
            <a:r>
              <a:rPr lang="en-US" dirty="0"/>
              <a:t>.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51102"/>
            <a:ext cx="3008500" cy="35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82" y="1662478"/>
            <a:ext cx="4522894" cy="29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5334000"/>
            <a:ext cx="8938472" cy="820600"/>
          </a:xfrm>
        </p:spPr>
        <p:txBody>
          <a:bodyPr/>
          <a:lstStyle/>
          <a:p>
            <a:r>
              <a:rPr lang="en-US" dirty="0" smtClean="0"/>
              <a:t>.NET Driver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84" y="1368176"/>
            <a:ext cx="5387128" cy="3577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698552"/>
            <a:ext cx="2867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.NET driver provides a SDK to work with MongoDB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CRUD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create, read, update and 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create indexes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LINQ-like functionality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That is executed over the database using the native query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transactions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has atomicity on single document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MongoDB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 and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Insert, Remove, Update, Get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12" y="1219200"/>
            <a:ext cx="3603272" cy="29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must be created/fetched</a:t>
            </a:r>
          </a:p>
          <a:p>
            <a:pPr lvl="1"/>
            <a:r>
              <a:rPr lang="en-US" dirty="0"/>
              <a:t>Before performing any operations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operations are done over this collection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Fetch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Remove</a:t>
            </a:r>
            <a:endParaRPr lang="en-GB" dirty="0" smtClean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Over MongoDB </a:t>
            </a:r>
            <a:r>
              <a:rPr lang="en-US" dirty="0" smtClean="0"/>
              <a:t>with </a:t>
            </a:r>
            <a:r>
              <a:rPr lang="en-US" dirty="0"/>
              <a:t>.NET</a:t>
            </a:r>
            <a:endParaRPr lang="en-GB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520824" y="2565135"/>
            <a:ext cx="914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logsCollection = db.GetCollection&lt;Log&gt;("logs");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037012" y="3875970"/>
            <a:ext cx="373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logsCollection.FindAll();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037012" y="4529134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logsCollection.Update(query, update);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037012" y="5186805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logsCollection.Insert(log);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037012" y="5844476"/>
            <a:ext cx="738423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logs.Remove(removeQuery);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075612" y="3868536"/>
            <a:ext cx="335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logs.FindOneById(id);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MongoDB and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12" y="1219200"/>
            <a:ext cx="3603272" cy="29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664</Words>
  <Application>Microsoft Office PowerPoint</Application>
  <PresentationFormat>Custom</PresentationFormat>
  <Paragraphs>136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Using MongoDb with .NET</vt:lpstr>
      <vt:lpstr>Table of Contents</vt:lpstr>
      <vt:lpstr>Connecting to MongoDb with .NET </vt:lpstr>
      <vt:lpstr>Using the MongoDB with .NET</vt:lpstr>
      <vt:lpstr>.NET Driver</vt:lpstr>
      <vt:lpstr>The .NET MongoDB SDK</vt:lpstr>
      <vt:lpstr>CRUD Operations with MongoDB and .NET</vt:lpstr>
      <vt:lpstr>CRUD Over MongoDB with .NET</vt:lpstr>
      <vt:lpstr>CRUD Operations with MongoDB and .NET</vt:lpstr>
      <vt:lpstr>MongoDB Queries</vt:lpstr>
      <vt:lpstr>MongoDB Queries</vt:lpstr>
      <vt:lpstr>Native-like MongoDb Queries</vt:lpstr>
      <vt:lpstr>Native-like MongoDB Queries</vt:lpstr>
      <vt:lpstr>LINQ-like Queries</vt:lpstr>
      <vt:lpstr>LINQ-like MongoDB Queries</vt:lpstr>
      <vt:lpstr>LINQ-to-MongoDB</vt:lpstr>
      <vt:lpstr>LINQ-to-MongoDB</vt:lpstr>
      <vt:lpstr>Processing JSON in 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subject>Software Development Course</dc:subject>
  <dc:creator/>
  <cp:keywords>JSON, JSON Parsers, JSON.NET,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2015-03-16T12:32:35Z</dcterms:modified>
  <cp:category>JSON, JSON Parsers, JSON.NET,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