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24" r:id="rId14"/>
    <p:sldId id="419" r:id="rId15"/>
    <p:sldId id="42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gif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Redis with </a:t>
            </a:r>
            <a:r>
              <a:rPr lang="en-US" dirty="0"/>
              <a:t>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/>
              <a:t>How to operate with Redis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8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8404">
            <a:off x="7293243" y="5309535"/>
            <a:ext cx="1526538" cy="946136"/>
          </a:xfrm>
          <a:prstGeom prst="rect">
            <a:avLst/>
          </a:prstGeom>
        </p:spPr>
      </p:pic>
      <p:pic>
        <p:nvPicPr>
          <p:cNvPr id="15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79" y="3837878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 runs in the memory</a:t>
            </a:r>
          </a:p>
          <a:p>
            <a:pPr lvl="1"/>
            <a:r>
              <a:rPr lang="en-US" dirty="0" smtClean="0"/>
              <a:t>That is the reason to be that fast</a:t>
            </a:r>
          </a:p>
          <a:p>
            <a:r>
              <a:rPr lang="en-US" dirty="0" smtClean="0"/>
              <a:t>Redis saves the data on the disk at a given period</a:t>
            </a:r>
          </a:p>
          <a:p>
            <a:pPr lvl="1"/>
            <a:r>
              <a:rPr lang="en-US" dirty="0" smtClean="0"/>
              <a:t>By default: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Persistence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0636" y="4191000"/>
            <a:ext cx="96043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900 1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key for 900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300 10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//10 keys for 300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60 10000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10000 keys for 60 seconds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0636" y="5710535"/>
            <a:ext cx="96043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apendonly yes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persist data every time</a:t>
            </a:r>
          </a:p>
        </p:txBody>
      </p:sp>
    </p:spTree>
    <p:extLst>
      <p:ext uri="{BB962C8B-B14F-4D97-AF65-F5344CB8AC3E}">
        <p14:creationId xmlns:p14="http://schemas.microsoft.com/office/powerpoint/2010/main" val="9542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8" y="1676400"/>
            <a:ext cx="4572000" cy="31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JSON data format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Rules and 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JSON.NET 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Installation and usage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LINQ-to-JSON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JSON to XML and XML to JSON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1337" y="569227"/>
            <a:ext cx="2293044" cy="2293044"/>
          </a:xfrm>
          <a:prstGeom prst="rect">
            <a:avLst/>
          </a:prstGeom>
          <a:noFill/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0" y="3891600"/>
            <a:ext cx="2280602" cy="2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56701">
            <a:off x="9357169" y="1792658"/>
            <a:ext cx="1709484" cy="85899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4443" y="4419600"/>
            <a:ext cx="1957290" cy="1610544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.NET API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67859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manager.sisteminterattivi.org/img/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2044700"/>
            <a:ext cx="4800600" cy="2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305896"/>
          </a:xfrm>
        </p:spPr>
        <p:txBody>
          <a:bodyPr>
            <a:spAutoFit/>
          </a:bodyPr>
          <a:lstStyle/>
          <a:p>
            <a:r>
              <a:rPr lang="en-US" dirty="0" smtClean="0"/>
              <a:t>Install the Redis Client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ServiceStack.Net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Run in VS console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Then: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and 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2954" y="2895600"/>
            <a:ext cx="88423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ServiceStack.Redis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2954" y="4844522"/>
            <a:ext cx="884237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redis = new RedisClient(host);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redisLogs = redis.As&lt;Log&gt;();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redisLogs.Store(newTodo);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redisLogs.GetAll().Print();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Redis with .NET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67859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lemanager.sisteminterattivi.org/img/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2044700"/>
            <a:ext cx="4800600" cy="2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34" y="1799635"/>
            <a:ext cx="7571428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526230"/>
          </a:xfrm>
        </p:spPr>
        <p:txBody>
          <a:bodyPr>
            <a:spAutoFit/>
          </a:bodyPr>
          <a:lstStyle/>
          <a:p>
            <a:r>
              <a:rPr lang="en-US" dirty="0" smtClean="0"/>
              <a:t>The ServiceStack Redis API provides three different clients to work with the data: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IRedisNativeClient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IRedisClient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IRedisTypedClient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0012" y="3107897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IRedisNativeClient client = new RedisClient()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0012" y="4449509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IRedisClient client = new RedisClient()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0012" y="5943600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 client = new RedisClient()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34" y="1799635"/>
            <a:ext cx="7571428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8" y="1676400"/>
            <a:ext cx="4572000" cy="31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368</Words>
  <Application>Microsoft Office PowerPoint</Application>
  <PresentationFormat>Custom</PresentationFormat>
  <Paragraphs>82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Processing Redis with .NET</vt:lpstr>
      <vt:lpstr>Table of Contents</vt:lpstr>
      <vt:lpstr>Working with Redis .NET API</vt:lpstr>
      <vt:lpstr>Working with Redis and .NET</vt:lpstr>
      <vt:lpstr>Using Redis with .NET</vt:lpstr>
      <vt:lpstr>Redis Clients</vt:lpstr>
      <vt:lpstr>Redis Clients</vt:lpstr>
      <vt:lpstr>Redis Clients</vt:lpstr>
      <vt:lpstr>Database Persistence</vt:lpstr>
      <vt:lpstr>Redis Persistence</vt:lpstr>
      <vt:lpstr>Database Persistence</vt:lpstr>
      <vt:lpstr>Processing JSON in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2015-03-16T15:49:50Z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