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301" r:id="rId10"/>
    <p:sldId id="278" r:id="rId11"/>
    <p:sldId id="326" r:id="rId12"/>
    <p:sldId id="327" r:id="rId13"/>
    <p:sldId id="302" r:id="rId14"/>
    <p:sldId id="303" r:id="rId15"/>
    <p:sldId id="304" r:id="rId16"/>
    <p:sldId id="307" r:id="rId17"/>
    <p:sldId id="310" r:id="rId18"/>
    <p:sldId id="311" r:id="rId19"/>
    <p:sldId id="312" r:id="rId20"/>
    <p:sldId id="316" r:id="rId21"/>
    <p:sldId id="315" r:id="rId22"/>
    <p:sldId id="313" r:id="rId23"/>
    <p:sldId id="283" r:id="rId24"/>
    <p:sldId id="284" r:id="rId25"/>
    <p:sldId id="314" r:id="rId26"/>
  </p:sldIdLst>
  <p:sldSz cx="9144000" cy="6858000" type="screen4x3"/>
  <p:notesSz cx="6881813" cy="92964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1" autoAdjust="0"/>
    <p:restoredTop sz="94421" autoAdjust="0"/>
  </p:normalViewPr>
  <p:slideViewPr>
    <p:cSldViewPr>
      <p:cViewPr varScale="1">
        <p:scale>
          <a:sx n="87" d="100"/>
          <a:sy n="87" d="100"/>
        </p:scale>
        <p:origin x="13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96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72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/>
              <a:t>LINQ Overview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LINQ </a:t>
            </a:r>
            <a:r>
              <a:rPr lang="en-US" dirty="0" smtClean="0"/>
              <a:t> and Lambda </a:t>
            </a: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12182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LINQ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47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Action&lt;T&gt; and </a:t>
            </a:r>
            <a:r>
              <a:rPr lang="en-US" dirty="0" err="1" smtClean="0"/>
              <a:t>Func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Action&lt;T&gt; </a:t>
            </a:r>
            <a:r>
              <a:rPr lang="en-US" dirty="0" smtClean="0"/>
              <a:t>- void delegate with parameter T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- result delegate returning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7724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Action&lt;int&gt; act = (number) =&gt;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Console.WrileLine(number);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act(10); // logs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Func&lt;string, int, string&gt; greet = (name, age)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</a:t>
            </a: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name +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Console.WriteLine(greet(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Ivaylo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10));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48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Action&lt;T&gt; and </a:t>
            </a:r>
            <a:r>
              <a:rPr lang="en-US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334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303520" cy="33147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620000" cy="1447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30882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183846" y="3272930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3854356" y="302767"/>
            <a:ext cx="4604369" cy="14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 rot="21298113">
            <a:off x="2805446" y="5036746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326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 is a set of extensions to .NET Framework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Encompasses language-integrated query, set, and transform operations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3000"/>
              </a:lnSpc>
            </a:pPr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Converted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 smtClean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25749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786062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16237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37189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062086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22586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275262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067406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370262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18887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860470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860470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860470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071612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23299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154112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143000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154112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858947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4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bg-BG" dirty="0" err="1" smtClean="0"/>
              <a:t>tandard</a:t>
            </a:r>
            <a:r>
              <a:rPr lang="bg-BG" dirty="0" smtClean="0"/>
              <a:t> </a:t>
            </a:r>
            <a:r>
              <a:rPr lang="en-US" dirty="0" smtClean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95326" y="1548348"/>
            <a:ext cx="7762874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26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books = new List&lt;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LINQ in Action",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LINQ for Fun",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Extreme LINQ"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book.Contains("Action"));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08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41960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31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Searches by given condition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First()/FirstOrDefault()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Gets the first matched element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Last()/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LastOrDefault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</a:t>
            </a:r>
            <a:r>
              <a:rPr lang="en-US" dirty="0" smtClean="0"/>
              <a:t>last matched element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Select()/Cast()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Makes projection (conversion) to another type</a:t>
            </a:r>
            <a:endParaRPr lang="en-US" dirty="0"/>
          </a:p>
          <a:p>
            <a:pPr marL="282575" lvl="1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OrderBy()/ThenBy()/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OrderByDescending()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74675" lvl="2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Orders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791200"/>
          </a:xfrm>
        </p:spPr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Lambda </a:t>
            </a:r>
            <a:r>
              <a:rPr lang="en-US" dirty="0" smtClean="0"/>
              <a:t>Expressions</a:t>
            </a:r>
          </a:p>
          <a:p>
            <a:pPr marL="792163" lvl="1" indent="-444500" defTabSz="8953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Anonymous functions</a:t>
            </a:r>
          </a:p>
          <a:p>
            <a:pPr marL="792163" lvl="1" indent="-444500" defTabSz="8953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Creating Lambda expressions</a:t>
            </a:r>
          </a:p>
          <a:p>
            <a:pPr marL="792163" lvl="1" indent="-444500" defTabSz="8953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Action</a:t>
            </a:r>
            <a:r>
              <a:rPr lang="bg-BG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Func</a:t>
            </a:r>
            <a:endParaRPr lang="bg-BG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LINQ Queries</a:t>
            </a:r>
            <a:endParaRPr lang="en-US" dirty="0"/>
          </a:p>
          <a:p>
            <a:pPr marL="792163" lvl="1" indent="-444500" defTabSz="8953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Extension methods</a:t>
            </a:r>
          </a:p>
          <a:p>
            <a:pPr marL="792163" lvl="1" indent="-444500" defTabSz="8953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Operations with collections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9"/>
          <a:stretch/>
        </p:blipFill>
        <p:spPr>
          <a:xfrm>
            <a:off x="6012920" y="3382215"/>
            <a:ext cx="2826280" cy="2074770"/>
          </a:xfrm>
          <a:prstGeom prst="roundRect">
            <a:avLst>
              <a:gd name="adj" fmla="val 7447"/>
            </a:avLst>
          </a:prstGeom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Any()</a:t>
            </a:r>
          </a:p>
          <a:p>
            <a:pPr lvl="1"/>
            <a:r>
              <a:rPr lang="en-US" dirty="0" smtClean="0"/>
              <a:t>Checks if any element matches a condition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All()</a:t>
            </a:r>
          </a:p>
          <a:p>
            <a:pPr lvl="1"/>
            <a:r>
              <a:rPr lang="en-US" dirty="0"/>
              <a:t>Checks if </a:t>
            </a:r>
            <a:r>
              <a:rPr lang="en-US" dirty="0" smtClean="0"/>
              <a:t>all element </a:t>
            </a:r>
            <a:r>
              <a:rPr lang="en-US" dirty="0"/>
              <a:t>matches a condition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ToArray()/ToList()/AsEnumerable()</a:t>
            </a:r>
          </a:p>
          <a:p>
            <a:pPr lvl="1"/>
            <a:r>
              <a:rPr lang="en-US" dirty="0" smtClean="0"/>
              <a:t>Converts the collection type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Reverses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29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8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8288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0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/>
              <a:t>LINQ Query </a:t>
            </a:r>
            <a:r>
              <a:rPr lang="en-US" sz="4800" dirty="0"/>
              <a:t>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68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 rot="21003577">
            <a:off x="1006283" y="1237625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0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33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Extension Methods, Lambda Expressions and LINQ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98664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4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 smtClean="0"/>
              <a:t>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lambda operator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Read as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 smtClean="0"/>
              <a:t>"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specifies 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statement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905000"/>
            <a:ext cx="7762874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"Sharo", "Rex", "Strela", "Bora"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Console.WriteLine("{0}",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1291672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Delegates Holding</a:t>
            </a:r>
            <a:br>
              <a:rPr lang="en-US" dirty="0" smtClean="0"/>
            </a:br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functions can be stored in variables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35741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2399</TotalTime>
  <Words>1248</Words>
  <Application>Microsoft Office PowerPoint</Application>
  <PresentationFormat>On-screen Show (4:3)</PresentationFormat>
  <Paragraphs>264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 Black</vt:lpstr>
      <vt:lpstr>Calibri</vt:lpstr>
      <vt:lpstr>Cambria</vt:lpstr>
      <vt:lpstr>Consolas</vt:lpstr>
      <vt:lpstr>Corbel</vt:lpstr>
      <vt:lpstr>Courier New</vt:lpstr>
      <vt:lpstr>Segoe</vt:lpstr>
      <vt:lpstr>Wingdings</vt:lpstr>
      <vt:lpstr>Wingdings 2</vt:lpstr>
      <vt:lpstr>Telerik Academy</vt:lpstr>
      <vt:lpstr>LINQ Overview</vt:lpstr>
      <vt:lpstr>Table of Contents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Delegates – Example</vt:lpstr>
      <vt:lpstr>Lambda Expressions</vt:lpstr>
      <vt:lpstr>Action&lt;T&gt; and Func&lt;T&gt;</vt:lpstr>
      <vt:lpstr>Action&lt;T&gt; and Func&lt;T&gt;</vt:lpstr>
      <vt:lpstr>LINQ and Query Keywords</vt:lpstr>
      <vt:lpstr>LINQ Building Blocks (2)</vt:lpstr>
      <vt:lpstr>LINQ to *</vt:lpstr>
      <vt:lpstr>Standard Query Operators – Example</vt:lpstr>
      <vt:lpstr>Querying Generic Lists</vt:lpstr>
      <vt:lpstr>Querying Strings</vt:lpstr>
      <vt:lpstr>Operations</vt:lpstr>
      <vt:lpstr>Operations</vt:lpstr>
      <vt:lpstr>Aggregation Methods</vt:lpstr>
      <vt:lpstr>Aggregation Methods – Examples</vt:lpstr>
      <vt:lpstr>LINQ Query Keywords</vt:lpstr>
      <vt:lpstr>Extension Methods, Lambda Expressions and LINQ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Academy</cp:lastModifiedBy>
  <cp:revision>673</cp:revision>
  <dcterms:created xsi:type="dcterms:W3CDTF">2007-12-08T16:03:35Z</dcterms:created>
  <dcterms:modified xsi:type="dcterms:W3CDTF">2015-02-23T14:57:36Z</dcterms:modified>
  <cp:category>software engineering</cp:category>
</cp:coreProperties>
</file>