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A170-8EC5-4DAD-B3A1-A706C78AB562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DA4E-7CCB-4758-B8AB-905116F521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16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A170-8EC5-4DAD-B3A1-A706C78AB562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DA4E-7CCB-4758-B8AB-905116F521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866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A170-8EC5-4DAD-B3A1-A706C78AB562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DA4E-7CCB-4758-B8AB-905116F521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492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A170-8EC5-4DAD-B3A1-A706C78AB562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DA4E-7CCB-4758-B8AB-905116F521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11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A170-8EC5-4DAD-B3A1-A706C78AB562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DA4E-7CCB-4758-B8AB-905116F521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75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A170-8EC5-4DAD-B3A1-A706C78AB562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DA4E-7CCB-4758-B8AB-905116F521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647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A170-8EC5-4DAD-B3A1-A706C78AB562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DA4E-7CCB-4758-B8AB-905116F521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626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A170-8EC5-4DAD-B3A1-A706C78AB562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DA4E-7CCB-4758-B8AB-905116F521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3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A170-8EC5-4DAD-B3A1-A706C78AB562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DA4E-7CCB-4758-B8AB-905116F521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70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A170-8EC5-4DAD-B3A1-A706C78AB562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DA4E-7CCB-4758-B8AB-905116F521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291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A170-8EC5-4DAD-B3A1-A706C78AB562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DA4E-7CCB-4758-B8AB-905116F521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28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E08EA170-8EC5-4DAD-B3A1-A706C78AB562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F1DDA4E-7CCB-4758-B8AB-905116F521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2909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802558" y="4362680"/>
            <a:ext cx="7315200" cy="885095"/>
          </a:xfrm>
        </p:spPr>
        <p:txBody>
          <a:bodyPr>
            <a:normAutofit fontScale="90000"/>
          </a:bodyPr>
          <a:lstStyle/>
          <a:p>
            <a:r>
              <a:rPr lang="bg-BG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Полупроводници</a:t>
            </a:r>
            <a:endParaRPr lang="bg-BG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186" y="4362680"/>
            <a:ext cx="2926814" cy="17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Понятие</a:t>
            </a:r>
            <a:endParaRPr lang="bg-BG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880285" y="1123837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Полупроводниците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материали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със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специфична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електропроводимост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между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тези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 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проводниците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и 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изолаторите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приблизително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интервала между 10</a:t>
            </a:r>
            <a:r>
              <a:rPr lang="ru-RU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S/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cm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и 10</a:t>
            </a:r>
            <a:r>
              <a:rPr lang="ru-RU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−8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S/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cm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Излагането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различна температура,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електрическо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поле или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различни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честоти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светлината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влияе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електропроводимостта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полупроводниците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581" y="748119"/>
            <a:ext cx="2995753" cy="16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5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Общи свойства</a:t>
            </a:r>
            <a:endParaRPr lang="bg-BG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891301" y="864108"/>
            <a:ext cx="7315200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своята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електропроводимост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(при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стайна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температура) чистите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полупроводници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заемат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средно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място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проводниците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диелектриците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Прибавянето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нищожен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процент примеси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извънредно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силно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повишава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проводимостта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им.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Температурата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особено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силно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влияе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върху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електрическото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съпротивление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полупроводниците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разлика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металите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имат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отрицателен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температурен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коефициент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съпротивление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Механизмът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електропроводимостта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полупроводниците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различава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качествено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този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металите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При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металите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токоносители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само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електроните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 при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полупроводниците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електроните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електронните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дупки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3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История</a:t>
            </a:r>
            <a:endParaRPr lang="bg-BG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95" y="3327094"/>
            <a:ext cx="3348990" cy="279082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34" y="735765"/>
            <a:ext cx="4474666" cy="2975177"/>
          </a:xfrm>
          <a:prstGeom prst="rect">
            <a:avLst/>
          </a:prstGeom>
        </p:spPr>
      </p:pic>
      <p:sp>
        <p:nvSpPr>
          <p:cNvPr id="6" name="Правоъгълник 5"/>
          <p:cNvSpPr/>
          <p:nvPr/>
        </p:nvSpPr>
        <p:spPr>
          <a:xfrm>
            <a:off x="3455395" y="6117919"/>
            <a:ext cx="34962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Майкъл Фарадей(1791-1867)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8289855" y="335655"/>
            <a:ext cx="25878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Бел </a:t>
            </a:r>
            <a:r>
              <a:rPr lang="bg-BG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Лабс</a:t>
            </a:r>
            <a:r>
              <a:rPr lang="bg-BG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Ню Джърси</a:t>
            </a:r>
            <a:endParaRPr lang="bg-BG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926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Материали за направа</a:t>
            </a:r>
            <a:endParaRPr lang="bg-BG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88" y="754870"/>
            <a:ext cx="3387687" cy="1349428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98" y="754870"/>
            <a:ext cx="2338115" cy="2338115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35" y="3424428"/>
            <a:ext cx="2676181" cy="2676181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94" y="3879333"/>
            <a:ext cx="2221276" cy="22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5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 </a:t>
            </a:r>
            <a:r>
              <a:rPr lang="bg-BG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</a:t>
            </a:r>
            <a:r>
              <a:rPr lang="bg-BG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проводимост</a:t>
            </a:r>
            <a:endParaRPr lang="bg-BG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60" y="2159305"/>
            <a:ext cx="2586543" cy="199807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20" y="2159305"/>
            <a:ext cx="2586543" cy="1998070"/>
          </a:xfrm>
          <a:prstGeom prst="rect">
            <a:avLst/>
          </a:prstGeom>
        </p:spPr>
      </p:pic>
      <p:sp>
        <p:nvSpPr>
          <p:cNvPr id="6" name="Правоъгълник 5"/>
          <p:cNvSpPr/>
          <p:nvPr/>
        </p:nvSpPr>
        <p:spPr>
          <a:xfrm>
            <a:off x="4458082" y="4289360"/>
            <a:ext cx="22774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 </a:t>
            </a:r>
            <a:r>
              <a:rPr lang="bg-BG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проводимост</a:t>
            </a:r>
            <a:endParaRPr lang="bg-BG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8469023" y="4289360"/>
            <a:ext cx="2275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 </a:t>
            </a:r>
            <a:r>
              <a:rPr lang="bg-BG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проводимост</a:t>
            </a:r>
            <a:endParaRPr lang="bg-BG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34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61765" y="1123837"/>
            <a:ext cx="2947482" cy="4601183"/>
          </a:xfrm>
        </p:spPr>
        <p:txBody>
          <a:bodyPr/>
          <a:lstStyle/>
          <a:p>
            <a:r>
              <a:rPr lang="bg-BG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Значение</a:t>
            </a:r>
            <a:endParaRPr lang="bg-BG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79" y="749147"/>
            <a:ext cx="4054207" cy="3065443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18" y="3718934"/>
            <a:ext cx="4179582" cy="23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7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432076"/>
          </a:xfrm>
        </p:spPr>
        <p:txBody>
          <a:bodyPr/>
          <a:lstStyle/>
          <a:p>
            <a:r>
              <a:rPr lang="bg-BG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Благодаря за вниманието!</a:t>
            </a:r>
            <a:endParaRPr lang="bg-BG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85441" y="4851220"/>
            <a:ext cx="3282437" cy="17132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bg-BG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Автор: Георги Божинов</a:t>
            </a:r>
            <a:br>
              <a:rPr lang="bg-BG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№2 </a:t>
            </a:r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XI</a:t>
            </a:r>
            <a:r>
              <a:rPr lang="en-US" sz="2400" b="1" baseline="3000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1" baseline="300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клас</a:t>
            </a:r>
            <a:endParaRPr lang="en-US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baseline="300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endParaRPr lang="bg-BG" sz="5400" b="1" cap="none" spc="0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62" y="1407405"/>
            <a:ext cx="5415708" cy="38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9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латформа">
  <a:themeElements>
    <a:clrScheme name="Платформа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Платформ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Платформ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93</TotalTime>
  <Words>108</Words>
  <Application>Microsoft Office PowerPoint</Application>
  <PresentationFormat>Широк екран</PresentationFormat>
  <Paragraphs>19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 2</vt:lpstr>
      <vt:lpstr>Платформа</vt:lpstr>
      <vt:lpstr>Полупроводници</vt:lpstr>
      <vt:lpstr>Понятие</vt:lpstr>
      <vt:lpstr>Общи свойства</vt:lpstr>
      <vt:lpstr>История</vt:lpstr>
      <vt:lpstr>Материали за направа</vt:lpstr>
      <vt:lpstr>n- и p- проводимост</vt:lpstr>
      <vt:lpstr>Значение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Полупроводници</dc:title>
  <dc:creator>PC</dc:creator>
  <cp:lastModifiedBy>PC</cp:lastModifiedBy>
  <cp:revision>9</cp:revision>
  <dcterms:created xsi:type="dcterms:W3CDTF">2019-11-19T17:33:29Z</dcterms:created>
  <dcterms:modified xsi:type="dcterms:W3CDTF">2019-11-19T19:07:15Z</dcterms:modified>
</cp:coreProperties>
</file>