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9" autoAdjust="0"/>
  </p:normalViewPr>
  <p:slideViewPr>
    <p:cSldViewPr snapToGrid="0">
      <p:cViewPr>
        <p:scale>
          <a:sx n="73" d="100"/>
          <a:sy n="73" d="100"/>
        </p:scale>
        <p:origin x="1842" y="-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4FBD-F0BD-4FB6-B71A-14BEAB2B53C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8921-6A5E-47B1-8132-0D8BB57F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8921-6A5E-47B1-8132-0D8BB57FAB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1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44DC-050F-4669-A23B-B7D89643598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8E46-86E6-4AF6-9536-00D4CB18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734455" y="6161314"/>
            <a:ext cx="1161143" cy="3628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600$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508170" y="8585201"/>
            <a:ext cx="1161143" cy="3628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100$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22685" y="3287484"/>
            <a:ext cx="1161143" cy="3628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70$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6170" y="3280229"/>
            <a:ext cx="1161143" cy="3628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1500$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0945" y="0"/>
            <a:ext cx="3689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Desktop.net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4407" y="794458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 Friday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2441750"/>
            <a:ext cx="1917427" cy="1544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2" y="7650897"/>
            <a:ext cx="1589656" cy="1600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0" y="4666492"/>
            <a:ext cx="1016943" cy="2033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59" y="7106975"/>
            <a:ext cx="2306008" cy="2306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51" y="2064729"/>
            <a:ext cx="2225444" cy="1891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38" y="4768692"/>
            <a:ext cx="1969168" cy="19691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33687" y="5063778"/>
            <a:ext cx="1352390" cy="814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7882" y="2504995"/>
            <a:ext cx="1767328" cy="1006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0784" y="1325154"/>
            <a:ext cx="51380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Discount period: 24.11.2017-27.11.2017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486" y="4151086"/>
            <a:ext cx="195942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Mac 2015 - 512GB</a:t>
            </a:r>
            <a:endParaRPr lang="en-US" dirty="0"/>
          </a:p>
        </p:txBody>
      </p:sp>
      <p:sp>
        <p:nvSpPr>
          <p:cNvPr id="20" name="Explosion 1 19"/>
          <p:cNvSpPr/>
          <p:nvPr/>
        </p:nvSpPr>
        <p:spPr>
          <a:xfrm>
            <a:off x="2061028" y="2220685"/>
            <a:ext cx="1204686" cy="1074057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-20%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Explosion 1 22"/>
          <p:cNvSpPr/>
          <p:nvPr/>
        </p:nvSpPr>
        <p:spPr>
          <a:xfrm>
            <a:off x="5450113" y="2242456"/>
            <a:ext cx="1204686" cy="1074057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-30%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7372" y="4187372"/>
            <a:ext cx="195942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Laser Printer 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714" y="6872515"/>
            <a:ext cx="195942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iPhone 7 – 128GB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858000"/>
            <a:ext cx="2259873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Macbook</a:t>
            </a:r>
            <a:r>
              <a:rPr lang="en-US" dirty="0" smtClean="0"/>
              <a:t> Pro – 512GB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3658" y="9151257"/>
            <a:ext cx="195942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Canyon - Mouse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6240" y="9223829"/>
            <a:ext cx="1940559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HDD – 1TB</a:t>
            </a:r>
            <a:endParaRPr lang="en-US" dirty="0"/>
          </a:p>
        </p:txBody>
      </p:sp>
      <p:sp>
        <p:nvSpPr>
          <p:cNvPr id="30" name="Explosion 1 29"/>
          <p:cNvSpPr/>
          <p:nvPr/>
        </p:nvSpPr>
        <p:spPr>
          <a:xfrm>
            <a:off x="1734457" y="4521199"/>
            <a:ext cx="1204686" cy="1074057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-20%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Explosion 1 30"/>
          <p:cNvSpPr/>
          <p:nvPr/>
        </p:nvSpPr>
        <p:spPr>
          <a:xfrm>
            <a:off x="5421085" y="4593771"/>
            <a:ext cx="1204686" cy="1074057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-20%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Explosion 1 31"/>
          <p:cNvSpPr/>
          <p:nvPr/>
        </p:nvSpPr>
        <p:spPr>
          <a:xfrm>
            <a:off x="1894114" y="7409542"/>
            <a:ext cx="1204686" cy="1074057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-30%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Explosion 1 32"/>
          <p:cNvSpPr/>
          <p:nvPr/>
        </p:nvSpPr>
        <p:spPr>
          <a:xfrm>
            <a:off x="5653314" y="7366000"/>
            <a:ext cx="1204686" cy="1074057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-30%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65084" y="8628743"/>
            <a:ext cx="1161143" cy="3628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10$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42000" y="6219371"/>
            <a:ext cx="1016000" cy="3628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1000$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66" y="9567446"/>
            <a:ext cx="2403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Georgi</a:t>
            </a:r>
            <a:r>
              <a:rPr lang="en-US" sz="1600" dirty="0" smtClean="0"/>
              <a:t> </a:t>
            </a:r>
            <a:r>
              <a:rPr lang="en-US" sz="1600" dirty="0" err="1" smtClean="0"/>
              <a:t>Bozhinov</a:t>
            </a:r>
            <a:r>
              <a:rPr lang="en-US" sz="1600" dirty="0" smtClean="0"/>
              <a:t>  </a:t>
            </a:r>
            <a:r>
              <a:rPr lang="bg-BG" sz="1600" dirty="0" smtClean="0"/>
              <a:t>№2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937760" y="9567446"/>
            <a:ext cx="207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Mira </a:t>
            </a:r>
            <a:r>
              <a:rPr lang="en-US" sz="1600" dirty="0" err="1" smtClean="0"/>
              <a:t>Emilova</a:t>
            </a:r>
            <a:r>
              <a:rPr lang="en-US" sz="1600" dirty="0" smtClean="0"/>
              <a:t> </a:t>
            </a:r>
            <a:r>
              <a:rPr lang="bg-BG" sz="1600" dirty="0" smtClean="0"/>
              <a:t>№</a:t>
            </a:r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658292" y="9536668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IXᵅ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69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Classroom</dc:creator>
  <cp:lastModifiedBy>Classroom</cp:lastModifiedBy>
  <cp:revision>6</cp:revision>
  <dcterms:created xsi:type="dcterms:W3CDTF">2017-11-27T13:46:08Z</dcterms:created>
  <dcterms:modified xsi:type="dcterms:W3CDTF">2017-11-27T14:40:37Z</dcterms:modified>
</cp:coreProperties>
</file>