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79EB0A04-41C3-41E5-B75A-FD1C88C0CA07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08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258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15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17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309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219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1901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91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487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64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160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860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96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472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043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560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0885B-BC42-4C52-A572-5059C50839D9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AEA88C-7DD6-4FA8-9EA4-89D9C9B3FD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9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Гераците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Елин Пелин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40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92887" y="1277655"/>
            <a:ext cx="9212349" cy="468367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</a:t>
            </a:r>
            <a:r>
              <a:rPr lang="ru-RU" dirty="0" smtClean="0"/>
              <a:t> Матей </a:t>
            </a:r>
            <a:r>
              <a:rPr lang="ru-RU" dirty="0" err="1"/>
              <a:t>Маргалака</a:t>
            </a:r>
            <a:r>
              <a:rPr lang="ru-RU" dirty="0"/>
              <a:t> – най-</a:t>
            </a:r>
            <a:r>
              <a:rPr lang="ru-RU" dirty="0" err="1"/>
              <a:t>старият</a:t>
            </a:r>
            <a:r>
              <a:rPr lang="ru-RU" dirty="0"/>
              <a:t> ратай в дома на </a:t>
            </a:r>
            <a:r>
              <a:rPr lang="ru-RU" dirty="0" err="1"/>
              <a:t>Герака</a:t>
            </a:r>
            <a:r>
              <a:rPr lang="ru-RU" dirty="0"/>
              <a:t>, който става </a:t>
            </a:r>
            <a:r>
              <a:rPr lang="ru-RU" dirty="0" err="1"/>
              <a:t>свидетел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събития</a:t>
            </a:r>
            <a:r>
              <a:rPr lang="ru-RU" dirty="0"/>
              <a:t>, довели до </a:t>
            </a:r>
            <a:r>
              <a:rPr lang="ru-RU" dirty="0" err="1"/>
              <a:t>разпада</a:t>
            </a:r>
            <a:r>
              <a:rPr lang="ru-RU" dirty="0"/>
              <a:t> на </a:t>
            </a:r>
            <a:r>
              <a:rPr lang="ru-RU" dirty="0" err="1"/>
              <a:t>патриархалната</a:t>
            </a:r>
            <a:r>
              <a:rPr lang="ru-RU" dirty="0"/>
              <a:t> </a:t>
            </a:r>
            <a:r>
              <a:rPr lang="ru-RU" dirty="0" err="1"/>
              <a:t>идилия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 </a:t>
            </a:r>
            <a:r>
              <a:rPr lang="ru-RU" dirty="0" err="1" smtClean="0"/>
              <a:t>Змията</a:t>
            </a:r>
            <a:r>
              <a:rPr lang="ru-RU" dirty="0" smtClean="0"/>
              <a:t> </a:t>
            </a:r>
            <a:r>
              <a:rPr lang="ru-RU" dirty="0"/>
              <a:t>– традиционен символ на </a:t>
            </a:r>
            <a:r>
              <a:rPr lang="ru-RU" dirty="0" err="1"/>
              <a:t>болестта</a:t>
            </a:r>
            <a:r>
              <a:rPr lang="ru-RU" dirty="0"/>
              <a:t>, </a:t>
            </a:r>
            <a:r>
              <a:rPr lang="ru-RU" dirty="0" err="1"/>
              <a:t>смъртта</a:t>
            </a:r>
            <a:r>
              <a:rPr lang="ru-RU" dirty="0"/>
              <a:t>, </a:t>
            </a:r>
            <a:r>
              <a:rPr lang="ru-RU" dirty="0" err="1"/>
              <a:t>злото</a:t>
            </a:r>
            <a:r>
              <a:rPr lang="ru-RU" dirty="0"/>
              <a:t>, </a:t>
            </a:r>
            <a:r>
              <a:rPr lang="ru-RU" dirty="0" err="1"/>
              <a:t>въведен</a:t>
            </a:r>
            <a:r>
              <a:rPr lang="ru-RU" dirty="0"/>
              <a:t> като знак на </a:t>
            </a:r>
            <a:r>
              <a:rPr lang="ru-RU" dirty="0" err="1"/>
              <a:t>изкушението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подмамва</a:t>
            </a:r>
            <a:r>
              <a:rPr lang="ru-RU" dirty="0"/>
              <a:t> и </a:t>
            </a:r>
            <a:r>
              <a:rPr lang="ru-RU" dirty="0" err="1"/>
              <a:t>довежда</a:t>
            </a:r>
            <a:r>
              <a:rPr lang="ru-RU" dirty="0"/>
              <a:t> до </a:t>
            </a:r>
            <a:r>
              <a:rPr lang="ru-RU" dirty="0" err="1"/>
              <a:t>драмата</a:t>
            </a:r>
            <a:r>
              <a:rPr lang="ru-RU" dirty="0"/>
              <a:t> на </a:t>
            </a:r>
            <a:r>
              <a:rPr lang="ru-RU" dirty="0" err="1"/>
              <a:t>родовия</a:t>
            </a:r>
            <a:r>
              <a:rPr lang="ru-RU" dirty="0"/>
              <a:t> свят. </a:t>
            </a:r>
            <a:r>
              <a:rPr lang="ru-RU" dirty="0" err="1"/>
              <a:t>Символиката</a:t>
            </a:r>
            <a:r>
              <a:rPr lang="ru-RU" dirty="0"/>
              <a:t> на </a:t>
            </a:r>
            <a:r>
              <a:rPr lang="ru-RU" dirty="0" err="1"/>
              <a:t>змията</a:t>
            </a:r>
            <a:r>
              <a:rPr lang="ru-RU" dirty="0"/>
              <a:t> е </a:t>
            </a:r>
            <a:r>
              <a:rPr lang="ru-RU" dirty="0" err="1"/>
              <a:t>хетонична</a:t>
            </a:r>
            <a:r>
              <a:rPr lang="ru-RU" dirty="0"/>
              <a:t> и се </a:t>
            </a:r>
            <a:r>
              <a:rPr lang="ru-RU" dirty="0" err="1"/>
              <a:t>отнася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архаични</a:t>
            </a:r>
            <a:r>
              <a:rPr lang="ru-RU" dirty="0"/>
              <a:t> </a:t>
            </a:r>
            <a:r>
              <a:rPr lang="ru-RU" dirty="0" err="1"/>
              <a:t>езически</a:t>
            </a:r>
            <a:r>
              <a:rPr lang="ru-RU" dirty="0"/>
              <a:t> </a:t>
            </a:r>
            <a:r>
              <a:rPr lang="ru-RU" dirty="0" err="1"/>
              <a:t>вярвания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идеята</a:t>
            </a:r>
            <a:r>
              <a:rPr lang="ru-RU" dirty="0"/>
              <a:t> за </a:t>
            </a:r>
            <a:r>
              <a:rPr lang="ru-RU" dirty="0" err="1"/>
              <a:t>разрушението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  </a:t>
            </a:r>
            <a:r>
              <a:rPr lang="ru-RU" dirty="0" err="1" smtClean="0"/>
              <a:t>Борът</a:t>
            </a:r>
            <a:r>
              <a:rPr lang="ru-RU" dirty="0" smtClean="0"/>
              <a:t> </a:t>
            </a:r>
            <a:r>
              <a:rPr lang="ru-RU" dirty="0"/>
              <a:t>– донесен е от светите </a:t>
            </a:r>
            <a:r>
              <a:rPr lang="ru-RU" dirty="0" err="1"/>
              <a:t>рилски</a:t>
            </a:r>
            <a:r>
              <a:rPr lang="ru-RU" dirty="0"/>
              <a:t> гори, той е </a:t>
            </a:r>
            <a:r>
              <a:rPr lang="ru-RU" dirty="0" err="1"/>
              <a:t>единственият</a:t>
            </a:r>
            <a:r>
              <a:rPr lang="ru-RU" dirty="0"/>
              <a:t> бор в </a:t>
            </a:r>
            <a:r>
              <a:rPr lang="ru-RU" dirty="0" err="1"/>
              <a:t>цялата</a:t>
            </a:r>
            <a:r>
              <a:rPr lang="ru-RU" dirty="0"/>
              <a:t> околия, </a:t>
            </a:r>
            <a:r>
              <a:rPr lang="ru-RU" dirty="0" err="1"/>
              <a:t>краси</a:t>
            </a:r>
            <a:r>
              <a:rPr lang="ru-RU" dirty="0"/>
              <a:t> и </a:t>
            </a:r>
            <a:r>
              <a:rPr lang="ru-RU" dirty="0" err="1"/>
              <a:t>бележи</a:t>
            </a:r>
            <a:r>
              <a:rPr lang="ru-RU" dirty="0"/>
              <a:t> с </a:t>
            </a:r>
            <a:r>
              <a:rPr lang="ru-RU" dirty="0" err="1"/>
              <a:t>уникалността</a:t>
            </a:r>
            <a:r>
              <a:rPr lang="ru-RU" dirty="0"/>
              <a:t> си двора на </a:t>
            </a:r>
            <a:r>
              <a:rPr lang="ru-RU" dirty="0" err="1"/>
              <a:t>Гераците</a:t>
            </a:r>
            <a:r>
              <a:rPr lang="ru-RU" dirty="0"/>
              <a:t> – най-</a:t>
            </a:r>
            <a:r>
              <a:rPr lang="ru-RU" dirty="0" err="1"/>
              <a:t>богатия</a:t>
            </a:r>
            <a:r>
              <a:rPr lang="ru-RU" dirty="0"/>
              <a:t> род в </a:t>
            </a:r>
            <a:r>
              <a:rPr lang="ru-RU" dirty="0" err="1"/>
              <a:t>селото</a:t>
            </a:r>
            <a:r>
              <a:rPr lang="ru-RU" dirty="0"/>
              <a:t>, и </a:t>
            </a:r>
            <a:r>
              <a:rPr lang="ru-RU" dirty="0" err="1"/>
              <a:t>представлява</a:t>
            </a:r>
            <a:r>
              <a:rPr lang="ru-RU" dirty="0"/>
              <a:t> </a:t>
            </a:r>
            <a:r>
              <a:rPr lang="ru-RU" dirty="0" err="1"/>
              <a:t>тяхното</a:t>
            </a:r>
            <a:r>
              <a:rPr lang="ru-RU" dirty="0"/>
              <a:t> </a:t>
            </a:r>
            <a:r>
              <a:rPr lang="ru-RU" dirty="0" err="1"/>
              <a:t>семейно</a:t>
            </a:r>
            <a:r>
              <a:rPr lang="ru-RU" dirty="0"/>
              <a:t> </a:t>
            </a:r>
            <a:r>
              <a:rPr lang="ru-RU" dirty="0" err="1"/>
              <a:t>знаме</a:t>
            </a:r>
            <a:r>
              <a:rPr lang="ru-RU" dirty="0"/>
              <a:t>. На </a:t>
            </a:r>
            <a:r>
              <a:rPr lang="ru-RU" dirty="0" err="1"/>
              <a:t>символно</a:t>
            </a:r>
            <a:r>
              <a:rPr lang="ru-RU" dirty="0"/>
              <a:t> </a:t>
            </a:r>
            <a:r>
              <a:rPr lang="ru-RU" dirty="0" err="1"/>
              <a:t>равнище</a:t>
            </a:r>
            <a:r>
              <a:rPr lang="ru-RU" dirty="0"/>
              <a:t> </a:t>
            </a:r>
            <a:r>
              <a:rPr lang="ru-RU" dirty="0" err="1"/>
              <a:t>борът</a:t>
            </a:r>
            <a:r>
              <a:rPr lang="ru-RU" dirty="0"/>
              <a:t> се </a:t>
            </a:r>
            <a:r>
              <a:rPr lang="ru-RU" dirty="0" err="1"/>
              <a:t>свързва</a:t>
            </a:r>
            <a:r>
              <a:rPr lang="ru-RU" dirty="0"/>
              <a:t> с </a:t>
            </a:r>
            <a:r>
              <a:rPr lang="ru-RU" dirty="0" err="1"/>
              <a:t>древния</a:t>
            </a:r>
            <a:r>
              <a:rPr lang="ru-RU" dirty="0"/>
              <a:t> </a:t>
            </a:r>
            <a:r>
              <a:rPr lang="ru-RU" dirty="0" err="1"/>
              <a:t>мит</a:t>
            </a:r>
            <a:r>
              <a:rPr lang="ru-RU" dirty="0"/>
              <a:t> за </a:t>
            </a:r>
            <a:r>
              <a:rPr lang="ru-RU" dirty="0" err="1"/>
              <a:t>световното</a:t>
            </a:r>
            <a:r>
              <a:rPr lang="ru-RU" dirty="0"/>
              <a:t> </a:t>
            </a:r>
            <a:r>
              <a:rPr lang="ru-RU" dirty="0" err="1"/>
              <a:t>дърво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обвързва</a:t>
            </a:r>
            <a:r>
              <a:rPr lang="ru-RU" dirty="0"/>
              <a:t> в </a:t>
            </a:r>
            <a:r>
              <a:rPr lang="ru-RU" dirty="0" err="1"/>
              <a:t>единно</a:t>
            </a:r>
            <a:r>
              <a:rPr lang="ru-RU" dirty="0"/>
              <a:t> </a:t>
            </a:r>
            <a:r>
              <a:rPr lang="ru-RU" dirty="0" err="1"/>
              <a:t>цяло</a:t>
            </a:r>
            <a:r>
              <a:rPr lang="ru-RU" dirty="0"/>
              <a:t> представите за </a:t>
            </a:r>
            <a:r>
              <a:rPr lang="ru-RU" dirty="0" err="1"/>
              <a:t>доброто</a:t>
            </a:r>
            <a:r>
              <a:rPr lang="ru-RU" dirty="0"/>
              <a:t> (</a:t>
            </a:r>
            <a:r>
              <a:rPr lang="ru-RU" dirty="0" err="1"/>
              <a:t>птиците</a:t>
            </a:r>
            <a:r>
              <a:rPr lang="ru-RU" dirty="0"/>
              <a:t> в клоните </a:t>
            </a:r>
            <a:r>
              <a:rPr lang="ru-RU" dirty="0" err="1"/>
              <a:t>му</a:t>
            </a:r>
            <a:r>
              <a:rPr lang="ru-RU" dirty="0"/>
              <a:t>) и </a:t>
            </a:r>
            <a:r>
              <a:rPr lang="ru-RU" dirty="0" err="1"/>
              <a:t>злото</a:t>
            </a:r>
            <a:r>
              <a:rPr lang="ru-RU" dirty="0"/>
              <a:t> (</a:t>
            </a:r>
            <a:r>
              <a:rPr lang="ru-RU" dirty="0" err="1"/>
              <a:t>змиите</a:t>
            </a:r>
            <a:r>
              <a:rPr lang="ru-RU" dirty="0"/>
              <a:t> в </a:t>
            </a:r>
            <a:r>
              <a:rPr lang="ru-RU" dirty="0" err="1"/>
              <a:t>корените</a:t>
            </a:r>
            <a:r>
              <a:rPr lang="ru-RU" dirty="0"/>
              <a:t> ). </a:t>
            </a:r>
            <a:r>
              <a:rPr lang="ru-RU" dirty="0" err="1"/>
              <a:t>Отсичането</a:t>
            </a:r>
            <a:r>
              <a:rPr lang="ru-RU" dirty="0"/>
              <a:t> на бора, </a:t>
            </a:r>
            <a:r>
              <a:rPr lang="ru-RU" dirty="0" err="1"/>
              <a:t>посаден</a:t>
            </a:r>
            <a:r>
              <a:rPr lang="ru-RU" dirty="0"/>
              <a:t> в </a:t>
            </a:r>
            <a:r>
              <a:rPr lang="ru-RU" dirty="0" err="1"/>
              <a:t>незапомнени</a:t>
            </a:r>
            <a:r>
              <a:rPr lang="ru-RU" dirty="0"/>
              <a:t> времена от </a:t>
            </a:r>
            <a:r>
              <a:rPr lang="ru-RU" dirty="0" err="1"/>
              <a:t>прадедите</a:t>
            </a:r>
            <a:r>
              <a:rPr lang="ru-RU" dirty="0"/>
              <a:t> на </a:t>
            </a:r>
            <a:r>
              <a:rPr lang="ru-RU" dirty="0" err="1"/>
              <a:t>Гераците</a:t>
            </a:r>
            <a:r>
              <a:rPr lang="ru-RU" dirty="0"/>
              <a:t>, под </a:t>
            </a:r>
            <a:r>
              <a:rPr lang="ru-RU" dirty="0" err="1"/>
              <a:t>чиято</a:t>
            </a:r>
            <a:r>
              <a:rPr lang="ru-RU" dirty="0"/>
              <a:t> </a:t>
            </a:r>
            <a:r>
              <a:rPr lang="ru-RU" dirty="0" err="1"/>
              <a:t>сянка</a:t>
            </a:r>
            <a:r>
              <a:rPr lang="ru-RU" dirty="0"/>
              <a:t> са </a:t>
            </a:r>
            <a:r>
              <a:rPr lang="ru-RU" dirty="0" err="1"/>
              <a:t>израснали</a:t>
            </a:r>
            <a:r>
              <a:rPr lang="ru-RU" dirty="0"/>
              <a:t> множество поколения, </a:t>
            </a:r>
            <a:r>
              <a:rPr lang="ru-RU" dirty="0" err="1"/>
              <a:t>бележи</a:t>
            </a:r>
            <a:r>
              <a:rPr lang="ru-RU" dirty="0"/>
              <a:t> края на </a:t>
            </a:r>
            <a:r>
              <a:rPr lang="ru-RU" dirty="0" err="1"/>
              <a:t>патриархалния</a:t>
            </a:r>
            <a:r>
              <a:rPr lang="ru-RU" dirty="0"/>
              <a:t> свят, в който </a:t>
            </a:r>
            <a:r>
              <a:rPr lang="ru-RU" dirty="0" err="1"/>
              <a:t>символите</a:t>
            </a:r>
            <a:r>
              <a:rPr lang="ru-RU" dirty="0"/>
              <a:t> на </a:t>
            </a:r>
            <a:r>
              <a:rPr lang="ru-RU" dirty="0" err="1"/>
              <a:t>единението</a:t>
            </a:r>
            <a:r>
              <a:rPr lang="ru-RU" dirty="0"/>
              <a:t> са </a:t>
            </a:r>
            <a:r>
              <a:rPr lang="ru-RU" dirty="0" err="1"/>
              <a:t>лишени</a:t>
            </a:r>
            <a:r>
              <a:rPr lang="ru-RU" dirty="0"/>
              <a:t> от </a:t>
            </a:r>
            <a:r>
              <a:rPr lang="ru-RU" dirty="0" err="1"/>
              <a:t>смисъл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743200" y="651353"/>
            <a:ext cx="8761412" cy="525986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  Баба </a:t>
            </a:r>
            <a:r>
              <a:rPr lang="ru-RU" dirty="0" err="1"/>
              <a:t>Марга</a:t>
            </a:r>
            <a:r>
              <a:rPr lang="ru-RU" dirty="0"/>
              <a:t> </a:t>
            </a:r>
            <a:r>
              <a:rPr lang="ru-RU" dirty="0" err="1"/>
              <a:t>присъства</a:t>
            </a:r>
            <a:r>
              <a:rPr lang="ru-RU" dirty="0"/>
              <a:t> само в </a:t>
            </a:r>
            <a:r>
              <a:rPr lang="ru-RU" dirty="0" err="1"/>
              <a:t>началото</a:t>
            </a:r>
            <a:r>
              <a:rPr lang="ru-RU" dirty="0"/>
              <a:t> на </a:t>
            </a:r>
            <a:r>
              <a:rPr lang="ru-RU" dirty="0" err="1" smtClean="0"/>
              <a:t>произведението</a:t>
            </a:r>
            <a:r>
              <a:rPr lang="ru-RU" dirty="0" smtClean="0"/>
              <a:t>. </a:t>
            </a:r>
            <a:r>
              <a:rPr lang="ru-RU" dirty="0" err="1"/>
              <a:t>Тя</a:t>
            </a:r>
            <a:r>
              <a:rPr lang="ru-RU" dirty="0"/>
              <a:t> е типична </a:t>
            </a:r>
            <a:r>
              <a:rPr lang="ru-RU" dirty="0" err="1"/>
              <a:t>представителка</a:t>
            </a:r>
            <a:r>
              <a:rPr lang="ru-RU" dirty="0"/>
              <a:t> на </a:t>
            </a:r>
            <a:r>
              <a:rPr lang="ru-RU" dirty="0" err="1"/>
              <a:t>патриархалната</a:t>
            </a:r>
            <a:r>
              <a:rPr lang="ru-RU" dirty="0"/>
              <a:t> жена: </a:t>
            </a:r>
            <a:r>
              <a:rPr lang="ru-RU" dirty="0" err="1"/>
              <a:t>вярна</a:t>
            </a:r>
            <a:r>
              <a:rPr lang="ru-RU" dirty="0"/>
              <a:t> </a:t>
            </a:r>
            <a:r>
              <a:rPr lang="ru-RU" dirty="0" err="1"/>
              <a:t>спътница</a:t>
            </a:r>
            <a:r>
              <a:rPr lang="ru-RU" dirty="0"/>
              <a:t> в живота на Йордан </a:t>
            </a:r>
            <a:r>
              <a:rPr lang="ru-RU" dirty="0" err="1"/>
              <a:t>Герака</a:t>
            </a:r>
            <a:r>
              <a:rPr lang="ru-RU" dirty="0"/>
              <a:t>; </a:t>
            </a:r>
            <a:r>
              <a:rPr lang="ru-RU" dirty="0" err="1"/>
              <a:t>стопанка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се </a:t>
            </a:r>
            <a:r>
              <a:rPr lang="ru-RU" dirty="0" err="1"/>
              <a:t>грижи</a:t>
            </a:r>
            <a:r>
              <a:rPr lang="ru-RU" dirty="0"/>
              <a:t> и за </a:t>
            </a:r>
            <a:r>
              <a:rPr lang="ru-RU" dirty="0" err="1"/>
              <a:t>кръчмата</a:t>
            </a:r>
            <a:r>
              <a:rPr lang="ru-RU" dirty="0"/>
              <a:t>, и за </a:t>
            </a:r>
            <a:r>
              <a:rPr lang="ru-RU" dirty="0" err="1"/>
              <a:t>къщата</a:t>
            </a:r>
            <a:r>
              <a:rPr lang="ru-RU" dirty="0"/>
              <a:t>, </a:t>
            </a:r>
            <a:r>
              <a:rPr lang="ru-RU" dirty="0" err="1"/>
              <a:t>пазителка</a:t>
            </a:r>
            <a:r>
              <a:rPr lang="ru-RU" dirty="0"/>
              <a:t> на </a:t>
            </a:r>
            <a:r>
              <a:rPr lang="ru-RU" dirty="0" err="1"/>
              <a:t>семейния</a:t>
            </a:r>
            <a:r>
              <a:rPr lang="ru-RU" dirty="0"/>
              <a:t> сговор,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обича</a:t>
            </a:r>
            <a:r>
              <a:rPr lang="ru-RU" dirty="0"/>
              <a:t>, но и </a:t>
            </a:r>
            <a:r>
              <a:rPr lang="ru-RU" dirty="0" err="1"/>
              <a:t>респектира</a:t>
            </a:r>
            <a:r>
              <a:rPr lang="ru-RU" dirty="0"/>
              <a:t> </a:t>
            </a:r>
            <a:r>
              <a:rPr lang="ru-RU" dirty="0" err="1"/>
              <a:t>близките</a:t>
            </a:r>
            <a:r>
              <a:rPr lang="ru-RU" dirty="0"/>
              <a:t> се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  </a:t>
            </a:r>
            <a:r>
              <a:rPr lang="ru-RU" dirty="0" err="1" smtClean="0"/>
              <a:t>Образът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Божан</a:t>
            </a:r>
            <a:r>
              <a:rPr lang="ru-RU" dirty="0"/>
              <a:t> е най-показателен за </a:t>
            </a:r>
            <a:r>
              <a:rPr lang="ru-RU" dirty="0" err="1"/>
              <a:t>метаморфозата</a:t>
            </a:r>
            <a:r>
              <a:rPr lang="ru-RU" dirty="0"/>
              <a:t> на </a:t>
            </a:r>
            <a:r>
              <a:rPr lang="ru-RU" dirty="0" err="1"/>
              <a:t>добродетелите</a:t>
            </a:r>
            <a:r>
              <a:rPr lang="ru-RU" dirty="0"/>
              <a:t>. Пред </a:t>
            </a:r>
            <a:r>
              <a:rPr lang="ru-RU" dirty="0" err="1"/>
              <a:t>погледа</a:t>
            </a:r>
            <a:r>
              <a:rPr lang="ru-RU" dirty="0"/>
              <a:t> на читателя </a:t>
            </a:r>
            <a:r>
              <a:rPr lang="ru-RU" dirty="0" err="1"/>
              <a:t>трудолюбието</a:t>
            </a:r>
            <a:r>
              <a:rPr lang="ru-RU" dirty="0"/>
              <a:t> и </a:t>
            </a:r>
            <a:r>
              <a:rPr lang="ru-RU" dirty="0" err="1"/>
              <a:t>любовта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земята</a:t>
            </a:r>
            <a:r>
              <a:rPr lang="ru-RU" dirty="0"/>
              <a:t>: </a:t>
            </a:r>
            <a:r>
              <a:rPr lang="ru-RU" dirty="0" err="1"/>
              <a:t>Лицето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имаше</a:t>
            </a:r>
            <a:r>
              <a:rPr lang="ru-RU" dirty="0"/>
              <a:t> </a:t>
            </a:r>
            <a:r>
              <a:rPr lang="ru-RU" dirty="0" err="1"/>
              <a:t>прегорелия</a:t>
            </a:r>
            <a:r>
              <a:rPr lang="ru-RU" dirty="0"/>
              <a:t> </a:t>
            </a:r>
            <a:r>
              <a:rPr lang="ru-RU" dirty="0" err="1"/>
              <a:t>цвят</a:t>
            </a:r>
            <a:r>
              <a:rPr lang="ru-RU" dirty="0"/>
              <a:t> на пшенично </a:t>
            </a:r>
            <a:r>
              <a:rPr lang="ru-RU" dirty="0" err="1"/>
              <a:t>зърно</a:t>
            </a:r>
            <a:r>
              <a:rPr lang="ru-RU" dirty="0"/>
              <a:t>, </a:t>
            </a:r>
            <a:r>
              <a:rPr lang="ru-RU" dirty="0" err="1"/>
              <a:t>душата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гледаше</a:t>
            </a:r>
            <a:r>
              <a:rPr lang="ru-RU" dirty="0"/>
              <a:t> </a:t>
            </a:r>
            <a:r>
              <a:rPr lang="ru-RU" dirty="0" err="1"/>
              <a:t>небето</a:t>
            </a:r>
            <a:r>
              <a:rPr lang="ru-RU" dirty="0"/>
              <a:t>, </a:t>
            </a:r>
            <a:r>
              <a:rPr lang="ru-RU" dirty="0" err="1"/>
              <a:t>слънцето</a:t>
            </a:r>
            <a:r>
              <a:rPr lang="ru-RU" dirty="0"/>
              <a:t>, </a:t>
            </a:r>
            <a:r>
              <a:rPr lang="ru-RU" dirty="0" err="1"/>
              <a:t>облаците</a:t>
            </a:r>
            <a:r>
              <a:rPr lang="ru-RU" dirty="0"/>
              <a:t> с </a:t>
            </a:r>
            <a:r>
              <a:rPr lang="ru-RU" dirty="0" err="1"/>
              <a:t>надеждите</a:t>
            </a:r>
            <a:r>
              <a:rPr lang="ru-RU" dirty="0"/>
              <a:t> и </a:t>
            </a:r>
            <a:r>
              <a:rPr lang="ru-RU" dirty="0" err="1"/>
              <a:t>тревогите</a:t>
            </a:r>
            <a:r>
              <a:rPr lang="ru-RU" dirty="0"/>
              <a:t> на </a:t>
            </a:r>
            <a:r>
              <a:rPr lang="ru-RU" dirty="0" err="1"/>
              <a:t>плодородната</a:t>
            </a:r>
            <a:r>
              <a:rPr lang="ru-RU" dirty="0"/>
              <a:t> </a:t>
            </a:r>
            <a:r>
              <a:rPr lang="ru-RU" dirty="0" err="1"/>
              <a:t>земя</a:t>
            </a:r>
            <a:r>
              <a:rPr lang="ru-RU" dirty="0"/>
              <a:t>. Постепенно </a:t>
            </a:r>
            <a:r>
              <a:rPr lang="ru-RU" dirty="0" err="1"/>
              <a:t>отношението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труда се </a:t>
            </a:r>
            <a:r>
              <a:rPr lang="ru-RU" dirty="0" err="1"/>
              <a:t>изгражда</a:t>
            </a:r>
            <a:r>
              <a:rPr lang="ru-RU" dirty="0"/>
              <a:t> и той се </a:t>
            </a:r>
            <a:r>
              <a:rPr lang="ru-RU" dirty="0" err="1"/>
              <a:t>нахвърля</a:t>
            </a:r>
            <a:r>
              <a:rPr lang="ru-RU" dirty="0"/>
              <a:t> върху </a:t>
            </a:r>
            <a:r>
              <a:rPr lang="ru-RU" dirty="0" err="1"/>
              <a:t>снопите</a:t>
            </a:r>
            <a:r>
              <a:rPr lang="ru-RU" dirty="0"/>
              <a:t> като върху </a:t>
            </a:r>
            <a:r>
              <a:rPr lang="ru-RU" dirty="0" err="1"/>
              <a:t>плячка</a:t>
            </a:r>
            <a:r>
              <a:rPr lang="ru-RU" dirty="0"/>
              <a:t>. </a:t>
            </a:r>
            <a:r>
              <a:rPr lang="ru-RU" dirty="0" err="1"/>
              <a:t>Променя</a:t>
            </a:r>
            <a:r>
              <a:rPr lang="ru-RU" dirty="0"/>
              <a:t> се и </a:t>
            </a:r>
            <a:r>
              <a:rPr lang="ru-RU" dirty="0" err="1"/>
              <a:t>отношението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близките</a:t>
            </a:r>
            <a:r>
              <a:rPr lang="ru-RU" dirty="0"/>
              <a:t>, а </a:t>
            </a:r>
            <a:r>
              <a:rPr lang="ru-RU" dirty="0" err="1"/>
              <a:t>връхна</a:t>
            </a:r>
            <a:r>
              <a:rPr lang="ru-RU" dirty="0"/>
              <a:t> точка в </a:t>
            </a:r>
            <a:r>
              <a:rPr lang="ru-RU" dirty="0" err="1"/>
              <a:t>деградацията</a:t>
            </a:r>
            <a:r>
              <a:rPr lang="ru-RU" dirty="0"/>
              <a:t> на героя е </a:t>
            </a:r>
            <a:r>
              <a:rPr lang="ru-RU" dirty="0" err="1"/>
              <a:t>кражбата</a:t>
            </a:r>
            <a:r>
              <a:rPr lang="ru-RU" dirty="0"/>
              <a:t> от </a:t>
            </a:r>
            <a:r>
              <a:rPr lang="ru-RU" dirty="0" err="1"/>
              <a:t>собствения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баща</a:t>
            </a:r>
            <a:r>
              <a:rPr lang="ru-RU" dirty="0"/>
              <a:t>. </a:t>
            </a:r>
            <a:r>
              <a:rPr lang="ru-RU" dirty="0" err="1"/>
              <a:t>Характеристиката</a:t>
            </a:r>
            <a:r>
              <a:rPr lang="ru-RU" dirty="0"/>
              <a:t> на </a:t>
            </a:r>
            <a:r>
              <a:rPr lang="ru-RU" dirty="0" err="1"/>
              <a:t>Божан</a:t>
            </a:r>
            <a:r>
              <a:rPr lang="ru-RU" dirty="0"/>
              <a:t> се </a:t>
            </a:r>
            <a:r>
              <a:rPr lang="ru-RU" dirty="0" err="1"/>
              <a:t>допълва</a:t>
            </a:r>
            <a:r>
              <a:rPr lang="ru-RU" dirty="0"/>
              <a:t> и от </a:t>
            </a:r>
            <a:r>
              <a:rPr lang="ru-RU" dirty="0" err="1"/>
              <a:t>мнението</a:t>
            </a:r>
            <a:r>
              <a:rPr lang="ru-RU" dirty="0"/>
              <a:t> на </a:t>
            </a:r>
            <a:r>
              <a:rPr lang="ru-RU" dirty="0" err="1"/>
              <a:t>селяните</a:t>
            </a:r>
            <a:r>
              <a:rPr lang="ru-RU" dirty="0"/>
              <a:t> за него: </a:t>
            </a:r>
            <a:r>
              <a:rPr lang="bg-BG" sz="2000" dirty="0"/>
              <a:t>„</a:t>
            </a:r>
            <a:r>
              <a:rPr lang="ru-RU" dirty="0" smtClean="0"/>
              <a:t>От </a:t>
            </a:r>
            <a:r>
              <a:rPr lang="ru-RU" dirty="0" err="1"/>
              <a:t>сега</a:t>
            </a:r>
            <a:r>
              <a:rPr lang="ru-RU" dirty="0"/>
              <a:t> </a:t>
            </a:r>
            <a:r>
              <a:rPr lang="ru-RU" dirty="0" err="1"/>
              <a:t>нататък</a:t>
            </a:r>
            <a:r>
              <a:rPr lang="ru-RU" dirty="0"/>
              <a:t> той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царува</a:t>
            </a:r>
            <a:r>
              <a:rPr lang="ru-RU" dirty="0"/>
              <a:t>, </a:t>
            </a:r>
            <a:r>
              <a:rPr lang="ru-RU" dirty="0" err="1"/>
              <a:t>другите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 smtClean="0"/>
              <a:t>робуват</a:t>
            </a:r>
            <a:r>
              <a:rPr lang="bg-BG" dirty="0"/>
              <a:t>“</a:t>
            </a:r>
            <a:r>
              <a:rPr lang="ru-RU" dirty="0" smtClean="0"/>
              <a:t>. </a:t>
            </a:r>
            <a:r>
              <a:rPr lang="ru-RU" dirty="0" err="1"/>
              <a:t>Егоизмът</a:t>
            </a:r>
            <a:r>
              <a:rPr lang="ru-RU" dirty="0"/>
              <a:t>, </a:t>
            </a:r>
            <a:r>
              <a:rPr lang="ru-RU" dirty="0" err="1"/>
              <a:t>пуснал</a:t>
            </a:r>
            <a:r>
              <a:rPr lang="ru-RU" dirty="0"/>
              <a:t> </a:t>
            </a:r>
            <a:r>
              <a:rPr lang="ru-RU" dirty="0" err="1"/>
              <a:t>корени</a:t>
            </a:r>
            <a:r>
              <a:rPr lang="ru-RU" dirty="0"/>
              <a:t> в </a:t>
            </a:r>
            <a:r>
              <a:rPr lang="ru-RU" dirty="0" err="1"/>
              <a:t>душата</a:t>
            </a:r>
            <a:r>
              <a:rPr lang="ru-RU" dirty="0"/>
              <a:t> на героя, се </a:t>
            </a:r>
            <a:r>
              <a:rPr lang="ru-RU" dirty="0" err="1"/>
              <a:t>проявява</a:t>
            </a:r>
            <a:r>
              <a:rPr lang="ru-RU" dirty="0"/>
              <a:t> и в края на </a:t>
            </a:r>
            <a:r>
              <a:rPr lang="ru-RU" dirty="0" err="1"/>
              <a:t>повестта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погребалната</a:t>
            </a:r>
            <a:r>
              <a:rPr lang="ru-RU" dirty="0"/>
              <a:t> </a:t>
            </a:r>
            <a:r>
              <a:rPr lang="ru-RU" dirty="0" err="1"/>
              <a:t>процесия</a:t>
            </a:r>
            <a:r>
              <a:rPr lang="ru-RU" dirty="0"/>
              <a:t> с ковчега на Елка </a:t>
            </a:r>
            <a:r>
              <a:rPr lang="ru-RU" dirty="0" err="1"/>
              <a:t>минава</a:t>
            </a:r>
            <a:r>
              <a:rPr lang="ru-RU" dirty="0"/>
              <a:t> край </a:t>
            </a:r>
            <a:r>
              <a:rPr lang="ru-RU" dirty="0" err="1"/>
              <a:t>нивата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, той </a:t>
            </a:r>
            <a:r>
              <a:rPr lang="ru-RU" dirty="0" err="1"/>
              <a:t>сваля</a:t>
            </a:r>
            <a:r>
              <a:rPr lang="ru-RU" dirty="0"/>
              <a:t> </a:t>
            </a:r>
            <a:r>
              <a:rPr lang="ru-RU" dirty="0" err="1"/>
              <a:t>шапката</a:t>
            </a:r>
            <a:r>
              <a:rPr lang="ru-RU" dirty="0"/>
              <a:t> си като чужд и </a:t>
            </a:r>
            <a:r>
              <a:rPr lang="ru-RU" dirty="0" err="1"/>
              <a:t>продължава</a:t>
            </a:r>
            <a:r>
              <a:rPr lang="ru-RU" dirty="0"/>
              <a:t> да </a:t>
            </a:r>
            <a:r>
              <a:rPr lang="ru-RU" dirty="0" err="1"/>
              <a:t>огражда</a:t>
            </a:r>
            <a:r>
              <a:rPr lang="ru-RU" dirty="0"/>
              <a:t> </a:t>
            </a:r>
            <a:r>
              <a:rPr lang="ru-RU" dirty="0" err="1"/>
              <a:t>имотите</a:t>
            </a:r>
            <a:r>
              <a:rPr lang="ru-RU" dirty="0"/>
              <a:t> си и да </a:t>
            </a:r>
            <a:r>
              <a:rPr lang="ru-RU" dirty="0" err="1"/>
              <a:t>отделя</a:t>
            </a:r>
            <a:r>
              <a:rPr lang="ru-RU" dirty="0"/>
              <a:t> себе си от света на </a:t>
            </a:r>
            <a:r>
              <a:rPr lang="ru-RU" dirty="0" err="1"/>
              <a:t>другите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4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668044" y="576197"/>
            <a:ext cx="8836568" cy="6087650"/>
          </a:xfrm>
        </p:spPr>
        <p:txBody>
          <a:bodyPr>
            <a:normAutofit/>
          </a:bodyPr>
          <a:lstStyle/>
          <a:p>
            <a:r>
              <a:rPr lang="ru-RU" dirty="0" smtClean="0"/>
              <a:t>  </a:t>
            </a:r>
            <a:r>
              <a:rPr lang="ru-RU" dirty="0" err="1" smtClean="0"/>
              <a:t>Развитието</a:t>
            </a:r>
            <a:r>
              <a:rPr lang="ru-RU" dirty="0" smtClean="0"/>
              <a:t> </a:t>
            </a:r>
            <a:r>
              <a:rPr lang="ru-RU" dirty="0"/>
              <a:t>на образа на </a:t>
            </a:r>
            <a:r>
              <a:rPr lang="ru-RU" dirty="0" err="1"/>
              <a:t>Петър</a:t>
            </a:r>
            <a:r>
              <a:rPr lang="ru-RU" dirty="0"/>
              <a:t> се </a:t>
            </a:r>
            <a:r>
              <a:rPr lang="ru-RU" dirty="0" err="1"/>
              <a:t>извършва</a:t>
            </a:r>
            <a:r>
              <a:rPr lang="ru-RU" dirty="0"/>
              <a:t> </a:t>
            </a:r>
            <a:r>
              <a:rPr lang="ru-RU" dirty="0" err="1"/>
              <a:t>изцяло</a:t>
            </a:r>
            <a:r>
              <a:rPr lang="ru-RU" dirty="0"/>
              <a:t> под </a:t>
            </a:r>
            <a:r>
              <a:rPr lang="ru-RU" dirty="0" err="1"/>
              <a:t>властта</a:t>
            </a:r>
            <a:r>
              <a:rPr lang="ru-RU" dirty="0"/>
              <a:t> на неговото </a:t>
            </a:r>
            <a:r>
              <a:rPr lang="ru-RU" dirty="0" err="1"/>
              <a:t>леко</a:t>
            </a:r>
            <a:r>
              <a:rPr lang="ru-RU" dirty="0"/>
              <a:t> </a:t>
            </a:r>
            <a:r>
              <a:rPr lang="ru-RU" dirty="0" err="1"/>
              <a:t>птиче</a:t>
            </a:r>
            <a:r>
              <a:rPr lang="ru-RU" dirty="0"/>
              <a:t> </a:t>
            </a:r>
            <a:r>
              <a:rPr lang="ru-RU" dirty="0" err="1"/>
              <a:t>сърце</a:t>
            </a:r>
            <a:r>
              <a:rPr lang="ru-RU" dirty="0"/>
              <a:t>. Добродушен и </a:t>
            </a:r>
            <a:r>
              <a:rPr lang="ru-RU" dirty="0" err="1"/>
              <a:t>сърдечен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всичко</a:t>
            </a:r>
            <a:r>
              <a:rPr lang="ru-RU" dirty="0"/>
              <a:t>, той </a:t>
            </a:r>
            <a:r>
              <a:rPr lang="ru-RU" dirty="0" err="1"/>
              <a:t>също</a:t>
            </a:r>
            <a:r>
              <a:rPr lang="ru-RU" dirty="0"/>
              <a:t> е </a:t>
            </a:r>
            <a:r>
              <a:rPr lang="ru-RU" dirty="0" err="1"/>
              <a:t>цар</a:t>
            </a:r>
            <a:r>
              <a:rPr lang="ru-RU" dirty="0"/>
              <a:t> на </a:t>
            </a:r>
            <a:r>
              <a:rPr lang="ru-RU" dirty="0" err="1"/>
              <a:t>полето</a:t>
            </a:r>
            <a:r>
              <a:rPr lang="ru-RU" dirty="0"/>
              <a:t>, но само </a:t>
            </a:r>
            <a:r>
              <a:rPr lang="ru-RU" dirty="0" err="1"/>
              <a:t>докато</a:t>
            </a:r>
            <a:r>
              <a:rPr lang="ru-RU" dirty="0"/>
              <a:t> чувства </a:t>
            </a:r>
            <a:r>
              <a:rPr lang="ru-RU" dirty="0" err="1"/>
              <a:t>трудовата</a:t>
            </a:r>
            <a:r>
              <a:rPr lang="ru-RU" dirty="0"/>
              <a:t> </a:t>
            </a:r>
            <a:r>
              <a:rPr lang="ru-RU" dirty="0" err="1"/>
              <a:t>мощ</a:t>
            </a:r>
            <a:r>
              <a:rPr lang="ru-RU" dirty="0"/>
              <a:t> и </a:t>
            </a:r>
            <a:r>
              <a:rPr lang="ru-RU" dirty="0" err="1"/>
              <a:t>единството</a:t>
            </a:r>
            <a:r>
              <a:rPr lang="ru-RU" dirty="0"/>
              <a:t> на </a:t>
            </a:r>
            <a:r>
              <a:rPr lang="ru-RU" dirty="0" err="1"/>
              <a:t>цялото</a:t>
            </a:r>
            <a:r>
              <a:rPr lang="ru-RU" dirty="0"/>
              <a:t> семейство. След </a:t>
            </a:r>
            <a:r>
              <a:rPr lang="ru-RU" dirty="0" err="1"/>
              <a:t>делбата</a:t>
            </a:r>
            <a:r>
              <a:rPr lang="ru-RU" dirty="0"/>
              <a:t>, </a:t>
            </a:r>
            <a:r>
              <a:rPr lang="ru-RU" dirty="0" err="1"/>
              <a:t>останал</a:t>
            </a:r>
            <a:r>
              <a:rPr lang="ru-RU" dirty="0"/>
              <a:t> сам, </a:t>
            </a:r>
            <a:r>
              <a:rPr lang="ru-RU" dirty="0" err="1"/>
              <a:t>Петър</a:t>
            </a:r>
            <a:r>
              <a:rPr lang="ru-RU" dirty="0"/>
              <a:t> </a:t>
            </a:r>
            <a:r>
              <a:rPr lang="ru-RU" dirty="0" err="1"/>
              <a:t>изпитва</a:t>
            </a:r>
            <a:r>
              <a:rPr lang="ru-RU" dirty="0"/>
              <a:t> ужас от </a:t>
            </a:r>
            <a:r>
              <a:rPr lang="ru-RU" dirty="0" err="1"/>
              <a:t>жадната</a:t>
            </a:r>
            <a:r>
              <a:rPr lang="ru-RU" dirty="0"/>
              <a:t> за </a:t>
            </a:r>
            <a:r>
              <a:rPr lang="ru-RU" dirty="0" err="1"/>
              <a:t>човешки</a:t>
            </a:r>
            <a:r>
              <a:rPr lang="ru-RU" dirty="0"/>
              <a:t> </a:t>
            </a:r>
            <a:r>
              <a:rPr lang="ru-RU" dirty="0" err="1"/>
              <a:t>ръце</a:t>
            </a:r>
            <a:r>
              <a:rPr lang="ru-RU" dirty="0"/>
              <a:t> </a:t>
            </a:r>
            <a:r>
              <a:rPr lang="ru-RU" dirty="0" err="1"/>
              <a:t>земя</a:t>
            </a:r>
            <a:r>
              <a:rPr lang="ru-RU" dirty="0"/>
              <a:t>: </a:t>
            </a:r>
            <a:r>
              <a:rPr lang="ru-RU" dirty="0" smtClean="0"/>
              <a:t>„</a:t>
            </a:r>
            <a:r>
              <a:rPr lang="ru-RU" dirty="0" err="1" smtClean="0"/>
              <a:t>Трудът</a:t>
            </a:r>
            <a:r>
              <a:rPr lang="ru-RU" dirty="0" smtClean="0"/>
              <a:t> </a:t>
            </a:r>
            <a:r>
              <a:rPr lang="ru-RU" dirty="0" err="1"/>
              <a:t>го</a:t>
            </a:r>
            <a:r>
              <a:rPr lang="ru-RU" dirty="0"/>
              <a:t> </a:t>
            </a:r>
            <a:r>
              <a:rPr lang="ru-RU" dirty="0" err="1"/>
              <a:t>плашеше</a:t>
            </a:r>
            <a:r>
              <a:rPr lang="ru-RU" dirty="0" smtClean="0"/>
              <a:t>...“ Без </a:t>
            </a:r>
            <a:r>
              <a:rPr lang="ru-RU" dirty="0"/>
              <a:t>воля той се </a:t>
            </a:r>
            <a:r>
              <a:rPr lang="ru-RU" dirty="0" err="1"/>
              <a:t>оказва</a:t>
            </a:r>
            <a:r>
              <a:rPr lang="ru-RU" dirty="0"/>
              <a:t> неспособен да се </a:t>
            </a:r>
            <a:r>
              <a:rPr lang="ru-RU" dirty="0" err="1"/>
              <a:t>приспособи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наставащите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 и се </a:t>
            </a:r>
            <a:r>
              <a:rPr lang="ru-RU" dirty="0" err="1"/>
              <a:t>пропива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 В </a:t>
            </a:r>
            <a:r>
              <a:rPr lang="ru-RU" dirty="0"/>
              <a:t>образа на </a:t>
            </a:r>
            <a:r>
              <a:rPr lang="ru-RU" dirty="0" smtClean="0"/>
              <a:t>Павел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ru-RU" dirty="0" err="1" smtClean="0"/>
              <a:t>Елин</a:t>
            </a:r>
            <a:r>
              <a:rPr lang="ru-RU" dirty="0" smtClean="0"/>
              <a:t> </a:t>
            </a:r>
            <a:r>
              <a:rPr lang="ru-RU" dirty="0" err="1"/>
              <a:t>Пелин</a:t>
            </a:r>
            <a:r>
              <a:rPr lang="ru-RU" dirty="0"/>
              <a:t> </a:t>
            </a:r>
            <a:r>
              <a:rPr lang="ru-RU" dirty="0" err="1"/>
              <a:t>синтезира</a:t>
            </a:r>
            <a:r>
              <a:rPr lang="ru-RU" dirty="0"/>
              <a:t> </a:t>
            </a:r>
            <a:r>
              <a:rPr lang="ru-RU" dirty="0" err="1"/>
              <a:t>идеята</a:t>
            </a:r>
            <a:r>
              <a:rPr lang="ru-RU" dirty="0"/>
              <a:t> за краха на </a:t>
            </a:r>
            <a:r>
              <a:rPr lang="ru-RU" dirty="0" err="1"/>
              <a:t>патриархалния</a:t>
            </a:r>
            <a:r>
              <a:rPr lang="ru-RU" dirty="0"/>
              <a:t> </a:t>
            </a:r>
            <a:r>
              <a:rPr lang="ru-RU" dirty="0" err="1"/>
              <a:t>морал</a:t>
            </a:r>
            <a:r>
              <a:rPr lang="ru-RU" dirty="0"/>
              <a:t> и най-вече за </a:t>
            </a:r>
            <a:r>
              <a:rPr lang="ru-RU" dirty="0" err="1"/>
              <a:t>разпадането</a:t>
            </a:r>
            <a:r>
              <a:rPr lang="ru-RU" dirty="0"/>
              <a:t> на </a:t>
            </a:r>
            <a:r>
              <a:rPr lang="ru-RU" dirty="0" err="1"/>
              <a:t>любовта</a:t>
            </a:r>
            <a:r>
              <a:rPr lang="ru-RU" dirty="0"/>
              <a:t>. Чрез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гареой</a:t>
            </a:r>
            <a:r>
              <a:rPr lang="ru-RU" dirty="0"/>
              <a:t> </a:t>
            </a:r>
            <a:r>
              <a:rPr lang="ru-RU" dirty="0" err="1"/>
              <a:t>намира</a:t>
            </a:r>
            <a:r>
              <a:rPr lang="ru-RU" dirty="0"/>
              <a:t> </a:t>
            </a:r>
            <a:r>
              <a:rPr lang="ru-RU" dirty="0" err="1"/>
              <a:t>израз</a:t>
            </a:r>
            <a:r>
              <a:rPr lang="ru-RU" dirty="0"/>
              <a:t> </a:t>
            </a:r>
            <a:r>
              <a:rPr lang="ru-RU" dirty="0" err="1"/>
              <a:t>пълното</a:t>
            </a:r>
            <a:r>
              <a:rPr lang="ru-RU" dirty="0"/>
              <a:t> крушение на духовно </a:t>
            </a:r>
            <a:r>
              <a:rPr lang="ru-RU" dirty="0" err="1"/>
              <a:t>нравственото</a:t>
            </a:r>
            <a:r>
              <a:rPr lang="ru-RU" dirty="0"/>
              <a:t> начало в </a:t>
            </a:r>
            <a:r>
              <a:rPr lang="ru-RU" dirty="0" err="1"/>
              <a:t>човека</a:t>
            </a:r>
            <a:r>
              <a:rPr lang="ru-RU" dirty="0"/>
              <a:t>. Той е </a:t>
            </a:r>
            <a:r>
              <a:rPr lang="ru-RU" dirty="0" err="1"/>
              <a:t>безчувствен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всичко</a:t>
            </a:r>
            <a:r>
              <a:rPr lang="ru-RU" dirty="0"/>
              <a:t> свято- семейство, дом, </a:t>
            </a:r>
            <a:r>
              <a:rPr lang="ru-RU" dirty="0" err="1"/>
              <a:t>земя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старият</a:t>
            </a:r>
            <a:r>
              <a:rPr lang="ru-RU" dirty="0"/>
              <a:t> </a:t>
            </a:r>
            <a:r>
              <a:rPr lang="ru-RU" dirty="0" err="1"/>
              <a:t>Герак</a:t>
            </a:r>
            <a:r>
              <a:rPr lang="ru-RU" dirty="0"/>
              <a:t> </a:t>
            </a:r>
            <a:r>
              <a:rPr lang="ru-RU" dirty="0" err="1"/>
              <a:t>споделя</a:t>
            </a:r>
            <a:r>
              <a:rPr lang="ru-RU" dirty="0"/>
              <a:t> </a:t>
            </a:r>
            <a:r>
              <a:rPr lang="ru-RU" dirty="0" err="1"/>
              <a:t>болките</a:t>
            </a:r>
            <a:r>
              <a:rPr lang="ru-RU" dirty="0"/>
              <a:t> си, Павел </a:t>
            </a:r>
            <a:r>
              <a:rPr lang="ru-RU" dirty="0" err="1"/>
              <a:t>усеща</a:t>
            </a:r>
            <a:r>
              <a:rPr lang="ru-RU" dirty="0"/>
              <a:t> </a:t>
            </a:r>
            <a:r>
              <a:rPr lang="ru-RU" dirty="0" err="1"/>
              <a:t>нещо</a:t>
            </a:r>
            <a:r>
              <a:rPr lang="ru-RU" dirty="0"/>
              <a:t> </a:t>
            </a:r>
            <a:r>
              <a:rPr lang="ru-RU" dirty="0" err="1"/>
              <a:t>блудкаво</a:t>
            </a:r>
            <a:r>
              <a:rPr lang="ru-RU" dirty="0"/>
              <a:t> в </a:t>
            </a:r>
            <a:r>
              <a:rPr lang="ru-RU" dirty="0" err="1"/>
              <a:t>душата</a:t>
            </a:r>
            <a:r>
              <a:rPr lang="ru-RU" dirty="0"/>
              <a:t> си, като че </a:t>
            </a:r>
            <a:r>
              <a:rPr lang="ru-RU" dirty="0" err="1"/>
              <a:t>някой</a:t>
            </a:r>
            <a:r>
              <a:rPr lang="ru-RU" dirty="0"/>
              <a:t> </a:t>
            </a:r>
            <a:r>
              <a:rPr lang="ru-RU" dirty="0" err="1"/>
              <a:t>бе</a:t>
            </a:r>
            <a:r>
              <a:rPr lang="ru-RU" dirty="0"/>
              <a:t> </a:t>
            </a:r>
            <a:r>
              <a:rPr lang="ru-RU" dirty="0" err="1"/>
              <a:t>плюл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. </a:t>
            </a:r>
            <a:r>
              <a:rPr lang="ru-RU" dirty="0" err="1"/>
              <a:t>Безсърдечна</a:t>
            </a:r>
            <a:r>
              <a:rPr lang="ru-RU" dirty="0"/>
              <a:t> и </a:t>
            </a:r>
            <a:r>
              <a:rPr lang="ru-RU" dirty="0" err="1"/>
              <a:t>загрубяла</a:t>
            </a:r>
            <a:r>
              <a:rPr lang="ru-RU" dirty="0"/>
              <a:t>,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място</a:t>
            </a:r>
            <a:r>
              <a:rPr lang="ru-RU" dirty="0"/>
              <a:t> за </a:t>
            </a:r>
            <a:r>
              <a:rPr lang="ru-RU" dirty="0" err="1"/>
              <a:t>състрадание</a:t>
            </a:r>
            <a:r>
              <a:rPr lang="ru-RU" dirty="0"/>
              <a:t> и </a:t>
            </a:r>
            <a:r>
              <a:rPr lang="ru-RU" dirty="0" err="1"/>
              <a:t>обич</a:t>
            </a:r>
            <a:r>
              <a:rPr lang="ru-RU" dirty="0"/>
              <a:t>. От </a:t>
            </a:r>
            <a:r>
              <a:rPr lang="ru-RU" dirty="0" err="1"/>
              <a:t>страстната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някога</a:t>
            </a:r>
            <a:r>
              <a:rPr lang="ru-RU" dirty="0"/>
              <a:t> </a:t>
            </a:r>
            <a:r>
              <a:rPr lang="ru-RU" dirty="0" err="1"/>
              <a:t>любов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Елка не </a:t>
            </a:r>
            <a:r>
              <a:rPr lang="ru-RU" dirty="0" err="1"/>
              <a:t>остава</a:t>
            </a:r>
            <a:r>
              <a:rPr lang="ru-RU" dirty="0"/>
              <a:t> и следа: Как ли живее </a:t>
            </a:r>
            <a:r>
              <a:rPr lang="ru-RU" dirty="0" err="1"/>
              <a:t>тази</a:t>
            </a:r>
            <a:r>
              <a:rPr lang="ru-RU" dirty="0"/>
              <a:t> жена се пита той, но в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въпрос</a:t>
            </a:r>
            <a:r>
              <a:rPr lang="ru-RU" dirty="0"/>
              <a:t> се </a:t>
            </a:r>
            <a:r>
              <a:rPr lang="ru-RU" dirty="0" err="1"/>
              <a:t>крие</a:t>
            </a:r>
            <a:r>
              <a:rPr lang="ru-RU" dirty="0"/>
              <a:t> само безразличие и досада. Символичен е и </a:t>
            </a:r>
            <a:r>
              <a:rPr lang="ru-RU" dirty="0" err="1"/>
              <a:t>фактът</a:t>
            </a:r>
            <a:r>
              <a:rPr lang="ru-RU" dirty="0"/>
              <a:t>, че Павел става причина за </a:t>
            </a:r>
            <a:r>
              <a:rPr lang="ru-RU" dirty="0" err="1"/>
              <a:t>смъртта</a:t>
            </a:r>
            <a:r>
              <a:rPr lang="ru-RU" dirty="0"/>
              <a:t> на Елка. </a:t>
            </a:r>
            <a:r>
              <a:rPr lang="ru-RU" dirty="0" err="1"/>
              <a:t>Сблъскват</a:t>
            </a:r>
            <a:r>
              <a:rPr lang="ru-RU" dirty="0"/>
              <a:t> се два </a:t>
            </a:r>
            <a:r>
              <a:rPr lang="ru-RU" dirty="0" err="1"/>
              <a:t>морала</a:t>
            </a:r>
            <a:r>
              <a:rPr lang="ru-RU" dirty="0"/>
              <a:t> и </a:t>
            </a:r>
            <a:r>
              <a:rPr lang="ru-RU" dirty="0" err="1"/>
              <a:t>изходът</a:t>
            </a:r>
            <a:r>
              <a:rPr lang="ru-RU" dirty="0"/>
              <a:t> </a:t>
            </a:r>
            <a:r>
              <a:rPr lang="ru-RU" dirty="0" err="1"/>
              <a:t>потвърждава</a:t>
            </a:r>
            <a:r>
              <a:rPr lang="ru-RU" dirty="0"/>
              <a:t> </a:t>
            </a:r>
            <a:r>
              <a:rPr lang="ru-RU" dirty="0" err="1"/>
              <a:t>пророческите</a:t>
            </a:r>
            <a:r>
              <a:rPr lang="ru-RU" dirty="0"/>
              <a:t> </a:t>
            </a:r>
            <a:r>
              <a:rPr lang="ru-RU" dirty="0" err="1"/>
              <a:t>думи</a:t>
            </a:r>
            <a:r>
              <a:rPr lang="ru-RU" dirty="0"/>
              <a:t> на Йордан: „</a:t>
            </a:r>
            <a:r>
              <a:rPr lang="ru-RU" dirty="0" err="1" smtClean="0"/>
              <a:t>Любовта</a:t>
            </a:r>
            <a:r>
              <a:rPr lang="ru-RU" dirty="0" smtClean="0"/>
              <a:t> </a:t>
            </a:r>
            <a:r>
              <a:rPr lang="ru-RU" dirty="0" err="1"/>
              <a:t>бяга</a:t>
            </a:r>
            <a:r>
              <a:rPr lang="ru-RU" dirty="0"/>
              <a:t> от </a:t>
            </a:r>
            <a:r>
              <a:rPr lang="ru-RU" dirty="0" err="1"/>
              <a:t>човешките</a:t>
            </a:r>
            <a:r>
              <a:rPr lang="ru-RU" dirty="0"/>
              <a:t> </a:t>
            </a:r>
            <a:r>
              <a:rPr lang="ru-RU" dirty="0" err="1"/>
              <a:t>сърца</a:t>
            </a:r>
            <a:r>
              <a:rPr lang="ru-RU" dirty="0"/>
              <a:t>, </a:t>
            </a:r>
            <a:r>
              <a:rPr lang="ru-RU" dirty="0" err="1"/>
              <a:t>хората</a:t>
            </a:r>
            <a:r>
              <a:rPr lang="ru-RU" dirty="0"/>
              <a:t> не са вече </a:t>
            </a:r>
            <a:r>
              <a:rPr lang="ru-RU" dirty="0" err="1" smtClean="0"/>
              <a:t>братя</a:t>
            </a:r>
            <a:r>
              <a:rPr lang="ru-RU" dirty="0" smtClean="0"/>
              <a:t>“.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 smtClean="0"/>
              <a:t>Захаринчо</a:t>
            </a:r>
            <a:r>
              <a:rPr lang="bg-BG" dirty="0" smtClean="0"/>
              <a:t> – Особена символика е вложена в неговото име. Неговата съдба е рязък контраст със звученето на името. В края на повестта Петър повежда сирачето към града да му търси работа, защото няма кой да го гледа. Елка е неговата майка.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89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6.Място и време на действието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bg-BG" dirty="0" smtClean="0"/>
              <a:t>Краят на </a:t>
            </a:r>
            <a:r>
              <a:rPr lang="bg-BG" dirty="0" smtClean="0"/>
              <a:t>патриарха</a:t>
            </a:r>
            <a:r>
              <a:rPr lang="bg-BG" dirty="0"/>
              <a:t>л</a:t>
            </a:r>
            <a:r>
              <a:rPr lang="bg-BG" dirty="0" smtClean="0"/>
              <a:t>ния </a:t>
            </a:r>
            <a:r>
              <a:rPr lang="bg-BG" dirty="0" smtClean="0"/>
              <a:t>период в българското село.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337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7.Основни </a:t>
            </a:r>
            <a:r>
              <a:rPr lang="bg-BG" dirty="0"/>
              <a:t>тематични мотиви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града и </a:t>
            </a:r>
            <a:r>
              <a:rPr lang="ru-RU" dirty="0" err="1"/>
              <a:t>селото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 smtClean="0"/>
              <a:t>доброто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злото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безотговорността</a:t>
            </a:r>
            <a:r>
              <a:rPr lang="ru-RU" dirty="0"/>
              <a:t>, </a:t>
            </a:r>
            <a:r>
              <a:rPr lang="ru-RU" dirty="0" err="1"/>
              <a:t>злобата</a:t>
            </a:r>
            <a:r>
              <a:rPr lang="ru-RU" dirty="0"/>
              <a:t> и </a:t>
            </a:r>
            <a:r>
              <a:rPr lang="ru-RU" dirty="0" err="1"/>
              <a:t>егоизмът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 smtClean="0"/>
              <a:t>пиянството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 smtClean="0"/>
              <a:t>отродяването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 smtClean="0"/>
              <a:t>любовта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омразата</a:t>
            </a:r>
            <a:r>
              <a:rPr lang="ru-RU" dirty="0" smtClean="0"/>
              <a:t>;</a:t>
            </a:r>
          </a:p>
          <a:p>
            <a:r>
              <a:rPr lang="ru-RU" dirty="0" err="1"/>
              <a:t>п</a:t>
            </a:r>
            <a:r>
              <a:rPr lang="ru-RU" dirty="0" err="1" smtClean="0"/>
              <a:t>рестъплението</a:t>
            </a:r>
            <a:r>
              <a:rPr lang="ru-RU" dirty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73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Послания и идеи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родовата</a:t>
            </a:r>
            <a:r>
              <a:rPr lang="ru-RU" dirty="0"/>
              <a:t> деградация </a:t>
            </a:r>
            <a:r>
              <a:rPr lang="ru-RU" dirty="0" err="1"/>
              <a:t>Елин</a:t>
            </a:r>
            <a:r>
              <a:rPr lang="ru-RU" dirty="0"/>
              <a:t> </a:t>
            </a:r>
            <a:r>
              <a:rPr lang="ru-RU" dirty="0" err="1"/>
              <a:t>Пелин</a:t>
            </a:r>
            <a:r>
              <a:rPr lang="ru-RU" dirty="0"/>
              <a:t> е </a:t>
            </a:r>
            <a:r>
              <a:rPr lang="ru-RU" dirty="0" err="1"/>
              <a:t>проектирал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идеи – за </a:t>
            </a:r>
            <a:r>
              <a:rPr lang="ru-RU" dirty="0" err="1"/>
              <a:t>социалния</a:t>
            </a:r>
            <a:r>
              <a:rPr lang="ru-RU" dirty="0"/>
              <a:t> натиск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родовата</a:t>
            </a:r>
            <a:r>
              <a:rPr lang="ru-RU" dirty="0"/>
              <a:t> традиция, за </a:t>
            </a:r>
            <a:r>
              <a:rPr lang="ru-RU" dirty="0" err="1"/>
              <a:t>фаталната</a:t>
            </a:r>
            <a:r>
              <a:rPr lang="ru-RU" dirty="0"/>
              <a:t> сила на </a:t>
            </a:r>
            <a:r>
              <a:rPr lang="ru-RU" dirty="0" err="1"/>
              <a:t>имотната</a:t>
            </a:r>
            <a:r>
              <a:rPr lang="ru-RU" dirty="0"/>
              <a:t> </a:t>
            </a:r>
            <a:r>
              <a:rPr lang="ru-RU" dirty="0" err="1"/>
              <a:t>страст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моралния</a:t>
            </a:r>
            <a:r>
              <a:rPr lang="ru-RU" dirty="0"/>
              <a:t> строй на </a:t>
            </a:r>
            <a:r>
              <a:rPr lang="ru-RU" dirty="0" err="1"/>
              <a:t>фамилните</a:t>
            </a:r>
            <a:r>
              <a:rPr lang="ru-RU" dirty="0"/>
              <a:t> отношения, за </a:t>
            </a:r>
            <a:r>
              <a:rPr lang="ru-RU" dirty="0" err="1"/>
              <a:t>необяснимите</a:t>
            </a:r>
            <a:r>
              <a:rPr lang="ru-RU" dirty="0"/>
              <a:t> превратности в </a:t>
            </a:r>
            <a:r>
              <a:rPr lang="ru-RU" dirty="0" err="1"/>
              <a:t>човешката</a:t>
            </a:r>
            <a:r>
              <a:rPr lang="ru-RU" dirty="0"/>
              <a:t> </a:t>
            </a:r>
            <a:r>
              <a:rPr lang="ru-RU" dirty="0" err="1"/>
              <a:t>съдба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57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Автори: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89212" y="1472588"/>
            <a:ext cx="8915400" cy="3777622"/>
          </a:xfrm>
        </p:spPr>
        <p:txBody>
          <a:bodyPr/>
          <a:lstStyle/>
          <a:p>
            <a:r>
              <a:rPr lang="bg-BG" dirty="0" smtClean="0"/>
              <a:t>Георги Божинов №2 </a:t>
            </a:r>
            <a:r>
              <a:rPr lang="en-US" dirty="0" smtClean="0"/>
              <a:t>XI</a:t>
            </a:r>
            <a:r>
              <a:rPr lang="en-US" baseline="30000" dirty="0" smtClean="0"/>
              <a:t>A</a:t>
            </a:r>
            <a:r>
              <a:rPr lang="bg-BG" dirty="0"/>
              <a:t> </a:t>
            </a:r>
            <a:r>
              <a:rPr lang="bg-BG" dirty="0" smtClean="0"/>
              <a:t>клас</a:t>
            </a:r>
          </a:p>
          <a:p>
            <a:r>
              <a:rPr lang="bg-BG" dirty="0" smtClean="0"/>
              <a:t>Йордан Дамянов №5 </a:t>
            </a:r>
            <a:r>
              <a:rPr lang="en-US" dirty="0" smtClean="0"/>
              <a:t>XI</a:t>
            </a:r>
            <a:r>
              <a:rPr lang="en-US" baseline="30000" dirty="0" smtClean="0"/>
              <a:t>A</a:t>
            </a:r>
            <a:r>
              <a:rPr lang="en-US" dirty="0" smtClean="0"/>
              <a:t> </a:t>
            </a:r>
            <a:r>
              <a:rPr lang="bg-BG" dirty="0" smtClean="0"/>
              <a:t>клас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sz="2800" b="1" dirty="0" smtClean="0"/>
              <a:t>Преподавател: Цонка </a:t>
            </a:r>
            <a:r>
              <a:rPr lang="bg-BG" sz="2800" b="1" dirty="0" err="1" smtClean="0"/>
              <a:t>Гешовска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2367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</a:t>
            </a:r>
            <a:r>
              <a:rPr lang="bg-BG" dirty="0" smtClean="0"/>
              <a:t>нализ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/>
              <a:t>Началото</a:t>
            </a:r>
            <a:r>
              <a:rPr lang="ru-RU" dirty="0"/>
              <a:t> на </a:t>
            </a:r>
            <a:r>
              <a:rPr lang="ru-RU" dirty="0" err="1"/>
              <a:t>повестта</a:t>
            </a:r>
            <a:r>
              <a:rPr lang="ru-RU" dirty="0"/>
              <a:t> на </a:t>
            </a:r>
            <a:r>
              <a:rPr lang="ru-RU" dirty="0" err="1"/>
              <a:t>Елин</a:t>
            </a:r>
            <a:r>
              <a:rPr lang="ru-RU" dirty="0"/>
              <a:t> </a:t>
            </a:r>
            <a:r>
              <a:rPr lang="ru-RU" dirty="0" err="1"/>
              <a:t>Пелин</a:t>
            </a:r>
            <a:r>
              <a:rPr lang="ru-RU" dirty="0"/>
              <a:t> </a:t>
            </a:r>
            <a:r>
              <a:rPr lang="ru-RU" dirty="0" err="1"/>
              <a:t>въвежда</a:t>
            </a:r>
            <a:r>
              <a:rPr lang="ru-RU" dirty="0"/>
              <a:t> читателя в един спокоен и </a:t>
            </a:r>
            <a:r>
              <a:rPr lang="ru-RU" dirty="0" err="1"/>
              <a:t>хармоничен</a:t>
            </a:r>
            <a:r>
              <a:rPr lang="ru-RU" dirty="0"/>
              <a:t> свят. </a:t>
            </a:r>
            <a:r>
              <a:rPr lang="ru-RU" dirty="0" err="1"/>
              <a:t>Това</a:t>
            </a:r>
            <a:r>
              <a:rPr lang="ru-RU" dirty="0"/>
              <a:t> е </a:t>
            </a:r>
            <a:r>
              <a:rPr lang="ru-RU" dirty="0" err="1"/>
              <a:t>светът</a:t>
            </a:r>
            <a:r>
              <a:rPr lang="ru-RU" dirty="0"/>
              <a:t> на </a:t>
            </a:r>
            <a:r>
              <a:rPr lang="ru-RU" dirty="0" err="1"/>
              <a:t>Гераците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е </a:t>
            </a:r>
            <a:r>
              <a:rPr lang="ru-RU" dirty="0" err="1"/>
              <a:t>тяхното</a:t>
            </a:r>
            <a:r>
              <a:rPr lang="ru-RU" dirty="0"/>
              <a:t> </a:t>
            </a:r>
            <a:r>
              <a:rPr lang="ru-RU" dirty="0" err="1"/>
              <a:t>родово</a:t>
            </a:r>
            <a:r>
              <a:rPr lang="ru-RU" dirty="0"/>
              <a:t> пространство и </a:t>
            </a:r>
            <a:r>
              <a:rPr lang="ru-RU" dirty="0" err="1"/>
              <a:t>родово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r>
              <a:rPr lang="ru-RU" dirty="0"/>
              <a:t> – </a:t>
            </a:r>
            <a:r>
              <a:rPr lang="ru-RU" dirty="0" err="1"/>
              <a:t>подредено</a:t>
            </a:r>
            <a:r>
              <a:rPr lang="ru-RU" dirty="0"/>
              <a:t>, устойчиво, затворено в </a:t>
            </a:r>
            <a:r>
              <a:rPr lang="ru-RU" dirty="0" err="1"/>
              <a:t>своята</a:t>
            </a:r>
            <a:r>
              <a:rPr lang="ru-RU" dirty="0"/>
              <a:t> </a:t>
            </a:r>
            <a:r>
              <a:rPr lang="ru-RU" dirty="0" err="1"/>
              <a:t>цикличност</a:t>
            </a:r>
            <a:r>
              <a:rPr lang="ru-RU" dirty="0"/>
              <a:t> и </a:t>
            </a:r>
            <a:r>
              <a:rPr lang="ru-RU" dirty="0" err="1"/>
              <a:t>сигурност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      </a:t>
            </a:r>
            <a:r>
              <a:rPr lang="ru-RU" dirty="0" err="1"/>
              <a:t>Човекът</a:t>
            </a:r>
            <a:r>
              <a:rPr lang="ru-RU" dirty="0"/>
              <a:t> от </a:t>
            </a:r>
            <a:r>
              <a:rPr lang="ru-RU" dirty="0" err="1"/>
              <a:t>този</a:t>
            </a:r>
            <a:r>
              <a:rPr lang="ru-RU" dirty="0"/>
              <a:t> свят е </a:t>
            </a:r>
            <a:r>
              <a:rPr lang="ru-RU" dirty="0" err="1"/>
              <a:t>цялостен</a:t>
            </a:r>
            <a:r>
              <a:rPr lang="ru-RU" dirty="0"/>
              <a:t> и </a:t>
            </a:r>
            <a:r>
              <a:rPr lang="ru-RU" dirty="0" err="1"/>
              <a:t>хармоничен</a:t>
            </a:r>
            <a:r>
              <a:rPr lang="ru-RU" dirty="0"/>
              <a:t>. В него се </a:t>
            </a:r>
            <a:r>
              <a:rPr lang="ru-RU" dirty="0" err="1"/>
              <a:t>съчетават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, </a:t>
            </a:r>
            <a:r>
              <a:rPr lang="ru-RU" dirty="0" err="1"/>
              <a:t>дори</a:t>
            </a:r>
            <a:r>
              <a:rPr lang="ru-RU" dirty="0"/>
              <a:t> </a:t>
            </a:r>
            <a:r>
              <a:rPr lang="ru-RU" dirty="0" err="1"/>
              <a:t>противоположни</a:t>
            </a:r>
            <a:r>
              <a:rPr lang="ru-RU" dirty="0"/>
              <a:t> качества, </a:t>
            </a:r>
            <a:r>
              <a:rPr lang="ru-RU" dirty="0" err="1"/>
              <a:t>които</a:t>
            </a:r>
            <a:r>
              <a:rPr lang="ru-RU" dirty="0"/>
              <a:t> взаимно се </a:t>
            </a:r>
            <a:r>
              <a:rPr lang="ru-RU" dirty="0" err="1"/>
              <a:t>уравновесяват</a:t>
            </a:r>
            <a:r>
              <a:rPr lang="ru-RU" dirty="0"/>
              <a:t> и </a:t>
            </a:r>
            <a:r>
              <a:rPr lang="ru-RU" dirty="0" err="1"/>
              <a:t>го</a:t>
            </a:r>
            <a:r>
              <a:rPr lang="ru-RU" dirty="0"/>
              <a:t> карат да живее </a:t>
            </a:r>
            <a:r>
              <a:rPr lang="ru-RU" dirty="0" err="1"/>
              <a:t>съобразно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законите</a:t>
            </a:r>
            <a:r>
              <a:rPr lang="ru-RU" dirty="0"/>
              <a:t> на здравия </a:t>
            </a:r>
            <a:r>
              <a:rPr lang="ru-RU" dirty="0" err="1"/>
              <a:t>смисъл</a:t>
            </a:r>
            <a:r>
              <a:rPr lang="ru-RU" dirty="0"/>
              <a:t> на </a:t>
            </a:r>
            <a:r>
              <a:rPr lang="ru-RU" dirty="0" err="1"/>
              <a:t>ежедневието</a:t>
            </a:r>
            <a:r>
              <a:rPr lang="ru-RU" dirty="0"/>
              <a:t> и </a:t>
            </a:r>
            <a:r>
              <a:rPr lang="ru-RU" dirty="0" err="1"/>
              <a:t>същевременно</a:t>
            </a:r>
            <a:r>
              <a:rPr lang="ru-RU" dirty="0"/>
              <a:t> в </a:t>
            </a:r>
            <a:r>
              <a:rPr lang="ru-RU" dirty="0" err="1"/>
              <a:t>съгласие</a:t>
            </a:r>
            <a:r>
              <a:rPr lang="ru-RU" dirty="0"/>
              <a:t> с </a:t>
            </a:r>
            <a:r>
              <a:rPr lang="ru-RU" dirty="0" err="1"/>
              <a:t>нравствените</a:t>
            </a:r>
            <a:r>
              <a:rPr lang="ru-RU" dirty="0"/>
              <a:t> </a:t>
            </a:r>
            <a:r>
              <a:rPr lang="ru-RU" dirty="0" err="1"/>
              <a:t>норми</a:t>
            </a:r>
            <a:r>
              <a:rPr lang="ru-RU" dirty="0"/>
              <a:t> на </a:t>
            </a:r>
            <a:r>
              <a:rPr lang="ru-RU" dirty="0" err="1"/>
              <a:t>християнския</a:t>
            </a:r>
            <a:r>
              <a:rPr lang="ru-RU" dirty="0"/>
              <a:t> </a:t>
            </a:r>
            <a:r>
              <a:rPr lang="ru-RU" dirty="0" err="1"/>
              <a:t>морал</a:t>
            </a:r>
            <a:r>
              <a:rPr lang="ru-RU" dirty="0"/>
              <a:t>. </a:t>
            </a:r>
            <a:r>
              <a:rPr lang="ru-RU" dirty="0" err="1"/>
              <a:t>Нищо</a:t>
            </a:r>
            <a:r>
              <a:rPr lang="ru-RU" dirty="0"/>
              <a:t> </a:t>
            </a:r>
            <a:r>
              <a:rPr lang="ru-RU" dirty="0" err="1"/>
              <a:t>пресилено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в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човешка</a:t>
            </a:r>
            <a:r>
              <a:rPr lang="ru-RU" dirty="0"/>
              <a:t> </a:t>
            </a:r>
            <a:r>
              <a:rPr lang="ru-RU" dirty="0" err="1"/>
              <a:t>душевност</a:t>
            </a:r>
            <a:r>
              <a:rPr lang="ru-RU" dirty="0"/>
              <a:t>. </a:t>
            </a:r>
            <a:r>
              <a:rPr lang="ru-RU" dirty="0" err="1"/>
              <a:t>Крайностите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избегнати</a:t>
            </a:r>
            <a:r>
              <a:rPr lang="ru-RU" dirty="0"/>
              <a:t>, </a:t>
            </a:r>
            <a:r>
              <a:rPr lang="ru-RU" dirty="0" err="1"/>
              <a:t>защото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опасни</a:t>
            </a:r>
            <a:r>
              <a:rPr lang="ru-RU" dirty="0"/>
              <a:t> за </a:t>
            </a:r>
            <a:r>
              <a:rPr lang="ru-RU" dirty="0" err="1"/>
              <a:t>хармоничната</a:t>
            </a:r>
            <a:r>
              <a:rPr lang="ru-RU" dirty="0"/>
              <a:t> </a:t>
            </a:r>
            <a:r>
              <a:rPr lang="ru-RU" dirty="0" err="1"/>
              <a:t>цялост</a:t>
            </a:r>
            <a:r>
              <a:rPr lang="ru-RU" dirty="0"/>
              <a:t> на духа. </a:t>
            </a:r>
            <a:r>
              <a:rPr lang="ru-RU" dirty="0" err="1"/>
              <a:t>Герака</a:t>
            </a:r>
            <a:r>
              <a:rPr lang="ru-RU" dirty="0"/>
              <a:t> е „</a:t>
            </a:r>
            <a:r>
              <a:rPr lang="ru-RU" dirty="0" err="1"/>
              <a:t>пъргав</a:t>
            </a:r>
            <a:r>
              <a:rPr lang="ru-RU" dirty="0"/>
              <a:t> и трудолюбив”, но </a:t>
            </a:r>
            <a:r>
              <a:rPr lang="ru-RU" dirty="0" err="1"/>
              <a:t>същевременно</a:t>
            </a:r>
            <a:r>
              <a:rPr lang="ru-RU" dirty="0"/>
              <a:t> е „надарен с ум практичен и с </a:t>
            </a:r>
            <a:r>
              <a:rPr lang="ru-RU" dirty="0" err="1"/>
              <a:t>търговски</a:t>
            </a:r>
            <a:r>
              <a:rPr lang="ru-RU" dirty="0"/>
              <a:t> способности”. „</a:t>
            </a:r>
            <a:r>
              <a:rPr lang="ru-RU" dirty="0" err="1"/>
              <a:t>Мекото</a:t>
            </a:r>
            <a:r>
              <a:rPr lang="ru-RU" dirty="0"/>
              <a:t> и добро </a:t>
            </a:r>
            <a:r>
              <a:rPr lang="ru-RU" dirty="0" err="1"/>
              <a:t>сърце</a:t>
            </a:r>
            <a:r>
              <a:rPr lang="ru-RU" dirty="0"/>
              <a:t>” и </a:t>
            </a:r>
            <a:r>
              <a:rPr lang="ru-RU" dirty="0" err="1"/>
              <a:t>склонността</a:t>
            </a:r>
            <a:r>
              <a:rPr lang="ru-RU" dirty="0"/>
              <a:t> да </a:t>
            </a:r>
            <a:r>
              <a:rPr lang="ru-RU" dirty="0" err="1"/>
              <a:t>помага</a:t>
            </a:r>
            <a:r>
              <a:rPr lang="ru-RU" dirty="0"/>
              <a:t> на </a:t>
            </a:r>
            <a:r>
              <a:rPr lang="ru-RU" dirty="0" err="1"/>
              <a:t>хората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съчетани</a:t>
            </a:r>
            <a:r>
              <a:rPr lang="ru-RU" dirty="0"/>
              <a:t> с </a:t>
            </a:r>
            <a:r>
              <a:rPr lang="ru-RU" dirty="0" err="1"/>
              <a:t>качеството</a:t>
            </a:r>
            <a:r>
              <a:rPr lang="ru-RU" dirty="0"/>
              <a:t> „</a:t>
            </a:r>
            <a:r>
              <a:rPr lang="ru-RU" dirty="0" err="1"/>
              <a:t>малко</a:t>
            </a:r>
            <a:r>
              <a:rPr lang="ru-RU" dirty="0"/>
              <a:t> </a:t>
            </a:r>
            <a:r>
              <a:rPr lang="ru-RU" dirty="0" err="1"/>
              <a:t>скъперник</a:t>
            </a:r>
            <a:r>
              <a:rPr lang="ru-RU" dirty="0"/>
              <a:t>”. „</a:t>
            </a:r>
            <a:r>
              <a:rPr lang="ru-RU" dirty="0" err="1"/>
              <a:t>Веселият</a:t>
            </a:r>
            <a:r>
              <a:rPr lang="ru-RU" dirty="0"/>
              <a:t> нрав” у него е </a:t>
            </a:r>
            <a:r>
              <a:rPr lang="ru-RU" dirty="0" err="1"/>
              <a:t>съвместен</a:t>
            </a:r>
            <a:r>
              <a:rPr lang="ru-RU" dirty="0"/>
              <a:t> с </a:t>
            </a:r>
            <a:r>
              <a:rPr lang="ru-RU" dirty="0" err="1"/>
              <a:t>патриархалната</a:t>
            </a:r>
            <a:r>
              <a:rPr lang="ru-RU" dirty="0"/>
              <a:t> </a:t>
            </a:r>
            <a:r>
              <a:rPr lang="ru-RU" dirty="0" err="1"/>
              <a:t>строгост</a:t>
            </a:r>
            <a:r>
              <a:rPr lang="ru-RU" dirty="0"/>
              <a:t> на наставника, </a:t>
            </a:r>
            <a:r>
              <a:rPr lang="ru-RU" dirty="0" err="1"/>
              <a:t>който</a:t>
            </a:r>
            <a:r>
              <a:rPr lang="ru-RU" dirty="0"/>
              <a:t> „</a:t>
            </a:r>
            <a:r>
              <a:rPr lang="ru-RU" dirty="0" err="1"/>
              <a:t>хока</a:t>
            </a:r>
            <a:r>
              <a:rPr lang="ru-RU" dirty="0"/>
              <a:t>” </a:t>
            </a:r>
            <a:r>
              <a:rPr lang="ru-RU" dirty="0" err="1"/>
              <a:t>провинилите</a:t>
            </a:r>
            <a:r>
              <a:rPr lang="ru-RU" dirty="0"/>
              <a:t> се. </a:t>
            </a:r>
            <a:r>
              <a:rPr lang="ru-RU" dirty="0" err="1"/>
              <a:t>Направените</a:t>
            </a:r>
            <a:r>
              <a:rPr lang="ru-RU" dirty="0"/>
              <a:t> пари и </a:t>
            </a:r>
            <a:r>
              <a:rPr lang="ru-RU" dirty="0" err="1"/>
              <a:t>издигането</a:t>
            </a:r>
            <a:r>
              <a:rPr lang="ru-RU" dirty="0"/>
              <a:t> между </a:t>
            </a:r>
            <a:r>
              <a:rPr lang="ru-RU" dirty="0" err="1"/>
              <a:t>съселяните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пречка</a:t>
            </a:r>
            <a:r>
              <a:rPr lang="ru-RU" dirty="0"/>
              <a:t> той да </a:t>
            </a:r>
            <a:r>
              <a:rPr lang="ru-RU" dirty="0" err="1"/>
              <a:t>поздравява</a:t>
            </a:r>
            <a:r>
              <a:rPr lang="ru-RU" dirty="0"/>
              <a:t> „</a:t>
            </a:r>
            <a:r>
              <a:rPr lang="ru-RU" dirty="0" err="1"/>
              <a:t>всички</a:t>
            </a:r>
            <a:r>
              <a:rPr lang="ru-RU" dirty="0"/>
              <a:t> братски”. </a:t>
            </a:r>
            <a:r>
              <a:rPr lang="ru-RU" dirty="0" err="1"/>
              <a:t>Така</a:t>
            </a:r>
            <a:r>
              <a:rPr lang="ru-RU" dirty="0"/>
              <a:t> именно </a:t>
            </a:r>
            <a:r>
              <a:rPr lang="ru-RU" dirty="0" err="1"/>
              <a:t>повествователят</a:t>
            </a:r>
            <a:r>
              <a:rPr lang="ru-RU" dirty="0"/>
              <a:t> ни </a:t>
            </a:r>
            <a:r>
              <a:rPr lang="ru-RU" dirty="0" err="1"/>
              <a:t>представя</a:t>
            </a:r>
            <a:r>
              <a:rPr lang="ru-RU" dirty="0"/>
              <a:t> </a:t>
            </a:r>
            <a:r>
              <a:rPr lang="ru-RU" dirty="0" err="1"/>
              <a:t>стария</a:t>
            </a:r>
            <a:r>
              <a:rPr lang="ru-RU" dirty="0"/>
              <a:t> </a:t>
            </a:r>
            <a:r>
              <a:rPr lang="ru-RU" dirty="0" err="1"/>
              <a:t>Герак</a:t>
            </a:r>
            <a:r>
              <a:rPr lang="ru-RU" dirty="0"/>
              <a:t> в </a:t>
            </a:r>
            <a:r>
              <a:rPr lang="ru-RU" dirty="0" err="1"/>
              <a:t>началото</a:t>
            </a:r>
            <a:r>
              <a:rPr lang="ru-RU" dirty="0"/>
              <a:t> на </a:t>
            </a:r>
            <a:r>
              <a:rPr lang="ru-RU" dirty="0" err="1"/>
              <a:t>повестта</a:t>
            </a:r>
            <a:r>
              <a:rPr lang="ru-RU" dirty="0"/>
              <a:t> и до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достоен</a:t>
            </a:r>
            <a:r>
              <a:rPr lang="ru-RU" dirty="0"/>
              <a:t> </a:t>
            </a:r>
            <a:r>
              <a:rPr lang="ru-RU" dirty="0" err="1"/>
              <a:t>мъж</a:t>
            </a:r>
            <a:r>
              <a:rPr lang="ru-RU" dirty="0"/>
              <a:t> е и </a:t>
            </a:r>
            <a:r>
              <a:rPr lang="ru-RU" dirty="0" err="1"/>
              <a:t>неговата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толкова достойна – </a:t>
            </a:r>
            <a:r>
              <a:rPr lang="ru-RU" dirty="0" err="1"/>
              <a:t>спътница</a:t>
            </a:r>
            <a:r>
              <a:rPr lang="ru-RU" dirty="0"/>
              <a:t> в живота – баба </a:t>
            </a:r>
            <a:r>
              <a:rPr lang="ru-RU" dirty="0" err="1"/>
              <a:t>Марга</a:t>
            </a:r>
            <a:r>
              <a:rPr lang="ru-RU" dirty="0"/>
              <a:t>. </a:t>
            </a:r>
            <a:r>
              <a:rPr lang="ru-RU" dirty="0" err="1"/>
              <a:t>Тази</a:t>
            </a:r>
            <a:r>
              <a:rPr lang="ru-RU" dirty="0"/>
              <a:t> жена е „</a:t>
            </a:r>
            <a:r>
              <a:rPr lang="ru-RU" dirty="0" err="1"/>
              <a:t>душата</a:t>
            </a:r>
            <a:r>
              <a:rPr lang="ru-RU" dirty="0"/>
              <a:t> на </a:t>
            </a:r>
            <a:r>
              <a:rPr lang="ru-RU" dirty="0" err="1"/>
              <a:t>къщата</a:t>
            </a:r>
            <a:r>
              <a:rPr lang="ru-RU" dirty="0"/>
              <a:t>”,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олицетворява</a:t>
            </a:r>
            <a:r>
              <a:rPr lang="ru-RU" dirty="0"/>
              <a:t> </a:t>
            </a:r>
            <a:r>
              <a:rPr lang="ru-RU" dirty="0" err="1"/>
              <a:t>нейната</a:t>
            </a:r>
            <a:r>
              <a:rPr lang="ru-RU" dirty="0"/>
              <a:t> </a:t>
            </a:r>
            <a:r>
              <a:rPr lang="ru-RU" dirty="0" err="1"/>
              <a:t>хармония</a:t>
            </a:r>
            <a:r>
              <a:rPr lang="ru-RU" dirty="0"/>
              <a:t> и чистота. </a:t>
            </a:r>
            <a:r>
              <a:rPr lang="ru-RU" dirty="0" err="1"/>
              <a:t>Тя</a:t>
            </a:r>
            <a:r>
              <a:rPr lang="ru-RU" dirty="0"/>
              <a:t> е </a:t>
            </a:r>
            <a:r>
              <a:rPr lang="ru-RU" dirty="0" err="1"/>
              <a:t>пазителка</a:t>
            </a:r>
            <a:r>
              <a:rPr lang="ru-RU" dirty="0"/>
              <a:t> на </a:t>
            </a:r>
            <a:r>
              <a:rPr lang="ru-RU" dirty="0" err="1"/>
              <a:t>семейното</a:t>
            </a:r>
            <a:r>
              <a:rPr lang="ru-RU" dirty="0"/>
              <a:t> огнище и следи зорко за </a:t>
            </a:r>
            <a:r>
              <a:rPr lang="ru-RU" dirty="0" err="1"/>
              <a:t>справедливостта</a:t>
            </a:r>
            <a:r>
              <a:rPr lang="ru-RU" dirty="0"/>
              <a:t>, </a:t>
            </a:r>
            <a:r>
              <a:rPr lang="ru-RU" dirty="0" err="1"/>
              <a:t>реда</a:t>
            </a:r>
            <a:r>
              <a:rPr lang="ru-RU" dirty="0"/>
              <a:t> и сговора.</a:t>
            </a:r>
            <a:br>
              <a:rPr lang="ru-RU" dirty="0"/>
            </a:br>
            <a:r>
              <a:rPr lang="ru-RU" dirty="0"/>
              <a:t>      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20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89212" y="727113"/>
            <a:ext cx="8915400" cy="51841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Цели </a:t>
            </a:r>
            <a:r>
              <a:rPr lang="ru-RU" dirty="0" err="1"/>
              <a:t>четиридесет</a:t>
            </a:r>
            <a:r>
              <a:rPr lang="ru-RU" dirty="0"/>
              <a:t> </a:t>
            </a:r>
            <a:r>
              <a:rPr lang="ru-RU" dirty="0" err="1"/>
              <a:t>години</a:t>
            </a:r>
            <a:r>
              <a:rPr lang="ru-RU" dirty="0"/>
              <a:t> – от млада булка до старица – </a:t>
            </a:r>
            <a:r>
              <a:rPr lang="ru-RU" dirty="0" err="1"/>
              <a:t>тя</a:t>
            </a:r>
            <a:r>
              <a:rPr lang="ru-RU" dirty="0"/>
              <a:t> се </a:t>
            </a:r>
            <a:r>
              <a:rPr lang="ru-RU" dirty="0" err="1"/>
              <a:t>движеше</a:t>
            </a:r>
            <a:r>
              <a:rPr lang="ru-RU" dirty="0"/>
              <a:t> в </a:t>
            </a:r>
            <a:r>
              <a:rPr lang="ru-RU" dirty="0" err="1"/>
              <a:t>кръчмата</a:t>
            </a:r>
            <a:r>
              <a:rPr lang="ru-RU" dirty="0"/>
              <a:t> между </a:t>
            </a:r>
            <a:r>
              <a:rPr lang="ru-RU" dirty="0" err="1"/>
              <a:t>мъже</a:t>
            </a:r>
            <a:r>
              <a:rPr lang="ru-RU" dirty="0"/>
              <a:t>, </a:t>
            </a:r>
            <a:r>
              <a:rPr lang="ru-RU" dirty="0" err="1"/>
              <a:t>усмихната</a:t>
            </a:r>
            <a:r>
              <a:rPr lang="ru-RU" dirty="0"/>
              <a:t>, жизнерадостна, </a:t>
            </a:r>
            <a:r>
              <a:rPr lang="ru-RU" dirty="0" err="1"/>
              <a:t>кога</a:t>
            </a:r>
            <a:r>
              <a:rPr lang="ru-RU" dirty="0"/>
              <a:t> с </a:t>
            </a:r>
            <a:r>
              <a:rPr lang="ru-RU" dirty="0" err="1"/>
              <a:t>хурка</a:t>
            </a:r>
            <a:r>
              <a:rPr lang="ru-RU" dirty="0"/>
              <a:t> и </a:t>
            </a:r>
            <a:r>
              <a:rPr lang="ru-RU" dirty="0" err="1"/>
              <a:t>вретено</a:t>
            </a:r>
            <a:r>
              <a:rPr lang="ru-RU" dirty="0"/>
              <a:t>, </a:t>
            </a:r>
            <a:r>
              <a:rPr lang="ru-RU" dirty="0" err="1"/>
              <a:t>кога</a:t>
            </a:r>
            <a:r>
              <a:rPr lang="ru-RU" dirty="0"/>
              <a:t> с </a:t>
            </a:r>
            <a:r>
              <a:rPr lang="ru-RU" dirty="0" err="1"/>
              <a:t>малко</a:t>
            </a:r>
            <a:r>
              <a:rPr lang="ru-RU" dirty="0"/>
              <a:t> </a:t>
            </a:r>
            <a:r>
              <a:rPr lang="ru-RU" dirty="0" err="1"/>
              <a:t>дете</a:t>
            </a:r>
            <a:r>
              <a:rPr lang="ru-RU" dirty="0"/>
              <a:t> на </a:t>
            </a:r>
            <a:r>
              <a:rPr lang="ru-RU" dirty="0" err="1"/>
              <a:t>ръце</a:t>
            </a:r>
            <a:r>
              <a:rPr lang="ru-RU" dirty="0"/>
              <a:t>, и </a:t>
            </a:r>
            <a:r>
              <a:rPr lang="ru-RU" dirty="0" err="1"/>
              <a:t>никога</a:t>
            </a:r>
            <a:r>
              <a:rPr lang="ru-RU" dirty="0"/>
              <a:t> за </a:t>
            </a:r>
            <a:r>
              <a:rPr lang="ru-RU" dirty="0" err="1"/>
              <a:t>нея</a:t>
            </a:r>
            <a:r>
              <a:rPr lang="ru-RU" dirty="0"/>
              <a:t> не се чу </a:t>
            </a:r>
            <a:r>
              <a:rPr lang="ru-RU" dirty="0" err="1"/>
              <a:t>лоша</a:t>
            </a:r>
            <a:r>
              <a:rPr lang="ru-RU" dirty="0"/>
              <a:t> дума. </a:t>
            </a:r>
            <a:r>
              <a:rPr lang="ru-RU" dirty="0" err="1"/>
              <a:t>Тя</a:t>
            </a:r>
            <a:r>
              <a:rPr lang="ru-RU" dirty="0"/>
              <a:t> не </a:t>
            </a:r>
            <a:r>
              <a:rPr lang="ru-RU" dirty="0" err="1"/>
              <a:t>позволяваше</a:t>
            </a:r>
            <a:r>
              <a:rPr lang="ru-RU" dirty="0"/>
              <a:t> в </a:t>
            </a:r>
            <a:r>
              <a:rPr lang="ru-RU" dirty="0" err="1"/>
              <a:t>кръчмата</a:t>
            </a:r>
            <a:r>
              <a:rPr lang="ru-RU" dirty="0"/>
              <a:t> </a:t>
            </a:r>
            <a:r>
              <a:rPr lang="ru-RU" dirty="0" err="1"/>
              <a:t>кавги</a:t>
            </a:r>
            <a:r>
              <a:rPr lang="ru-RU" dirty="0"/>
              <a:t> и </a:t>
            </a:r>
            <a:r>
              <a:rPr lang="ru-RU" dirty="0" err="1"/>
              <a:t>мръсни</a:t>
            </a:r>
            <a:r>
              <a:rPr lang="ru-RU" dirty="0"/>
              <a:t> </a:t>
            </a:r>
            <a:r>
              <a:rPr lang="ru-RU" dirty="0" err="1"/>
              <a:t>приказки</a:t>
            </a:r>
            <a:r>
              <a:rPr lang="ru-RU" dirty="0"/>
              <a:t> и </a:t>
            </a:r>
            <a:r>
              <a:rPr lang="ru-RU" dirty="0" err="1"/>
              <a:t>пъдеше</a:t>
            </a:r>
            <a:r>
              <a:rPr lang="ru-RU" dirty="0"/>
              <a:t> </a:t>
            </a:r>
            <a:r>
              <a:rPr lang="ru-RU" dirty="0" err="1"/>
              <a:t>пияниците</a:t>
            </a:r>
            <a:r>
              <a:rPr lang="ru-RU" dirty="0"/>
              <a:t>… Баба </a:t>
            </a:r>
            <a:r>
              <a:rPr lang="ru-RU" dirty="0" err="1"/>
              <a:t>Марга</a:t>
            </a:r>
            <a:r>
              <a:rPr lang="ru-RU" dirty="0"/>
              <a:t> и в </a:t>
            </a:r>
            <a:r>
              <a:rPr lang="ru-RU" dirty="0" err="1"/>
              <a:t>къщи</a:t>
            </a:r>
            <a:r>
              <a:rPr lang="ru-RU" dirty="0"/>
              <a:t> </a:t>
            </a:r>
            <a:r>
              <a:rPr lang="ru-RU" dirty="0" err="1"/>
              <a:t>беше</a:t>
            </a:r>
            <a:r>
              <a:rPr lang="ru-RU" dirty="0"/>
              <a:t> </a:t>
            </a:r>
            <a:r>
              <a:rPr lang="ru-RU" dirty="0" err="1"/>
              <a:t>пълна</a:t>
            </a:r>
            <a:r>
              <a:rPr lang="ru-RU" dirty="0"/>
              <a:t> </a:t>
            </a:r>
            <a:r>
              <a:rPr lang="ru-RU" dirty="0" err="1"/>
              <a:t>господарка</a:t>
            </a:r>
            <a:r>
              <a:rPr lang="ru-RU" dirty="0"/>
              <a:t>.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обичаше</a:t>
            </a:r>
            <a:r>
              <a:rPr lang="ru-RU" dirty="0"/>
              <a:t> </a:t>
            </a:r>
            <a:r>
              <a:rPr lang="ru-RU" dirty="0" err="1"/>
              <a:t>снахите</a:t>
            </a:r>
            <a:r>
              <a:rPr lang="ru-RU" dirty="0"/>
              <a:t> и </a:t>
            </a:r>
            <a:r>
              <a:rPr lang="ru-RU" dirty="0" err="1"/>
              <a:t>внучетата</a:t>
            </a:r>
            <a:r>
              <a:rPr lang="ru-RU" dirty="0"/>
              <a:t> си, но се </a:t>
            </a:r>
            <a:r>
              <a:rPr lang="ru-RU" dirty="0" err="1"/>
              <a:t>държеше</a:t>
            </a:r>
            <a:r>
              <a:rPr lang="ru-RU" dirty="0"/>
              <a:t> строго с </a:t>
            </a:r>
            <a:r>
              <a:rPr lang="ru-RU" dirty="0" err="1"/>
              <a:t>всички</a:t>
            </a:r>
            <a:r>
              <a:rPr lang="ru-RU" dirty="0"/>
              <a:t> и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кажеше</a:t>
            </a:r>
            <a:r>
              <a:rPr lang="ru-RU" dirty="0"/>
              <a:t> </a:t>
            </a:r>
            <a:r>
              <a:rPr lang="ru-RU" dirty="0" err="1"/>
              <a:t>нещо</a:t>
            </a:r>
            <a:r>
              <a:rPr lang="ru-RU" dirty="0"/>
              <a:t>, </a:t>
            </a:r>
            <a:r>
              <a:rPr lang="ru-RU" dirty="0" err="1"/>
              <a:t>искаше</a:t>
            </a:r>
            <a:r>
              <a:rPr lang="ru-RU" dirty="0"/>
              <a:t> то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изпълнено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мъмреше</a:t>
            </a:r>
            <a:r>
              <a:rPr lang="ru-RU" dirty="0"/>
              <a:t> или </a:t>
            </a:r>
            <a:r>
              <a:rPr lang="ru-RU" dirty="0" err="1"/>
              <a:t>съдеше</a:t>
            </a:r>
            <a:r>
              <a:rPr lang="ru-RU" dirty="0"/>
              <a:t> за </a:t>
            </a:r>
            <a:r>
              <a:rPr lang="ru-RU" dirty="0" err="1"/>
              <a:t>нещо</a:t>
            </a:r>
            <a:r>
              <a:rPr lang="ru-RU" dirty="0"/>
              <a:t> </a:t>
            </a:r>
            <a:r>
              <a:rPr lang="ru-RU" dirty="0" err="1"/>
              <a:t>синовете</a:t>
            </a:r>
            <a:r>
              <a:rPr lang="ru-RU" dirty="0"/>
              <a:t> си, те, </a:t>
            </a:r>
            <a:r>
              <a:rPr lang="ru-RU" dirty="0" err="1"/>
              <a:t>макар</a:t>
            </a:r>
            <a:r>
              <a:rPr lang="ru-RU" dirty="0"/>
              <a:t> и </a:t>
            </a:r>
            <a:r>
              <a:rPr lang="ru-RU" dirty="0" err="1"/>
              <a:t>възрастни</a:t>
            </a:r>
            <a:r>
              <a:rPr lang="ru-RU" dirty="0"/>
              <a:t>, </a:t>
            </a:r>
            <a:r>
              <a:rPr lang="ru-RU" dirty="0" err="1"/>
              <a:t>стояха</a:t>
            </a:r>
            <a:r>
              <a:rPr lang="ru-RU" dirty="0"/>
              <a:t> пред </a:t>
            </a:r>
            <a:r>
              <a:rPr lang="ru-RU" dirty="0" err="1"/>
              <a:t>нея</a:t>
            </a:r>
            <a:r>
              <a:rPr lang="ru-RU" dirty="0"/>
              <a:t> с </a:t>
            </a:r>
            <a:r>
              <a:rPr lang="ru-RU" dirty="0" err="1"/>
              <a:t>наведени</a:t>
            </a:r>
            <a:r>
              <a:rPr lang="ru-RU" dirty="0"/>
              <a:t> </a:t>
            </a:r>
            <a:r>
              <a:rPr lang="ru-RU" dirty="0" err="1"/>
              <a:t>глави</a:t>
            </a:r>
            <a:r>
              <a:rPr lang="ru-RU" dirty="0"/>
              <a:t> и не </a:t>
            </a:r>
            <a:r>
              <a:rPr lang="ru-RU" dirty="0" err="1"/>
              <a:t>възразяваха</a:t>
            </a:r>
            <a:r>
              <a:rPr lang="ru-RU" dirty="0"/>
              <a:t>.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тичаше</a:t>
            </a:r>
            <a:r>
              <a:rPr lang="ru-RU" dirty="0"/>
              <a:t> </a:t>
            </a:r>
            <a:r>
              <a:rPr lang="ru-RU" dirty="0" err="1"/>
              <a:t>цял</a:t>
            </a:r>
            <a:r>
              <a:rPr lang="ru-RU" dirty="0"/>
              <a:t> </a:t>
            </a:r>
            <a:r>
              <a:rPr lang="ru-RU" dirty="0" err="1"/>
              <a:t>ден</a:t>
            </a:r>
            <a:r>
              <a:rPr lang="ru-RU" dirty="0"/>
              <a:t> от </a:t>
            </a:r>
            <a:r>
              <a:rPr lang="ru-RU" dirty="0" err="1"/>
              <a:t>кръчмата</a:t>
            </a:r>
            <a:r>
              <a:rPr lang="ru-RU" dirty="0"/>
              <a:t> до </a:t>
            </a:r>
            <a:r>
              <a:rPr lang="ru-RU" dirty="0" err="1"/>
              <a:t>къщи</a:t>
            </a:r>
            <a:r>
              <a:rPr lang="ru-RU" dirty="0"/>
              <a:t>, </a:t>
            </a:r>
            <a:r>
              <a:rPr lang="ru-RU" dirty="0" err="1"/>
              <a:t>обикаляше</a:t>
            </a:r>
            <a:r>
              <a:rPr lang="ru-RU" dirty="0"/>
              <a:t> из двора да </a:t>
            </a:r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всичко</a:t>
            </a:r>
            <a:r>
              <a:rPr lang="ru-RU" dirty="0"/>
              <a:t> ли е в </a:t>
            </a:r>
            <a:r>
              <a:rPr lang="ru-RU" dirty="0" err="1"/>
              <a:t>ред</a:t>
            </a:r>
            <a:r>
              <a:rPr lang="ru-RU" dirty="0"/>
              <a:t>, </a:t>
            </a:r>
            <a:r>
              <a:rPr lang="ru-RU" dirty="0" err="1"/>
              <a:t>хранеше</a:t>
            </a:r>
            <a:r>
              <a:rPr lang="ru-RU" dirty="0"/>
              <a:t> </a:t>
            </a:r>
            <a:r>
              <a:rPr lang="ru-RU" dirty="0" err="1"/>
              <a:t>кокошките</a:t>
            </a:r>
            <a:r>
              <a:rPr lang="ru-RU" dirty="0"/>
              <a:t>, </a:t>
            </a:r>
            <a:r>
              <a:rPr lang="ru-RU" dirty="0" err="1"/>
              <a:t>свинете</a:t>
            </a:r>
            <a:r>
              <a:rPr lang="ru-RU" dirty="0"/>
              <a:t> и </a:t>
            </a:r>
            <a:r>
              <a:rPr lang="ru-RU" dirty="0" err="1"/>
              <a:t>гъските</a:t>
            </a:r>
            <a:r>
              <a:rPr lang="ru-RU" dirty="0"/>
              <a:t>, </a:t>
            </a:r>
            <a:r>
              <a:rPr lang="ru-RU" dirty="0" err="1"/>
              <a:t>хокаше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хора и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мамеше</a:t>
            </a:r>
            <a:r>
              <a:rPr lang="ru-RU" dirty="0"/>
              <a:t>, </a:t>
            </a:r>
            <a:r>
              <a:rPr lang="ru-RU" dirty="0" err="1"/>
              <a:t>гласът</a:t>
            </a:r>
            <a:r>
              <a:rPr lang="ru-RU" dirty="0"/>
              <a:t> й се чуваше по </a:t>
            </a:r>
            <a:r>
              <a:rPr lang="ru-RU" dirty="0" err="1"/>
              <a:t>цялата</a:t>
            </a:r>
            <a:r>
              <a:rPr lang="ru-RU" dirty="0"/>
              <a:t> махала.</a:t>
            </a:r>
            <a:br>
              <a:rPr lang="ru-RU" dirty="0"/>
            </a:br>
            <a:r>
              <a:rPr lang="ru-RU" dirty="0"/>
              <a:t>      </a:t>
            </a:r>
            <a:r>
              <a:rPr lang="ru-RU" dirty="0" err="1"/>
              <a:t>Челядта</a:t>
            </a:r>
            <a:r>
              <a:rPr lang="ru-RU" dirty="0"/>
              <a:t> на </a:t>
            </a:r>
            <a:r>
              <a:rPr lang="ru-RU" dirty="0" err="1"/>
              <a:t>Гераците</a:t>
            </a:r>
            <a:r>
              <a:rPr lang="ru-RU" dirty="0"/>
              <a:t> живее в „</a:t>
            </a:r>
            <a:r>
              <a:rPr lang="ru-RU" dirty="0" err="1"/>
              <a:t>голяма</a:t>
            </a:r>
            <a:r>
              <a:rPr lang="ru-RU" dirty="0"/>
              <a:t> </a:t>
            </a:r>
            <a:r>
              <a:rPr lang="ru-RU" dirty="0" err="1"/>
              <a:t>бяла</a:t>
            </a:r>
            <a:r>
              <a:rPr lang="ru-RU" dirty="0"/>
              <a:t> </a:t>
            </a:r>
            <a:r>
              <a:rPr lang="ru-RU" dirty="0" err="1"/>
              <a:t>къща</a:t>
            </a:r>
            <a:r>
              <a:rPr lang="ru-RU" dirty="0"/>
              <a:t>”, сред „широк двор, в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смести </a:t>
            </a:r>
            <a:r>
              <a:rPr lang="ru-RU" dirty="0" err="1"/>
              <a:t>една</a:t>
            </a:r>
            <a:r>
              <a:rPr lang="ru-RU" dirty="0"/>
              <a:t> махала”.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родово</a:t>
            </a:r>
            <a:r>
              <a:rPr lang="ru-RU" dirty="0"/>
              <a:t> пространство е </a:t>
            </a:r>
            <a:r>
              <a:rPr lang="ru-RU" dirty="0" err="1"/>
              <a:t>ориентирано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сакрализирания</a:t>
            </a:r>
            <a:r>
              <a:rPr lang="ru-RU" dirty="0"/>
              <a:t> </a:t>
            </a:r>
            <a:r>
              <a:rPr lang="ru-RU" dirty="0" err="1"/>
              <a:t>пространствен</a:t>
            </a:r>
            <a:r>
              <a:rPr lang="ru-RU" dirty="0"/>
              <a:t> </a:t>
            </a:r>
            <a:r>
              <a:rPr lang="ru-RU" dirty="0" err="1"/>
              <a:t>център</a:t>
            </a:r>
            <a:r>
              <a:rPr lang="ru-RU" dirty="0"/>
              <a:t> – </a:t>
            </a:r>
            <a:r>
              <a:rPr lang="ru-RU" dirty="0" err="1"/>
              <a:t>къщата</a:t>
            </a:r>
            <a:r>
              <a:rPr lang="ru-RU" dirty="0"/>
              <a:t> е „на лично </a:t>
            </a:r>
            <a:r>
              <a:rPr lang="ru-RU" dirty="0" err="1"/>
              <a:t>място</a:t>
            </a:r>
            <a:r>
              <a:rPr lang="ru-RU" dirty="0"/>
              <a:t>”, „сред </a:t>
            </a:r>
            <a:r>
              <a:rPr lang="ru-RU" dirty="0" err="1"/>
              <a:t>селото</a:t>
            </a:r>
            <a:r>
              <a:rPr lang="ru-RU" dirty="0"/>
              <a:t>”, </a:t>
            </a:r>
            <a:r>
              <a:rPr lang="ru-RU" dirty="0" err="1"/>
              <a:t>тя</a:t>
            </a:r>
            <a:r>
              <a:rPr lang="ru-RU" dirty="0"/>
              <a:t> се </a:t>
            </a:r>
            <a:r>
              <a:rPr lang="ru-RU" dirty="0" err="1"/>
              <a:t>вижда</a:t>
            </a:r>
            <a:r>
              <a:rPr lang="ru-RU" dirty="0"/>
              <a:t> „</a:t>
            </a:r>
            <a:r>
              <a:rPr lang="ru-RU" dirty="0" err="1"/>
              <a:t>отдалече</a:t>
            </a:r>
            <a:r>
              <a:rPr lang="ru-RU" dirty="0"/>
              <a:t>” и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отдалече</a:t>
            </a:r>
            <a:r>
              <a:rPr lang="ru-RU" dirty="0"/>
              <a:t> е повторено двукратно в </a:t>
            </a:r>
            <a:r>
              <a:rPr lang="ru-RU" dirty="0" err="1"/>
              <a:t>едно</a:t>
            </a:r>
            <a:r>
              <a:rPr lang="ru-RU" dirty="0"/>
              <a:t> изречение при </a:t>
            </a:r>
            <a:r>
              <a:rPr lang="ru-RU" dirty="0" err="1"/>
              <a:t>описанието</a:t>
            </a:r>
            <a:r>
              <a:rPr lang="ru-RU" dirty="0"/>
              <a:t> на дома на </a:t>
            </a:r>
            <a:r>
              <a:rPr lang="ru-RU" dirty="0" err="1"/>
              <a:t>Гераците</a:t>
            </a:r>
            <a:r>
              <a:rPr lang="ru-RU" dirty="0"/>
              <a:t>. И </a:t>
            </a:r>
            <a:r>
              <a:rPr lang="ru-RU" dirty="0" err="1"/>
              <a:t>този</a:t>
            </a:r>
            <a:r>
              <a:rPr lang="ru-RU" dirty="0"/>
              <a:t> чуден свят на </a:t>
            </a:r>
            <a:r>
              <a:rPr lang="ru-RU" dirty="0" err="1"/>
              <a:t>хармония</a:t>
            </a:r>
            <a:r>
              <a:rPr lang="ru-RU" dirty="0"/>
              <a:t> и </a:t>
            </a:r>
            <a:r>
              <a:rPr lang="ru-RU" dirty="0" err="1"/>
              <a:t>съвършенство</a:t>
            </a:r>
            <a:r>
              <a:rPr lang="ru-RU" dirty="0"/>
              <a:t> е </a:t>
            </a:r>
            <a:r>
              <a:rPr lang="ru-RU" dirty="0" err="1"/>
              <a:t>ограден</a:t>
            </a:r>
            <a:r>
              <a:rPr lang="ru-RU" dirty="0"/>
              <a:t> </a:t>
            </a:r>
            <a:r>
              <a:rPr lang="ru-RU" dirty="0" err="1"/>
              <a:t>околовръст</a:t>
            </a:r>
            <a:r>
              <a:rPr lang="ru-RU" dirty="0"/>
              <a:t> „</a:t>
            </a:r>
            <a:r>
              <a:rPr lang="ru-RU" dirty="0" err="1"/>
              <a:t>като</a:t>
            </a:r>
            <a:r>
              <a:rPr lang="ru-RU" dirty="0"/>
              <a:t> кале с бели </a:t>
            </a:r>
            <a:r>
              <a:rPr lang="ru-RU" dirty="0" err="1"/>
              <a:t>зидове</a:t>
            </a:r>
            <a:r>
              <a:rPr lang="ru-RU" dirty="0"/>
              <a:t>”, а </a:t>
            </a:r>
            <a:r>
              <a:rPr lang="ru-RU" dirty="0" err="1"/>
              <a:t>негово</a:t>
            </a:r>
            <a:r>
              <a:rPr lang="ru-RU" dirty="0"/>
              <a:t> </a:t>
            </a:r>
            <a:r>
              <a:rPr lang="ru-RU" dirty="0" err="1"/>
              <a:t>знаме</a:t>
            </a:r>
            <a:r>
              <a:rPr lang="ru-RU" dirty="0"/>
              <a:t> е „</a:t>
            </a:r>
            <a:r>
              <a:rPr lang="ru-RU" dirty="0" err="1"/>
              <a:t>високият</a:t>
            </a:r>
            <a:r>
              <a:rPr lang="ru-RU" dirty="0"/>
              <a:t>” и „прав </a:t>
            </a:r>
            <a:r>
              <a:rPr lang="ru-RU" dirty="0" err="1"/>
              <a:t>като</a:t>
            </a:r>
            <a:r>
              <a:rPr lang="ru-RU" dirty="0"/>
              <a:t> стрела </a:t>
            </a:r>
            <a:r>
              <a:rPr lang="ru-RU" dirty="0" err="1"/>
              <a:t>самотен</a:t>
            </a:r>
            <a:r>
              <a:rPr lang="ru-RU" dirty="0"/>
              <a:t> </a:t>
            </a:r>
            <a:r>
              <a:rPr lang="ru-RU" dirty="0" err="1"/>
              <a:t>кичест</a:t>
            </a:r>
            <a:r>
              <a:rPr lang="ru-RU" dirty="0"/>
              <a:t> бор”.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52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1.Творческа история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 </a:t>
            </a:r>
            <a:r>
              <a:rPr lang="bg-BG" dirty="0" smtClean="0"/>
              <a:t>Публикувана е през 1911 г. на </a:t>
            </a:r>
            <a:r>
              <a:rPr lang="ru-RU" dirty="0" smtClean="0"/>
              <a:t>части </a:t>
            </a:r>
            <a:r>
              <a:rPr lang="ru-RU" dirty="0"/>
              <a:t>в </a:t>
            </a:r>
            <a:r>
              <a:rPr lang="ru-RU" dirty="0" err="1"/>
              <a:t>сп</a:t>
            </a:r>
            <a:r>
              <a:rPr lang="ru-RU" dirty="0"/>
              <a:t>.„Художник“, а в </a:t>
            </a:r>
            <a:r>
              <a:rPr lang="ru-RU" dirty="0" err="1"/>
              <a:t>завършен</a:t>
            </a:r>
            <a:r>
              <a:rPr lang="ru-RU" dirty="0"/>
              <a:t> вид – в „</a:t>
            </a:r>
            <a:r>
              <a:rPr lang="ru-RU" dirty="0" err="1"/>
              <a:t>Разкази</a:t>
            </a:r>
            <a:r>
              <a:rPr lang="ru-RU" dirty="0" smtClean="0"/>
              <a:t>“ . </a:t>
            </a:r>
            <a:r>
              <a:rPr lang="ru-RU" dirty="0" err="1" smtClean="0"/>
              <a:t>Замисъла</a:t>
            </a:r>
            <a:r>
              <a:rPr lang="ru-RU" dirty="0" smtClean="0"/>
              <a:t> на </a:t>
            </a:r>
            <a:r>
              <a:rPr lang="ru-RU" dirty="0" err="1" smtClean="0"/>
              <a:t>творбата</a:t>
            </a:r>
            <a:r>
              <a:rPr lang="ru-RU" dirty="0" smtClean="0"/>
              <a:t> е от 1903г.</a:t>
            </a:r>
          </a:p>
          <a:p>
            <a:r>
              <a:rPr lang="ru-RU" dirty="0" smtClean="0"/>
              <a:t>Жанр -  </a:t>
            </a:r>
            <a:r>
              <a:rPr lang="ru-RU" dirty="0" err="1" smtClean="0"/>
              <a:t>повест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45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Основна тема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Разложението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патриархалния</a:t>
            </a:r>
            <a:r>
              <a:rPr lang="ru-RU" dirty="0"/>
              <a:t> </a:t>
            </a:r>
            <a:r>
              <a:rPr lang="ru-RU" dirty="0" err="1"/>
              <a:t>морал</a:t>
            </a:r>
            <a:r>
              <a:rPr lang="ru-RU" dirty="0"/>
              <a:t> под напора на </a:t>
            </a:r>
            <a:r>
              <a:rPr lang="ru-RU" dirty="0" err="1"/>
              <a:t>новите</a:t>
            </a:r>
            <a:r>
              <a:rPr lang="ru-RU" dirty="0"/>
              <a:t> отношения в града.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12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3.Заглавие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Символ </a:t>
            </a:r>
            <a:r>
              <a:rPr lang="bg-BG" dirty="0"/>
              <a:t>на единството</a:t>
            </a:r>
            <a:r>
              <a:rPr lang="bg-BG" dirty="0" smtClean="0"/>
              <a:t>, любовта </a:t>
            </a:r>
            <a:r>
              <a:rPr lang="bg-BG" dirty="0"/>
              <a:t>и хармонията в птичия род на </a:t>
            </a:r>
            <a:r>
              <a:rPr lang="bg-BG" dirty="0" smtClean="0"/>
              <a:t>Герака, </a:t>
            </a:r>
            <a:r>
              <a:rPr lang="bg-BG" dirty="0"/>
              <a:t>но и на разлетяването на птиците, на безвъзвратното отделяне </a:t>
            </a:r>
            <a:r>
              <a:rPr lang="bg-BG" dirty="0" smtClean="0"/>
              <a:t>от рода, </a:t>
            </a:r>
            <a:r>
              <a:rPr lang="bg-BG" dirty="0"/>
              <a:t>в резултат на злото и хищническите страсти, които унищожават доброто, любовта</a:t>
            </a:r>
            <a:r>
              <a:rPr lang="bg-BG" dirty="0" smtClean="0"/>
              <a:t>, сговора, убиват </a:t>
            </a:r>
            <a:r>
              <a:rPr lang="bg-BG" dirty="0"/>
              <a:t>човешкото и проправят пътя на разрухата и тлението.</a:t>
            </a:r>
          </a:p>
        </p:txBody>
      </p:sp>
    </p:spTree>
    <p:extLst>
      <p:ext uri="{BB962C8B-B14F-4D97-AF65-F5344CB8AC3E}">
        <p14:creationId xmlns:p14="http://schemas.microsoft.com/office/powerpoint/2010/main" val="20283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4.Композиция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Елин</a:t>
            </a:r>
            <a:r>
              <a:rPr lang="ru-RU" dirty="0"/>
              <a:t> </a:t>
            </a:r>
            <a:r>
              <a:rPr lang="ru-RU" dirty="0" err="1"/>
              <a:t>Пелин</a:t>
            </a:r>
            <a:r>
              <a:rPr lang="ru-RU" dirty="0"/>
              <a:t> </a:t>
            </a:r>
            <a:r>
              <a:rPr lang="ru-RU" dirty="0" err="1"/>
              <a:t>използва</a:t>
            </a:r>
            <a:r>
              <a:rPr lang="ru-RU" dirty="0"/>
              <a:t> в </a:t>
            </a:r>
            <a:r>
              <a:rPr lang="ru-RU" dirty="0" err="1"/>
              <a:t>повестта</a:t>
            </a:r>
            <a:r>
              <a:rPr lang="ru-RU" dirty="0"/>
              <a:t> </a:t>
            </a:r>
            <a:r>
              <a:rPr lang="ru-RU" dirty="0" err="1"/>
              <a:t>стегната</a:t>
            </a:r>
            <a:r>
              <a:rPr lang="ru-RU" dirty="0"/>
              <a:t> </a:t>
            </a:r>
            <a:r>
              <a:rPr lang="ru-RU" dirty="0" err="1"/>
              <a:t>рамкова</a:t>
            </a:r>
            <a:r>
              <a:rPr lang="ru-RU" dirty="0"/>
              <a:t> композиционна постройка. </a:t>
            </a:r>
            <a:r>
              <a:rPr lang="ru-RU" dirty="0" err="1"/>
              <a:t>Описанието</a:t>
            </a:r>
            <a:r>
              <a:rPr lang="ru-RU" dirty="0"/>
              <a:t> на дома и на </a:t>
            </a:r>
            <a:r>
              <a:rPr lang="ru-RU" dirty="0" err="1"/>
              <a:t>имота</a:t>
            </a:r>
            <a:r>
              <a:rPr lang="ru-RU" dirty="0"/>
              <a:t> на </a:t>
            </a:r>
            <a:r>
              <a:rPr lang="ru-RU" dirty="0" err="1"/>
              <a:t>Гераците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и след </a:t>
            </a:r>
            <a:r>
              <a:rPr lang="ru-RU" dirty="0" err="1"/>
              <a:t>сътресенията</a:t>
            </a:r>
            <a:r>
              <a:rPr lang="ru-RU" dirty="0"/>
              <a:t> и </a:t>
            </a:r>
            <a:r>
              <a:rPr lang="ru-RU" dirty="0" err="1"/>
              <a:t>колизиите</a:t>
            </a:r>
            <a:r>
              <a:rPr lang="ru-RU" dirty="0"/>
              <a:t> в </a:t>
            </a:r>
            <a:r>
              <a:rPr lang="ru-RU" dirty="0" err="1"/>
              <a:t>патриархалното</a:t>
            </a:r>
            <a:r>
              <a:rPr lang="ru-RU" dirty="0"/>
              <a:t> семейство служи за начало и край на </a:t>
            </a:r>
            <a:r>
              <a:rPr lang="ru-RU" dirty="0" err="1" smtClean="0"/>
              <a:t>творбата.Повестта</a:t>
            </a:r>
            <a:r>
              <a:rPr lang="ru-RU" dirty="0" smtClean="0"/>
              <a:t> се </a:t>
            </a:r>
            <a:r>
              <a:rPr lang="ru-RU" dirty="0" err="1" smtClean="0"/>
              <a:t>състои</a:t>
            </a:r>
            <a:r>
              <a:rPr lang="ru-RU" dirty="0" smtClean="0"/>
              <a:t> от 11 </a:t>
            </a:r>
            <a:r>
              <a:rPr lang="ru-RU" dirty="0" err="1" smtClean="0"/>
              <a:t>глави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а</a:t>
            </a:r>
            <a:r>
              <a:rPr lang="en-US" dirty="0" smtClean="0"/>
              <a:t>)</a:t>
            </a:r>
            <a:r>
              <a:rPr lang="bg-BG" dirty="0"/>
              <a:t> </a:t>
            </a:r>
            <a:r>
              <a:rPr lang="bg-BG" dirty="0" smtClean="0"/>
              <a:t>експозиция – от 1 до 3 глава</a:t>
            </a:r>
            <a:r>
              <a:rPr lang="en-US" dirty="0" smtClean="0"/>
              <a:t> : </a:t>
            </a:r>
            <a:r>
              <a:rPr lang="ru-RU" dirty="0" err="1" smtClean="0"/>
              <a:t>разкрива</a:t>
            </a:r>
            <a:r>
              <a:rPr lang="en-US" dirty="0" smtClean="0"/>
              <a:t> </a:t>
            </a:r>
            <a:r>
              <a:rPr lang="bg-BG" dirty="0" smtClean="0"/>
              <a:t>се</a:t>
            </a:r>
            <a:r>
              <a:rPr lang="ru-RU" dirty="0" smtClean="0"/>
              <a:t> </a:t>
            </a:r>
            <a:r>
              <a:rPr lang="ru-RU" dirty="0" err="1" smtClean="0"/>
              <a:t>картината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родовата</a:t>
            </a:r>
            <a:r>
              <a:rPr lang="ru-RU" dirty="0" smtClean="0"/>
              <a:t> </a:t>
            </a:r>
            <a:r>
              <a:rPr lang="ru-RU" dirty="0" err="1"/>
              <a:t>идилия</a:t>
            </a:r>
            <a:r>
              <a:rPr lang="ru-RU" dirty="0"/>
              <a:t>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доминират</a:t>
            </a:r>
            <a:r>
              <a:rPr lang="ru-RU" dirty="0"/>
              <a:t> </a:t>
            </a:r>
            <a:r>
              <a:rPr lang="ru-RU" dirty="0" err="1"/>
              <a:t>стожерите</a:t>
            </a:r>
            <a:r>
              <a:rPr lang="ru-RU" dirty="0"/>
              <a:t> на </a:t>
            </a:r>
            <a:r>
              <a:rPr lang="ru-RU" dirty="0" err="1"/>
              <a:t>семейството</a:t>
            </a:r>
            <a:r>
              <a:rPr lang="ru-RU" dirty="0"/>
              <a:t> </a:t>
            </a:r>
            <a:r>
              <a:rPr lang="ru-RU" dirty="0" err="1"/>
              <a:t>старият</a:t>
            </a:r>
            <a:r>
              <a:rPr lang="ru-RU" dirty="0"/>
              <a:t> </a:t>
            </a:r>
            <a:r>
              <a:rPr lang="ru-RU" dirty="0" err="1"/>
              <a:t>Герак</a:t>
            </a:r>
            <a:r>
              <a:rPr lang="ru-RU" dirty="0"/>
              <a:t> и баба </a:t>
            </a:r>
            <a:r>
              <a:rPr lang="ru-RU" dirty="0" err="1"/>
              <a:t>Марга</a:t>
            </a:r>
            <a:r>
              <a:rPr lang="ru-RU" dirty="0"/>
              <a:t> и </a:t>
            </a:r>
            <a:r>
              <a:rPr lang="ru-RU" dirty="0" err="1"/>
              <a:t>техният</a:t>
            </a:r>
            <a:r>
              <a:rPr lang="ru-RU" dirty="0"/>
              <a:t> </a:t>
            </a:r>
            <a:r>
              <a:rPr lang="ru-RU" dirty="0" err="1"/>
              <a:t>патриархално</a:t>
            </a:r>
            <a:r>
              <a:rPr lang="ru-RU" dirty="0"/>
              <a:t>-трудов </a:t>
            </a:r>
            <a:r>
              <a:rPr lang="ru-RU" dirty="0" err="1" smtClean="0"/>
              <a:t>морал</a:t>
            </a:r>
            <a:r>
              <a:rPr lang="en-US" dirty="0" smtClean="0"/>
              <a:t>. </a:t>
            </a:r>
            <a:r>
              <a:rPr lang="bg-BG" dirty="0" smtClean="0"/>
              <a:t>Смъртта на баба Марга бележи поврата във взаимоотношенията на героите.</a:t>
            </a:r>
            <a:endParaRPr lang="bg-BG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bg-BG" dirty="0"/>
              <a:t>	</a:t>
            </a:r>
            <a:r>
              <a:rPr lang="bg-BG" dirty="0" smtClean="0"/>
              <a:t>б</a:t>
            </a:r>
            <a:r>
              <a:rPr lang="en-US" dirty="0" smtClean="0"/>
              <a:t>) </a:t>
            </a:r>
            <a:r>
              <a:rPr lang="bg-BG" dirty="0" smtClean="0"/>
              <a:t>завръзка –</a:t>
            </a:r>
            <a:r>
              <a:rPr lang="en-US" dirty="0" smtClean="0"/>
              <a:t> </a:t>
            </a:r>
            <a:r>
              <a:rPr lang="ru-RU" dirty="0" err="1" smtClean="0"/>
              <a:t>пристигането</a:t>
            </a:r>
            <a:r>
              <a:rPr lang="ru-RU" dirty="0" smtClean="0"/>
              <a:t> </a:t>
            </a:r>
            <a:r>
              <a:rPr lang="ru-RU" dirty="0"/>
              <a:t>на Павел в </a:t>
            </a:r>
            <a:r>
              <a:rPr lang="ru-RU" dirty="0" smtClean="0"/>
              <a:t>село</a:t>
            </a:r>
            <a:r>
              <a:rPr lang="bg-BG" dirty="0" smtClean="0"/>
              <a:t>то</a:t>
            </a:r>
            <a:r>
              <a:rPr lang="en-US" dirty="0"/>
              <a:t> (4 </a:t>
            </a:r>
            <a:r>
              <a:rPr lang="bg-BG" dirty="0"/>
              <a:t>глава</a:t>
            </a:r>
            <a:r>
              <a:rPr lang="en-US" dirty="0" smtClean="0"/>
              <a:t>)</a:t>
            </a:r>
            <a:r>
              <a:rPr lang="bg-BG" dirty="0" smtClean="0"/>
              <a:t>. То слага началото на назрелия конфликт в семейството на Гераците 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 err="1"/>
              <a:t>любовта</a:t>
            </a:r>
            <a:r>
              <a:rPr lang="ru-RU" dirty="0"/>
              <a:t> между Павел и </a:t>
            </a:r>
            <a:r>
              <a:rPr lang="ru-RU" dirty="0" smtClean="0"/>
              <a:t>Елка</a:t>
            </a:r>
            <a:r>
              <a:rPr lang="en-US" dirty="0"/>
              <a:t> </a:t>
            </a:r>
            <a:r>
              <a:rPr lang="bg-BG" dirty="0"/>
              <a:t> </a:t>
            </a:r>
            <a:r>
              <a:rPr lang="bg-BG" dirty="0" smtClean="0"/>
              <a:t>и последиците от нея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3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 кулминация - </a:t>
            </a:r>
            <a:r>
              <a:rPr lang="ru-RU" dirty="0" err="1" smtClean="0"/>
              <a:t>обирът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стария</a:t>
            </a:r>
            <a:r>
              <a:rPr lang="ru-RU" dirty="0"/>
              <a:t> </a:t>
            </a:r>
            <a:r>
              <a:rPr lang="ru-RU" dirty="0" err="1"/>
              <a:t>Герак</a:t>
            </a:r>
            <a:r>
              <a:rPr lang="ru-RU" dirty="0"/>
              <a:t> и </a:t>
            </a:r>
            <a:r>
              <a:rPr lang="ru-RU" dirty="0" err="1"/>
              <a:t>сбиването</a:t>
            </a:r>
            <a:r>
              <a:rPr lang="ru-RU" dirty="0"/>
              <a:t> между </a:t>
            </a:r>
            <a:r>
              <a:rPr lang="ru-RU" dirty="0" err="1"/>
              <a:t>синовете</a:t>
            </a:r>
            <a:r>
              <a:rPr lang="ru-RU" dirty="0"/>
              <a:t> </a:t>
            </a:r>
            <a:r>
              <a:rPr lang="ru-RU" dirty="0" err="1" smtClean="0"/>
              <a:t>му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7 глава</a:t>
            </a:r>
            <a:r>
              <a:rPr lang="en-US" dirty="0" smtClean="0"/>
              <a:t>)</a:t>
            </a:r>
            <a:endParaRPr lang="bg-BG" dirty="0"/>
          </a:p>
          <a:p>
            <a:pPr marL="0" indent="0">
              <a:buNone/>
            </a:pPr>
            <a:r>
              <a:rPr lang="bg-BG" dirty="0" smtClean="0"/>
              <a:t>	г</a:t>
            </a:r>
            <a:r>
              <a:rPr lang="en-US" dirty="0" smtClean="0"/>
              <a:t>)</a:t>
            </a:r>
            <a:r>
              <a:rPr lang="bg-BG" dirty="0" smtClean="0"/>
              <a:t> развръзка – разделянето на имота между братята и </a:t>
            </a:r>
            <a:r>
              <a:rPr lang="ru-RU" dirty="0" err="1" smtClean="0"/>
              <a:t>проследяването</a:t>
            </a:r>
            <a:r>
              <a:rPr lang="ru-RU" dirty="0" smtClean="0"/>
              <a:t> на </a:t>
            </a:r>
            <a:r>
              <a:rPr lang="ru-RU" dirty="0" err="1"/>
              <a:t>постепенната</a:t>
            </a:r>
            <a:r>
              <a:rPr lang="ru-RU" dirty="0"/>
              <a:t> разруха на </a:t>
            </a:r>
            <a:r>
              <a:rPr lang="ru-RU" dirty="0" err="1"/>
              <a:t>патриархалния</a:t>
            </a:r>
            <a:r>
              <a:rPr lang="ru-RU" dirty="0"/>
              <a:t> </a:t>
            </a:r>
            <a:r>
              <a:rPr lang="ru-RU" dirty="0" err="1" smtClean="0"/>
              <a:t>космо</a:t>
            </a:r>
            <a:r>
              <a:rPr lang="bg-BG" dirty="0" smtClean="0"/>
              <a:t>с</a:t>
            </a:r>
            <a:r>
              <a:rPr lang="ru-RU" dirty="0" smtClean="0"/>
              <a:t>, </a:t>
            </a:r>
            <a:r>
              <a:rPr lang="ru-RU" dirty="0"/>
              <a:t>а </a:t>
            </a:r>
            <a:r>
              <a:rPr lang="ru-RU" dirty="0" err="1"/>
              <a:t>финалът</a:t>
            </a:r>
            <a:r>
              <a:rPr lang="ru-RU" dirty="0"/>
              <a:t> на </a:t>
            </a:r>
            <a:r>
              <a:rPr lang="ru-RU" dirty="0" err="1"/>
              <a:t>повестта</a:t>
            </a:r>
            <a:r>
              <a:rPr lang="ru-RU" dirty="0"/>
              <a:t> – със </a:t>
            </a:r>
            <a:r>
              <a:rPr lang="ru-RU" dirty="0" err="1"/>
              <a:t>смъртта</a:t>
            </a:r>
            <a:r>
              <a:rPr lang="ru-RU" dirty="0"/>
              <a:t> на </a:t>
            </a:r>
            <a:r>
              <a:rPr lang="ru-RU" dirty="0" err="1"/>
              <a:t>Герака</a:t>
            </a:r>
            <a:r>
              <a:rPr lang="ru-RU" dirty="0"/>
              <a:t> – </a:t>
            </a:r>
            <a:r>
              <a:rPr lang="ru-RU" dirty="0" err="1"/>
              <a:t>бележи</a:t>
            </a:r>
            <a:r>
              <a:rPr lang="ru-RU" dirty="0"/>
              <a:t> </a:t>
            </a:r>
            <a:r>
              <a:rPr lang="ru-RU" dirty="0" err="1" smtClean="0"/>
              <a:t>необратимостта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катастрофичните</a:t>
            </a:r>
            <a:r>
              <a:rPr lang="ru-RU" dirty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. </a:t>
            </a:r>
            <a:r>
              <a:rPr lang="ru-RU" dirty="0" err="1" smtClean="0"/>
              <a:t>Насочва</a:t>
            </a:r>
            <a:r>
              <a:rPr lang="ru-RU" dirty="0" smtClean="0"/>
              <a:t> </a:t>
            </a:r>
            <a:r>
              <a:rPr lang="ru-RU" dirty="0" err="1" smtClean="0"/>
              <a:t>към</a:t>
            </a:r>
            <a:r>
              <a:rPr lang="ru-RU" dirty="0" smtClean="0"/>
              <a:t> </a:t>
            </a:r>
            <a:r>
              <a:rPr lang="ru-RU" dirty="0" err="1" smtClean="0"/>
              <a:t>безвъзвратно</a:t>
            </a:r>
            <a:r>
              <a:rPr lang="ru-RU" dirty="0" smtClean="0"/>
              <a:t> </a:t>
            </a:r>
            <a:r>
              <a:rPr lang="ru-RU" dirty="0" err="1" smtClean="0"/>
              <a:t>отминалото</a:t>
            </a:r>
            <a:r>
              <a:rPr lang="ru-RU" dirty="0" smtClean="0"/>
              <a:t> </a:t>
            </a:r>
            <a:r>
              <a:rPr lang="ru-RU" dirty="0" err="1" smtClean="0"/>
              <a:t>време</a:t>
            </a:r>
            <a:r>
              <a:rPr lang="ru-RU" dirty="0" smtClean="0"/>
              <a:t> на сговор и </a:t>
            </a:r>
            <a:r>
              <a:rPr lang="ru-RU" dirty="0" err="1" smtClean="0"/>
              <a:t>разбирателство</a:t>
            </a:r>
            <a:r>
              <a:rPr lang="ru-RU" dirty="0" smtClean="0"/>
              <a:t> и </a:t>
            </a:r>
            <a:r>
              <a:rPr lang="ru-RU" dirty="0" err="1" smtClean="0"/>
              <a:t>установяването</a:t>
            </a:r>
            <a:r>
              <a:rPr lang="ru-RU" dirty="0" smtClean="0"/>
              <a:t> на нов тип взаимоотношения между </a:t>
            </a:r>
            <a:r>
              <a:rPr lang="ru-RU" dirty="0" err="1" smtClean="0"/>
              <a:t>членовете</a:t>
            </a:r>
            <a:r>
              <a:rPr lang="ru-RU" dirty="0" smtClean="0"/>
              <a:t> на </a:t>
            </a:r>
            <a:r>
              <a:rPr lang="ru-RU" dirty="0" err="1" smtClean="0"/>
              <a:t>семейството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991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5.Герои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601738" y="1707714"/>
            <a:ext cx="9348092" cy="5150285"/>
          </a:xfrm>
        </p:spPr>
        <p:txBody>
          <a:bodyPr>
            <a:norm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Герака</a:t>
            </a:r>
            <a:r>
              <a:rPr lang="ru-RU" dirty="0" smtClean="0"/>
              <a:t> </a:t>
            </a:r>
            <a:r>
              <a:rPr lang="ru-RU" dirty="0"/>
              <a:t>– патриархален </a:t>
            </a:r>
            <a:r>
              <a:rPr lang="ru-RU" dirty="0" err="1"/>
              <a:t>селски</a:t>
            </a:r>
            <a:r>
              <a:rPr lang="ru-RU" dirty="0"/>
              <a:t> </a:t>
            </a:r>
            <a:r>
              <a:rPr lang="ru-RU" dirty="0" err="1"/>
              <a:t>човек</a:t>
            </a:r>
            <a:r>
              <a:rPr lang="ru-RU" dirty="0"/>
              <a:t>, най-</a:t>
            </a:r>
            <a:r>
              <a:rPr lang="ru-RU" dirty="0" err="1"/>
              <a:t>заможният</a:t>
            </a:r>
            <a:r>
              <a:rPr lang="ru-RU" dirty="0"/>
              <a:t> в </a:t>
            </a:r>
            <a:r>
              <a:rPr lang="ru-RU" dirty="0" err="1"/>
              <a:t>селото</a:t>
            </a:r>
            <a:r>
              <a:rPr lang="ru-RU" dirty="0"/>
              <a:t>, който след </a:t>
            </a:r>
            <a:r>
              <a:rPr lang="ru-RU" dirty="0" err="1"/>
              <a:t>смъртта</a:t>
            </a:r>
            <a:r>
              <a:rPr lang="ru-RU" dirty="0"/>
              <a:t> на жена си – баба </a:t>
            </a:r>
            <a:r>
              <a:rPr lang="ru-RU" dirty="0" err="1"/>
              <a:t>Марга</a:t>
            </a:r>
            <a:r>
              <a:rPr lang="ru-RU" dirty="0"/>
              <a:t>, е </a:t>
            </a:r>
            <a:r>
              <a:rPr lang="ru-RU" dirty="0" err="1"/>
              <a:t>стъписан</a:t>
            </a:r>
            <a:r>
              <a:rPr lang="ru-RU" dirty="0"/>
              <a:t> пред </a:t>
            </a:r>
            <a:r>
              <a:rPr lang="ru-RU" dirty="0" err="1"/>
              <a:t>егоизма</a:t>
            </a:r>
            <a:r>
              <a:rPr lang="ru-RU" dirty="0"/>
              <a:t>, </a:t>
            </a:r>
            <a:r>
              <a:rPr lang="ru-RU" dirty="0" err="1"/>
              <a:t>злобата</a:t>
            </a:r>
            <a:r>
              <a:rPr lang="ru-RU" dirty="0"/>
              <a:t> и </a:t>
            </a:r>
            <a:r>
              <a:rPr lang="ru-RU" dirty="0" err="1"/>
              <a:t>алчността</a:t>
            </a:r>
            <a:r>
              <a:rPr lang="ru-RU" dirty="0"/>
              <a:t> на най-</a:t>
            </a:r>
            <a:r>
              <a:rPr lang="ru-RU" dirty="0" err="1"/>
              <a:t>близките</a:t>
            </a:r>
            <a:r>
              <a:rPr lang="ru-RU" dirty="0"/>
              <a:t> си хора в </a:t>
            </a:r>
            <a:r>
              <a:rPr lang="ru-RU" dirty="0" err="1"/>
              <a:t>семейството</a:t>
            </a:r>
            <a:r>
              <a:rPr lang="ru-RU" dirty="0"/>
              <a:t>. </a:t>
            </a:r>
            <a:r>
              <a:rPr lang="ru-RU" dirty="0" err="1"/>
              <a:t>Герака</a:t>
            </a:r>
            <a:r>
              <a:rPr lang="ru-RU" dirty="0"/>
              <a:t> </a:t>
            </a:r>
            <a:r>
              <a:rPr lang="ru-RU" dirty="0" err="1"/>
              <a:t>разбира</a:t>
            </a:r>
            <a:r>
              <a:rPr lang="ru-RU" dirty="0"/>
              <a:t>, че </a:t>
            </a:r>
            <a:r>
              <a:rPr lang="ru-RU" dirty="0" err="1"/>
              <a:t>светът</a:t>
            </a:r>
            <a:r>
              <a:rPr lang="ru-RU" dirty="0"/>
              <a:t> на </a:t>
            </a:r>
            <a:r>
              <a:rPr lang="ru-RU" dirty="0" err="1"/>
              <a:t>хармонията</a:t>
            </a:r>
            <a:r>
              <a:rPr lang="ru-RU" dirty="0"/>
              <a:t> и </a:t>
            </a:r>
            <a:r>
              <a:rPr lang="ru-RU" dirty="0" err="1"/>
              <a:t>любовта</a:t>
            </a:r>
            <a:r>
              <a:rPr lang="ru-RU" dirty="0"/>
              <a:t> си е </a:t>
            </a:r>
            <a:r>
              <a:rPr lang="ru-RU" dirty="0" err="1"/>
              <a:t>отишъл</a:t>
            </a:r>
            <a:r>
              <a:rPr lang="ru-RU" dirty="0"/>
              <a:t> </a:t>
            </a:r>
            <a:r>
              <a:rPr lang="ru-RU" dirty="0" err="1"/>
              <a:t>безвъзвратно</a:t>
            </a:r>
            <a:r>
              <a:rPr lang="ru-RU" dirty="0"/>
              <a:t>. Той </a:t>
            </a:r>
            <a:r>
              <a:rPr lang="ru-RU" dirty="0" err="1"/>
              <a:t>недоумява</a:t>
            </a:r>
            <a:r>
              <a:rPr lang="ru-RU" dirty="0"/>
              <a:t> </a:t>
            </a:r>
            <a:r>
              <a:rPr lang="ru-RU" dirty="0" err="1"/>
              <a:t>защо</a:t>
            </a:r>
            <a:r>
              <a:rPr lang="ru-RU" dirty="0"/>
              <a:t> </a:t>
            </a:r>
            <a:r>
              <a:rPr lang="ru-RU" dirty="0" err="1"/>
              <a:t>любовта</a:t>
            </a:r>
            <a:r>
              <a:rPr lang="ru-RU" dirty="0"/>
              <a:t> </a:t>
            </a:r>
            <a:r>
              <a:rPr lang="ru-RU" dirty="0" err="1"/>
              <a:t>бяга</a:t>
            </a:r>
            <a:r>
              <a:rPr lang="ru-RU" dirty="0"/>
              <a:t> от </a:t>
            </a:r>
            <a:r>
              <a:rPr lang="ru-RU" dirty="0" err="1"/>
              <a:t>сърцата</a:t>
            </a:r>
            <a:r>
              <a:rPr lang="ru-RU" dirty="0"/>
              <a:t> и </a:t>
            </a:r>
            <a:r>
              <a:rPr lang="ru-RU" dirty="0" err="1"/>
              <a:t>защо</a:t>
            </a:r>
            <a:r>
              <a:rPr lang="ru-RU" dirty="0"/>
              <a:t> </a:t>
            </a:r>
            <a:r>
              <a:rPr lang="ru-RU" dirty="0" err="1"/>
              <a:t>хората</a:t>
            </a:r>
            <a:r>
              <a:rPr lang="ru-RU" dirty="0"/>
              <a:t> не са вече </a:t>
            </a:r>
            <a:r>
              <a:rPr lang="ru-RU" dirty="0" err="1"/>
              <a:t>братя</a:t>
            </a:r>
            <a:r>
              <a:rPr lang="ru-RU" dirty="0"/>
              <a:t> </a:t>
            </a:r>
            <a:r>
              <a:rPr lang="ru-RU" dirty="0" err="1"/>
              <a:t>помежду</a:t>
            </a:r>
            <a:r>
              <a:rPr lang="ru-RU" dirty="0"/>
              <a:t> си. </a:t>
            </a:r>
            <a:r>
              <a:rPr lang="ru-RU" dirty="0" err="1"/>
              <a:t>Тримата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сина</a:t>
            </a:r>
            <a:r>
              <a:rPr lang="ru-RU" dirty="0"/>
              <a:t> – </a:t>
            </a:r>
            <a:r>
              <a:rPr lang="ru-RU" dirty="0" err="1"/>
              <a:t>Божан</a:t>
            </a:r>
            <a:r>
              <a:rPr lang="ru-RU" dirty="0"/>
              <a:t>, </a:t>
            </a:r>
            <a:r>
              <a:rPr lang="ru-RU" dirty="0" err="1"/>
              <a:t>Петър</a:t>
            </a:r>
            <a:r>
              <a:rPr lang="ru-RU" dirty="0"/>
              <a:t> и Павел – са се </a:t>
            </a:r>
            <a:r>
              <a:rPr lang="ru-RU" dirty="0" err="1"/>
              <a:t>задомили</a:t>
            </a:r>
            <a:r>
              <a:rPr lang="ru-RU" dirty="0"/>
              <a:t> и </a:t>
            </a:r>
            <a:r>
              <a:rPr lang="ru-RU" dirty="0" err="1"/>
              <a:t>живеят</a:t>
            </a:r>
            <a:r>
              <a:rPr lang="ru-RU" dirty="0"/>
              <a:t> </a:t>
            </a: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патриархалните</a:t>
            </a:r>
            <a:r>
              <a:rPr lang="ru-RU" dirty="0"/>
              <a:t> традиции с </a:t>
            </a:r>
            <a:r>
              <a:rPr lang="ru-RU" dirty="0" err="1"/>
              <a:t>родителите</a:t>
            </a:r>
            <a:r>
              <a:rPr lang="ru-RU" dirty="0"/>
              <a:t> си. След </a:t>
            </a:r>
            <a:r>
              <a:rPr lang="ru-RU" dirty="0" err="1"/>
              <a:t>смъртта</a:t>
            </a:r>
            <a:r>
              <a:rPr lang="ru-RU" dirty="0"/>
              <a:t> на баба </a:t>
            </a:r>
            <a:r>
              <a:rPr lang="ru-RU" dirty="0" err="1"/>
              <a:t>Марга</a:t>
            </a:r>
            <a:r>
              <a:rPr lang="ru-RU" dirty="0"/>
              <a:t> </a:t>
            </a:r>
            <a:r>
              <a:rPr lang="ru-RU" dirty="0" err="1"/>
              <a:t>настъпва</a:t>
            </a:r>
            <a:r>
              <a:rPr lang="ru-RU" dirty="0"/>
              <a:t> криза в </a:t>
            </a:r>
            <a:r>
              <a:rPr lang="ru-RU" dirty="0" err="1"/>
              <a:t>отношенията</a:t>
            </a:r>
            <a:r>
              <a:rPr lang="ru-RU" dirty="0"/>
              <a:t> </a:t>
            </a:r>
            <a:r>
              <a:rPr lang="ru-RU" dirty="0" err="1"/>
              <a:t>помежду</a:t>
            </a:r>
            <a:r>
              <a:rPr lang="ru-RU" dirty="0"/>
              <a:t> им. </a:t>
            </a:r>
            <a:r>
              <a:rPr lang="ru-RU" dirty="0" err="1"/>
              <a:t>Всеки</a:t>
            </a:r>
            <a:r>
              <a:rPr lang="ru-RU" dirty="0"/>
              <a:t> от </a:t>
            </a:r>
            <a:r>
              <a:rPr lang="ru-RU" dirty="0" err="1"/>
              <a:t>тях</a:t>
            </a:r>
            <a:r>
              <a:rPr lang="ru-RU" dirty="0"/>
              <a:t> </a:t>
            </a:r>
            <a:r>
              <a:rPr lang="ru-RU" dirty="0" err="1"/>
              <a:t>тръгва</a:t>
            </a:r>
            <a:r>
              <a:rPr lang="ru-RU" dirty="0"/>
              <a:t> от своя </a:t>
            </a:r>
            <a:r>
              <a:rPr lang="ru-RU" dirty="0" err="1"/>
              <a:t>път</a:t>
            </a:r>
            <a:r>
              <a:rPr lang="ru-RU" dirty="0"/>
              <a:t>. </a:t>
            </a:r>
            <a:r>
              <a:rPr lang="ru-RU" dirty="0" err="1"/>
              <a:t>Божан</a:t>
            </a:r>
            <a:r>
              <a:rPr lang="ru-RU" dirty="0"/>
              <a:t> става най-</a:t>
            </a:r>
            <a:r>
              <a:rPr lang="ru-RU" dirty="0" err="1"/>
              <a:t>богатият</a:t>
            </a:r>
            <a:r>
              <a:rPr lang="ru-RU" dirty="0"/>
              <a:t> </a:t>
            </a:r>
            <a:r>
              <a:rPr lang="ru-RU" dirty="0" err="1"/>
              <a:t>човек</a:t>
            </a:r>
            <a:r>
              <a:rPr lang="ru-RU" dirty="0"/>
              <a:t> в </a:t>
            </a:r>
            <a:r>
              <a:rPr lang="ru-RU" dirty="0" err="1"/>
              <a:t>селото</a:t>
            </a:r>
            <a:r>
              <a:rPr lang="ru-RU" dirty="0"/>
              <a:t>, но и най-</a:t>
            </a:r>
            <a:r>
              <a:rPr lang="ru-RU" dirty="0" err="1"/>
              <a:t>големият</a:t>
            </a:r>
            <a:r>
              <a:rPr lang="ru-RU" dirty="0"/>
              <a:t> </a:t>
            </a:r>
            <a:r>
              <a:rPr lang="ru-RU" dirty="0" err="1"/>
              <a:t>скъперник</a:t>
            </a:r>
            <a:r>
              <a:rPr lang="ru-RU" dirty="0"/>
              <a:t>. </a:t>
            </a:r>
            <a:r>
              <a:rPr lang="ru-RU" dirty="0" err="1"/>
              <a:t>Петър</a:t>
            </a:r>
            <a:r>
              <a:rPr lang="ru-RU" dirty="0"/>
              <a:t> се </a:t>
            </a:r>
            <a:r>
              <a:rPr lang="ru-RU" dirty="0" err="1" smtClean="0"/>
              <a:t>пропива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отсича</a:t>
            </a:r>
            <a:r>
              <a:rPr lang="ru-RU" dirty="0"/>
              <a:t> </a:t>
            </a:r>
            <a:r>
              <a:rPr lang="ru-RU" dirty="0" err="1"/>
              <a:t>свещения</a:t>
            </a:r>
            <a:r>
              <a:rPr lang="ru-RU" dirty="0"/>
              <a:t> бор на </a:t>
            </a:r>
            <a:r>
              <a:rPr lang="ru-RU" dirty="0" err="1"/>
              <a:t>Гераците</a:t>
            </a:r>
            <a:r>
              <a:rPr lang="ru-RU" dirty="0"/>
              <a:t>, а Павел се </a:t>
            </a:r>
            <a:r>
              <a:rPr lang="ru-RU" dirty="0" err="1"/>
              <a:t>връща</a:t>
            </a:r>
            <a:r>
              <a:rPr lang="ru-RU" dirty="0"/>
              <a:t> при своя </a:t>
            </a:r>
            <a:r>
              <a:rPr lang="ru-RU" dirty="0" err="1"/>
              <a:t>държанка</a:t>
            </a:r>
            <a:r>
              <a:rPr lang="ru-RU" dirty="0"/>
              <a:t> в града</a:t>
            </a:r>
            <a:r>
              <a:rPr lang="ru-RU" dirty="0" smtClean="0"/>
              <a:t>.</a:t>
            </a:r>
          </a:p>
          <a:p>
            <a:r>
              <a:rPr lang="ru-RU" dirty="0"/>
              <a:t>	 </a:t>
            </a:r>
            <a:r>
              <a:rPr lang="ru-RU" dirty="0" smtClean="0"/>
              <a:t>Елка </a:t>
            </a:r>
            <a:r>
              <a:rPr lang="ru-RU" dirty="0"/>
              <a:t>– </a:t>
            </a:r>
            <a:r>
              <a:rPr lang="ru-RU" dirty="0" err="1"/>
              <a:t>съпруга</a:t>
            </a:r>
            <a:r>
              <a:rPr lang="ru-RU" dirty="0"/>
              <a:t> на Павел – жертва на </a:t>
            </a:r>
            <a:r>
              <a:rPr lang="ru-RU" dirty="0" err="1"/>
              <a:t>крайната</a:t>
            </a:r>
            <a:r>
              <a:rPr lang="ru-RU" dirty="0"/>
              <a:t> </a:t>
            </a:r>
            <a:r>
              <a:rPr lang="ru-RU" dirty="0" err="1"/>
              <a:t>отчужденост</a:t>
            </a:r>
            <a:r>
              <a:rPr lang="ru-RU" dirty="0"/>
              <a:t>, на </a:t>
            </a:r>
            <a:r>
              <a:rPr lang="ru-RU" dirty="0" err="1"/>
              <a:t>безотговорното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и </a:t>
            </a:r>
            <a:r>
              <a:rPr lang="ru-RU" dirty="0" err="1"/>
              <a:t>престъпно</a:t>
            </a:r>
            <a:r>
              <a:rPr lang="ru-RU" dirty="0"/>
              <a:t> отношение </a:t>
            </a:r>
            <a:r>
              <a:rPr lang="ru-RU" dirty="0" err="1"/>
              <a:t>към</a:t>
            </a:r>
            <a:r>
              <a:rPr lang="ru-RU" dirty="0"/>
              <a:t> него. </a:t>
            </a:r>
            <a:r>
              <a:rPr lang="ru-RU" dirty="0" err="1"/>
              <a:t>Заразена</a:t>
            </a:r>
            <a:r>
              <a:rPr lang="ru-RU" dirty="0"/>
              <a:t> от срамна </a:t>
            </a:r>
            <a:r>
              <a:rPr lang="ru-RU" dirty="0" err="1"/>
              <a:t>болест</a:t>
            </a:r>
            <a:r>
              <a:rPr lang="ru-RU" dirty="0"/>
              <a:t>,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умира</a:t>
            </a:r>
            <a:r>
              <a:rPr lang="ru-RU" dirty="0"/>
              <a:t> и </a:t>
            </a:r>
            <a:r>
              <a:rPr lang="ru-RU" dirty="0" err="1"/>
              <a:t>оставя</a:t>
            </a:r>
            <a:r>
              <a:rPr lang="ru-RU" dirty="0"/>
              <a:t> </a:t>
            </a:r>
            <a:r>
              <a:rPr lang="ru-RU" dirty="0" err="1"/>
              <a:t>малкия</a:t>
            </a:r>
            <a:r>
              <a:rPr lang="ru-RU" dirty="0"/>
              <a:t> </a:t>
            </a:r>
            <a:r>
              <a:rPr lang="ru-RU" dirty="0" err="1"/>
              <a:t>Захаринчо</a:t>
            </a:r>
            <a:r>
              <a:rPr lang="ru-RU" dirty="0"/>
              <a:t> </a:t>
            </a:r>
            <a:r>
              <a:rPr lang="ru-RU" dirty="0" err="1"/>
              <a:t>сираче</a:t>
            </a:r>
            <a:r>
              <a:rPr lang="ru-RU" dirty="0"/>
              <a:t>, </a:t>
            </a:r>
            <a:r>
              <a:rPr lang="ru-RU" dirty="0" err="1"/>
              <a:t>когото</a:t>
            </a:r>
            <a:r>
              <a:rPr lang="ru-RU" dirty="0"/>
              <a:t> </a:t>
            </a:r>
            <a:r>
              <a:rPr lang="ru-RU" dirty="0" err="1"/>
              <a:t>Петър</a:t>
            </a:r>
            <a:r>
              <a:rPr lang="ru-RU" dirty="0"/>
              <a:t> </a:t>
            </a:r>
            <a:r>
              <a:rPr lang="ru-RU" dirty="0" err="1"/>
              <a:t>отвежда</a:t>
            </a:r>
            <a:r>
              <a:rPr lang="ru-RU" dirty="0"/>
              <a:t> в града, за да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търси</a:t>
            </a:r>
            <a:r>
              <a:rPr lang="ru-RU" dirty="0"/>
              <a:t> работа.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53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гатване">
  <a:themeElements>
    <a:clrScheme name="Загатване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Загатване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агатване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914</Words>
  <Application>Microsoft Office PowerPoint</Application>
  <PresentationFormat>Широк екран</PresentationFormat>
  <Paragraphs>44</Paragraphs>
  <Slides>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Загатване</vt:lpstr>
      <vt:lpstr>Гераците</vt:lpstr>
      <vt:lpstr>Анализ</vt:lpstr>
      <vt:lpstr>Презентация на PowerPoint</vt:lpstr>
      <vt:lpstr>1.Творческа история</vt:lpstr>
      <vt:lpstr>2. Основна тема</vt:lpstr>
      <vt:lpstr>3.Заглавие</vt:lpstr>
      <vt:lpstr>4.Композиция</vt:lpstr>
      <vt:lpstr>Презентация на PowerPoint</vt:lpstr>
      <vt:lpstr>5.Герои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6.Място и време на действието</vt:lpstr>
      <vt:lpstr>7.Основни тематични мотиви</vt:lpstr>
      <vt:lpstr>Послания и идеи</vt:lpstr>
      <vt:lpstr>Автори: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Гераците</dc:title>
  <dc:creator>PC</dc:creator>
  <cp:lastModifiedBy>PC</cp:lastModifiedBy>
  <cp:revision>20</cp:revision>
  <dcterms:created xsi:type="dcterms:W3CDTF">2020-05-30T11:06:31Z</dcterms:created>
  <dcterms:modified xsi:type="dcterms:W3CDTF">2020-06-03T09:42:52Z</dcterms:modified>
</cp:coreProperties>
</file>