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1524000" y="1122363"/>
            <a:ext cx="9144000" cy="2387600"/>
          </a:xfrm>
        </p:spPr>
        <p:txBody>
          <a:bodyPr anchor="b"/>
          <a:lstStyle>
            <a:lvl1pPr algn="ctr">
              <a:defRPr sz="6000"/>
            </a:lvl1pPr>
          </a:lstStyle>
          <a:p>
            <a:r>
              <a:rPr lang="bg-BG" smtClean="0"/>
              <a:t>Редакт. стил загл. образец</a:t>
            </a:r>
            <a:endParaRPr lang="bg-BG"/>
          </a:p>
        </p:txBody>
      </p:sp>
      <p:sp>
        <p:nvSpPr>
          <p:cNvPr id="3" name="Подзаглавие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smtClean="0"/>
              <a:t>Щракнете за редакция стил подзагл. обр.</a:t>
            </a:r>
            <a:endParaRPr lang="bg-BG"/>
          </a:p>
        </p:txBody>
      </p:sp>
      <p:sp>
        <p:nvSpPr>
          <p:cNvPr id="4" name="Контейнер за дата 3"/>
          <p:cNvSpPr>
            <a:spLocks noGrp="1"/>
          </p:cNvSpPr>
          <p:nvPr>
            <p:ph type="dt" sz="half" idx="10"/>
          </p:nvPr>
        </p:nvSpPr>
        <p:spPr/>
        <p:txBody>
          <a:bodyPr/>
          <a:lstStyle/>
          <a:p>
            <a:fld id="{0DCBB2F9-C6C4-4825-B768-0D10564BEFA5}" type="datetimeFigureOut">
              <a:rPr lang="bg-BG" smtClean="0"/>
              <a:t>11.4.2019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C888F81E-C781-4D29-A16C-5D7F92AF0867}" type="slidenum">
              <a:rPr lang="bg-BG" smtClean="0"/>
              <a:t>‹#›</a:t>
            </a:fld>
            <a:endParaRPr lang="bg-BG"/>
          </a:p>
        </p:txBody>
      </p:sp>
    </p:spTree>
    <p:extLst>
      <p:ext uri="{BB962C8B-B14F-4D97-AF65-F5344CB8AC3E}">
        <p14:creationId xmlns:p14="http://schemas.microsoft.com/office/powerpoint/2010/main" val="4218004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Редакт. стил загл. образец</a:t>
            </a:r>
            <a:endParaRPr lang="bg-BG"/>
          </a:p>
        </p:txBody>
      </p:sp>
      <p:sp>
        <p:nvSpPr>
          <p:cNvPr id="3" name="Контейнер за вертикален текст 2"/>
          <p:cNvSpPr>
            <a:spLocks noGrp="1"/>
          </p:cNvSpPr>
          <p:nvPr>
            <p:ph type="body" orient="vert" idx="1"/>
          </p:nvPr>
        </p:nvSpPr>
        <p:spPr/>
        <p:txBody>
          <a:bodyPr vert="eaVert"/>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10"/>
          </p:nvPr>
        </p:nvSpPr>
        <p:spPr/>
        <p:txBody>
          <a:bodyPr/>
          <a:lstStyle/>
          <a:p>
            <a:fld id="{0DCBB2F9-C6C4-4825-B768-0D10564BEFA5}" type="datetimeFigureOut">
              <a:rPr lang="bg-BG" smtClean="0"/>
              <a:t>11.4.2019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C888F81E-C781-4D29-A16C-5D7F92AF0867}" type="slidenum">
              <a:rPr lang="bg-BG" smtClean="0"/>
              <a:t>‹#›</a:t>
            </a:fld>
            <a:endParaRPr lang="bg-BG"/>
          </a:p>
        </p:txBody>
      </p:sp>
    </p:spTree>
    <p:extLst>
      <p:ext uri="{BB962C8B-B14F-4D97-AF65-F5344CB8AC3E}">
        <p14:creationId xmlns:p14="http://schemas.microsoft.com/office/powerpoint/2010/main" val="1192565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p:cNvSpPr>
            <a:spLocks noGrp="1"/>
          </p:cNvSpPr>
          <p:nvPr>
            <p:ph type="title" orient="vert"/>
          </p:nvPr>
        </p:nvSpPr>
        <p:spPr>
          <a:xfrm>
            <a:off x="8724900" y="365125"/>
            <a:ext cx="2628900" cy="5811838"/>
          </a:xfrm>
        </p:spPr>
        <p:txBody>
          <a:bodyPr vert="eaVert"/>
          <a:lstStyle/>
          <a:p>
            <a:r>
              <a:rPr lang="bg-BG" smtClean="0"/>
              <a:t>Редакт. стил загл. образец</a:t>
            </a:r>
            <a:endParaRPr lang="bg-BG"/>
          </a:p>
        </p:txBody>
      </p:sp>
      <p:sp>
        <p:nvSpPr>
          <p:cNvPr id="3" name="Контейнер за вертикален текст 2"/>
          <p:cNvSpPr>
            <a:spLocks noGrp="1"/>
          </p:cNvSpPr>
          <p:nvPr>
            <p:ph type="body" orient="vert" idx="1"/>
          </p:nvPr>
        </p:nvSpPr>
        <p:spPr>
          <a:xfrm>
            <a:off x="838200" y="365125"/>
            <a:ext cx="7734300" cy="5811838"/>
          </a:xfrm>
        </p:spPr>
        <p:txBody>
          <a:bodyPr vert="eaVert"/>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10"/>
          </p:nvPr>
        </p:nvSpPr>
        <p:spPr/>
        <p:txBody>
          <a:bodyPr/>
          <a:lstStyle/>
          <a:p>
            <a:fld id="{0DCBB2F9-C6C4-4825-B768-0D10564BEFA5}" type="datetimeFigureOut">
              <a:rPr lang="bg-BG" smtClean="0"/>
              <a:t>11.4.2019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C888F81E-C781-4D29-A16C-5D7F92AF0867}" type="slidenum">
              <a:rPr lang="bg-BG" smtClean="0"/>
              <a:t>‹#›</a:t>
            </a:fld>
            <a:endParaRPr lang="bg-BG"/>
          </a:p>
        </p:txBody>
      </p:sp>
    </p:spTree>
    <p:extLst>
      <p:ext uri="{BB962C8B-B14F-4D97-AF65-F5344CB8AC3E}">
        <p14:creationId xmlns:p14="http://schemas.microsoft.com/office/powerpoint/2010/main" val="374248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Редакт. стил загл. образец</a:t>
            </a:r>
            <a:endParaRPr lang="bg-BG"/>
          </a:p>
        </p:txBody>
      </p:sp>
      <p:sp>
        <p:nvSpPr>
          <p:cNvPr id="3" name="Контейнер за съдържание 2"/>
          <p:cNvSpPr>
            <a:spLocks noGrp="1"/>
          </p:cNvSpPr>
          <p:nvPr>
            <p:ph idx="1"/>
          </p:nvPr>
        </p:nvSpPr>
        <p:spPr/>
        <p:txBody>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10"/>
          </p:nvPr>
        </p:nvSpPr>
        <p:spPr/>
        <p:txBody>
          <a:bodyPr/>
          <a:lstStyle/>
          <a:p>
            <a:fld id="{0DCBB2F9-C6C4-4825-B768-0D10564BEFA5}" type="datetimeFigureOut">
              <a:rPr lang="bg-BG" smtClean="0"/>
              <a:t>11.4.2019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C888F81E-C781-4D29-A16C-5D7F92AF0867}" type="slidenum">
              <a:rPr lang="bg-BG" smtClean="0"/>
              <a:t>‹#›</a:t>
            </a:fld>
            <a:endParaRPr lang="bg-BG"/>
          </a:p>
        </p:txBody>
      </p:sp>
    </p:spTree>
    <p:extLst>
      <p:ext uri="{BB962C8B-B14F-4D97-AF65-F5344CB8AC3E}">
        <p14:creationId xmlns:p14="http://schemas.microsoft.com/office/powerpoint/2010/main" val="46480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на секция">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1850" y="1709738"/>
            <a:ext cx="10515600" cy="2852737"/>
          </a:xfrm>
        </p:spPr>
        <p:txBody>
          <a:bodyPr anchor="b"/>
          <a:lstStyle>
            <a:lvl1pPr>
              <a:defRPr sz="6000"/>
            </a:lvl1pPr>
          </a:lstStyle>
          <a:p>
            <a:r>
              <a:rPr lang="bg-BG" smtClean="0"/>
              <a:t>Редакт. стил загл. образец</a:t>
            </a:r>
            <a:endParaRPr lang="bg-BG"/>
          </a:p>
        </p:txBody>
      </p:sp>
      <p:sp>
        <p:nvSpPr>
          <p:cNvPr id="3" name="Текстов контейне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g-BG" smtClean="0"/>
              <a:t>Щракнете, за да редактирате стиловете на текста в образеца</a:t>
            </a:r>
          </a:p>
        </p:txBody>
      </p:sp>
      <p:sp>
        <p:nvSpPr>
          <p:cNvPr id="4" name="Контейнер за дата 3"/>
          <p:cNvSpPr>
            <a:spLocks noGrp="1"/>
          </p:cNvSpPr>
          <p:nvPr>
            <p:ph type="dt" sz="half" idx="10"/>
          </p:nvPr>
        </p:nvSpPr>
        <p:spPr/>
        <p:txBody>
          <a:bodyPr/>
          <a:lstStyle/>
          <a:p>
            <a:fld id="{0DCBB2F9-C6C4-4825-B768-0D10564BEFA5}" type="datetimeFigureOut">
              <a:rPr lang="bg-BG" smtClean="0"/>
              <a:t>11.4.2019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C888F81E-C781-4D29-A16C-5D7F92AF0867}" type="slidenum">
              <a:rPr lang="bg-BG" smtClean="0"/>
              <a:t>‹#›</a:t>
            </a:fld>
            <a:endParaRPr lang="bg-BG"/>
          </a:p>
        </p:txBody>
      </p:sp>
    </p:spTree>
    <p:extLst>
      <p:ext uri="{BB962C8B-B14F-4D97-AF65-F5344CB8AC3E}">
        <p14:creationId xmlns:p14="http://schemas.microsoft.com/office/powerpoint/2010/main" val="289096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Редакт. стил загл. образец</a:t>
            </a:r>
            <a:endParaRPr lang="bg-BG"/>
          </a:p>
        </p:txBody>
      </p:sp>
      <p:sp>
        <p:nvSpPr>
          <p:cNvPr id="3" name="Контейнер за съдържание 2"/>
          <p:cNvSpPr>
            <a:spLocks noGrp="1"/>
          </p:cNvSpPr>
          <p:nvPr>
            <p:ph sz="half" idx="1"/>
          </p:nvPr>
        </p:nvSpPr>
        <p:spPr>
          <a:xfrm>
            <a:off x="838200" y="1825625"/>
            <a:ext cx="5181600" cy="4351338"/>
          </a:xfrm>
        </p:spPr>
        <p:txBody>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съдържание 3"/>
          <p:cNvSpPr>
            <a:spLocks noGrp="1"/>
          </p:cNvSpPr>
          <p:nvPr>
            <p:ph sz="half" idx="2"/>
          </p:nvPr>
        </p:nvSpPr>
        <p:spPr>
          <a:xfrm>
            <a:off x="6172200" y="1825625"/>
            <a:ext cx="5181600" cy="4351338"/>
          </a:xfrm>
        </p:spPr>
        <p:txBody>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5" name="Контейнер за дата 4"/>
          <p:cNvSpPr>
            <a:spLocks noGrp="1"/>
          </p:cNvSpPr>
          <p:nvPr>
            <p:ph type="dt" sz="half" idx="10"/>
          </p:nvPr>
        </p:nvSpPr>
        <p:spPr/>
        <p:txBody>
          <a:bodyPr/>
          <a:lstStyle/>
          <a:p>
            <a:fld id="{0DCBB2F9-C6C4-4825-B768-0D10564BEFA5}" type="datetimeFigureOut">
              <a:rPr lang="bg-BG" smtClean="0"/>
              <a:t>11.4.2019 г.</a:t>
            </a:fld>
            <a:endParaRPr lang="bg-BG"/>
          </a:p>
        </p:txBody>
      </p:sp>
      <p:sp>
        <p:nvSpPr>
          <p:cNvPr id="6" name="Контейнер за долния колонтитул 5"/>
          <p:cNvSpPr>
            <a:spLocks noGrp="1"/>
          </p:cNvSpPr>
          <p:nvPr>
            <p:ph type="ftr" sz="quarter" idx="11"/>
          </p:nvPr>
        </p:nvSpPr>
        <p:spPr/>
        <p:txBody>
          <a:bodyPr/>
          <a:lstStyle/>
          <a:p>
            <a:endParaRPr lang="bg-BG"/>
          </a:p>
        </p:txBody>
      </p:sp>
      <p:sp>
        <p:nvSpPr>
          <p:cNvPr id="7" name="Контейнер за номер на слайда 6"/>
          <p:cNvSpPr>
            <a:spLocks noGrp="1"/>
          </p:cNvSpPr>
          <p:nvPr>
            <p:ph type="sldNum" sz="quarter" idx="12"/>
          </p:nvPr>
        </p:nvSpPr>
        <p:spPr/>
        <p:txBody>
          <a:bodyPr/>
          <a:lstStyle/>
          <a:p>
            <a:fld id="{C888F81E-C781-4D29-A16C-5D7F92AF0867}" type="slidenum">
              <a:rPr lang="bg-BG" smtClean="0"/>
              <a:t>‹#›</a:t>
            </a:fld>
            <a:endParaRPr lang="bg-BG"/>
          </a:p>
        </p:txBody>
      </p:sp>
    </p:spTree>
    <p:extLst>
      <p:ext uri="{BB962C8B-B14F-4D97-AF65-F5344CB8AC3E}">
        <p14:creationId xmlns:p14="http://schemas.microsoft.com/office/powerpoint/2010/main" val="392796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9788" y="365125"/>
            <a:ext cx="10515600" cy="1325563"/>
          </a:xfrm>
        </p:spPr>
        <p:txBody>
          <a:bodyPr/>
          <a:lstStyle/>
          <a:p>
            <a:r>
              <a:rPr lang="bg-BG" smtClean="0"/>
              <a:t>Редакт. стил загл. образец</a:t>
            </a:r>
            <a:endParaRPr lang="bg-BG"/>
          </a:p>
        </p:txBody>
      </p:sp>
      <p:sp>
        <p:nvSpPr>
          <p:cNvPr id="3" name="Текстов контейне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Щракнете, за да редактирате стиловете на текста в образеца</a:t>
            </a:r>
          </a:p>
        </p:txBody>
      </p:sp>
      <p:sp>
        <p:nvSpPr>
          <p:cNvPr id="4" name="Контейнер за съдържание 3"/>
          <p:cNvSpPr>
            <a:spLocks noGrp="1"/>
          </p:cNvSpPr>
          <p:nvPr>
            <p:ph sz="half" idx="2"/>
          </p:nvPr>
        </p:nvSpPr>
        <p:spPr>
          <a:xfrm>
            <a:off x="839788" y="2505075"/>
            <a:ext cx="5157787" cy="3684588"/>
          </a:xfrm>
        </p:spPr>
        <p:txBody>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5" name="Текстов контейне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Щракнете, за да редактирате стиловете на текста в образеца</a:t>
            </a:r>
          </a:p>
        </p:txBody>
      </p:sp>
      <p:sp>
        <p:nvSpPr>
          <p:cNvPr id="6" name="Контейнер за съдържание 5"/>
          <p:cNvSpPr>
            <a:spLocks noGrp="1"/>
          </p:cNvSpPr>
          <p:nvPr>
            <p:ph sz="quarter" idx="4"/>
          </p:nvPr>
        </p:nvSpPr>
        <p:spPr>
          <a:xfrm>
            <a:off x="6172200" y="2505075"/>
            <a:ext cx="5183188" cy="3684588"/>
          </a:xfrm>
        </p:spPr>
        <p:txBody>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7" name="Контейнер за дата 6"/>
          <p:cNvSpPr>
            <a:spLocks noGrp="1"/>
          </p:cNvSpPr>
          <p:nvPr>
            <p:ph type="dt" sz="half" idx="10"/>
          </p:nvPr>
        </p:nvSpPr>
        <p:spPr/>
        <p:txBody>
          <a:bodyPr/>
          <a:lstStyle/>
          <a:p>
            <a:fld id="{0DCBB2F9-C6C4-4825-B768-0D10564BEFA5}" type="datetimeFigureOut">
              <a:rPr lang="bg-BG" smtClean="0"/>
              <a:t>11.4.2019 г.</a:t>
            </a:fld>
            <a:endParaRPr lang="bg-BG"/>
          </a:p>
        </p:txBody>
      </p:sp>
      <p:sp>
        <p:nvSpPr>
          <p:cNvPr id="8" name="Контейнер за долния колонтитул 7"/>
          <p:cNvSpPr>
            <a:spLocks noGrp="1"/>
          </p:cNvSpPr>
          <p:nvPr>
            <p:ph type="ftr" sz="quarter" idx="11"/>
          </p:nvPr>
        </p:nvSpPr>
        <p:spPr/>
        <p:txBody>
          <a:bodyPr/>
          <a:lstStyle/>
          <a:p>
            <a:endParaRPr lang="bg-BG"/>
          </a:p>
        </p:txBody>
      </p:sp>
      <p:sp>
        <p:nvSpPr>
          <p:cNvPr id="9" name="Контейнер за номер на слайда 8"/>
          <p:cNvSpPr>
            <a:spLocks noGrp="1"/>
          </p:cNvSpPr>
          <p:nvPr>
            <p:ph type="sldNum" sz="quarter" idx="12"/>
          </p:nvPr>
        </p:nvSpPr>
        <p:spPr/>
        <p:txBody>
          <a:bodyPr/>
          <a:lstStyle/>
          <a:p>
            <a:fld id="{C888F81E-C781-4D29-A16C-5D7F92AF0867}" type="slidenum">
              <a:rPr lang="bg-BG" smtClean="0"/>
              <a:t>‹#›</a:t>
            </a:fld>
            <a:endParaRPr lang="bg-BG"/>
          </a:p>
        </p:txBody>
      </p:sp>
    </p:spTree>
    <p:extLst>
      <p:ext uri="{BB962C8B-B14F-4D97-AF65-F5344CB8AC3E}">
        <p14:creationId xmlns:p14="http://schemas.microsoft.com/office/powerpoint/2010/main" val="373704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smtClean="0"/>
              <a:t>Редакт. стил загл. образец</a:t>
            </a:r>
            <a:endParaRPr lang="bg-BG"/>
          </a:p>
        </p:txBody>
      </p:sp>
      <p:sp>
        <p:nvSpPr>
          <p:cNvPr id="3" name="Контейнер за дата 2"/>
          <p:cNvSpPr>
            <a:spLocks noGrp="1"/>
          </p:cNvSpPr>
          <p:nvPr>
            <p:ph type="dt" sz="half" idx="10"/>
          </p:nvPr>
        </p:nvSpPr>
        <p:spPr/>
        <p:txBody>
          <a:bodyPr/>
          <a:lstStyle/>
          <a:p>
            <a:fld id="{0DCBB2F9-C6C4-4825-B768-0D10564BEFA5}" type="datetimeFigureOut">
              <a:rPr lang="bg-BG" smtClean="0"/>
              <a:t>11.4.2019 г.</a:t>
            </a:fld>
            <a:endParaRPr lang="bg-BG"/>
          </a:p>
        </p:txBody>
      </p:sp>
      <p:sp>
        <p:nvSpPr>
          <p:cNvPr id="4" name="Контейнер за долния колонтитул 3"/>
          <p:cNvSpPr>
            <a:spLocks noGrp="1"/>
          </p:cNvSpPr>
          <p:nvPr>
            <p:ph type="ftr" sz="quarter" idx="11"/>
          </p:nvPr>
        </p:nvSpPr>
        <p:spPr/>
        <p:txBody>
          <a:bodyPr/>
          <a:lstStyle/>
          <a:p>
            <a:endParaRPr lang="bg-BG"/>
          </a:p>
        </p:txBody>
      </p:sp>
      <p:sp>
        <p:nvSpPr>
          <p:cNvPr id="5" name="Контейнер за номер на слайда 4"/>
          <p:cNvSpPr>
            <a:spLocks noGrp="1"/>
          </p:cNvSpPr>
          <p:nvPr>
            <p:ph type="sldNum" sz="quarter" idx="12"/>
          </p:nvPr>
        </p:nvSpPr>
        <p:spPr/>
        <p:txBody>
          <a:bodyPr/>
          <a:lstStyle/>
          <a:p>
            <a:fld id="{C888F81E-C781-4D29-A16C-5D7F92AF0867}" type="slidenum">
              <a:rPr lang="bg-BG" smtClean="0"/>
              <a:t>‹#›</a:t>
            </a:fld>
            <a:endParaRPr lang="bg-BG"/>
          </a:p>
        </p:txBody>
      </p:sp>
    </p:spTree>
    <p:extLst>
      <p:ext uri="{BB962C8B-B14F-4D97-AF65-F5344CB8AC3E}">
        <p14:creationId xmlns:p14="http://schemas.microsoft.com/office/powerpoint/2010/main" val="1657826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p:cNvSpPr>
            <a:spLocks noGrp="1"/>
          </p:cNvSpPr>
          <p:nvPr>
            <p:ph type="dt" sz="half" idx="10"/>
          </p:nvPr>
        </p:nvSpPr>
        <p:spPr/>
        <p:txBody>
          <a:bodyPr/>
          <a:lstStyle/>
          <a:p>
            <a:fld id="{0DCBB2F9-C6C4-4825-B768-0D10564BEFA5}" type="datetimeFigureOut">
              <a:rPr lang="bg-BG" smtClean="0"/>
              <a:t>11.4.2019 г.</a:t>
            </a:fld>
            <a:endParaRPr lang="bg-BG"/>
          </a:p>
        </p:txBody>
      </p:sp>
      <p:sp>
        <p:nvSpPr>
          <p:cNvPr id="3" name="Контейнер за долния колонтитул 2"/>
          <p:cNvSpPr>
            <a:spLocks noGrp="1"/>
          </p:cNvSpPr>
          <p:nvPr>
            <p:ph type="ftr" sz="quarter" idx="11"/>
          </p:nvPr>
        </p:nvSpPr>
        <p:spPr/>
        <p:txBody>
          <a:bodyPr/>
          <a:lstStyle/>
          <a:p>
            <a:endParaRPr lang="bg-BG"/>
          </a:p>
        </p:txBody>
      </p:sp>
      <p:sp>
        <p:nvSpPr>
          <p:cNvPr id="4" name="Контейнер за номер на слайда 3"/>
          <p:cNvSpPr>
            <a:spLocks noGrp="1"/>
          </p:cNvSpPr>
          <p:nvPr>
            <p:ph type="sldNum" sz="quarter" idx="12"/>
          </p:nvPr>
        </p:nvSpPr>
        <p:spPr/>
        <p:txBody>
          <a:bodyPr/>
          <a:lstStyle/>
          <a:p>
            <a:fld id="{C888F81E-C781-4D29-A16C-5D7F92AF0867}" type="slidenum">
              <a:rPr lang="bg-BG" smtClean="0"/>
              <a:t>‹#›</a:t>
            </a:fld>
            <a:endParaRPr lang="bg-BG"/>
          </a:p>
        </p:txBody>
      </p:sp>
    </p:spTree>
    <p:extLst>
      <p:ext uri="{BB962C8B-B14F-4D97-AF65-F5344CB8AC3E}">
        <p14:creationId xmlns:p14="http://schemas.microsoft.com/office/powerpoint/2010/main" val="427807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9788" y="457200"/>
            <a:ext cx="3932237" cy="1600200"/>
          </a:xfrm>
        </p:spPr>
        <p:txBody>
          <a:bodyPr anchor="b"/>
          <a:lstStyle>
            <a:lvl1pPr>
              <a:defRPr sz="3200"/>
            </a:lvl1pPr>
          </a:lstStyle>
          <a:p>
            <a:r>
              <a:rPr lang="bg-BG" smtClean="0"/>
              <a:t>Редакт. стил загл. образец</a:t>
            </a:r>
            <a:endParaRPr lang="bg-BG"/>
          </a:p>
        </p:txBody>
      </p:sp>
      <p:sp>
        <p:nvSpPr>
          <p:cNvPr id="3" name="Контейнер за съдържание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Текстов контейне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smtClean="0"/>
              <a:t>Щракнете, за да редактирате стиловете на текста в образеца</a:t>
            </a:r>
          </a:p>
        </p:txBody>
      </p:sp>
      <p:sp>
        <p:nvSpPr>
          <p:cNvPr id="5" name="Контейнер за дата 4"/>
          <p:cNvSpPr>
            <a:spLocks noGrp="1"/>
          </p:cNvSpPr>
          <p:nvPr>
            <p:ph type="dt" sz="half" idx="10"/>
          </p:nvPr>
        </p:nvSpPr>
        <p:spPr/>
        <p:txBody>
          <a:bodyPr/>
          <a:lstStyle/>
          <a:p>
            <a:fld id="{0DCBB2F9-C6C4-4825-B768-0D10564BEFA5}" type="datetimeFigureOut">
              <a:rPr lang="bg-BG" smtClean="0"/>
              <a:t>11.4.2019 г.</a:t>
            </a:fld>
            <a:endParaRPr lang="bg-BG"/>
          </a:p>
        </p:txBody>
      </p:sp>
      <p:sp>
        <p:nvSpPr>
          <p:cNvPr id="6" name="Контейнер за долния колонтитул 5"/>
          <p:cNvSpPr>
            <a:spLocks noGrp="1"/>
          </p:cNvSpPr>
          <p:nvPr>
            <p:ph type="ftr" sz="quarter" idx="11"/>
          </p:nvPr>
        </p:nvSpPr>
        <p:spPr/>
        <p:txBody>
          <a:bodyPr/>
          <a:lstStyle/>
          <a:p>
            <a:endParaRPr lang="bg-BG"/>
          </a:p>
        </p:txBody>
      </p:sp>
      <p:sp>
        <p:nvSpPr>
          <p:cNvPr id="7" name="Контейнер за номер на слайда 6"/>
          <p:cNvSpPr>
            <a:spLocks noGrp="1"/>
          </p:cNvSpPr>
          <p:nvPr>
            <p:ph type="sldNum" sz="quarter" idx="12"/>
          </p:nvPr>
        </p:nvSpPr>
        <p:spPr/>
        <p:txBody>
          <a:bodyPr/>
          <a:lstStyle/>
          <a:p>
            <a:fld id="{C888F81E-C781-4D29-A16C-5D7F92AF0867}" type="slidenum">
              <a:rPr lang="bg-BG" smtClean="0"/>
              <a:t>‹#›</a:t>
            </a:fld>
            <a:endParaRPr lang="bg-BG"/>
          </a:p>
        </p:txBody>
      </p:sp>
    </p:spTree>
    <p:extLst>
      <p:ext uri="{BB962C8B-B14F-4D97-AF65-F5344CB8AC3E}">
        <p14:creationId xmlns:p14="http://schemas.microsoft.com/office/powerpoint/2010/main" val="30211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9788" y="457200"/>
            <a:ext cx="3932237" cy="1600200"/>
          </a:xfrm>
        </p:spPr>
        <p:txBody>
          <a:bodyPr anchor="b"/>
          <a:lstStyle>
            <a:lvl1pPr>
              <a:defRPr sz="3200"/>
            </a:lvl1pPr>
          </a:lstStyle>
          <a:p>
            <a:r>
              <a:rPr lang="bg-BG" smtClean="0"/>
              <a:t>Редакт. стил загл. образец</a:t>
            </a:r>
            <a:endParaRPr lang="bg-BG"/>
          </a:p>
        </p:txBody>
      </p:sp>
      <p:sp>
        <p:nvSpPr>
          <p:cNvPr id="3" name="Контейнер за картина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Текстов контейне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smtClean="0"/>
              <a:t>Щракнете, за да редактирате стиловете на текста в образеца</a:t>
            </a:r>
          </a:p>
        </p:txBody>
      </p:sp>
      <p:sp>
        <p:nvSpPr>
          <p:cNvPr id="5" name="Контейнер за дата 4"/>
          <p:cNvSpPr>
            <a:spLocks noGrp="1"/>
          </p:cNvSpPr>
          <p:nvPr>
            <p:ph type="dt" sz="half" idx="10"/>
          </p:nvPr>
        </p:nvSpPr>
        <p:spPr/>
        <p:txBody>
          <a:bodyPr/>
          <a:lstStyle/>
          <a:p>
            <a:fld id="{0DCBB2F9-C6C4-4825-B768-0D10564BEFA5}" type="datetimeFigureOut">
              <a:rPr lang="bg-BG" smtClean="0"/>
              <a:t>11.4.2019 г.</a:t>
            </a:fld>
            <a:endParaRPr lang="bg-BG"/>
          </a:p>
        </p:txBody>
      </p:sp>
      <p:sp>
        <p:nvSpPr>
          <p:cNvPr id="6" name="Контейнер за долния колонтитул 5"/>
          <p:cNvSpPr>
            <a:spLocks noGrp="1"/>
          </p:cNvSpPr>
          <p:nvPr>
            <p:ph type="ftr" sz="quarter" idx="11"/>
          </p:nvPr>
        </p:nvSpPr>
        <p:spPr/>
        <p:txBody>
          <a:bodyPr/>
          <a:lstStyle/>
          <a:p>
            <a:endParaRPr lang="bg-BG"/>
          </a:p>
        </p:txBody>
      </p:sp>
      <p:sp>
        <p:nvSpPr>
          <p:cNvPr id="7" name="Контейнер за номер на слайда 6"/>
          <p:cNvSpPr>
            <a:spLocks noGrp="1"/>
          </p:cNvSpPr>
          <p:nvPr>
            <p:ph type="sldNum" sz="quarter" idx="12"/>
          </p:nvPr>
        </p:nvSpPr>
        <p:spPr/>
        <p:txBody>
          <a:bodyPr/>
          <a:lstStyle/>
          <a:p>
            <a:fld id="{C888F81E-C781-4D29-A16C-5D7F92AF0867}" type="slidenum">
              <a:rPr lang="bg-BG" smtClean="0"/>
              <a:t>‹#›</a:t>
            </a:fld>
            <a:endParaRPr lang="bg-BG"/>
          </a:p>
        </p:txBody>
      </p:sp>
    </p:spTree>
    <p:extLst>
      <p:ext uri="{BB962C8B-B14F-4D97-AF65-F5344CB8AC3E}">
        <p14:creationId xmlns:p14="http://schemas.microsoft.com/office/powerpoint/2010/main" val="66885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Контейнер за заглавие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bg-BG" smtClean="0"/>
              <a:t>Редакт. стил загл. образец</a:t>
            </a:r>
            <a:endParaRPr lang="bg-BG"/>
          </a:p>
        </p:txBody>
      </p:sp>
      <p:sp>
        <p:nvSpPr>
          <p:cNvPr id="3" name="Текстов контейне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4" name="Контейнер за 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CBB2F9-C6C4-4825-B768-0D10564BEFA5}" type="datetimeFigureOut">
              <a:rPr lang="bg-BG" smtClean="0"/>
              <a:t>11.4.2019 г.</a:t>
            </a:fld>
            <a:endParaRPr lang="bg-BG"/>
          </a:p>
        </p:txBody>
      </p:sp>
      <p:sp>
        <p:nvSpPr>
          <p:cNvPr id="5" name="Контейнер за долния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Контейнер за номер на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8F81E-C781-4D29-A16C-5D7F92AF0867}" type="slidenum">
              <a:rPr lang="bg-BG" smtClean="0"/>
              <a:t>‹#›</a:t>
            </a:fld>
            <a:endParaRPr lang="bg-BG"/>
          </a:p>
        </p:txBody>
      </p:sp>
    </p:spTree>
    <p:extLst>
      <p:ext uri="{BB962C8B-B14F-4D97-AF65-F5344CB8AC3E}">
        <p14:creationId xmlns:p14="http://schemas.microsoft.com/office/powerpoint/2010/main" val="1934680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gif"/></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1681908" y="672030"/>
            <a:ext cx="8986092" cy="2331158"/>
          </a:xfrm>
        </p:spPr>
        <p:style>
          <a:lnRef idx="1">
            <a:schemeClr val="accent4"/>
          </a:lnRef>
          <a:fillRef idx="2">
            <a:schemeClr val="accent4"/>
          </a:fillRef>
          <a:effectRef idx="1">
            <a:schemeClr val="accent4"/>
          </a:effectRef>
          <a:fontRef idx="minor">
            <a:schemeClr val="dk1"/>
          </a:fontRef>
        </p:style>
        <p:txBody>
          <a:bodyPr>
            <a:normAutofit fontScale="90000"/>
          </a:bodyPr>
          <a:lstStyle/>
          <a:p>
            <a:r>
              <a:rPr lang="en-US" dirty="0" err="1" smtClean="0"/>
              <a:t>Meine</a:t>
            </a:r>
            <a:r>
              <a:rPr lang="en-US" dirty="0" smtClean="0"/>
              <a:t> </a:t>
            </a:r>
            <a:r>
              <a:rPr lang="en-US" dirty="0" err="1" smtClean="0"/>
              <a:t>Lieblingsfußballmannschaft</a:t>
            </a:r>
            <a:r>
              <a:rPr lang="en-US" dirty="0" smtClean="0"/>
              <a:t> </a:t>
            </a:r>
            <a:r>
              <a:rPr lang="en-US" dirty="0" err="1" smtClean="0"/>
              <a:t>aus</a:t>
            </a:r>
            <a:r>
              <a:rPr lang="en-US" dirty="0" smtClean="0"/>
              <a:t> Deutschland</a:t>
            </a:r>
            <a:endParaRPr lang="bg-BG" dirty="0"/>
          </a:p>
        </p:txBody>
      </p:sp>
      <p:sp>
        <p:nvSpPr>
          <p:cNvPr id="3" name="Подзаглавие 2"/>
          <p:cNvSpPr>
            <a:spLocks noGrp="1"/>
          </p:cNvSpPr>
          <p:nvPr>
            <p:ph type="subTitle" idx="1"/>
          </p:nvPr>
        </p:nvSpPr>
        <p:spPr>
          <a:xfrm>
            <a:off x="3551104" y="4098486"/>
            <a:ext cx="3885282" cy="452169"/>
          </a:xfrm>
        </p:spPr>
        <p:style>
          <a:lnRef idx="1">
            <a:schemeClr val="accent4"/>
          </a:lnRef>
          <a:fillRef idx="2">
            <a:schemeClr val="accent4"/>
          </a:fillRef>
          <a:effectRef idx="1">
            <a:schemeClr val="accent4"/>
          </a:effectRef>
          <a:fontRef idx="minor">
            <a:schemeClr val="dk1"/>
          </a:fontRef>
        </p:style>
        <p:txBody>
          <a:bodyPr/>
          <a:lstStyle/>
          <a:p>
            <a:r>
              <a:rPr lang="en-US" dirty="0" smtClean="0"/>
              <a:t>Borussia Dortmund</a:t>
            </a:r>
            <a:endParaRPr lang="bg-BG" dirty="0"/>
          </a:p>
        </p:txBody>
      </p:sp>
      <p:pic>
        <p:nvPicPr>
          <p:cNvPr id="4" name="Картина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5374" y="3139808"/>
            <a:ext cx="2182717" cy="2182717"/>
          </a:xfrm>
          <a:prstGeom prst="rect">
            <a:avLst/>
          </a:prstGeom>
        </p:spPr>
      </p:pic>
    </p:spTree>
    <p:extLst>
      <p:ext uri="{BB962C8B-B14F-4D97-AF65-F5344CB8AC3E}">
        <p14:creationId xmlns:p14="http://schemas.microsoft.com/office/powerpoint/2010/main" val="39027500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8200" y="232922"/>
            <a:ext cx="10515600" cy="956899"/>
          </a:xfrm>
        </p:spPr>
        <p:style>
          <a:lnRef idx="1">
            <a:schemeClr val="accent4"/>
          </a:lnRef>
          <a:fillRef idx="2">
            <a:schemeClr val="accent4"/>
          </a:fillRef>
          <a:effectRef idx="1">
            <a:schemeClr val="accent4"/>
          </a:effectRef>
          <a:fontRef idx="minor">
            <a:schemeClr val="dk1"/>
          </a:fontRef>
        </p:style>
        <p:txBody>
          <a:bodyPr/>
          <a:lstStyle/>
          <a:p>
            <a:r>
              <a:rPr lang="en-US" dirty="0" err="1" smtClean="0"/>
              <a:t>Eine</a:t>
            </a:r>
            <a:r>
              <a:rPr lang="en-US" dirty="0" smtClean="0"/>
              <a:t> </a:t>
            </a:r>
            <a:r>
              <a:rPr lang="en-US" dirty="0" err="1" smtClean="0"/>
              <a:t>kurze</a:t>
            </a:r>
            <a:r>
              <a:rPr lang="en-US" dirty="0" smtClean="0"/>
              <a:t> Geschichte</a:t>
            </a:r>
            <a:endParaRPr lang="bg-BG" dirty="0"/>
          </a:p>
        </p:txBody>
      </p:sp>
      <p:sp>
        <p:nvSpPr>
          <p:cNvPr id="3" name="Контейнер за съдържание 2"/>
          <p:cNvSpPr>
            <a:spLocks noGrp="1"/>
          </p:cNvSpPr>
          <p:nvPr>
            <p:ph idx="1"/>
          </p:nvPr>
        </p:nvSpPr>
        <p:spPr>
          <a:xfrm>
            <a:off x="838200" y="1250445"/>
            <a:ext cx="10515600" cy="3321987"/>
          </a:xfrm>
        </p:spPr>
        <p:style>
          <a:lnRef idx="1">
            <a:schemeClr val="accent4"/>
          </a:lnRef>
          <a:fillRef idx="2">
            <a:schemeClr val="accent4"/>
          </a:fillRef>
          <a:effectRef idx="1">
            <a:schemeClr val="accent4"/>
          </a:effectRef>
          <a:fontRef idx="minor">
            <a:schemeClr val="dk1"/>
          </a:fontRef>
        </p:style>
        <p:txBody>
          <a:bodyPr/>
          <a:lstStyle/>
          <a:p>
            <a:pPr marL="0" indent="0">
              <a:buNone/>
            </a:pPr>
            <a:r>
              <a:rPr lang="de-DE" dirty="0"/>
              <a:t>Der </a:t>
            </a:r>
            <a:r>
              <a:rPr lang="de-DE" b="1" dirty="0"/>
              <a:t>Ballspielverein Borussia 09 e. V. Dortmund</a:t>
            </a:r>
            <a:r>
              <a:rPr lang="de-DE" dirty="0"/>
              <a:t> (kurz </a:t>
            </a:r>
            <a:r>
              <a:rPr lang="de-DE" i="1" dirty="0"/>
              <a:t>Borussia Dortmund</a:t>
            </a:r>
            <a:r>
              <a:rPr lang="de-DE" dirty="0"/>
              <a:t>, </a:t>
            </a:r>
            <a:r>
              <a:rPr lang="de-DE" i="1" dirty="0"/>
              <a:t>BVB</a:t>
            </a:r>
            <a:r>
              <a:rPr lang="de-DE" dirty="0"/>
              <a:t> oder </a:t>
            </a:r>
            <a:r>
              <a:rPr lang="de-DE" i="1" dirty="0"/>
              <a:t>BVB 09</a:t>
            </a:r>
            <a:r>
              <a:rPr lang="de-DE" dirty="0"/>
              <a:t>) ist ein Verein aus Dortmund. Borussia ist der neulateinische Name für </a:t>
            </a:r>
            <a:r>
              <a:rPr lang="de-DE" dirty="0" smtClean="0"/>
              <a:t>Preu</a:t>
            </a:r>
            <a:r>
              <a:rPr lang="de-DE" dirty="0" smtClean="0"/>
              <a:t>ßen.</a:t>
            </a:r>
            <a:r>
              <a:rPr lang="de-DE" dirty="0"/>
              <a:t> Borussia Dortmund ist im Männerfußball einer der erfolgreichsten Klubs Deutschlands; neben acht deutschen Meisterschaften und vier DFB-Pokalsiegen gewann der BVB 1966 den Europapokal der Pokalsieger (und damit als erster deutscher Verein überhaupt einen Europapokal) und 1997 die Champions League sowie im selben Jahr den </a:t>
            </a:r>
            <a:r>
              <a:rPr lang="de-DE" dirty="0" smtClean="0"/>
              <a:t>Weltpokal.</a:t>
            </a:r>
            <a:endParaRPr lang="bg-BG" dirty="0"/>
          </a:p>
        </p:txBody>
      </p:sp>
      <p:pic>
        <p:nvPicPr>
          <p:cNvPr id="4" name="Картина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959" y="4362680"/>
            <a:ext cx="3271138" cy="2366619"/>
          </a:xfrm>
          <a:prstGeom prst="rect">
            <a:avLst/>
          </a:prstGeom>
          <a:ln>
            <a:noFill/>
          </a:ln>
          <a:effectLst>
            <a:softEdge rad="112500"/>
          </a:effectLst>
        </p:spPr>
      </p:pic>
    </p:spTree>
    <p:extLst>
      <p:ext uri="{BB962C8B-B14F-4D97-AF65-F5344CB8AC3E}">
        <p14:creationId xmlns:p14="http://schemas.microsoft.com/office/powerpoint/2010/main" val="2865191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8200" y="365125"/>
            <a:ext cx="10515600" cy="879781"/>
          </a:xfrm>
        </p:spPr>
        <p:style>
          <a:lnRef idx="1">
            <a:schemeClr val="accent4"/>
          </a:lnRef>
          <a:fillRef idx="2">
            <a:schemeClr val="accent4"/>
          </a:fillRef>
          <a:effectRef idx="1">
            <a:schemeClr val="accent4"/>
          </a:effectRef>
          <a:fontRef idx="minor">
            <a:schemeClr val="dk1"/>
          </a:fontRef>
        </p:style>
        <p:txBody>
          <a:bodyPr/>
          <a:lstStyle/>
          <a:p>
            <a:r>
              <a:rPr lang="en-US" dirty="0" err="1" smtClean="0"/>
              <a:t>Eigenschaften</a:t>
            </a:r>
            <a:endParaRPr lang="bg-BG" dirty="0"/>
          </a:p>
        </p:txBody>
      </p:sp>
      <p:sp>
        <p:nvSpPr>
          <p:cNvPr id="3" name="Контейнер за съдържание 2"/>
          <p:cNvSpPr>
            <a:spLocks noGrp="1"/>
          </p:cNvSpPr>
          <p:nvPr>
            <p:ph idx="1"/>
          </p:nvPr>
        </p:nvSpPr>
        <p:spPr>
          <a:xfrm>
            <a:off x="838200" y="1825625"/>
            <a:ext cx="10515600" cy="2272650"/>
          </a:xfrm>
        </p:spPr>
        <p:style>
          <a:lnRef idx="1">
            <a:schemeClr val="accent4"/>
          </a:lnRef>
          <a:fillRef idx="2">
            <a:schemeClr val="accent4"/>
          </a:fillRef>
          <a:effectRef idx="1">
            <a:schemeClr val="accent4"/>
          </a:effectRef>
          <a:fontRef idx="minor">
            <a:schemeClr val="dk1"/>
          </a:fontRef>
        </p:style>
        <p:txBody>
          <a:bodyPr/>
          <a:lstStyle/>
          <a:p>
            <a:pPr marL="0" indent="0">
              <a:buNone/>
            </a:pPr>
            <a:r>
              <a:rPr lang="de-DE" dirty="0" err="1" smtClean="0"/>
              <a:t>BvB</a:t>
            </a:r>
            <a:r>
              <a:rPr lang="de-DE" dirty="0" smtClean="0"/>
              <a:t> wurden am 19. Dezember 1909 gegründet. Ihr Stadion heißt Westfalenstadion(Signal Iduna Park) . Seine Kapazität beträgt 81365 Personen. Ihr Präsident ist Reinhard Rauball. Cheftrainer ist Lucien Favre. hat derzeit ein Asset von 63 Punkten und liegt hinter dem größten Gegner Bayern München mit 64 Punkten auf Platz zwei.</a:t>
            </a:r>
            <a:endParaRPr lang="bg-BG" dirty="0"/>
          </a:p>
        </p:txBody>
      </p:sp>
      <p:pic>
        <p:nvPicPr>
          <p:cNvPr id="4" name="Картина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8490" y="3735293"/>
            <a:ext cx="2101923" cy="2627403"/>
          </a:xfrm>
          <a:prstGeom prst="rect">
            <a:avLst/>
          </a:prstGeom>
          <a:ln>
            <a:noFill/>
          </a:ln>
          <a:effectLst>
            <a:softEdge rad="112500"/>
          </a:effectLst>
        </p:spPr>
      </p:pic>
      <p:pic>
        <p:nvPicPr>
          <p:cNvPr id="5" name="Картина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3872" y="3920977"/>
            <a:ext cx="3121152" cy="2078736"/>
          </a:xfrm>
          <a:prstGeom prst="rect">
            <a:avLst/>
          </a:prstGeom>
          <a:ln>
            <a:noFill/>
          </a:ln>
          <a:effectLst>
            <a:softEdge rad="112500"/>
          </a:effectLst>
        </p:spPr>
      </p:pic>
      <p:sp>
        <p:nvSpPr>
          <p:cNvPr id="6" name="Текстово поле 5"/>
          <p:cNvSpPr txBox="1"/>
          <p:nvPr/>
        </p:nvSpPr>
        <p:spPr>
          <a:xfrm>
            <a:off x="5635356" y="6362696"/>
            <a:ext cx="1363578"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b="1" dirty="0" smtClean="0"/>
              <a:t>Lucien Favre</a:t>
            </a:r>
            <a:endParaRPr lang="bg-BG" b="1" dirty="0"/>
          </a:p>
        </p:txBody>
      </p:sp>
      <p:sp>
        <p:nvSpPr>
          <p:cNvPr id="7" name="Текстово поле 6"/>
          <p:cNvSpPr txBox="1"/>
          <p:nvPr/>
        </p:nvSpPr>
        <p:spPr>
          <a:xfrm>
            <a:off x="8766608" y="5974673"/>
            <a:ext cx="1815112"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b="1" dirty="0" err="1" smtClean="0"/>
              <a:t>Reinhard</a:t>
            </a:r>
            <a:r>
              <a:rPr lang="en-US" b="1" dirty="0" smtClean="0"/>
              <a:t> </a:t>
            </a:r>
            <a:r>
              <a:rPr lang="en-US" b="1" dirty="0" err="1" smtClean="0"/>
              <a:t>Rauball</a:t>
            </a:r>
            <a:endParaRPr lang="bg-BG" b="1" dirty="0"/>
          </a:p>
        </p:txBody>
      </p:sp>
    </p:spTree>
    <p:extLst>
      <p:ext uri="{BB962C8B-B14F-4D97-AF65-F5344CB8AC3E}">
        <p14:creationId xmlns:p14="http://schemas.microsoft.com/office/powerpoint/2010/main" val="23991992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8200" y="365125"/>
            <a:ext cx="2808383" cy="703511"/>
          </a:xfrm>
        </p:spPr>
        <p:style>
          <a:lnRef idx="1">
            <a:schemeClr val="accent4"/>
          </a:lnRef>
          <a:fillRef idx="2">
            <a:schemeClr val="accent4"/>
          </a:fillRef>
          <a:effectRef idx="1">
            <a:schemeClr val="accent4"/>
          </a:effectRef>
          <a:fontRef idx="minor">
            <a:schemeClr val="dk1"/>
          </a:fontRef>
        </p:style>
        <p:txBody>
          <a:bodyPr/>
          <a:lstStyle/>
          <a:p>
            <a:r>
              <a:rPr lang="en-US" dirty="0" smtClean="0"/>
              <a:t>Kits</a:t>
            </a:r>
            <a:endParaRPr lang="bg-BG" dirty="0"/>
          </a:p>
        </p:txBody>
      </p:sp>
      <p:pic>
        <p:nvPicPr>
          <p:cNvPr id="4" name="Картина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04940"/>
            <a:ext cx="2704641" cy="2704641"/>
          </a:xfrm>
          <a:prstGeom prst="rect">
            <a:avLst/>
          </a:prstGeom>
          <a:ln>
            <a:noFill/>
          </a:ln>
          <a:effectLst>
            <a:softEdge rad="112500"/>
          </a:effectLst>
        </p:spPr>
      </p:pic>
      <p:pic>
        <p:nvPicPr>
          <p:cNvPr id="5" name="Картина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2324" y="2101847"/>
            <a:ext cx="2927351" cy="2815997"/>
          </a:xfrm>
          <a:prstGeom prst="rect">
            <a:avLst/>
          </a:prstGeom>
          <a:ln>
            <a:noFill/>
          </a:ln>
          <a:effectLst>
            <a:softEdge rad="112500"/>
          </a:effectLst>
        </p:spPr>
      </p:pic>
      <p:pic>
        <p:nvPicPr>
          <p:cNvPr id="6" name="Картина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89420" y="2101847"/>
            <a:ext cx="2518196" cy="2910828"/>
          </a:xfrm>
          <a:prstGeom prst="rect">
            <a:avLst/>
          </a:prstGeom>
          <a:ln>
            <a:noFill/>
          </a:ln>
          <a:effectLst>
            <a:softEdge rad="112500"/>
          </a:effectLst>
        </p:spPr>
      </p:pic>
      <p:sp>
        <p:nvSpPr>
          <p:cNvPr id="7" name="Текстово поле 6"/>
          <p:cNvSpPr txBox="1"/>
          <p:nvPr/>
        </p:nvSpPr>
        <p:spPr>
          <a:xfrm>
            <a:off x="1597446" y="5012675"/>
            <a:ext cx="1090671"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t>    Heim</a:t>
            </a:r>
            <a:endParaRPr lang="bg-BG" b="1" dirty="0"/>
          </a:p>
        </p:txBody>
      </p:sp>
      <p:sp>
        <p:nvSpPr>
          <p:cNvPr id="8" name="Текстово поле 7"/>
          <p:cNvSpPr txBox="1"/>
          <p:nvPr/>
        </p:nvSpPr>
        <p:spPr>
          <a:xfrm>
            <a:off x="5516202" y="5075615"/>
            <a:ext cx="108149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err="1"/>
              <a:t>Auswärts</a:t>
            </a:r>
            <a:endParaRPr lang="bg-BG" dirty="0"/>
          </a:p>
        </p:txBody>
      </p:sp>
      <p:sp>
        <p:nvSpPr>
          <p:cNvPr id="9" name="Текстово поле 8"/>
          <p:cNvSpPr txBox="1"/>
          <p:nvPr/>
        </p:nvSpPr>
        <p:spPr>
          <a:xfrm>
            <a:off x="8963071" y="5075615"/>
            <a:ext cx="1170894"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err="1"/>
              <a:t>Alternativ</a:t>
            </a:r>
            <a:endParaRPr lang="bg-BG" dirty="0"/>
          </a:p>
        </p:txBody>
      </p:sp>
    </p:spTree>
    <p:extLst>
      <p:ext uri="{BB962C8B-B14F-4D97-AF65-F5344CB8AC3E}">
        <p14:creationId xmlns:p14="http://schemas.microsoft.com/office/powerpoint/2010/main" val="3866611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8200" y="365125"/>
            <a:ext cx="6884624" cy="934865"/>
          </a:xfrm>
        </p:spPr>
        <p:style>
          <a:lnRef idx="1">
            <a:schemeClr val="accent4"/>
          </a:lnRef>
          <a:fillRef idx="2">
            <a:schemeClr val="accent4"/>
          </a:fillRef>
          <a:effectRef idx="1">
            <a:schemeClr val="accent4"/>
          </a:effectRef>
          <a:fontRef idx="minor">
            <a:schemeClr val="dk1"/>
          </a:fontRef>
        </p:style>
        <p:txBody>
          <a:bodyPr/>
          <a:lstStyle/>
          <a:p>
            <a:r>
              <a:rPr lang="de-DE" dirty="0" smtClean="0"/>
              <a:t>Abzeichen im Laufe der Jahre</a:t>
            </a:r>
            <a:endParaRPr lang="bg-BG" dirty="0"/>
          </a:p>
        </p:txBody>
      </p:sp>
      <p:pic>
        <p:nvPicPr>
          <p:cNvPr id="4" name="Картина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016" y="2633032"/>
            <a:ext cx="1819161" cy="1819161"/>
          </a:xfrm>
          <a:prstGeom prst="rect">
            <a:avLst/>
          </a:prstGeom>
        </p:spPr>
      </p:pic>
      <p:pic>
        <p:nvPicPr>
          <p:cNvPr id="5" name="Картина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7216" y="2633032"/>
            <a:ext cx="1819161" cy="1819161"/>
          </a:xfrm>
          <a:prstGeom prst="rect">
            <a:avLst/>
          </a:prstGeom>
        </p:spPr>
      </p:pic>
      <p:pic>
        <p:nvPicPr>
          <p:cNvPr id="6" name="Картина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3812" y="2633032"/>
            <a:ext cx="1819161" cy="1832014"/>
          </a:xfrm>
          <a:prstGeom prst="rect">
            <a:avLst/>
          </a:prstGeom>
        </p:spPr>
      </p:pic>
      <p:pic>
        <p:nvPicPr>
          <p:cNvPr id="7" name="Картина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30408" y="2633032"/>
            <a:ext cx="1918313" cy="1918313"/>
          </a:xfrm>
          <a:prstGeom prst="rect">
            <a:avLst/>
          </a:prstGeom>
        </p:spPr>
      </p:pic>
      <p:sp>
        <p:nvSpPr>
          <p:cNvPr id="8" name="Текстово поле 7"/>
          <p:cNvSpPr txBox="1"/>
          <p:nvPr/>
        </p:nvSpPr>
        <p:spPr>
          <a:xfrm>
            <a:off x="1369533" y="4984220"/>
            <a:ext cx="1388125"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bg-BG" b="1" dirty="0"/>
              <a:t>1945–1964</a:t>
            </a:r>
          </a:p>
        </p:txBody>
      </p:sp>
      <p:sp>
        <p:nvSpPr>
          <p:cNvPr id="10" name="Текстово поле 9"/>
          <p:cNvSpPr txBox="1"/>
          <p:nvPr/>
        </p:nvSpPr>
        <p:spPr>
          <a:xfrm>
            <a:off x="9123572" y="4984220"/>
            <a:ext cx="1131984"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err="1"/>
              <a:t>Seit</a:t>
            </a:r>
            <a:r>
              <a:rPr lang="en-US" b="1" dirty="0"/>
              <a:t> 1993</a:t>
            </a:r>
            <a:endParaRPr lang="bg-BG" b="1" dirty="0"/>
          </a:p>
        </p:txBody>
      </p:sp>
      <p:sp>
        <p:nvSpPr>
          <p:cNvPr id="11" name="Текстово поле 10"/>
          <p:cNvSpPr txBox="1"/>
          <p:nvPr/>
        </p:nvSpPr>
        <p:spPr>
          <a:xfrm>
            <a:off x="6667327" y="4748206"/>
            <a:ext cx="1707041"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a:t>1974–1976 </a:t>
            </a:r>
            <a:r>
              <a:rPr lang="en-US" b="1" dirty="0" err="1"/>
              <a:t>sowie</a:t>
            </a:r>
            <a:r>
              <a:rPr lang="en-US" b="1" dirty="0"/>
              <a:t> von 1978–1993</a:t>
            </a:r>
            <a:endParaRPr lang="bg-BG" b="1" dirty="0"/>
          </a:p>
        </p:txBody>
      </p:sp>
      <p:sp>
        <p:nvSpPr>
          <p:cNvPr id="12" name="Текстово поле 11"/>
          <p:cNvSpPr txBox="1"/>
          <p:nvPr/>
        </p:nvSpPr>
        <p:spPr>
          <a:xfrm>
            <a:off x="4188678" y="4984220"/>
            <a:ext cx="1236236"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bg-BG" b="1" dirty="0"/>
              <a:t>1964–1974</a:t>
            </a:r>
          </a:p>
        </p:txBody>
      </p:sp>
    </p:spTree>
    <p:extLst>
      <p:ext uri="{BB962C8B-B14F-4D97-AF65-F5344CB8AC3E}">
        <p14:creationId xmlns:p14="http://schemas.microsoft.com/office/powerpoint/2010/main" val="32783055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8200" y="365126"/>
            <a:ext cx="3326176" cy="1045034"/>
          </a:xfrm>
        </p:spPr>
        <p:style>
          <a:lnRef idx="1">
            <a:schemeClr val="accent4"/>
          </a:lnRef>
          <a:fillRef idx="2">
            <a:schemeClr val="accent4"/>
          </a:fillRef>
          <a:effectRef idx="1">
            <a:schemeClr val="accent4"/>
          </a:effectRef>
          <a:fontRef idx="minor">
            <a:schemeClr val="dk1"/>
          </a:fontRef>
        </p:style>
        <p:txBody>
          <a:bodyPr/>
          <a:lstStyle/>
          <a:p>
            <a:r>
              <a:rPr lang="en-US" dirty="0" err="1" smtClean="0"/>
              <a:t>beste</a:t>
            </a:r>
            <a:r>
              <a:rPr lang="en-US" dirty="0" smtClean="0"/>
              <a:t> </a:t>
            </a:r>
            <a:r>
              <a:rPr lang="en-US" dirty="0" err="1" smtClean="0"/>
              <a:t>Spieler</a:t>
            </a:r>
            <a:endParaRPr lang="bg-BG" dirty="0"/>
          </a:p>
        </p:txBody>
      </p:sp>
      <p:pic>
        <p:nvPicPr>
          <p:cNvPr id="4" name="Картина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8708" y="2069563"/>
            <a:ext cx="1633985" cy="2042481"/>
          </a:xfrm>
          <a:prstGeom prst="rect">
            <a:avLst/>
          </a:prstGeom>
          <a:ln>
            <a:noFill/>
          </a:ln>
          <a:effectLst>
            <a:softEdge rad="112500"/>
          </a:effectLst>
        </p:spPr>
      </p:pic>
      <p:pic>
        <p:nvPicPr>
          <p:cNvPr id="6" name="Картина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6543" y="2069563"/>
            <a:ext cx="2647284" cy="1867724"/>
          </a:xfrm>
          <a:prstGeom prst="rect">
            <a:avLst/>
          </a:prstGeom>
          <a:ln>
            <a:noFill/>
          </a:ln>
          <a:effectLst>
            <a:softEdge rad="112500"/>
          </a:effectLst>
        </p:spPr>
      </p:pic>
      <p:pic>
        <p:nvPicPr>
          <p:cNvPr id="7" name="Картина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5325" y="2069563"/>
            <a:ext cx="3193972" cy="1867724"/>
          </a:xfrm>
          <a:prstGeom prst="rect">
            <a:avLst/>
          </a:prstGeom>
          <a:ln>
            <a:noFill/>
          </a:ln>
          <a:effectLst>
            <a:softEdge rad="112500"/>
          </a:effectLst>
        </p:spPr>
      </p:pic>
      <p:pic>
        <p:nvPicPr>
          <p:cNvPr id="8" name="Картина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0465" y="2069563"/>
            <a:ext cx="2878640" cy="1867724"/>
          </a:xfrm>
          <a:prstGeom prst="rect">
            <a:avLst/>
          </a:prstGeom>
          <a:ln>
            <a:noFill/>
          </a:ln>
          <a:effectLst>
            <a:softEdge rad="112500"/>
          </a:effectLst>
        </p:spPr>
      </p:pic>
      <p:sp>
        <p:nvSpPr>
          <p:cNvPr id="9" name="Текстово поле 8"/>
          <p:cNvSpPr txBox="1"/>
          <p:nvPr/>
        </p:nvSpPr>
        <p:spPr>
          <a:xfrm>
            <a:off x="265325" y="4234141"/>
            <a:ext cx="2985571"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t>Jadon Sancho - </a:t>
            </a:r>
            <a:r>
              <a:rPr lang="en-US" b="1" dirty="0" err="1" smtClean="0"/>
              <a:t>Flügelspieler</a:t>
            </a:r>
            <a:r>
              <a:rPr lang="en-US" b="1" dirty="0" smtClean="0"/>
              <a:t>;</a:t>
            </a:r>
          </a:p>
          <a:p>
            <a:r>
              <a:rPr lang="en-US" b="1" dirty="0" smtClean="0"/>
              <a:t>19 </a:t>
            </a:r>
            <a:r>
              <a:rPr lang="en-US" b="1" dirty="0" err="1" smtClean="0"/>
              <a:t>Jahre</a:t>
            </a:r>
            <a:r>
              <a:rPr lang="en-US" b="1" dirty="0" smtClean="0"/>
              <a:t> alt.</a:t>
            </a:r>
            <a:r>
              <a:rPr lang="en-US" dirty="0" smtClean="0"/>
              <a:t/>
            </a:r>
            <a:br>
              <a:rPr lang="en-US" dirty="0" smtClean="0"/>
            </a:br>
            <a:endParaRPr lang="bg-BG" dirty="0"/>
          </a:p>
        </p:txBody>
      </p:sp>
      <p:sp>
        <p:nvSpPr>
          <p:cNvPr id="10" name="Текстово поле 9"/>
          <p:cNvSpPr txBox="1"/>
          <p:nvPr/>
        </p:nvSpPr>
        <p:spPr>
          <a:xfrm>
            <a:off x="3538360" y="4234141"/>
            <a:ext cx="3242849"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t>Christian </a:t>
            </a:r>
            <a:r>
              <a:rPr lang="en-US" b="1" dirty="0" err="1" smtClean="0"/>
              <a:t>Pulisic</a:t>
            </a:r>
            <a:r>
              <a:rPr lang="en-US" b="1" dirty="0"/>
              <a:t> </a:t>
            </a:r>
            <a:r>
              <a:rPr lang="en-US" b="1" dirty="0" smtClean="0"/>
              <a:t>– </a:t>
            </a:r>
            <a:r>
              <a:rPr lang="en-US" b="1" dirty="0" err="1" smtClean="0"/>
              <a:t>Flügelspieler</a:t>
            </a:r>
            <a:r>
              <a:rPr lang="en-US" b="1" dirty="0" smtClean="0"/>
              <a:t>;</a:t>
            </a:r>
            <a:br>
              <a:rPr lang="en-US" b="1" dirty="0" smtClean="0"/>
            </a:br>
            <a:r>
              <a:rPr lang="en-US" b="1" dirty="0" smtClean="0"/>
              <a:t>20 </a:t>
            </a:r>
            <a:r>
              <a:rPr lang="en-US" b="1" dirty="0" err="1" smtClean="0"/>
              <a:t>Jahre</a:t>
            </a:r>
            <a:r>
              <a:rPr lang="en-US" b="1" dirty="0" smtClean="0"/>
              <a:t> alt.</a:t>
            </a:r>
            <a:r>
              <a:rPr lang="en-US" b="1" dirty="0" smtClean="0"/>
              <a:t> </a:t>
            </a:r>
            <a:endParaRPr lang="bg-BG" b="1" dirty="0"/>
          </a:p>
        </p:txBody>
      </p:sp>
      <p:sp>
        <p:nvSpPr>
          <p:cNvPr id="11" name="Текстово поле 10"/>
          <p:cNvSpPr txBox="1"/>
          <p:nvPr/>
        </p:nvSpPr>
        <p:spPr>
          <a:xfrm>
            <a:off x="7012891" y="4095641"/>
            <a:ext cx="2670936"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t>Marco Reus - </a:t>
            </a:r>
            <a:r>
              <a:rPr lang="en-US" b="1" dirty="0" err="1" smtClean="0"/>
              <a:t>angreifender</a:t>
            </a:r>
            <a:r>
              <a:rPr lang="en-US" b="1" dirty="0" smtClean="0"/>
              <a:t> </a:t>
            </a:r>
            <a:r>
              <a:rPr lang="en-US" b="1" dirty="0" err="1" smtClean="0"/>
              <a:t>Mittelfeldspieler</a:t>
            </a:r>
            <a:r>
              <a:rPr lang="en-US" b="1" dirty="0" smtClean="0"/>
              <a:t>;</a:t>
            </a:r>
            <a:br>
              <a:rPr lang="en-US" b="1" dirty="0" smtClean="0"/>
            </a:br>
            <a:r>
              <a:rPr lang="en-US" b="1" dirty="0" smtClean="0"/>
              <a:t>29 </a:t>
            </a:r>
            <a:r>
              <a:rPr lang="en-US" b="1" dirty="0" err="1" smtClean="0"/>
              <a:t>jahre</a:t>
            </a:r>
            <a:r>
              <a:rPr lang="en-US" b="1" dirty="0" smtClean="0"/>
              <a:t> alt. ; </a:t>
            </a:r>
            <a:r>
              <a:rPr lang="en-US" b="1" dirty="0" err="1" smtClean="0"/>
              <a:t>Kapitän</a:t>
            </a:r>
            <a:endParaRPr lang="bg-BG" b="1" dirty="0"/>
          </a:p>
        </p:txBody>
      </p:sp>
      <p:sp>
        <p:nvSpPr>
          <p:cNvPr id="12" name="Текстово поле 11"/>
          <p:cNvSpPr txBox="1"/>
          <p:nvPr/>
        </p:nvSpPr>
        <p:spPr>
          <a:xfrm>
            <a:off x="10176725" y="4280307"/>
            <a:ext cx="1890326" cy="1200329"/>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b="1" dirty="0" smtClean="0"/>
              <a:t>Mario </a:t>
            </a:r>
            <a:r>
              <a:rPr lang="en-US" b="1" dirty="0" err="1" smtClean="0"/>
              <a:t>Götze</a:t>
            </a:r>
            <a:r>
              <a:rPr lang="en-US" b="1" dirty="0" smtClean="0"/>
              <a:t> –</a:t>
            </a:r>
            <a:br>
              <a:rPr lang="en-US" b="1" dirty="0" smtClean="0"/>
            </a:br>
            <a:r>
              <a:rPr lang="en-US" b="1" dirty="0" err="1" smtClean="0"/>
              <a:t>angreifender</a:t>
            </a:r>
            <a:r>
              <a:rPr lang="en-US" b="1" dirty="0" smtClean="0"/>
              <a:t/>
            </a:r>
            <a:br>
              <a:rPr lang="en-US" b="1" dirty="0" smtClean="0"/>
            </a:br>
            <a:r>
              <a:rPr lang="en-US" b="1" dirty="0" smtClean="0"/>
              <a:t> </a:t>
            </a:r>
            <a:r>
              <a:rPr lang="en-US" b="1" dirty="0" err="1" smtClean="0"/>
              <a:t>Mittelfeldspieler</a:t>
            </a:r>
            <a:r>
              <a:rPr lang="en-US" b="1" dirty="0" smtClean="0"/>
              <a:t>;</a:t>
            </a:r>
            <a:br>
              <a:rPr lang="en-US" b="1" dirty="0" smtClean="0"/>
            </a:br>
            <a:r>
              <a:rPr lang="en-US" b="1" dirty="0" smtClean="0"/>
              <a:t>26 </a:t>
            </a:r>
            <a:r>
              <a:rPr lang="en-US" b="1" dirty="0" err="1" smtClean="0"/>
              <a:t>Jahre</a:t>
            </a:r>
            <a:r>
              <a:rPr lang="en-US" b="1" dirty="0" smtClean="0"/>
              <a:t> alt.</a:t>
            </a:r>
            <a:endParaRPr lang="bg-BG" b="1" dirty="0"/>
          </a:p>
        </p:txBody>
      </p:sp>
    </p:spTree>
    <p:extLst>
      <p:ext uri="{BB962C8B-B14F-4D97-AF65-F5344CB8AC3E}">
        <p14:creationId xmlns:p14="http://schemas.microsoft.com/office/powerpoint/2010/main" val="35386746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8200" y="365125"/>
            <a:ext cx="10515600" cy="1056051"/>
          </a:xfrm>
        </p:spPr>
        <p:style>
          <a:lnRef idx="1">
            <a:schemeClr val="accent4"/>
          </a:lnRef>
          <a:fillRef idx="2">
            <a:schemeClr val="accent4"/>
          </a:fillRef>
          <a:effectRef idx="1">
            <a:schemeClr val="accent4"/>
          </a:effectRef>
          <a:fontRef idx="minor">
            <a:schemeClr val="dk1"/>
          </a:fontRef>
        </p:style>
        <p:txBody>
          <a:bodyPr/>
          <a:lstStyle/>
          <a:p>
            <a:r>
              <a:rPr lang="en-US" dirty="0" smtClean="0"/>
              <a:t>Der </a:t>
            </a:r>
            <a:r>
              <a:rPr lang="en-US" dirty="0" err="1" smtClean="0"/>
              <a:t>Klassiker</a:t>
            </a:r>
            <a:endParaRPr lang="bg-BG" dirty="0"/>
          </a:p>
        </p:txBody>
      </p:sp>
      <p:sp>
        <p:nvSpPr>
          <p:cNvPr id="3" name="Контейнер за съдържание 2"/>
          <p:cNvSpPr>
            <a:spLocks noGrp="1"/>
          </p:cNvSpPr>
          <p:nvPr>
            <p:ph idx="1"/>
          </p:nvPr>
        </p:nvSpPr>
        <p:spPr>
          <a:xfrm>
            <a:off x="838200" y="1825625"/>
            <a:ext cx="10515600" cy="2481970"/>
          </a:xfrm>
        </p:spPr>
        <p:style>
          <a:lnRef idx="1">
            <a:schemeClr val="accent4"/>
          </a:lnRef>
          <a:fillRef idx="2">
            <a:schemeClr val="accent4"/>
          </a:fillRef>
          <a:effectRef idx="1">
            <a:schemeClr val="accent4"/>
          </a:effectRef>
          <a:fontRef idx="minor">
            <a:schemeClr val="dk1"/>
          </a:fontRef>
        </p:style>
        <p:txBody>
          <a:bodyPr/>
          <a:lstStyle/>
          <a:p>
            <a:pPr marL="0" indent="0">
              <a:buNone/>
            </a:pPr>
            <a:r>
              <a:rPr lang="de-DE" dirty="0" smtClean="0"/>
              <a:t>Der Klassiker, auch "German </a:t>
            </a:r>
            <a:r>
              <a:rPr lang="de-DE" dirty="0" err="1" smtClean="0"/>
              <a:t>Clasico</a:t>
            </a:r>
            <a:r>
              <a:rPr lang="de-DE" dirty="0" smtClean="0"/>
              <a:t>" genannt, wird im Fußball jedes Spiel zwischen Borussia Dortmund und Bayern München genannt. Seit der Gründung der Bundesliga im Jahr 1963 sind sie zwei der erfolgreichsten Mannschaften des deutschen Fußballs. Seit 2018 sind es 21 der letzten 24 Bundesliga-Titel zusammengekommen. Die beiden Mannschaften kämpften 2013 eng um die UEFA Champions League..</a:t>
            </a:r>
            <a:endParaRPr lang="bg-BG" dirty="0"/>
          </a:p>
        </p:txBody>
      </p:sp>
      <p:pic>
        <p:nvPicPr>
          <p:cNvPr id="4" name="Картина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5243" y="4103366"/>
            <a:ext cx="3525399" cy="2644465"/>
          </a:xfrm>
          <a:prstGeom prst="rect">
            <a:avLst/>
          </a:prstGeom>
          <a:ln>
            <a:noFill/>
          </a:ln>
          <a:effectLst>
            <a:softEdge rad="112500"/>
          </a:effectLst>
        </p:spPr>
      </p:pic>
      <p:pic>
        <p:nvPicPr>
          <p:cNvPr id="7" name="Картина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7997" y="4307595"/>
            <a:ext cx="2202455" cy="2202455"/>
          </a:xfrm>
          <a:prstGeom prst="rect">
            <a:avLst/>
          </a:prstGeom>
        </p:spPr>
      </p:pic>
      <p:sp>
        <p:nvSpPr>
          <p:cNvPr id="8" name="Текстово поле 7"/>
          <p:cNvSpPr txBox="1"/>
          <p:nvPr/>
        </p:nvSpPr>
        <p:spPr>
          <a:xfrm>
            <a:off x="7227065" y="5327658"/>
            <a:ext cx="2467778"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b="1" dirty="0" smtClean="0"/>
              <a:t>FC Bayern </a:t>
            </a:r>
            <a:r>
              <a:rPr lang="en-US" sz="2000" b="1" dirty="0" err="1"/>
              <a:t>M</a:t>
            </a:r>
            <a:r>
              <a:rPr lang="en-US" sz="2000" b="1" dirty="0" err="1" smtClean="0"/>
              <a:t>ünchen</a:t>
            </a:r>
            <a:endParaRPr lang="bg-BG" sz="2000" b="1" dirty="0"/>
          </a:p>
        </p:txBody>
      </p:sp>
    </p:spTree>
    <p:extLst>
      <p:ext uri="{BB962C8B-B14F-4D97-AF65-F5344CB8AC3E}">
        <p14:creationId xmlns:p14="http://schemas.microsoft.com/office/powerpoint/2010/main" val="3265792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8200" y="1269674"/>
            <a:ext cx="1662629" cy="555951"/>
          </a:xfrm>
        </p:spPr>
        <p:style>
          <a:lnRef idx="1">
            <a:schemeClr val="accent4"/>
          </a:lnRef>
          <a:fillRef idx="2">
            <a:schemeClr val="accent4"/>
          </a:fillRef>
          <a:effectRef idx="1">
            <a:schemeClr val="accent4"/>
          </a:effectRef>
          <a:fontRef idx="minor">
            <a:schemeClr val="dk1"/>
          </a:fontRef>
        </p:style>
        <p:txBody>
          <a:bodyPr>
            <a:normAutofit fontScale="90000"/>
          </a:bodyPr>
          <a:lstStyle/>
          <a:p>
            <a:pPr fontAlgn="t"/>
            <a:r>
              <a:rPr lang="en-US" dirty="0"/>
              <a:t/>
            </a:r>
            <a:br>
              <a:rPr lang="en-US" dirty="0"/>
            </a:br>
            <a:r>
              <a:rPr lang="en-US" dirty="0" err="1" smtClean="0"/>
              <a:t>Autor</a:t>
            </a:r>
            <a:r>
              <a:rPr lang="en-US" dirty="0" smtClean="0"/>
              <a:t>:</a:t>
            </a:r>
            <a:r>
              <a:rPr lang="en-US" dirty="0"/>
              <a:t/>
            </a:r>
            <a:br>
              <a:rPr lang="en-US" dirty="0"/>
            </a:br>
            <a:endParaRPr lang="bg-BG" dirty="0"/>
          </a:p>
        </p:txBody>
      </p:sp>
      <p:sp>
        <p:nvSpPr>
          <p:cNvPr id="3" name="Контейнер за съдържание 2"/>
          <p:cNvSpPr>
            <a:spLocks noGrp="1"/>
          </p:cNvSpPr>
          <p:nvPr>
            <p:ph idx="1"/>
          </p:nvPr>
        </p:nvSpPr>
        <p:spPr>
          <a:xfrm>
            <a:off x="838200" y="1825625"/>
            <a:ext cx="4692267" cy="531985"/>
          </a:xfrm>
        </p:spPr>
        <p:style>
          <a:lnRef idx="1">
            <a:schemeClr val="accent4"/>
          </a:lnRef>
          <a:fillRef idx="2">
            <a:schemeClr val="accent4"/>
          </a:fillRef>
          <a:effectRef idx="1">
            <a:schemeClr val="accent4"/>
          </a:effectRef>
          <a:fontRef idx="minor">
            <a:schemeClr val="dk1"/>
          </a:fontRef>
        </p:style>
        <p:txBody>
          <a:bodyPr>
            <a:normAutofit fontScale="92500"/>
          </a:bodyPr>
          <a:lstStyle/>
          <a:p>
            <a:pPr marL="0" indent="0">
              <a:buNone/>
            </a:pPr>
            <a:r>
              <a:rPr lang="en-US" dirty="0" smtClean="0"/>
              <a:t> </a:t>
            </a:r>
            <a:r>
              <a:rPr lang="en-US" dirty="0" err="1" smtClean="0"/>
              <a:t>Georgi</a:t>
            </a:r>
            <a:r>
              <a:rPr lang="en-US" dirty="0" smtClean="0"/>
              <a:t> </a:t>
            </a:r>
            <a:r>
              <a:rPr lang="en-US" dirty="0" err="1" smtClean="0"/>
              <a:t>Bozhinov</a:t>
            </a:r>
            <a:r>
              <a:rPr lang="en-US" dirty="0" smtClean="0"/>
              <a:t>, </a:t>
            </a:r>
            <a:r>
              <a:rPr lang="bg-BG" dirty="0" smtClean="0"/>
              <a:t>№2 ; </a:t>
            </a:r>
            <a:r>
              <a:rPr lang="en-US" dirty="0" smtClean="0"/>
              <a:t>10</a:t>
            </a:r>
            <a:r>
              <a:rPr lang="en-US" baseline="30000" dirty="0" smtClean="0"/>
              <a:t>a</a:t>
            </a:r>
            <a:r>
              <a:rPr lang="en-US" dirty="0" smtClean="0"/>
              <a:t> </a:t>
            </a:r>
            <a:r>
              <a:rPr lang="en-US" dirty="0" err="1" smtClean="0"/>
              <a:t>Klasse</a:t>
            </a:r>
            <a:r>
              <a:rPr lang="en-US" baseline="30000" dirty="0" smtClean="0"/>
              <a:t> </a:t>
            </a:r>
          </a:p>
          <a:p>
            <a:pPr marL="0" indent="0">
              <a:buNone/>
            </a:pPr>
            <a:endParaRPr lang="bg-BG" baseline="30000" dirty="0"/>
          </a:p>
        </p:txBody>
      </p:sp>
      <p:pic>
        <p:nvPicPr>
          <p:cNvPr id="4" name="Картина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1162" y="2781360"/>
            <a:ext cx="4929484" cy="2849858"/>
          </a:xfrm>
          <a:prstGeom prst="rect">
            <a:avLst/>
          </a:prstGeom>
        </p:spPr>
      </p:pic>
    </p:spTree>
    <p:extLst>
      <p:ext uri="{BB962C8B-B14F-4D97-AF65-F5344CB8AC3E}">
        <p14:creationId xmlns:p14="http://schemas.microsoft.com/office/powerpoint/2010/main" val="1857183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тема">
  <a:themeElements>
    <a:clrScheme name="О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192</Words>
  <Application>Microsoft Office PowerPoint</Application>
  <PresentationFormat>Широк екран</PresentationFormat>
  <Paragraphs>28</Paragraphs>
  <Slides>8</Slides>
  <Notes>0</Notes>
  <HiddenSlides>0</HiddenSlides>
  <MMClips>0</MMClips>
  <ScaleCrop>false</ScaleCrop>
  <HeadingPairs>
    <vt:vector size="6" baseType="variant">
      <vt:variant>
        <vt:lpstr>Използвани шрифтове</vt:lpstr>
      </vt:variant>
      <vt:variant>
        <vt:i4>3</vt:i4>
      </vt:variant>
      <vt:variant>
        <vt:lpstr>Тема</vt:lpstr>
      </vt:variant>
      <vt:variant>
        <vt:i4>1</vt:i4>
      </vt:variant>
      <vt:variant>
        <vt:lpstr>Заглавия на слайдовете</vt:lpstr>
      </vt:variant>
      <vt:variant>
        <vt:i4>8</vt:i4>
      </vt:variant>
    </vt:vector>
  </HeadingPairs>
  <TitlesOfParts>
    <vt:vector size="12" baseType="lpstr">
      <vt:lpstr>Arial</vt:lpstr>
      <vt:lpstr>Calibri</vt:lpstr>
      <vt:lpstr>Calibri Light</vt:lpstr>
      <vt:lpstr>Office тема</vt:lpstr>
      <vt:lpstr>Meine Lieblingsfußballmannschaft aus Deutschland</vt:lpstr>
      <vt:lpstr>Eine kurze Geschichte</vt:lpstr>
      <vt:lpstr>Eigenschaften</vt:lpstr>
      <vt:lpstr>Kits</vt:lpstr>
      <vt:lpstr>Abzeichen im Laufe der Jahre</vt:lpstr>
      <vt:lpstr>beste Spieler</vt:lpstr>
      <vt:lpstr>Der Klassiker</vt:lpstr>
      <vt:lpstr> Autor: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Meine Lieblingsfußballmannschaft aus Deutschland</dc:title>
  <dc:creator>PC</dc:creator>
  <cp:lastModifiedBy>PC</cp:lastModifiedBy>
  <cp:revision>12</cp:revision>
  <dcterms:created xsi:type="dcterms:W3CDTF">2019-04-11T16:56:45Z</dcterms:created>
  <dcterms:modified xsi:type="dcterms:W3CDTF">2019-04-11T18:59:58Z</dcterms:modified>
</cp:coreProperties>
</file>