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BFFFB2-833E-4DAB-9A15-7E5AD2EF4EF0}">
          <p14:sldIdLst>
            <p14:sldId id="256"/>
            <p14:sldId id="257"/>
            <p14:sldId id="258"/>
          </p14:sldIdLst>
        </p14:section>
        <p14:section name="Associative Arrays" id="{4272B974-FF8C-4713-9B5D-FB84DA6C4E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0433FBC8-0B97-409D-A0CF-2705EDB43F1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7A9345E-6C7A-4350-89A9-94AF14DE4ED6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6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0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5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36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real numbers and print them in ascending order </a:t>
            </a:r>
            <a:br>
              <a:rPr lang="bg-BG" sz="3600" dirty="0"/>
            </a:br>
            <a:r>
              <a:rPr lang="en-US" sz="3600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1165" y="4754005"/>
            <a:ext cx="265721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2518" y="4154231"/>
            <a:ext cx="24840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1904" y="1181546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a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429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foreach (</a:t>
            </a: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4183641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Using </a:t>
            </a:r>
            <a:r>
              <a:rPr lang="en-GB" sz="3600" dirty="0" err="1"/>
              <a:t>foreach</a:t>
            </a:r>
            <a:r>
              <a:rPr lang="en-GB" sz="3600" dirty="0"/>
              <a:t> loop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Iterates through objects of type </a:t>
            </a:r>
            <a:r>
              <a:rPr lang="en-GB" sz="3600" dirty="0" err="1"/>
              <a:t>KeyValuePair</a:t>
            </a:r>
            <a:r>
              <a:rPr lang="en-GB" sz="3600" dirty="0"/>
              <a:t>&lt;K, V&gt;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Cannot modify the dictionary (read-only)</a:t>
            </a:r>
          </a:p>
        </p:txBody>
      </p:sp>
    </p:spTree>
    <p:extLst>
      <p:ext uri="{BB962C8B-B14F-4D97-AF65-F5344CB8AC3E}">
        <p14:creationId xmlns:p14="http://schemas.microsoft.com/office/powerpoint/2010/main" val="35628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1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224952"/>
            <a:ext cx="913458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var words = new </a:t>
            </a:r>
            <a:r>
              <a:rPr lang="en-GB" sz="2400" dirty="0">
                <a:solidFill>
                  <a:schemeClr val="bg1"/>
                </a:solidFill>
              </a:rPr>
              <a:t>Dictionary&lt;</a:t>
            </a:r>
            <a:r>
              <a:rPr lang="en-GB" sz="2400" dirty="0">
                <a:solidFill>
                  <a:schemeClr val="tx1"/>
                </a:solidFill>
              </a:rPr>
              <a:t>string, List&lt;string&gt;</a:t>
            </a:r>
            <a:r>
              <a:rPr lang="en-GB" sz="2400" dirty="0">
                <a:solidFill>
                  <a:schemeClr val="bg1"/>
                </a:solidFill>
              </a:rPr>
              <a:t>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if (words.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words.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words[word].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bg-BG" sz="24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73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Anonymous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896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999000"/>
            <a:ext cx="10321675" cy="554658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A lambda expression is an anonymous function containing </a:t>
            </a:r>
            <a:br>
              <a:rPr lang="bg-BG" sz="3200" dirty="0"/>
            </a:br>
            <a:r>
              <a:rPr lang="en-GB" sz="3200" dirty="0"/>
              <a:t>expressions and statements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 expressions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the lambda operator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Read as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side specifies the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parameters</a:t>
            </a:r>
            <a:endParaRPr lang="bg-BG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side holds the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statement</a:t>
            </a:r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34465"/>
              </a:solidFill>
            </a:endParaRP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000" y="1281761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Associative Arrays</a:t>
            </a:r>
          </a:p>
          <a:p>
            <a:pPr lvl="1"/>
            <a:r>
              <a:rPr lang="en-GB" dirty="0"/>
              <a:t>Dictionary &lt;key, value&gt;</a:t>
            </a:r>
          </a:p>
          <a:p>
            <a:pPr lvl="1"/>
            <a:r>
              <a:rPr lang="en-GB" dirty="0"/>
              <a:t>SortedDictionary &lt;key, value&gt;</a:t>
            </a:r>
          </a:p>
          <a:p>
            <a:r>
              <a:rPr lang="en-GB" dirty="0"/>
              <a:t>Lambda Expressions</a:t>
            </a:r>
          </a:p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Mapping</a:t>
            </a:r>
          </a:p>
          <a:p>
            <a:pPr lvl="1"/>
            <a:r>
              <a:rPr lang="en-GB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Lambda functions are inline methods (functions) </a:t>
            </a:r>
            <a:br>
              <a:rPr lang="en-GB" sz="3600" dirty="0"/>
            </a:br>
            <a:r>
              <a:rPr lang="en-GB" sz="3600" dirty="0"/>
              <a:t>that take input parameters and return values:</a:t>
            </a:r>
          </a:p>
          <a:p>
            <a:endParaRPr lang="en-GB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0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manipulates elements in a collection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4310452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var result = words.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sz="2800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2083217"/>
            <a:ext cx="82509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sz="2800" noProof="1"/>
              <a:t>    </a:t>
            </a:r>
            <a:r>
              <a:rPr lang="en-US" sz="2800" noProof="1">
                <a:solidFill>
                  <a:schemeClr val="tx1"/>
                </a:solidFill>
              </a:rPr>
              <a:t>.</a:t>
            </a:r>
            <a:r>
              <a:rPr lang="en-US" sz="2800" noProof="1">
                <a:solidFill>
                  <a:schemeClr val="bg1"/>
                </a:solidFill>
              </a:rPr>
              <a:t>Select</a:t>
            </a:r>
            <a:r>
              <a:rPr lang="en-US" sz="2800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convert collections: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2052278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423181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2330902"/>
            <a:ext cx="7434919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2800" noProof="1"/>
              <a:t>  .</a:t>
            </a:r>
            <a:r>
              <a:rPr lang="en-US" sz="2800" noProof="1">
                <a:solidFill>
                  <a:schemeClr val="bg1"/>
                </a:solidFill>
              </a:rPr>
              <a:t>Where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 =&gt; 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  </a:t>
            </a:r>
            <a:r>
              <a:rPr lang="en-US" sz="28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1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string array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0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031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11080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numbers</a:t>
            </a:r>
          </a:p>
          <a:p>
            <a:r>
              <a:rPr lang="en-US" sz="3600" dirty="0"/>
              <a:t>Print 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if </a:t>
            </a:r>
            <a:r>
              <a:rPr lang="en-GB" sz="3600" dirty="0"/>
              <a:t>there are less than 3</a:t>
            </a:r>
            <a:r>
              <a:rPr lang="bg-BG" sz="3600" dirty="0"/>
              <a:t>, print all of them</a:t>
            </a:r>
            <a:endParaRPr lang="en-US" sz="3600" dirty="0"/>
          </a:p>
          <a:p>
            <a:r>
              <a:rPr lang="en-US" sz="3600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		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/>
                </a:solidFill>
              </a:rPr>
              <a:t>{key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200" b="1" noProof="1">
                <a:solidFill>
                  <a:schemeClr val="bg1"/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</a:t>
            </a:r>
            <a:b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 Collection of Key and Value 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Associative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The 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</a:t>
            </a:r>
            <a:r>
              <a:rPr lang="en-US" sz="3600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SortedDictionary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airplanes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"Boeing 737"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130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airplanes.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150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airplanes.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"Boeing 737"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68375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key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  <a:r>
              <a:rPr lang="en-US" sz="3600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234465"/>
              </a:solidFill>
            </a:endParaRPr>
          </a:p>
          <a:p>
            <a:endParaRPr lang="en-US" sz="3600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45674"/>
            <a:ext cx="11159944" cy="2258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dictionary.Add</a:t>
            </a:r>
            <a:r>
              <a:rPr lang="en-US" sz="24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dictionary.</a:t>
            </a:r>
            <a:r>
              <a:rPr lang="en-US" sz="2400" dirty="0" err="1">
                <a:solidFill>
                  <a:schemeClr val="bg1"/>
                </a:solidFill>
              </a:rPr>
              <a:t>ContainsKey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"Airbus A320"</a:t>
            </a:r>
            <a:r>
              <a:rPr lang="en-US" sz="24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4" y="4644000"/>
            <a:ext cx="11159945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2153</Words>
  <Application>Microsoft Office PowerPoint</Application>
  <PresentationFormat>Widescreen</PresentationFormat>
  <Paragraphs>374</Paragraphs>
  <Slides>34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Dictionaries; Lambda and LINQ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21</cp:revision>
  <dcterms:created xsi:type="dcterms:W3CDTF">2018-05-23T13:08:44Z</dcterms:created>
  <dcterms:modified xsi:type="dcterms:W3CDTF">2021-01-05T12:26:15Z</dcterms:modified>
  <cp:category>programming;computer programming;software development;web development</cp:category>
</cp:coreProperties>
</file>