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0C80C-26FD-4812-B93B-8924CEF5514F}">
          <p14:sldIdLst>
            <p14:sldId id="256"/>
            <p14:sldId id="257"/>
            <p14:sldId id="258"/>
          </p14:sldIdLst>
        </p14:section>
        <p14:section name="Model-View Controller (MVC)" id="{C784EF45-90D0-4E63-9599-F333C6BE27A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SP.NET Core Framework" id="{A8D1BA9B-3042-4AC5-9FCA-959CEA50FB4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883268C-528D-4E30-A422-94E243881F11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8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Framework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Application MVC Framework for C# and .NET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/>
              <a:t> 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400" dirty="0"/>
              <a:t> render the HTML code for the </a:t>
            </a:r>
            <a:r>
              <a:rPr lang="en-US" sz="34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Views combine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ASP.NET MVC uses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sz="34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Markup syntax </a:t>
            </a:r>
            <a:r>
              <a:rPr lang="en-US" sz="3400" dirty="0"/>
              <a:t>for embedding server-based code into </a:t>
            </a:r>
            <a:br>
              <a:rPr lang="en-US" sz="3400" dirty="0"/>
            </a:br>
            <a:r>
              <a:rPr lang="en-US" sz="3400" dirty="0"/>
              <a:t>webpages</a:t>
            </a:r>
          </a:p>
          <a:p>
            <a:pPr lvl="1"/>
            <a:r>
              <a:rPr lang="en-US" sz="3400" dirty="0"/>
              <a:t>Syntax is a consists of </a:t>
            </a:r>
            <a:r>
              <a:rPr lang="en-US" sz="3400" b="1" dirty="0">
                <a:solidFill>
                  <a:schemeClr val="bg1"/>
                </a:solidFill>
              </a:rPr>
              <a:t>Razor markup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C#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400" dirty="0"/>
              <a:t>Files generally have a </a:t>
            </a:r>
            <a:r>
              <a:rPr lang="en-US" sz="3400" b="1" dirty="0">
                <a:solidFill>
                  <a:schemeClr val="bg1"/>
                </a:solidFill>
              </a:rPr>
              <a:t>.cshtml</a:t>
            </a:r>
            <a:r>
              <a:rPr lang="en-US" sz="3400" dirty="0"/>
              <a:t> file extension</a:t>
            </a:r>
          </a:p>
          <a:p>
            <a:r>
              <a:rPr lang="en-US" sz="3400" dirty="0"/>
              <a:t>By convention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View</a:t>
            </a:r>
            <a:r>
              <a:rPr lang="en-US" sz="3400" dirty="0"/>
              <a:t> name are identical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6835"/>
            <a:ext cx="9049234" cy="5207396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400" dirty="0"/>
              <a:t>Model-View Controller (</a:t>
            </a:r>
            <a:r>
              <a:rPr lang="en-GB" sz="3400" b="1" dirty="0"/>
              <a:t>MVC</a:t>
            </a:r>
            <a:r>
              <a:rPr lang="en-GB" sz="3400" dirty="0"/>
              <a:t>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Controllers</a:t>
            </a:r>
            <a:r>
              <a:rPr lang="en-US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Views</a:t>
            </a:r>
            <a:r>
              <a:rPr lang="en-US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b="1" dirty="0"/>
              <a:t>Models</a:t>
            </a:r>
            <a:r>
              <a:rPr lang="en-US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ASP.NET Core Web App – Live </a:t>
            </a:r>
            <a:r>
              <a:rPr lang="en-US" sz="34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– View –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core</a:t>
            </a:r>
            <a:r>
              <a:rPr lang="en-GB" sz="3400" dirty="0"/>
              <a:t> MVC component – holds the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Handling data</a:t>
            </a:r>
            <a:r>
              <a:rPr lang="en-GB" sz="3400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Overall application </a:t>
            </a:r>
            <a:r>
              <a:rPr lang="en-GB" sz="3400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Application-specific </a:t>
            </a:r>
            <a:r>
              <a:rPr lang="en-GB" sz="3400" b="1" dirty="0">
                <a:solidFill>
                  <a:schemeClr val="bg1"/>
                </a:solidFill>
              </a:rPr>
              <a:t>logic</a:t>
            </a:r>
            <a:r>
              <a:rPr lang="en-GB" sz="3400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sz="3400" dirty="0"/>
              <a:t>Every controller has one or more </a:t>
            </a:r>
            <a:r>
              <a:rPr lang="en-GB" sz="3400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9850"/>
            <a:ext cx="9391573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3200" dirty="0"/>
              <a:t>Defines how the application's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user interface </a:t>
            </a:r>
            <a:r>
              <a:rPr lang="en-GB" sz="3200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master views (</a:t>
            </a:r>
            <a:r>
              <a:rPr lang="en-GB" sz="3200" b="1" dirty="0">
                <a:solidFill>
                  <a:schemeClr val="bg1"/>
                </a:solidFill>
              </a:rPr>
              <a:t>layouts</a:t>
            </a:r>
            <a:r>
              <a:rPr lang="en-GB" sz="3200" dirty="0"/>
              <a:t>) 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support sub-views </a:t>
            </a:r>
            <a:br>
              <a:rPr lang="en-GB" sz="3200" dirty="0"/>
            </a:br>
            <a:r>
              <a:rPr lang="en-GB" sz="3200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partial views </a:t>
            </a:r>
            <a:r>
              <a:rPr lang="en-GB" sz="3200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sz="3200" dirty="0"/>
              <a:t>May use </a:t>
            </a:r>
            <a:r>
              <a:rPr lang="en-GB" sz="3200" b="1" dirty="0">
                <a:solidFill>
                  <a:schemeClr val="bg1"/>
                </a:solidFill>
              </a:rPr>
              <a:t>templates</a:t>
            </a:r>
            <a:r>
              <a:rPr lang="en-GB" sz="3200" dirty="0"/>
              <a:t> to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dynamically generate </a:t>
            </a:r>
            <a:r>
              <a:rPr lang="en-GB" sz="3200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7088924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1584</Words>
  <Application>Microsoft Office PowerPoint</Application>
  <PresentationFormat>Widescreen</PresentationFormat>
  <Paragraphs>263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Model – View – Controller</vt:lpstr>
      <vt:lpstr>MVC</vt:lpstr>
      <vt:lpstr>Controller (Logic)</vt:lpstr>
      <vt:lpstr>View (User Interface) </vt:lpstr>
      <vt:lpstr>Model (Data)</vt:lpstr>
      <vt:lpstr>MVC</vt:lpstr>
      <vt:lpstr>ASP.NET Core Framework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</cp:lastModifiedBy>
  <cp:revision>17</cp:revision>
  <dcterms:created xsi:type="dcterms:W3CDTF">2018-05-23T13:08:44Z</dcterms:created>
  <dcterms:modified xsi:type="dcterms:W3CDTF">2021-01-05T12:48:16Z</dcterms:modified>
  <cp:category>programming; education; software engineering; software development</cp:category>
</cp:coreProperties>
</file>