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-Player Movement (Finger touch and accelerometer)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-3 вида enemy с различно поведение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-Power-up-ове, които разнообразяват играта (изброяване)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-scrolling background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-успяхме да polish-нем играта - да направим експлозии при умиране, UI и т.н.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/>
              <a:t>да добавим повече enemy-та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/>
              <a:t>да добавим повече Power-up-ове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/>
              <a:t>да разнообразим background-а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/>
              <a:t>да подобрим анимациите по препоръка на ментора ни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1940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 game for Hack Tues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186850"/>
            <a:ext cx="8520600" cy="13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Играта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663" y="1528150"/>
            <a:ext cx="1863385" cy="3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975" y="1483850"/>
            <a:ext cx="3310550" cy="33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189900"/>
            <a:ext cx="8520600" cy="13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000"/>
              <a:t>Технологии, които използвахме</a:t>
            </a:r>
            <a:endParaRPr sz="40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2268800"/>
            <a:ext cx="4939875" cy="25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325" y="2268800"/>
            <a:ext cx="2202847" cy="8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400" y="2268800"/>
            <a:ext cx="1410426" cy="88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4375" y="3326525"/>
            <a:ext cx="2730099" cy="15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11700" y="1901100"/>
            <a:ext cx="8520600" cy="13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500"/>
              <a:t>Какво успяхме да направим ?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311700" y="1901100"/>
            <a:ext cx="8520600" cy="13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500"/>
              <a:t>Какво искаме да подобрим / добавим?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