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71" r:id="rId8"/>
    <p:sldId id="270" r:id="rId9"/>
    <p:sldId id="267" r:id="rId10"/>
    <p:sldId id="268" r:id="rId11"/>
    <p:sldId id="260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jQZfs4vVuU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0574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300" dirty="0" smtClean="0"/>
              <a:t>Biomimetic Control of a Hexapod Robot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Tsatsev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Walking Gaits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3248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12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Deriving or acquiring code for other legs.</a:t>
            </a:r>
          </a:p>
          <a:p>
            <a:r>
              <a:rPr lang="en-US" dirty="0" smtClean="0"/>
              <a:t>Implementing a central pattern generation network for stick insect walking gaits.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8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 and implement turning algorithms.</a:t>
            </a:r>
          </a:p>
          <a:p>
            <a:pPr lvl="1"/>
            <a:r>
              <a:rPr lang="en-US" dirty="0" smtClean="0"/>
              <a:t>- implementation requires a new set of </a:t>
            </a:r>
            <a:r>
              <a:rPr lang="en-US" dirty="0" err="1" smtClean="0"/>
              <a:t>bistable</a:t>
            </a:r>
            <a:r>
              <a:rPr lang="en-US" dirty="0" smtClean="0"/>
              <a:t> neurons to be added in all six legs.</a:t>
            </a:r>
          </a:p>
          <a:p>
            <a:pPr lvl="1"/>
            <a:r>
              <a:rPr lang="en-US" dirty="0" smtClean="0"/>
              <a:t>- turning motion would be active while turning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0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384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The Hexapod Robot: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Georgi\Downloads\IMG_20131126_141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05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83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 of the project: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-program a hexapod robot so that it mimics 	the sensory-motor control loop of the stick 	insect stepping motion.</a:t>
            </a:r>
          </a:p>
          <a:p>
            <a:r>
              <a:rPr lang="en-US" dirty="0" smtClean="0"/>
              <a:t>Project stages: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implement single leg 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implement basic walking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implement walking and turning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7745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have done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Researched neural-network model (von </a:t>
            </a:r>
            <a:r>
              <a:rPr lang="en-US" dirty="0" err="1" smtClean="0"/>
              <a:t>Twickel</a:t>
            </a:r>
            <a:r>
              <a:rPr lang="en-US" dirty="0" smtClean="0"/>
              <a:t>) for single leg movements.</a:t>
            </a:r>
          </a:p>
          <a:p>
            <a:r>
              <a:rPr lang="en-US" dirty="0" smtClean="0"/>
              <a:t>Researched inter-segmental coordination during stick insect walking.</a:t>
            </a:r>
          </a:p>
          <a:p>
            <a:pPr marL="0" indent="0">
              <a:buNone/>
            </a:pPr>
            <a:r>
              <a:rPr lang="en-US" dirty="0" smtClean="0"/>
              <a:t>	- derived finite state machine for leg 	movements.</a:t>
            </a:r>
            <a:endParaRPr lang="en-US" dirty="0"/>
          </a:p>
          <a:p>
            <a:r>
              <a:rPr lang="en-US" dirty="0" smtClean="0"/>
              <a:t>Acquired code for single leg (middle left) controller and understood most of its inner workings. ( by </a:t>
            </a:r>
            <a:r>
              <a:rPr lang="en-US" dirty="0" err="1" smtClean="0"/>
              <a:t>Yiming</a:t>
            </a:r>
            <a:r>
              <a:rPr lang="en-US" dirty="0" smtClean="0"/>
              <a:t> Yao)</a:t>
            </a:r>
          </a:p>
          <a:p>
            <a:r>
              <a:rPr lang="en-US" dirty="0" smtClean="0"/>
              <a:t>Acquired code for communication between the </a:t>
            </a:r>
            <a:r>
              <a:rPr lang="en-US" dirty="0" err="1" smtClean="0"/>
              <a:t>mbeds</a:t>
            </a:r>
            <a:r>
              <a:rPr lang="en-US" dirty="0" smtClean="0"/>
              <a:t> and the servos (by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Petrou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 Work –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Petrou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the hexapod Robot</a:t>
            </a:r>
          </a:p>
          <a:p>
            <a:r>
              <a:rPr lang="en-US" dirty="0" smtClean="0"/>
              <a:t>Created a </a:t>
            </a:r>
            <a:r>
              <a:rPr lang="en-US" dirty="0"/>
              <a:t>library to control MX28 </a:t>
            </a:r>
            <a:r>
              <a:rPr lang="en-US" dirty="0" smtClean="0"/>
              <a:t>servos</a:t>
            </a:r>
            <a:r>
              <a:rPr lang="en-US" dirty="0"/>
              <a:t> </a:t>
            </a:r>
            <a:r>
              <a:rPr lang="en-US" dirty="0" smtClean="0"/>
              <a:t>that is used for controlling the hexapod.</a:t>
            </a:r>
          </a:p>
          <a:p>
            <a:r>
              <a:rPr lang="en-US" dirty="0" smtClean="0"/>
              <a:t>Implemented hard-coded movements of the robot:</a:t>
            </a:r>
          </a:p>
          <a:p>
            <a:pPr lvl="1"/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://www.youtube.com/watch?v=jQZfs4vVuUA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 Work – </a:t>
            </a:r>
            <a:r>
              <a:rPr lang="en-US" dirty="0" err="1" smtClean="0"/>
              <a:t>Yiming</a:t>
            </a:r>
            <a:r>
              <a:rPr lang="en-US" dirty="0" smtClean="0"/>
              <a:t> Yao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 a single leg neural network for each of the six legs. </a:t>
            </a:r>
          </a:p>
          <a:p>
            <a:r>
              <a:rPr lang="en-US" dirty="0"/>
              <a:t>Tested the synapses of the neural network controller  with different weights and neuron biases.</a:t>
            </a:r>
          </a:p>
          <a:p>
            <a:endParaRPr lang="en-US" dirty="0"/>
          </a:p>
        </p:txBody>
      </p:sp>
      <p:pic>
        <p:nvPicPr>
          <p:cNvPr id="2050" name="Picture 2" descr="C:\Users\Georgi\Downloads\IMG_20131126_1445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414528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8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rules for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6" y="1676400"/>
            <a:ext cx="86010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9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Neural Network Controller (applicable for front and middle legs)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4" y="1551837"/>
            <a:ext cx="87249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5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Simplified </a:t>
            </a:r>
            <a:r>
              <a:rPr lang="en-US" dirty="0" err="1" smtClean="0"/>
              <a:t>Walknet</a:t>
            </a:r>
            <a:r>
              <a:rPr lang="en-US" dirty="0" smtClean="0"/>
              <a:t> for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Suggested future implementation of the brain module: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86256"/>
            <a:ext cx="4267200" cy="3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</TotalTime>
  <Words>206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Biomimetic Control of a Hexapod Robot</vt:lpstr>
      <vt:lpstr>The Hexapod Robot:</vt:lpstr>
      <vt:lpstr>Introduction</vt:lpstr>
      <vt:lpstr>What I have done so far?</vt:lpstr>
      <vt:lpstr>Previous Work – Georgios Petrou</vt:lpstr>
      <vt:lpstr>Previous Work – Yiming Yao</vt:lpstr>
      <vt:lpstr>Summary of rules for joints</vt:lpstr>
      <vt:lpstr>Neural Network Controller (applicable for front and middle legs)</vt:lpstr>
      <vt:lpstr>Simplified Walknet for Brain</vt:lpstr>
      <vt:lpstr>Walking Gaits</vt:lpstr>
      <vt:lpstr>Future Work</vt:lpstr>
      <vt:lpstr>Future Work</vt:lpstr>
      <vt:lpstr>Thank you for your time!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Biomimetric Control of a Hexapod Robot</dc:title>
  <dc:creator>Georgi Tsatsev</dc:creator>
  <cp:lastModifiedBy>Georgi Tsatsev</cp:lastModifiedBy>
  <cp:revision>55</cp:revision>
  <dcterms:created xsi:type="dcterms:W3CDTF">2006-08-16T00:00:00Z</dcterms:created>
  <dcterms:modified xsi:type="dcterms:W3CDTF">2013-11-26T14:47:18Z</dcterms:modified>
</cp:coreProperties>
</file>