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27" name="PlaceHolder 2"/>
          <p:cNvSpPr>
            <a:spLocks noGrp="1"/>
          </p:cNvSpPr>
          <p:nvPr>
            <p:ph type="body"/>
          </p:nvPr>
        </p:nvSpPr>
        <p:spPr>
          <a:xfrm>
            <a:off x="1980000" y="1769040"/>
            <a:ext cx="7775640" cy="2379960"/>
          </a:xfrm>
          <a:prstGeom prst="rect">
            <a:avLst/>
          </a:prstGeom>
        </p:spPr>
        <p:txBody>
          <a:bodyPr bIns="0" lIns="0" rIns="0" tIns="0" wrap="none"/>
          <a:p>
            <a:endParaRPr/>
          </a:p>
        </p:txBody>
      </p:sp>
      <p:sp>
        <p:nvSpPr>
          <p:cNvPr id="28" name="PlaceHolder 3"/>
          <p:cNvSpPr>
            <a:spLocks noGrp="1"/>
          </p:cNvSpPr>
          <p:nvPr>
            <p:ph type="body"/>
          </p:nvPr>
        </p:nvSpPr>
        <p:spPr>
          <a:xfrm>
            <a:off x="1980000" y="4375080"/>
            <a:ext cx="7775640" cy="23799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30"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31"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32" name="PlaceHolder 4"/>
          <p:cNvSpPr>
            <a:spLocks noGrp="1"/>
          </p:cNvSpPr>
          <p:nvPr>
            <p:ph type="body"/>
          </p:nvPr>
        </p:nvSpPr>
        <p:spPr>
          <a:xfrm>
            <a:off x="5964120" y="4375080"/>
            <a:ext cx="3794040" cy="2379960"/>
          </a:xfrm>
          <a:prstGeom prst="rect">
            <a:avLst/>
          </a:prstGeom>
        </p:spPr>
        <p:txBody>
          <a:bodyPr bIns="0" lIns="0" rIns="0" tIns="0" wrap="none"/>
          <a:p>
            <a:endParaRPr/>
          </a:p>
        </p:txBody>
      </p:sp>
      <p:sp>
        <p:nvSpPr>
          <p:cNvPr id="33" name="PlaceHolder 5"/>
          <p:cNvSpPr>
            <a:spLocks noGrp="1"/>
          </p:cNvSpPr>
          <p:nvPr>
            <p:ph type="body"/>
          </p:nvPr>
        </p:nvSpPr>
        <p:spPr>
          <a:xfrm>
            <a:off x="1980000" y="4375080"/>
            <a:ext cx="3794040" cy="23799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35"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36" name="PlaceHolder 3"/>
          <p:cNvSpPr>
            <a:spLocks noGrp="1"/>
          </p:cNvSpPr>
          <p:nvPr>
            <p:ph type="body"/>
          </p:nvPr>
        </p:nvSpPr>
        <p:spPr>
          <a:xfrm>
            <a:off x="5964120" y="1769040"/>
            <a:ext cx="3794040" cy="23799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43" name="PlaceHolder 2"/>
          <p:cNvSpPr>
            <a:spLocks noGrp="1"/>
          </p:cNvSpPr>
          <p:nvPr>
            <p:ph type="subTitle"/>
          </p:nvPr>
        </p:nvSpPr>
        <p:spPr>
          <a:xfrm>
            <a:off x="1980000" y="1769040"/>
            <a:ext cx="7775640" cy="498996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45" name="PlaceHolder 2"/>
          <p:cNvSpPr>
            <a:spLocks noGrp="1"/>
          </p:cNvSpPr>
          <p:nvPr>
            <p:ph type="body"/>
          </p:nvPr>
        </p:nvSpPr>
        <p:spPr>
          <a:xfrm>
            <a:off x="1980000" y="1769040"/>
            <a:ext cx="7775640" cy="49899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47" name="PlaceHolder 2"/>
          <p:cNvSpPr>
            <a:spLocks noGrp="1"/>
          </p:cNvSpPr>
          <p:nvPr>
            <p:ph type="body"/>
          </p:nvPr>
        </p:nvSpPr>
        <p:spPr>
          <a:xfrm>
            <a:off x="1980000" y="1769040"/>
            <a:ext cx="3794040" cy="4989960"/>
          </a:xfrm>
          <a:prstGeom prst="rect">
            <a:avLst/>
          </a:prstGeom>
        </p:spPr>
        <p:txBody>
          <a:bodyPr bIns="0" lIns="0" rIns="0" tIns="0" wrap="none"/>
          <a:p>
            <a:endParaRPr/>
          </a:p>
        </p:txBody>
      </p:sp>
      <p:sp>
        <p:nvSpPr>
          <p:cNvPr id="48" name="PlaceHolder 3"/>
          <p:cNvSpPr>
            <a:spLocks noGrp="1"/>
          </p:cNvSpPr>
          <p:nvPr>
            <p:ph type="body"/>
          </p:nvPr>
        </p:nvSpPr>
        <p:spPr>
          <a:xfrm>
            <a:off x="5964120" y="1769040"/>
            <a:ext cx="3794040" cy="49899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36000" y="301320"/>
            <a:ext cx="6155640" cy="64573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52"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53" name="PlaceHolder 3"/>
          <p:cNvSpPr>
            <a:spLocks noGrp="1"/>
          </p:cNvSpPr>
          <p:nvPr>
            <p:ph type="body"/>
          </p:nvPr>
        </p:nvSpPr>
        <p:spPr>
          <a:xfrm>
            <a:off x="1980000" y="4375080"/>
            <a:ext cx="3794040" cy="2379960"/>
          </a:xfrm>
          <a:prstGeom prst="rect">
            <a:avLst/>
          </a:prstGeom>
        </p:spPr>
        <p:txBody>
          <a:bodyPr bIns="0" lIns="0" rIns="0" tIns="0" wrap="none"/>
          <a:p>
            <a:endParaRPr/>
          </a:p>
        </p:txBody>
      </p:sp>
      <p:sp>
        <p:nvSpPr>
          <p:cNvPr id="54" name="PlaceHolder 4"/>
          <p:cNvSpPr>
            <a:spLocks noGrp="1"/>
          </p:cNvSpPr>
          <p:nvPr>
            <p:ph type="body"/>
          </p:nvPr>
        </p:nvSpPr>
        <p:spPr>
          <a:xfrm>
            <a:off x="5964120" y="1769040"/>
            <a:ext cx="3794040" cy="49899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6" name="PlaceHolder 2"/>
          <p:cNvSpPr>
            <a:spLocks noGrp="1"/>
          </p:cNvSpPr>
          <p:nvPr>
            <p:ph type="subTitle"/>
          </p:nvPr>
        </p:nvSpPr>
        <p:spPr>
          <a:xfrm>
            <a:off x="1980000" y="1769040"/>
            <a:ext cx="7775640" cy="498996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56" name="PlaceHolder 2"/>
          <p:cNvSpPr>
            <a:spLocks noGrp="1"/>
          </p:cNvSpPr>
          <p:nvPr>
            <p:ph type="body"/>
          </p:nvPr>
        </p:nvSpPr>
        <p:spPr>
          <a:xfrm>
            <a:off x="1980000" y="1769040"/>
            <a:ext cx="3794040" cy="4989960"/>
          </a:xfrm>
          <a:prstGeom prst="rect">
            <a:avLst/>
          </a:prstGeom>
        </p:spPr>
        <p:txBody>
          <a:bodyPr bIns="0" lIns="0" rIns="0" tIns="0" wrap="none"/>
          <a:p>
            <a:endParaRPr/>
          </a:p>
        </p:txBody>
      </p:sp>
      <p:sp>
        <p:nvSpPr>
          <p:cNvPr id="57"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58" name="PlaceHolder 4"/>
          <p:cNvSpPr>
            <a:spLocks noGrp="1"/>
          </p:cNvSpPr>
          <p:nvPr>
            <p:ph type="body"/>
          </p:nvPr>
        </p:nvSpPr>
        <p:spPr>
          <a:xfrm>
            <a:off x="5964120" y="4375080"/>
            <a:ext cx="3794040" cy="23799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60"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61"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62" name="PlaceHolder 4"/>
          <p:cNvSpPr>
            <a:spLocks noGrp="1"/>
          </p:cNvSpPr>
          <p:nvPr>
            <p:ph type="body"/>
          </p:nvPr>
        </p:nvSpPr>
        <p:spPr>
          <a:xfrm>
            <a:off x="1980000" y="4375080"/>
            <a:ext cx="7774920" cy="23799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64" name="PlaceHolder 2"/>
          <p:cNvSpPr>
            <a:spLocks noGrp="1"/>
          </p:cNvSpPr>
          <p:nvPr>
            <p:ph type="body"/>
          </p:nvPr>
        </p:nvSpPr>
        <p:spPr>
          <a:xfrm>
            <a:off x="1980000" y="1769040"/>
            <a:ext cx="7775640" cy="2379960"/>
          </a:xfrm>
          <a:prstGeom prst="rect">
            <a:avLst/>
          </a:prstGeom>
        </p:spPr>
        <p:txBody>
          <a:bodyPr bIns="0" lIns="0" rIns="0" tIns="0" wrap="none"/>
          <a:p>
            <a:endParaRPr/>
          </a:p>
        </p:txBody>
      </p:sp>
      <p:sp>
        <p:nvSpPr>
          <p:cNvPr id="65" name="PlaceHolder 3"/>
          <p:cNvSpPr>
            <a:spLocks noGrp="1"/>
          </p:cNvSpPr>
          <p:nvPr>
            <p:ph type="body"/>
          </p:nvPr>
        </p:nvSpPr>
        <p:spPr>
          <a:xfrm>
            <a:off x="1980000" y="4375080"/>
            <a:ext cx="7775640" cy="23799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67"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68"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69" name="PlaceHolder 4"/>
          <p:cNvSpPr>
            <a:spLocks noGrp="1"/>
          </p:cNvSpPr>
          <p:nvPr>
            <p:ph type="body"/>
          </p:nvPr>
        </p:nvSpPr>
        <p:spPr>
          <a:xfrm>
            <a:off x="5964120" y="4375080"/>
            <a:ext cx="3794040" cy="2379960"/>
          </a:xfrm>
          <a:prstGeom prst="rect">
            <a:avLst/>
          </a:prstGeom>
        </p:spPr>
        <p:txBody>
          <a:bodyPr bIns="0" lIns="0" rIns="0" tIns="0" wrap="none"/>
          <a:p>
            <a:endParaRPr/>
          </a:p>
        </p:txBody>
      </p:sp>
      <p:sp>
        <p:nvSpPr>
          <p:cNvPr id="70" name="PlaceHolder 5"/>
          <p:cNvSpPr>
            <a:spLocks noGrp="1"/>
          </p:cNvSpPr>
          <p:nvPr>
            <p:ph type="body"/>
          </p:nvPr>
        </p:nvSpPr>
        <p:spPr>
          <a:xfrm>
            <a:off x="1980000" y="4375080"/>
            <a:ext cx="3794040" cy="23799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72"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73" name="PlaceHolder 3"/>
          <p:cNvSpPr>
            <a:spLocks noGrp="1"/>
          </p:cNvSpPr>
          <p:nvPr>
            <p:ph type="body"/>
          </p:nvPr>
        </p:nvSpPr>
        <p:spPr>
          <a:xfrm>
            <a:off x="5964120" y="1769040"/>
            <a:ext cx="3794040" cy="237996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8" name="PlaceHolder 2"/>
          <p:cNvSpPr>
            <a:spLocks noGrp="1"/>
          </p:cNvSpPr>
          <p:nvPr>
            <p:ph type="body"/>
          </p:nvPr>
        </p:nvSpPr>
        <p:spPr>
          <a:xfrm>
            <a:off x="1980000" y="1769040"/>
            <a:ext cx="7775640" cy="49899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10" name="PlaceHolder 2"/>
          <p:cNvSpPr>
            <a:spLocks noGrp="1"/>
          </p:cNvSpPr>
          <p:nvPr>
            <p:ph type="body"/>
          </p:nvPr>
        </p:nvSpPr>
        <p:spPr>
          <a:xfrm>
            <a:off x="1980000" y="1769040"/>
            <a:ext cx="3794040" cy="4989960"/>
          </a:xfrm>
          <a:prstGeom prst="rect">
            <a:avLst/>
          </a:prstGeom>
        </p:spPr>
        <p:txBody>
          <a:bodyPr bIns="0" lIns="0" rIns="0" tIns="0" wrap="none"/>
          <a:p>
            <a:endParaRPr/>
          </a:p>
        </p:txBody>
      </p:sp>
      <p:sp>
        <p:nvSpPr>
          <p:cNvPr id="11" name="PlaceHolder 3"/>
          <p:cNvSpPr>
            <a:spLocks noGrp="1"/>
          </p:cNvSpPr>
          <p:nvPr>
            <p:ph type="body"/>
          </p:nvPr>
        </p:nvSpPr>
        <p:spPr>
          <a:xfrm>
            <a:off x="5964120" y="1769040"/>
            <a:ext cx="3794040" cy="49899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36000" y="301320"/>
            <a:ext cx="6155640" cy="6457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15"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16" name="PlaceHolder 3"/>
          <p:cNvSpPr>
            <a:spLocks noGrp="1"/>
          </p:cNvSpPr>
          <p:nvPr>
            <p:ph type="body"/>
          </p:nvPr>
        </p:nvSpPr>
        <p:spPr>
          <a:xfrm>
            <a:off x="1980000" y="4375080"/>
            <a:ext cx="3794040" cy="2379960"/>
          </a:xfrm>
          <a:prstGeom prst="rect">
            <a:avLst/>
          </a:prstGeom>
        </p:spPr>
        <p:txBody>
          <a:bodyPr bIns="0" lIns="0" rIns="0" tIns="0" wrap="none"/>
          <a:p>
            <a:endParaRPr/>
          </a:p>
        </p:txBody>
      </p:sp>
      <p:sp>
        <p:nvSpPr>
          <p:cNvPr id="17" name="PlaceHolder 4"/>
          <p:cNvSpPr>
            <a:spLocks noGrp="1"/>
          </p:cNvSpPr>
          <p:nvPr>
            <p:ph type="body"/>
          </p:nvPr>
        </p:nvSpPr>
        <p:spPr>
          <a:xfrm>
            <a:off x="5964120" y="1769040"/>
            <a:ext cx="3794040" cy="49899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19" name="PlaceHolder 2"/>
          <p:cNvSpPr>
            <a:spLocks noGrp="1"/>
          </p:cNvSpPr>
          <p:nvPr>
            <p:ph type="body"/>
          </p:nvPr>
        </p:nvSpPr>
        <p:spPr>
          <a:xfrm>
            <a:off x="1980000" y="1769040"/>
            <a:ext cx="3794040" cy="4989960"/>
          </a:xfrm>
          <a:prstGeom prst="rect">
            <a:avLst/>
          </a:prstGeom>
        </p:spPr>
        <p:txBody>
          <a:bodyPr bIns="0" lIns="0" rIns="0" tIns="0" wrap="none"/>
          <a:p>
            <a:endParaRPr/>
          </a:p>
        </p:txBody>
      </p:sp>
      <p:sp>
        <p:nvSpPr>
          <p:cNvPr id="20"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21" name="PlaceHolder 4"/>
          <p:cNvSpPr>
            <a:spLocks noGrp="1"/>
          </p:cNvSpPr>
          <p:nvPr>
            <p:ph type="body"/>
          </p:nvPr>
        </p:nvSpPr>
        <p:spPr>
          <a:xfrm>
            <a:off x="5964120" y="4375080"/>
            <a:ext cx="3794040" cy="23799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36000" y="301320"/>
            <a:ext cx="6155640" cy="1262520"/>
          </a:xfrm>
          <a:prstGeom prst="rect">
            <a:avLst/>
          </a:prstGeom>
        </p:spPr>
        <p:txBody>
          <a:bodyPr anchor="ctr" bIns="0" lIns="0" rIns="0" tIns="0" wrap="none"/>
          <a:p>
            <a:pPr algn="r"/>
            <a:endParaRPr/>
          </a:p>
        </p:txBody>
      </p:sp>
      <p:sp>
        <p:nvSpPr>
          <p:cNvPr id="23" name="PlaceHolder 2"/>
          <p:cNvSpPr>
            <a:spLocks noGrp="1"/>
          </p:cNvSpPr>
          <p:nvPr>
            <p:ph type="body"/>
          </p:nvPr>
        </p:nvSpPr>
        <p:spPr>
          <a:xfrm>
            <a:off x="1980000" y="1769040"/>
            <a:ext cx="3794040" cy="2379960"/>
          </a:xfrm>
          <a:prstGeom prst="rect">
            <a:avLst/>
          </a:prstGeom>
        </p:spPr>
        <p:txBody>
          <a:bodyPr bIns="0" lIns="0" rIns="0" tIns="0" wrap="none"/>
          <a:p>
            <a:endParaRPr/>
          </a:p>
        </p:txBody>
      </p:sp>
      <p:sp>
        <p:nvSpPr>
          <p:cNvPr id="24" name="PlaceHolder 3"/>
          <p:cNvSpPr>
            <a:spLocks noGrp="1"/>
          </p:cNvSpPr>
          <p:nvPr>
            <p:ph type="body"/>
          </p:nvPr>
        </p:nvSpPr>
        <p:spPr>
          <a:xfrm>
            <a:off x="5964120" y="1769040"/>
            <a:ext cx="3794040" cy="2379960"/>
          </a:xfrm>
          <a:prstGeom prst="rect">
            <a:avLst/>
          </a:prstGeom>
        </p:spPr>
        <p:txBody>
          <a:bodyPr bIns="0" lIns="0" rIns="0" tIns="0" wrap="none"/>
          <a:p>
            <a:endParaRPr/>
          </a:p>
        </p:txBody>
      </p:sp>
      <p:sp>
        <p:nvSpPr>
          <p:cNvPr id="25" name="PlaceHolder 4"/>
          <p:cNvSpPr>
            <a:spLocks noGrp="1"/>
          </p:cNvSpPr>
          <p:nvPr>
            <p:ph type="body"/>
          </p:nvPr>
        </p:nvSpPr>
        <p:spPr>
          <a:xfrm>
            <a:off x="1980000" y="4375080"/>
            <a:ext cx="7774920" cy="23799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9896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
        <p:nvSpPr>
          <p:cNvPr id="2" name="PlaceHolder 3"/>
          <p:cNvSpPr>
            <a:spLocks noGrp="1"/>
          </p:cNvSpPr>
          <p:nvPr>
            <p:ph type="dt"/>
          </p:nvPr>
        </p:nvSpPr>
        <p:spPr>
          <a:xfrm>
            <a:off x="576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418171F1-D1A1-41A1-9121-C1C111E1211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636000" y="301320"/>
            <a:ext cx="6155640" cy="1262160"/>
          </a:xfrm>
          <a:prstGeom prst="rect">
            <a:avLst/>
          </a:prstGeom>
        </p:spPr>
        <p:txBody>
          <a:bodyPr anchor="ctr" bIns="0" lIns="0" rIns="0" tIns="0" wrap="none"/>
          <a:p>
            <a:pPr algn="r"/>
            <a:r>
              <a:rPr lang="en-US"/>
              <a:t>Click to edit the title text format</a:t>
            </a:r>
            <a:endParaRPr/>
          </a:p>
        </p:txBody>
      </p:sp>
      <p:sp>
        <p:nvSpPr>
          <p:cNvPr id="38" name="PlaceHolder 2"/>
          <p:cNvSpPr>
            <a:spLocks noGrp="1"/>
          </p:cNvSpPr>
          <p:nvPr>
            <p:ph type="body"/>
          </p:nvPr>
        </p:nvSpPr>
        <p:spPr>
          <a:xfrm>
            <a:off x="1980000" y="1769040"/>
            <a:ext cx="7775640" cy="49896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
        <p:nvSpPr>
          <p:cNvPr id="39" name="PlaceHolder 3"/>
          <p:cNvSpPr>
            <a:spLocks noGrp="1"/>
          </p:cNvSpPr>
          <p:nvPr>
            <p:ph type="dt"/>
          </p:nvPr>
        </p:nvSpPr>
        <p:spPr>
          <a:xfrm>
            <a:off x="1764000" y="6095160"/>
            <a:ext cx="2348280" cy="521280"/>
          </a:xfrm>
          <a:prstGeom prst="rect">
            <a:avLst/>
          </a:prstGeom>
        </p:spPr>
        <p:txBody>
          <a:bodyPr bIns="0" lIns="0" rIns="0" tIns="0" wrap="none"/>
          <a:p>
            <a:r>
              <a:rPr lang="en-US" sz="1400"/>
              <a:t>&lt;date/time&gt;</a:t>
            </a:r>
            <a:endParaRPr/>
          </a:p>
        </p:txBody>
      </p:sp>
      <p:sp>
        <p:nvSpPr>
          <p:cNvPr id="40" name="PlaceHolder 4"/>
          <p:cNvSpPr>
            <a:spLocks noGrp="1"/>
          </p:cNvSpPr>
          <p:nvPr>
            <p:ph type="ftr"/>
          </p:nvPr>
        </p:nvSpPr>
        <p:spPr>
          <a:xfrm>
            <a:off x="4203360" y="6707160"/>
            <a:ext cx="3195000" cy="521280"/>
          </a:xfrm>
          <a:prstGeom prst="rect">
            <a:avLst/>
          </a:prstGeom>
        </p:spPr>
        <p:txBody>
          <a:bodyPr bIns="0" lIns="0" rIns="0" tIns="0" wrap="none"/>
          <a:p>
            <a:pPr algn="ctr"/>
            <a:r>
              <a:rPr lang="en-US" sz="1400"/>
              <a:t>&lt;footer&gt;</a:t>
            </a:r>
            <a:endParaRPr/>
          </a:p>
        </p:txBody>
      </p:sp>
      <p:sp>
        <p:nvSpPr>
          <p:cNvPr id="41" name="PlaceHolder 5"/>
          <p:cNvSpPr>
            <a:spLocks noGrp="1"/>
          </p:cNvSpPr>
          <p:nvPr>
            <p:ph type="sldNum"/>
          </p:nvPr>
        </p:nvSpPr>
        <p:spPr>
          <a:xfrm>
            <a:off x="7515360" y="6707160"/>
            <a:ext cx="2348280" cy="521280"/>
          </a:xfrm>
          <a:prstGeom prst="rect">
            <a:avLst/>
          </a:prstGeom>
        </p:spPr>
        <p:txBody>
          <a:bodyPr bIns="0" lIns="0" rIns="0" tIns="0" wrap="none"/>
          <a:p>
            <a:pPr algn="r"/>
            <a:fld id="{B15181F1-E1C1-4181-B181-41C16151D1D1}"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520"/>
          </a:xfrm>
          <a:prstGeom prst="rect">
            <a:avLst/>
          </a:prstGeom>
        </p:spPr>
        <p:txBody>
          <a:bodyPr anchor="ctr" bIns="0" lIns="0" rIns="0" tIns="0" wrap="none"/>
          <a:p>
            <a:pPr algn="r"/>
            <a:r>
              <a:rPr lang="en-US"/>
              <a:t>Biomimetric Control of a Hexapod Robot</a:t>
            </a:r>
            <a:endParaRPr/>
          </a:p>
        </p:txBody>
      </p:sp>
      <p:sp>
        <p:nvSpPr>
          <p:cNvPr id="75" name="TextShape 2"/>
          <p:cNvSpPr txBox="1"/>
          <p:nvPr/>
        </p:nvSpPr>
        <p:spPr>
          <a:xfrm>
            <a:off x="504000" y="1769040"/>
            <a:ext cx="9071640" cy="4989600"/>
          </a:xfrm>
          <a:prstGeom prst="rect">
            <a:avLst/>
          </a:prstGeom>
        </p:spPr>
        <p:txBody>
          <a:bodyPr anchor="ctr" bIns="0" lIns="0" rIns="0" tIns="0" wrap="none"/>
          <a:p>
            <a:pPr algn="ctr"/>
            <a:r>
              <a:rPr lang="en-US"/>
              <a:t>Georgi Tsatsev</a:t>
            </a:r>
            <a:endParaRPr/>
          </a:p>
          <a:p>
            <a:pPr algn="ctr"/>
            <a:endParaRPr/>
          </a:p>
          <a:p>
            <a:pPr algn="ctr"/>
            <a:r>
              <a:rPr lang="en-US"/>
              <a:t>Week 4 Honours Project Presentation</a:t>
            </a:r>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3636000" y="301320"/>
            <a:ext cx="6155640" cy="1262160"/>
          </a:xfrm>
          <a:prstGeom prst="rect">
            <a:avLst/>
          </a:prstGeom>
        </p:spPr>
        <p:txBody>
          <a:bodyPr anchor="ctr" bIns="0" lIns="0" rIns="0" tIns="0" wrap="none"/>
          <a:p>
            <a:pPr algn="r"/>
            <a:r>
              <a:rPr lang="en-US"/>
              <a:t>Additional Goals</a:t>
            </a:r>
            <a:endParaRPr/>
          </a:p>
        </p:txBody>
      </p:sp>
      <p:sp>
        <p:nvSpPr>
          <p:cNvPr id="93"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If everything works good ask supervisor for any other work that needs to be done on the hexapod. If none continue perfecting the current implementations.</a:t>
            </a:r>
            <a:endParaRPr/>
          </a:p>
          <a:p>
            <a:pPr>
              <a:buSzPct val="45000"/>
              <a:buFont typeface="StarSymbol"/>
              <a:buChar char=""/>
            </a:pPr>
            <a:endParaRPr/>
          </a:p>
        </p:txBody>
      </p:sp>
    </p:spTree>
  </p:cSld>
  <p:transition>
    <p:fade/>
  </p:transition>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3636000" y="301320"/>
            <a:ext cx="6155640" cy="1262160"/>
          </a:xfrm>
          <a:prstGeom prst="rect">
            <a:avLst/>
          </a:prstGeom>
        </p:spPr>
        <p:txBody>
          <a:bodyPr anchor="ctr" bIns="0" lIns="0" rIns="0" tIns="0" wrap="none"/>
          <a:p>
            <a:pPr algn="r"/>
            <a:r>
              <a:rPr lang="en-US"/>
              <a:t>Abstract</a:t>
            </a:r>
            <a:endParaRPr/>
          </a:p>
        </p:txBody>
      </p:sp>
      <p:sp>
        <p:nvSpPr>
          <p:cNvPr id="77"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For a long time has humanity been interested in what surrounds us. Studies about the organisms that coexist with us have brought us many inventions and advances in technology, transportation, medicine and many other aspects of our everyday lives. </a:t>
            </a:r>
            <a:endParaRPr/>
          </a:p>
        </p:txBody>
      </p:sp>
    </p:spTree>
  </p:cSld>
  <p:transition>
    <p:fade/>
  </p:transition>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3636000" y="301320"/>
            <a:ext cx="6155640" cy="1262160"/>
          </a:xfrm>
          <a:prstGeom prst="rect">
            <a:avLst/>
          </a:prstGeom>
        </p:spPr>
        <p:txBody>
          <a:bodyPr anchor="ctr" bIns="0" lIns="0" rIns="0" tIns="0" wrap="none"/>
          <a:p>
            <a:pPr algn="r"/>
            <a:r>
              <a:rPr lang="en-US"/>
              <a:t>Summary</a:t>
            </a:r>
            <a:endParaRPr/>
          </a:p>
        </p:txBody>
      </p:sp>
      <p:sp>
        <p:nvSpPr>
          <p:cNvPr id="79"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Project Goal:</a:t>
            </a:r>
            <a:endParaRPr/>
          </a:p>
          <a:p>
            <a:pPr>
              <a:buSzPct val="45000"/>
              <a:buFont typeface="StarSymbol"/>
              <a:buChar char=""/>
            </a:pPr>
            <a:r>
              <a:rPr lang="en-US"/>
              <a:t>- To implement and test a walking control system on a six-legged robot based on information from the stick insect.</a:t>
            </a:r>
            <a:endParaRPr/>
          </a:p>
          <a:p>
            <a:pPr>
              <a:buSzPct val="45000"/>
              <a:buFont typeface="StarSymbol"/>
              <a:buChar char=""/>
            </a:pPr>
            <a:endParaRPr/>
          </a:p>
        </p:txBody>
      </p:sp>
    </p:spTree>
  </p:cSld>
  <p:transition>
    <p:fade/>
  </p:transition>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3636000" y="301320"/>
            <a:ext cx="6155640" cy="1262160"/>
          </a:xfrm>
          <a:prstGeom prst="rect">
            <a:avLst/>
          </a:prstGeom>
        </p:spPr>
        <p:txBody>
          <a:bodyPr anchor="ctr" bIns="0" lIns="0" rIns="0" tIns="0" wrap="none"/>
          <a:p>
            <a:pPr algn="r"/>
            <a:r>
              <a:rPr lang="en-US"/>
              <a:t>Summary</a:t>
            </a:r>
            <a:endParaRPr/>
          </a:p>
        </p:txBody>
      </p:sp>
      <p:sp>
        <p:nvSpPr>
          <p:cNvPr id="81"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Project progress:</a:t>
            </a:r>
            <a:endParaRPr/>
          </a:p>
          <a:p>
            <a:pPr>
              <a:buSzPct val="45000"/>
              <a:buFont typeface="StarSymbol"/>
              <a:buChar char=""/>
            </a:pPr>
            <a:r>
              <a:rPr lang="en-US"/>
              <a:t>- Stick insect robot built by Georgios Petrou, a former PhD student ( based on the design of Lewinger et al).</a:t>
            </a:r>
            <a:endParaRPr/>
          </a:p>
          <a:p>
            <a:pPr>
              <a:buSzPct val="45000"/>
              <a:buFont typeface="StarSymbol"/>
              <a:buChar char=""/>
            </a:pPr>
            <a:r>
              <a:rPr lang="en-US"/>
              <a:t>- A simple feed-forward control has been implemented for the walking of the robot</a:t>
            </a:r>
            <a:endParaRPr/>
          </a:p>
          <a:p>
            <a:pPr>
              <a:buSzPct val="45000"/>
              <a:buFont typeface="StarSymbol"/>
              <a:buChar char=""/>
            </a:pPr>
            <a:r>
              <a:rPr lang="en-US"/>
              <a:t>- A Neural Network Controller has been done by Yiming Yao for the six legs.</a:t>
            </a:r>
            <a:endParaRPr/>
          </a:p>
        </p:txBody>
      </p:sp>
    </p:spTree>
  </p:cSld>
  <p:transition>
    <p:fade/>
  </p:transition>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3636000" y="301320"/>
            <a:ext cx="6155640" cy="1262160"/>
          </a:xfrm>
          <a:prstGeom prst="rect">
            <a:avLst/>
          </a:prstGeom>
        </p:spPr>
        <p:txBody>
          <a:bodyPr anchor="ctr" bIns="0" lIns="0" rIns="0" tIns="0" wrap="none"/>
          <a:p>
            <a:pPr algn="r"/>
            <a:r>
              <a:rPr lang="en-US"/>
              <a:t>Robot Description</a:t>
            </a:r>
            <a:endParaRPr/>
          </a:p>
        </p:txBody>
      </p:sp>
      <p:sp>
        <p:nvSpPr>
          <p:cNvPr id="83"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Joints</a:t>
            </a:r>
            <a:endParaRPr/>
          </a:p>
          <a:p>
            <a:pPr>
              <a:buSzPct val="45000"/>
              <a:buFont typeface="StarSymbol"/>
              <a:buChar char=""/>
            </a:pPr>
            <a:r>
              <a:rPr lang="en-US"/>
              <a:t>- each leg has three servo actuators acting as the joints between the different leg segments of the robot.</a:t>
            </a:r>
            <a:endParaRPr/>
          </a:p>
          <a:p>
            <a:pPr>
              <a:buSzPct val="45000"/>
              <a:buFont typeface="StarSymbol"/>
              <a:buChar char=""/>
            </a:pPr>
            <a:r>
              <a:rPr lang="en-US"/>
              <a:t>Legs</a:t>
            </a:r>
            <a:endParaRPr/>
          </a:p>
          <a:p>
            <a:pPr>
              <a:buSzPct val="45000"/>
              <a:buFont typeface="StarSymbol"/>
              <a:buChar char=""/>
            </a:pPr>
            <a:r>
              <a:rPr lang="en-US"/>
              <a:t>- each of the three actuators on each legs are controlled by a LPC1768 mbed microcontroller.</a:t>
            </a:r>
            <a:endParaRPr/>
          </a:p>
          <a:p>
            <a:pPr>
              <a:buSzPct val="45000"/>
              <a:buFont typeface="StarSymbol"/>
              <a:buChar char=""/>
            </a:pPr>
            <a:r>
              <a:rPr lang="en-US"/>
              <a:t>- total of mbed microcontrollers 7 ( one for the brain module that connects and controls the six mbeds for the legs)</a:t>
            </a:r>
            <a:endParaRPr/>
          </a:p>
          <a:p>
            <a:pPr>
              <a:buSzPct val="45000"/>
              <a:buFont typeface="StarSymbol"/>
              <a:buChar char=""/>
            </a:pPr>
            <a:r>
              <a:rPr lang="en-US"/>
              <a:t>Sensors</a:t>
            </a:r>
            <a:endParaRPr/>
          </a:p>
          <a:p>
            <a:pPr>
              <a:buSzPct val="45000"/>
              <a:buFont typeface="StarSymbol"/>
              <a:buChar char=""/>
            </a:pPr>
            <a:r>
              <a:rPr lang="en-US"/>
              <a:t>- Touch, temperature, sonar</a:t>
            </a:r>
            <a:endParaRPr/>
          </a:p>
        </p:txBody>
      </p:sp>
    </p:spTree>
  </p:cSld>
  <p:transition>
    <p:fade/>
  </p:transition>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3636000" y="301320"/>
            <a:ext cx="6155640" cy="1262160"/>
          </a:xfrm>
          <a:prstGeom prst="rect">
            <a:avLst/>
          </a:prstGeom>
        </p:spPr>
        <p:txBody>
          <a:bodyPr anchor="ctr" bIns="0" lIns="0" rIns="0" tIns="0" wrap="none"/>
          <a:p>
            <a:pPr algn="r"/>
            <a:r>
              <a:rPr lang="en-US"/>
              <a:t>Goals</a:t>
            </a:r>
            <a:endParaRPr/>
          </a:p>
        </p:txBody>
      </p:sp>
      <p:sp>
        <p:nvSpPr>
          <p:cNvPr id="85"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Research papers on the locomotion of the stick insect.</a:t>
            </a:r>
            <a:endParaRPr/>
          </a:p>
          <a:p>
            <a:pPr>
              <a:buSzPct val="45000"/>
              <a:buFont typeface="StarSymbol"/>
              <a:buChar char=""/>
            </a:pPr>
            <a:r>
              <a:rPr lang="en-US"/>
              <a:t>Research papers about deriving neural network controllers from neuro-biological data.</a:t>
            </a:r>
            <a:endParaRPr/>
          </a:p>
          <a:p>
            <a:pPr>
              <a:buSzPct val="45000"/>
              <a:buFont typeface="StarSymbol"/>
              <a:buChar char=""/>
            </a:pPr>
            <a:r>
              <a:rPr lang="en-US"/>
              <a:t>Research a mathematical model for inter-segmental coordination during stick insect walking.</a:t>
            </a:r>
            <a:endParaRPr/>
          </a:p>
          <a:p>
            <a:pPr>
              <a:buSzPct val="45000"/>
              <a:buFont typeface="StarSymbol"/>
              <a:buChar char=""/>
            </a:pPr>
            <a:r>
              <a:rPr lang="en-US"/>
              <a:t>Research turning algorithms for the stick insect.</a:t>
            </a:r>
            <a:endParaRPr/>
          </a:p>
          <a:p>
            <a:pPr>
              <a:buSzPct val="45000"/>
              <a:buFont typeface="StarSymbol"/>
              <a:buChar char=""/>
            </a:pPr>
            <a:endParaRPr/>
          </a:p>
        </p:txBody>
      </p:sp>
    </p:spTree>
  </p:cSld>
  <p:transition>
    <p:fade/>
  </p:transition>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3636000" y="301320"/>
            <a:ext cx="6155640" cy="1262160"/>
          </a:xfrm>
          <a:prstGeom prst="rect">
            <a:avLst/>
          </a:prstGeom>
        </p:spPr>
        <p:txBody>
          <a:bodyPr anchor="ctr" bIns="0" lIns="0" rIns="0" tIns="0" wrap="none"/>
          <a:p>
            <a:pPr algn="r"/>
            <a:r>
              <a:rPr lang="en-US"/>
              <a:t>Goals</a:t>
            </a:r>
            <a:endParaRPr/>
          </a:p>
        </p:txBody>
      </p:sp>
      <p:sp>
        <p:nvSpPr>
          <p:cNvPr id="87"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Read the documentation about the previous work that was done on the robot.</a:t>
            </a:r>
            <a:endParaRPr/>
          </a:p>
          <a:p>
            <a:pPr>
              <a:buSzPct val="45000"/>
              <a:buFont typeface="StarSymbol"/>
              <a:buChar char=""/>
            </a:pPr>
            <a:r>
              <a:rPr lang="en-US"/>
              <a:t>Read servo actuators and microcontrollers API’s </a:t>
            </a:r>
            <a:endParaRPr/>
          </a:p>
          <a:p>
            <a:pPr>
              <a:buSzPct val="45000"/>
              <a:buFont typeface="StarSymbol"/>
              <a:buChar char=""/>
            </a:pPr>
            <a:r>
              <a:rPr lang="en-US"/>
              <a:t>Get code for the already implemented controls and test it. </a:t>
            </a:r>
            <a:endParaRPr/>
          </a:p>
          <a:p>
            <a:pPr>
              <a:buSzPct val="45000"/>
              <a:buFont typeface="StarSymbol"/>
              <a:buChar char=""/>
            </a:pPr>
            <a:endParaRPr/>
          </a:p>
        </p:txBody>
      </p:sp>
    </p:spTree>
  </p:cSld>
  <p:transition>
    <p:fade/>
  </p:transition>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3636000" y="301320"/>
            <a:ext cx="6155640" cy="1262160"/>
          </a:xfrm>
          <a:prstGeom prst="rect">
            <a:avLst/>
          </a:prstGeom>
        </p:spPr>
        <p:txBody>
          <a:bodyPr anchor="ctr" bIns="0" lIns="0" rIns="0" tIns="0" wrap="none"/>
          <a:p>
            <a:pPr algn="r"/>
            <a:r>
              <a:rPr lang="en-US"/>
              <a:t>Goals</a:t>
            </a:r>
            <a:endParaRPr/>
          </a:p>
        </p:txBody>
      </p:sp>
      <p:sp>
        <p:nvSpPr>
          <p:cNvPr id="89"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Start implementing more advanced walking controllers.</a:t>
            </a:r>
            <a:endParaRPr/>
          </a:p>
          <a:p>
            <a:pPr>
              <a:buSzPct val="45000"/>
              <a:buFont typeface="StarSymbol"/>
              <a:buChar char=""/>
            </a:pPr>
            <a:r>
              <a:rPr lang="en-US"/>
              <a:t>Test them.</a:t>
            </a:r>
            <a:endParaRPr/>
          </a:p>
          <a:p>
            <a:pPr>
              <a:buSzPct val="45000"/>
              <a:buFont typeface="StarSymbol"/>
              <a:buChar char=""/>
            </a:pPr>
            <a:endParaRPr/>
          </a:p>
        </p:txBody>
      </p:sp>
    </p:spTree>
  </p:cSld>
  <p:transition>
    <p:fade/>
  </p:transition>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3636000" y="301320"/>
            <a:ext cx="6155640" cy="1262160"/>
          </a:xfrm>
          <a:prstGeom prst="rect">
            <a:avLst/>
          </a:prstGeom>
        </p:spPr>
        <p:txBody>
          <a:bodyPr anchor="ctr" bIns="0" lIns="0" rIns="0" tIns="0" wrap="none"/>
          <a:p>
            <a:pPr algn="r"/>
            <a:r>
              <a:rPr lang="en-US"/>
              <a:t>Additional Goals</a:t>
            </a:r>
            <a:endParaRPr/>
          </a:p>
        </p:txBody>
      </p:sp>
      <p:sp>
        <p:nvSpPr>
          <p:cNvPr id="91" name="TextShape 2"/>
          <p:cNvSpPr txBox="1"/>
          <p:nvPr/>
        </p:nvSpPr>
        <p:spPr>
          <a:xfrm>
            <a:off x="1980000" y="1769040"/>
            <a:ext cx="7775640" cy="9374040"/>
          </a:xfrm>
          <a:prstGeom prst="rect">
            <a:avLst/>
          </a:prstGeom>
        </p:spPr>
        <p:txBody>
          <a:bodyPr bIns="0" lIns="0" rIns="0" tIns="0" wrap="none"/>
          <a:p>
            <a:pPr>
              <a:buSzPct val="45000"/>
              <a:buFont typeface="StarSymbol"/>
              <a:buChar char=""/>
            </a:pPr>
            <a:r>
              <a:rPr lang="en-US"/>
              <a:t>Research more about the stick insect’s turning.</a:t>
            </a:r>
            <a:endParaRPr/>
          </a:p>
          <a:p>
            <a:pPr>
              <a:buSzPct val="45000"/>
              <a:buFont typeface="StarSymbol"/>
              <a:buChar char=""/>
            </a:pPr>
            <a:r>
              <a:rPr lang="en-US"/>
              <a:t>Start working on biomimetric turning of the robot</a:t>
            </a:r>
            <a:endParaRPr/>
          </a:p>
          <a:p>
            <a:pPr>
              <a:buSzPct val="45000"/>
              <a:buFont typeface="StarSymbol"/>
              <a:buChar char=""/>
            </a:pPr>
            <a:r>
              <a:rPr lang="en-US"/>
              <a:t>Test and try to get rid of bugs.</a:t>
            </a:r>
            <a:endParaRPr/>
          </a:p>
          <a:p>
            <a:pPr>
              <a:buSzPct val="45000"/>
              <a:buFont typeface="StarSymbol"/>
              <a:buChar char=""/>
            </a:pPr>
            <a:endParaRPr/>
          </a:p>
          <a:p>
            <a:pPr>
              <a:buSzPct val="45000"/>
              <a:buFont typeface="StarSymbol"/>
              <a:buChar char=""/>
            </a:pPr>
            <a:endParaRPr/>
          </a:p>
        </p:txBody>
      </p:sp>
    </p:spTree>
  </p:cSld>
  <p:transition>
    <p:fade/>
  </p:transition>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