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0b7275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0b7275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0b72750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0b72750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0b72750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0b72750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0b72750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0b72750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0b72750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0b72750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e0b72750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e0b72750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0b72750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0b72750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Приложение за домашно счетоводство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Изготвили: Ангел Йорданов, Георги Янушев и Катерина Чамова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Какво правим?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За кого го правим?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Защо го правим?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Как го правим?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База данни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Transactions.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Log_Transactions.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Debts.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Savings.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Scheduling.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Основни функции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Създаване на транзакции - теглене или депозиране.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Създаване на дългове.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Създаване на планове.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Нотификации.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Екрани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Home Screen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Transaction Screen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Transaction History Screen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Debts Screen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Savings Screen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Scheduling Screen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Демо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Бъдещо развитие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Оптимизиране на нотификациите.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Подобряване на потребителското изживяване.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Добавяне на функционалност свързана с камерата на мобилното устройство.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Изнасяне на данните на сървър.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Подобряване на използването на локацията.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Благодарим за вниманието!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117</Words>
  <Application>Microsoft Office PowerPoint</Application>
  <PresentationFormat>Презентация на цял екран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Приложение за домашно счетоводство </vt:lpstr>
      <vt:lpstr>Въведение</vt:lpstr>
      <vt:lpstr>База данни</vt:lpstr>
      <vt:lpstr>Основни функции</vt:lpstr>
      <vt:lpstr>Екрани </vt:lpstr>
      <vt:lpstr>Презентация на PowerPoint</vt:lpstr>
      <vt:lpstr>Бъдещо развитие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домашно счетоводство</dc:title>
  <dc:creator>user</dc:creator>
  <cp:lastModifiedBy>user</cp:lastModifiedBy>
  <cp:revision>1</cp:revision>
  <dcterms:modified xsi:type="dcterms:W3CDTF">2023-05-03T19:28:40Z</dcterms:modified>
</cp:coreProperties>
</file>