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87" d="100"/>
          <a:sy n="87" d="100"/>
        </p:scale>
        <p:origin x="247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9/18/2025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704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9/18/2025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121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9/18/2025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537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9/18/2025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141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9/18/2025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312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9/18/2025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468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9/18/2025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3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9/18/2025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23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9/18/2025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298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9/18/2025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959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9/18/2025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265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9/18/2025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65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0B98925-0550-1AFB-C1DC-02792400F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Neon laser lights aligned to form a triangle">
            <a:extLst>
              <a:ext uri="{FF2B5EF4-FFF2-40B4-BE49-F238E27FC236}">
                <a16:creationId xmlns:a16="http://schemas.microsoft.com/office/drawing/2014/main" id="{99E54D71-1A6B-28F4-91DD-EE8392F094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0000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DBFCB27-760B-5FF3-72F5-581461CE1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999" cy="1280160"/>
          </a:xfrm>
          <a:prstGeom prst="rect">
            <a:avLst/>
          </a:prstGeom>
          <a:solidFill>
            <a:schemeClr val="bg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04B899-B866-73BF-DA48-53EA45160F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39" y="175146"/>
            <a:ext cx="8196432" cy="96012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4400" dirty="0" err="1"/>
              <a:t>Commboard</a:t>
            </a:r>
            <a:r>
              <a:rPr lang="en-US" sz="4400" dirty="0"/>
              <a:t> Transmission System (“CMBTL”)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95EE66-D745-84D7-43FD-7DE47D39F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7152" y="175146"/>
            <a:ext cx="3402123" cy="960120"/>
          </a:xfrm>
        </p:spPr>
        <p:txBody>
          <a:bodyPr anchor="ctr">
            <a:normAutofit/>
          </a:bodyPr>
          <a:lstStyle/>
          <a:p>
            <a:pPr algn="r"/>
            <a:r>
              <a:rPr lang="en-US" sz="1900" dirty="0"/>
              <a:t>By: Alaric Jenkins</a:t>
            </a:r>
          </a:p>
        </p:txBody>
      </p:sp>
    </p:spTree>
    <p:extLst>
      <p:ext uri="{BB962C8B-B14F-4D97-AF65-F5344CB8AC3E}">
        <p14:creationId xmlns:p14="http://schemas.microsoft.com/office/powerpoint/2010/main" val="10174545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7DFE-FE75-09AD-0683-DDA1BD3A7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Indices for Sensors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4DD679-9A85-831F-A1FF-BD1FD2F29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81" y="1629704"/>
            <a:ext cx="11875719" cy="409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345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149CB-FABA-8168-276B-2910DCD87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Generate Functions Based on Sensors in Tuple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80D316-5D58-4E77-3C40-63E3186C0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" y="3134012"/>
            <a:ext cx="11023295" cy="118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052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7A7C490-FB0D-4946-BDB7-1CF2F58DA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166CAF-2E10-01F1-A878-8F6AA3934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6117661" cy="27682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/>
              <a:t>Let’s See This is Practice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65CD0C2-3FB3-4BC5-CFE8-EE41DC6131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299" b="3"/>
          <a:stretch>
            <a:fillRect/>
          </a:stretch>
        </p:blipFill>
        <p:spPr>
          <a:xfrm>
            <a:off x="8329614" y="507155"/>
            <a:ext cx="3343324" cy="1856377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B618639-7258-7719-2A2B-4F88B4FED39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4902" b="-1"/>
          <a:stretch>
            <a:fillRect/>
          </a:stretch>
        </p:blipFill>
        <p:spPr>
          <a:xfrm>
            <a:off x="8333864" y="2501921"/>
            <a:ext cx="3343324" cy="1856377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E4703A5-0465-1371-98F8-37CF5273056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4449" b="-4"/>
          <a:stretch>
            <a:fillRect/>
          </a:stretch>
        </p:blipFill>
        <p:spPr>
          <a:xfrm>
            <a:off x="8330184" y="4491576"/>
            <a:ext cx="3343324" cy="185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71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6F926F-B2A2-13D1-EBAA-78D40A043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45" y="160088"/>
            <a:ext cx="8087854" cy="1076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7AEE55-602A-037F-0571-F9883D2D5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6" y="2047074"/>
            <a:ext cx="12192000" cy="44298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856242-CD83-9F2F-89DE-DD88ECEA0B4B}"/>
              </a:ext>
            </a:extLst>
          </p:cNvPr>
          <p:cNvSpPr txBox="1"/>
          <p:nvPr/>
        </p:nvSpPr>
        <p:spPr>
          <a:xfrm>
            <a:off x="2010427" y="1152395"/>
            <a:ext cx="7427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Seem familiar?</a:t>
            </a:r>
          </a:p>
        </p:txBody>
      </p:sp>
    </p:spTree>
    <p:extLst>
      <p:ext uri="{BB962C8B-B14F-4D97-AF65-F5344CB8AC3E}">
        <p14:creationId xmlns:p14="http://schemas.microsoft.com/office/powerpoint/2010/main" val="1460621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661EF-8C5A-123E-F950-EEEEFC5FB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Retrieving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BB8465-852D-84D7-84B1-165DF692D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61" y="2680092"/>
            <a:ext cx="10297962" cy="2953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EE2769-1106-0FAA-8EE9-6851361A8FA5}"/>
              </a:ext>
            </a:extLst>
          </p:cNvPr>
          <p:cNvSpPr txBox="1"/>
          <p:nvPr/>
        </p:nvSpPr>
        <p:spPr>
          <a:xfrm>
            <a:off x="702761" y="3294345"/>
            <a:ext cx="9919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One way to doing this</a:t>
            </a:r>
          </a:p>
        </p:txBody>
      </p:sp>
    </p:spTree>
    <p:extLst>
      <p:ext uri="{BB962C8B-B14F-4D97-AF65-F5344CB8AC3E}">
        <p14:creationId xmlns:p14="http://schemas.microsoft.com/office/powerpoint/2010/main" val="4110349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E2F026-6053-130E-649B-79757096C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9" y="978409"/>
            <a:ext cx="11149874" cy="12983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What about DAQ_Packets.h?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CC11005-BC53-5976-9587-FB0B62EF6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8CFBEC0-9BB1-4A1B-770D-BD830C7CCE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699"/>
          <a:stretch>
            <a:fillRect/>
          </a:stretch>
        </p:blipFill>
        <p:spPr>
          <a:xfrm>
            <a:off x="517869" y="2414725"/>
            <a:ext cx="5450641" cy="3154680"/>
          </a:xfrm>
          <a:prstGeom prst="rect">
            <a:avLst/>
          </a:prstGeom>
        </p:spPr>
      </p:pic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7C59423-E4BD-A6D6-FA34-D6002547F3E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5771" b="1"/>
          <a:stretch>
            <a:fillRect/>
          </a:stretch>
        </p:blipFill>
        <p:spPr>
          <a:xfrm>
            <a:off x="6220441" y="2414725"/>
            <a:ext cx="5450641" cy="315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0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642CC-2C79-23B3-4525-00DC48926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CMBTL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69A7C-1697-7C8D-0ACA-8228992EC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578608"/>
            <a:ext cx="5574792" cy="3767328"/>
          </a:xfrm>
        </p:spPr>
        <p:txBody>
          <a:bodyPr/>
          <a:lstStyle/>
          <a:p>
            <a:r>
              <a:rPr lang="en-US" dirty="0"/>
              <a:t>Store sensor data in a consistent but extensible way</a:t>
            </a:r>
          </a:p>
          <a:p>
            <a:r>
              <a:rPr lang="en-US" dirty="0"/>
              <a:t>Many sensors have very similar </a:t>
            </a:r>
            <a:r>
              <a:rPr lang="en-US" dirty="0" err="1"/>
              <a:t>funcitionality</a:t>
            </a:r>
            <a:r>
              <a:rPr lang="en-US" dirty="0"/>
              <a:t>, implement DRY (“Don’t Repeat Yourself”) philosophy. Uses Template Metaprogramming (“TMP”) to achieve this</a:t>
            </a:r>
          </a:p>
          <a:p>
            <a:r>
              <a:rPr lang="en-US" dirty="0"/>
              <a:t>Implement functionality to compress sensor data, useful for bandwidth-constrained competition settings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17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774D1D-BFBC-CD6A-D6F2-0C0EAD4C1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082"/>
            <a:ext cx="12192000" cy="665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30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6B7AD-4BC9-52D2-7191-6B0F9D34D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Base Infrastructure (Very generic)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454DBD-5AB3-5665-BCC2-D241F2E60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246" y="1739453"/>
            <a:ext cx="8487508" cy="463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849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7950A-FB3C-6234-E6BD-41A6E3B2D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Our Sensor Suite (Implementation)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ECFC89-EE82-A83A-161E-6643C23E0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338" y="1709928"/>
            <a:ext cx="8495323" cy="463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274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0C32F-86CD-DC55-22E2-1DE0925EB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Binary Buffer -Dependency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EE5C4B-3982-ACDA-F701-3C3BD01F9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522" y="1597068"/>
            <a:ext cx="8904956" cy="487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967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11839-2779-510C-5A9B-4A11AD89D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Understand how to interact with current sensor suite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E4674-C0C2-1077-6BFA-47D27076FB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16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9B3BB2-7745-3874-0D8E-FB7B9A807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9" y="978409"/>
            <a:ext cx="11149874" cy="12983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CMBTL_DAQInfrastructure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CC11005-BC53-5976-9587-FB0B62EF6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B527E7E-7AEA-6EDE-88BE-71B224C245A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835"/>
          <a:stretch>
            <a:fillRect/>
          </a:stretch>
        </p:blipFill>
        <p:spPr>
          <a:xfrm>
            <a:off x="517869" y="2414725"/>
            <a:ext cx="5450641" cy="3154680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20513E3-BE2F-9138-F001-11D0CA83C50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538" r="13821" b="-3"/>
          <a:stretch>
            <a:fillRect/>
          </a:stretch>
        </p:blipFill>
        <p:spPr>
          <a:xfrm>
            <a:off x="6220441" y="2414725"/>
            <a:ext cx="5450641" cy="31546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896274-8764-A7E4-29C6-0C4AEE662C1F}"/>
              </a:ext>
            </a:extLst>
          </p:cNvPr>
          <p:cNvSpPr txBox="1"/>
          <p:nvPr/>
        </p:nvSpPr>
        <p:spPr>
          <a:xfrm>
            <a:off x="6350696" y="5793288"/>
            <a:ext cx="5320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Arduino libraries use </a:t>
            </a:r>
            <a:r>
              <a:rPr lang="en-US" dirty="0" err="1"/>
              <a:t>src</a:t>
            </a:r>
            <a:r>
              <a:rPr lang="en-US" dirty="0"/>
              <a:t>/ as their main code directory</a:t>
            </a:r>
          </a:p>
        </p:txBody>
      </p:sp>
    </p:spTree>
    <p:extLst>
      <p:ext uri="{BB962C8B-B14F-4D97-AF65-F5344CB8AC3E}">
        <p14:creationId xmlns:p14="http://schemas.microsoft.com/office/powerpoint/2010/main" val="3952224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BDD7D-AA6F-6006-4821-26BBFB906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Define Sensor Suite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F19136-AF6A-3AE9-7298-D1F5B18392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0092" y="2112453"/>
            <a:ext cx="5227669" cy="24653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48FDF6-CC8C-A11F-44DB-58091919C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761" y="1897305"/>
            <a:ext cx="5981856" cy="28956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C176D3-E799-FD62-CBFC-2AD5A61D47E7}"/>
              </a:ext>
            </a:extLst>
          </p:cNvPr>
          <p:cNvSpPr txBox="1"/>
          <p:nvPr/>
        </p:nvSpPr>
        <p:spPr>
          <a:xfrm>
            <a:off x="6096000" y="4792981"/>
            <a:ext cx="5778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Tuple of our sensors</a:t>
            </a:r>
          </a:p>
        </p:txBody>
      </p:sp>
    </p:spTree>
    <p:extLst>
      <p:ext uri="{BB962C8B-B14F-4D97-AF65-F5344CB8AC3E}">
        <p14:creationId xmlns:p14="http://schemas.microsoft.com/office/powerpoint/2010/main" val="842229076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139</Words>
  <Application>Microsoft Office PowerPoint</Application>
  <PresentationFormat>Widescreen</PresentationFormat>
  <Paragraphs>24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Bierstadt</vt:lpstr>
      <vt:lpstr>GestaltVTI</vt:lpstr>
      <vt:lpstr>Commboard Transmission System (“CMBTL”)</vt:lpstr>
      <vt:lpstr>CMBTL Motivation</vt:lpstr>
      <vt:lpstr>PowerPoint Presentation</vt:lpstr>
      <vt:lpstr>Base Infrastructure (Very generic)</vt:lpstr>
      <vt:lpstr>Our Sensor Suite (Implementation)</vt:lpstr>
      <vt:lpstr>Binary Buffer -Dependency</vt:lpstr>
      <vt:lpstr>Step 1: Understand how to interact with current sensor suite</vt:lpstr>
      <vt:lpstr>CMBTL_DAQInfrastructure</vt:lpstr>
      <vt:lpstr>Define Sensor Suite</vt:lpstr>
      <vt:lpstr>Indices for Sensors</vt:lpstr>
      <vt:lpstr>Generate Functions Based on Sensors in Tuple</vt:lpstr>
      <vt:lpstr>Let’s See This is Practice</vt:lpstr>
      <vt:lpstr>PowerPoint Presentation</vt:lpstr>
      <vt:lpstr>Retrieving Data</vt:lpstr>
      <vt:lpstr>What about DAQ_Packets.h?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Jenkins, Alaric W</dc:creator>
  <cp:lastModifiedBy>Jenkins, Alaric W</cp:lastModifiedBy>
  <cp:revision>3</cp:revision>
  <dcterms:created xsi:type="dcterms:W3CDTF">2025-09-18T21:31:55Z</dcterms:created>
  <dcterms:modified xsi:type="dcterms:W3CDTF">2025-09-18T23:21:14Z</dcterms:modified>
</cp:coreProperties>
</file>