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73" r:id="rId7"/>
    <p:sldId id="374" r:id="rId8"/>
    <p:sldId id="382" r:id="rId9"/>
    <p:sldId id="383" r:id="rId10"/>
    <p:sldId id="384" r:id="rId11"/>
    <p:sldId id="385" r:id="rId12"/>
    <p:sldId id="386" r:id="rId13"/>
    <p:sldId id="375" r:id="rId14"/>
    <p:sldId id="387" r:id="rId15"/>
    <p:sldId id="365" r:id="rId16"/>
    <p:sldId id="3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5388" autoAdjust="0"/>
  </p:normalViewPr>
  <p:slideViewPr>
    <p:cSldViewPr snapToGrid="0" snapToObjects="1" showGuides="1">
      <p:cViewPr varScale="1">
        <p:scale>
          <a:sx n="88" d="100"/>
          <a:sy n="88" d="100"/>
        </p:scale>
        <p:origin x="223" y="5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60A31-2436-5FE6-C4A9-74D07CEFA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5C9554-B66C-E8D0-5DC9-8E93C3BA37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F632BC-6392-7E4B-8502-7BBEBF3D1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A9C18-831B-0F2B-A4B4-845DAE3F1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4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DAQ Meeting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 err="1"/>
              <a:t>DeadLines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Testing Class</a:t>
            </a:r>
          </a:p>
          <a:p>
            <a:pPr marL="0" indent="0">
              <a:buNone/>
            </a:pPr>
            <a:r>
              <a:rPr lang="en-US" b="1" dirty="0"/>
              <a:t>- Tuesday 09/30/2025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Sensor Testing</a:t>
            </a:r>
          </a:p>
          <a:p>
            <a:r>
              <a:rPr lang="en-US" dirty="0"/>
              <a:t>All hall effects and RPMs tested by 10/09/2025</a:t>
            </a:r>
          </a:p>
          <a:p>
            <a:pPr marL="0" indent="0">
              <a:buNone/>
            </a:pPr>
            <a:r>
              <a:rPr lang="en-US" b="1" dirty="0"/>
              <a:t>1256 ADC</a:t>
            </a:r>
          </a:p>
          <a:p>
            <a:r>
              <a:rPr lang="en-US" dirty="0"/>
              <a:t>Data recording by 10/02/2025</a:t>
            </a:r>
          </a:p>
          <a:p>
            <a:pPr marL="0" indent="0">
              <a:buNone/>
            </a:pPr>
            <a:r>
              <a:rPr lang="en-US" b="1" dirty="0"/>
              <a:t>PCB Design Rev12025</a:t>
            </a:r>
          </a:p>
          <a:p>
            <a:r>
              <a:rPr lang="en-US" dirty="0"/>
              <a:t>Rough draft 10/09/2025</a:t>
            </a:r>
          </a:p>
          <a:p>
            <a:endParaRPr lang="en-US" dirty="0"/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81DBC-B99A-B034-3857-468CBE7FE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E96C-3BBF-90F6-AF58-1598D7084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 err="1"/>
              <a:t>DeadLines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8A18A-86ED-3743-0F01-93C284D2219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PCB Design 1256 Board</a:t>
            </a:r>
          </a:p>
          <a:p>
            <a:r>
              <a:rPr lang="en-US" dirty="0"/>
              <a:t>Rough draft 10/09/2025</a:t>
            </a:r>
          </a:p>
          <a:p>
            <a:pPr marL="0" indent="0">
              <a:buNone/>
            </a:pPr>
            <a:r>
              <a:rPr lang="en-US" b="1" dirty="0"/>
              <a:t>Strain Gauges</a:t>
            </a:r>
          </a:p>
          <a:p>
            <a:r>
              <a:rPr lang="en-US" dirty="0"/>
              <a:t>Have an operational strain gauge 10/09/2025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234FB7-D39F-5D86-91F0-C5644960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592D-28B0-AD02-71B9-5D5607BF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717BA-A995-E57F-D7DA-9B1F7F294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 synchronization w Can / Data-Saving</a:t>
            </a:r>
          </a:p>
          <a:p>
            <a:r>
              <a:rPr lang="en-US" dirty="0"/>
              <a:t>Time Synchronization W </a:t>
            </a:r>
            <a:r>
              <a:rPr lang="en-US" dirty="0" err="1"/>
              <a:t>XBees</a:t>
            </a:r>
            <a:endParaRPr lang="en-US" dirty="0"/>
          </a:p>
          <a:p>
            <a:r>
              <a:rPr lang="en-US" dirty="0"/>
              <a:t>Stable Voltage Supply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ADCs</a:t>
            </a:r>
          </a:p>
          <a:p>
            <a:r>
              <a:rPr lang="en-US" dirty="0"/>
              <a:t>Strain Gauges</a:t>
            </a:r>
          </a:p>
          <a:p>
            <a:r>
              <a:rPr lang="en-US" dirty="0"/>
              <a:t>PCB Design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Scripting Deployment</a:t>
            </a:r>
          </a:p>
          <a:p>
            <a:r>
              <a:rPr lang="en-US" dirty="0"/>
              <a:t>Car wiring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Overcoming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Nervousness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FB94-BB50-B0CF-A2A8-46F0C385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Joseph &amp; Colin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16E86-8264-5262-EA33-EB438ADBE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571500">
              <a:buFontTx/>
              <a:buChar char="-"/>
            </a:pPr>
            <a:r>
              <a:rPr lang="en-US" sz="4400" dirty="0"/>
              <a:t>sensor testing and validation</a:t>
            </a:r>
          </a:p>
          <a:p>
            <a:pPr marL="571500" indent="-571500">
              <a:buFontTx/>
              <a:buChar char="-"/>
            </a:pP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6FE0D-179E-BDA3-48F2-ACB853AE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B0CB-6F80-6F51-61E1-8972CD53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Glenn &amp; Kyle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788C0-83BC-E45B-7FDF-2ED7E72E28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Altium PCB design</a:t>
            </a:r>
          </a:p>
          <a:p>
            <a:r>
              <a:rPr lang="en-US" dirty="0"/>
              <a:t>- 1256 board, 2DREV12025</a:t>
            </a:r>
          </a:p>
        </p:txBody>
      </p:sp>
    </p:spTree>
    <p:extLst>
      <p:ext uri="{BB962C8B-B14F-4D97-AF65-F5344CB8AC3E}">
        <p14:creationId xmlns:p14="http://schemas.microsoft.com/office/powerpoint/2010/main" val="133088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5EB1-4FC6-267A-B27A-527EAB9F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6ACC5-9064-DB88-1EA6-BF7D04897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Strain Gauges / 1256 / PCB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7DB7E-7986-50A8-591E-EA79F3BF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2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9404-DA0F-9178-78F7-73F7166B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B28B6-8058-9B60-1AB6-BD7307D65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1256 / Website / Test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3E3AF-0A26-3139-84DE-D9E59E94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3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0FF0-6FBB-419F-ACFF-E3DD823D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Dhruvith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D313C-725B-8E76-0AA5-6E98CD76B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Strain Gauges / Car Wiring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DDD59-9524-8201-834A-E4C0932B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0513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{AD229547-4F9B-41E0-BB5B-0E13B52DEE53}TFe8699e8e-689b-4d7e-abcf-e888fd749829db3118dc_win32-d573b439b56f</Template>
  <TotalTime>25</TotalTime>
  <Words>157</Words>
  <Application>Microsoft Office PowerPoint</Application>
  <PresentationFormat>Widescreen</PresentationFormat>
  <Paragraphs>60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Biome</vt:lpstr>
      <vt:lpstr>Calibri</vt:lpstr>
      <vt:lpstr>Custom</vt:lpstr>
      <vt:lpstr>DAQ Meeting</vt:lpstr>
      <vt:lpstr>Agenda</vt:lpstr>
      <vt:lpstr>The Power of</vt:lpstr>
      <vt:lpstr>Overcoming </vt:lpstr>
      <vt:lpstr>Joseph &amp; Colin</vt:lpstr>
      <vt:lpstr>Glenn &amp; Kyle</vt:lpstr>
      <vt:lpstr>Andrew</vt:lpstr>
      <vt:lpstr>Alaric</vt:lpstr>
      <vt:lpstr>Dhruvith</vt:lpstr>
      <vt:lpstr>DeadLines</vt:lpstr>
      <vt:lpstr>DeadLines</vt:lpstr>
      <vt:lpstr>SELECTING VISUAL AIDS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Jenkins, Alaric W</dc:creator>
  <cp:lastModifiedBy>Jenkins, Alaric W</cp:lastModifiedBy>
  <cp:revision>2</cp:revision>
  <dcterms:created xsi:type="dcterms:W3CDTF">2025-09-25T22:58:30Z</dcterms:created>
  <dcterms:modified xsi:type="dcterms:W3CDTF">2025-09-25T23:24:06Z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