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ae595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ae595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ae595a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ae595a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ae595a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ae595a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8ae595a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8ae595a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ae595a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8ae595a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HeGVeBWECu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olmathgam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Georgia Mollet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 put four interactive buttons below a title as well as an icon on the tab name so you know that page is the home. In the bottom section i put a picture of a wealthy </a:t>
            </a:r>
            <a:r>
              <a:rPr lang="en" sz="1200"/>
              <a:t>businessman</a:t>
            </a:r>
            <a:r>
              <a:rPr lang="en" sz="1200"/>
              <a:t> (me) and my name so you know i am the wealthy </a:t>
            </a:r>
            <a:r>
              <a:rPr lang="en" sz="1200"/>
              <a:t>businessman</a:t>
            </a:r>
            <a:r>
              <a:rPr lang="en" sz="1200"/>
              <a:t>. As all my pages i put a footer on the bottom right of my page and stuck to a dull green color for  the theme of this home page.</a:t>
            </a:r>
            <a:endParaRPr sz="1200"/>
          </a:p>
        </p:txBody>
      </p:sp>
      <p:sp>
        <p:nvSpPr>
          <p:cNvPr id="62" name="Google Shape;62;p14"/>
          <p:cNvSpPr txBox="1"/>
          <p:nvPr/>
        </p:nvSpPr>
        <p:spPr>
          <a:xfrm>
            <a:off x="424500" y="2387100"/>
            <a:ext cx="1797000" cy="369300"/>
          </a:xfrm>
          <a:prstGeom prst="rect">
            <a:avLst/>
          </a:prstGeom>
          <a:noFill/>
          <a:ln cap="flat" cmpd="sng" w="9525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70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Button1</a:t>
            </a:r>
            <a:endParaRPr sz="1200">
              <a:solidFill>
                <a:srgbClr val="8970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50800" y="2387100"/>
            <a:ext cx="1797000" cy="369300"/>
          </a:xfrm>
          <a:prstGeom prst="rect">
            <a:avLst/>
          </a:prstGeom>
          <a:noFill/>
          <a:ln cap="flat" cmpd="sng" w="9525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70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Button2</a:t>
            </a:r>
            <a:endParaRPr sz="1200">
              <a:solidFill>
                <a:srgbClr val="8970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572000" y="2387100"/>
            <a:ext cx="1797000" cy="369300"/>
          </a:xfrm>
          <a:prstGeom prst="rect">
            <a:avLst/>
          </a:prstGeom>
          <a:noFill/>
          <a:ln cap="flat" cmpd="sng" w="9525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70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Button3</a:t>
            </a:r>
            <a:endParaRPr sz="1200">
              <a:solidFill>
                <a:srgbClr val="8970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669000" y="2387100"/>
            <a:ext cx="1797000" cy="369300"/>
          </a:xfrm>
          <a:prstGeom prst="rect">
            <a:avLst/>
          </a:prstGeom>
          <a:noFill/>
          <a:ln cap="flat" cmpd="sng" w="9525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70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Button4</a:t>
            </a:r>
            <a:endParaRPr sz="1200">
              <a:solidFill>
                <a:srgbClr val="8970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Family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42800" y="1311700"/>
            <a:ext cx="1540500" cy="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50" u="sng">
                <a:solidFill>
                  <a:schemeClr val="hlink"/>
                </a:solidFill>
                <a:hlinkClick r:id="rId3"/>
              </a:rPr>
              <a:t>Family Feud Episode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950"/>
              <a:t>I put </a:t>
            </a:r>
            <a:r>
              <a:rPr lang="en" sz="950"/>
              <a:t>pictures of two families so you know that i am talking about my family. Neither of those pictures include anyone i know.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50"/>
          </a:p>
        </p:txBody>
      </p:sp>
      <p:cxnSp>
        <p:nvCxnSpPr>
          <p:cNvPr id="72" name="Google Shape;72;p15"/>
          <p:cNvCxnSpPr>
            <a:stCxn id="73" idx="2"/>
            <a:endCxn id="74" idx="0"/>
          </p:cNvCxnSpPr>
          <p:nvPr/>
        </p:nvCxnSpPr>
        <p:spPr>
          <a:xfrm flipH="1" rot="-5400000">
            <a:off x="3407025" y="382925"/>
            <a:ext cx="1474200" cy="2537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" name="Google Shape;75;p15"/>
          <p:cNvCxnSpPr>
            <a:stCxn id="76" idx="2"/>
            <a:endCxn id="77" idx="0"/>
          </p:cNvCxnSpPr>
          <p:nvPr/>
        </p:nvCxnSpPr>
        <p:spPr>
          <a:xfrm flipH="1" rot="-5400000">
            <a:off x="1395700" y="3357850"/>
            <a:ext cx="20463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4" idx="2"/>
            <a:endCxn id="79" idx="0"/>
          </p:cNvCxnSpPr>
          <p:nvPr/>
        </p:nvCxnSpPr>
        <p:spPr>
          <a:xfrm flipH="1" rot="-5400000">
            <a:off x="4922225" y="3245400"/>
            <a:ext cx="1626300" cy="6453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0" name="Google Shape;80;p15"/>
          <p:cNvCxnSpPr>
            <a:stCxn id="81" idx="0"/>
            <a:endCxn id="74" idx="2"/>
          </p:cNvCxnSpPr>
          <p:nvPr/>
        </p:nvCxnSpPr>
        <p:spPr>
          <a:xfrm rot="-5400000">
            <a:off x="4012350" y="2980900"/>
            <a:ext cx="1626300" cy="11745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2105175" y="54822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Grandma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649500" y="1968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Stepmom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43675" y="2388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Dad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288900" y="4381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Jay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469200" y="4381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Me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649500" y="4381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Sophia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047375" y="2388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Mom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294200" y="43813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Erika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>
            <a:stCxn id="83" idx="0"/>
            <a:endCxn id="74" idx="2"/>
          </p:cNvCxnSpPr>
          <p:nvPr/>
        </p:nvCxnSpPr>
        <p:spPr>
          <a:xfrm flipH="1" rot="5400000">
            <a:off x="5924850" y="2242900"/>
            <a:ext cx="1626300" cy="26505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5" name="Google Shape;85;p15"/>
          <p:cNvCxnSpPr>
            <a:stCxn id="77" idx="0"/>
            <a:endCxn id="74" idx="1"/>
          </p:cNvCxnSpPr>
          <p:nvPr/>
        </p:nvCxnSpPr>
        <p:spPr>
          <a:xfrm rot="-5400000">
            <a:off x="2626300" y="2363950"/>
            <a:ext cx="1809600" cy="22251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6" name="Google Shape;86;p15"/>
          <p:cNvCxnSpPr>
            <a:stCxn id="83" idx="0"/>
            <a:endCxn id="82" idx="2"/>
          </p:cNvCxnSpPr>
          <p:nvPr/>
        </p:nvCxnSpPr>
        <p:spPr>
          <a:xfrm flipH="1" rot="5400000">
            <a:off x="7126650" y="3444700"/>
            <a:ext cx="1626300" cy="2469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3873550" y="54822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Grandpa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41925" y="54822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Oma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7529300" y="548225"/>
            <a:ext cx="1540500" cy="366300"/>
          </a:xfrm>
          <a:prstGeom prst="rect">
            <a:avLst/>
          </a:prstGeom>
          <a:noFill/>
          <a:ln cap="flat" cmpd="sng" w="19050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Opa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5"/>
          <p:cNvCxnSpPr>
            <a:stCxn id="88" idx="2"/>
            <a:endCxn id="82" idx="0"/>
          </p:cNvCxnSpPr>
          <p:nvPr/>
        </p:nvCxnSpPr>
        <p:spPr>
          <a:xfrm flipH="1" rot="-5400000">
            <a:off x="6377225" y="949475"/>
            <a:ext cx="1474200" cy="14043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" name="Google Shape;91;p15"/>
          <p:cNvCxnSpPr>
            <a:stCxn id="89" idx="2"/>
            <a:endCxn id="82" idx="0"/>
          </p:cNvCxnSpPr>
          <p:nvPr/>
        </p:nvCxnSpPr>
        <p:spPr>
          <a:xfrm rot="5400000">
            <a:off x="7320950" y="1410125"/>
            <a:ext cx="1474200" cy="4830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" name="Google Shape;92;p15"/>
          <p:cNvCxnSpPr>
            <a:stCxn id="87" idx="2"/>
            <a:endCxn id="74" idx="0"/>
          </p:cNvCxnSpPr>
          <p:nvPr/>
        </p:nvCxnSpPr>
        <p:spPr>
          <a:xfrm flipH="1" rot="-5400000">
            <a:off x="4291150" y="1267175"/>
            <a:ext cx="1474200" cy="768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do after school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(I live in Calgary)</a:t>
            </a:r>
            <a:endParaRPr sz="12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106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10169"/>
                </a:solidFill>
              </a:rPr>
              <a:t>4pm :</a:t>
            </a:r>
            <a:r>
              <a:rPr lang="en" sz="1000">
                <a:solidFill>
                  <a:srgbClr val="69638F"/>
                </a:solidFill>
              </a:rPr>
              <a:t>-get home -spend time with little sister/</a:t>
            </a:r>
            <a:r>
              <a:rPr lang="en" sz="1000">
                <a:solidFill>
                  <a:srgbClr val="69638F"/>
                </a:solidFill>
              </a:rPr>
              <a:t>family</a:t>
            </a:r>
            <a:endParaRPr sz="1000">
              <a:solidFill>
                <a:srgbClr val="69638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10169"/>
                </a:solidFill>
              </a:rPr>
              <a:t>5pm : </a:t>
            </a:r>
            <a:r>
              <a:rPr lang="en" sz="1000">
                <a:solidFill>
                  <a:srgbClr val="69638F"/>
                </a:solidFill>
              </a:rPr>
              <a:t>-make/have dinner</a:t>
            </a:r>
            <a:endParaRPr sz="1000">
              <a:solidFill>
                <a:srgbClr val="69638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10169"/>
                </a:solidFill>
              </a:rPr>
              <a:t>6pm : </a:t>
            </a:r>
            <a:r>
              <a:rPr lang="en" sz="1000">
                <a:solidFill>
                  <a:srgbClr val="69638F"/>
                </a:solidFill>
              </a:rPr>
              <a:t>-Sophia (little sister) gets bath/ put to bed -start homework</a:t>
            </a:r>
            <a:endParaRPr sz="1000">
              <a:solidFill>
                <a:srgbClr val="69638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10169"/>
                </a:solidFill>
              </a:rPr>
              <a:t>7pm : </a:t>
            </a:r>
            <a:r>
              <a:rPr lang="en" sz="1000">
                <a:solidFill>
                  <a:srgbClr val="69638F"/>
                </a:solidFill>
              </a:rPr>
              <a:t>-am i actually still doing homework or am i distracted?</a:t>
            </a:r>
            <a:endParaRPr sz="1000">
              <a:solidFill>
                <a:srgbClr val="69638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10169"/>
                </a:solidFill>
              </a:rPr>
              <a:t>8pm :</a:t>
            </a:r>
            <a:r>
              <a:rPr lang="en" sz="1000">
                <a:solidFill>
                  <a:srgbClr val="69638F"/>
                </a:solidFill>
              </a:rPr>
              <a:t>-play some games</a:t>
            </a:r>
            <a:endParaRPr sz="1000">
              <a:solidFill>
                <a:srgbClr val="69638F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69638F"/>
                </a:solidFill>
              </a:rPr>
              <a:t>the games i might play:</a:t>
            </a:r>
            <a:endParaRPr i="1" sz="1000">
              <a:solidFill>
                <a:srgbClr val="69638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69638F"/>
              </a:buClr>
              <a:buSzPts val="1000"/>
              <a:buChar char="●"/>
            </a:pPr>
            <a:r>
              <a:rPr lang="en" sz="1000">
                <a:solidFill>
                  <a:srgbClr val="69638F"/>
                </a:solidFill>
              </a:rPr>
              <a:t>Valorant</a:t>
            </a:r>
            <a:endParaRPr sz="1000">
              <a:solidFill>
                <a:srgbClr val="69638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38F"/>
              </a:buClr>
              <a:buSzPts val="1000"/>
              <a:buChar char="●"/>
            </a:pPr>
            <a:r>
              <a:rPr lang="en" sz="1000">
                <a:solidFill>
                  <a:srgbClr val="69638F"/>
                </a:solidFill>
              </a:rPr>
              <a:t>Minecraft</a:t>
            </a:r>
            <a:endParaRPr sz="1000">
              <a:solidFill>
                <a:srgbClr val="69638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38F"/>
              </a:buClr>
              <a:buSzPts val="1000"/>
              <a:buChar char="●"/>
            </a:pPr>
            <a:r>
              <a:rPr lang="en" sz="1000">
                <a:solidFill>
                  <a:srgbClr val="69638F"/>
                </a:solidFill>
              </a:rPr>
              <a:t>Stardew Valley</a:t>
            </a:r>
            <a:endParaRPr sz="1000">
              <a:solidFill>
                <a:srgbClr val="69638F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38F"/>
              </a:buClr>
              <a:buSzPts val="1000"/>
              <a:buChar char="●"/>
            </a:pPr>
            <a:r>
              <a:rPr lang="en" sz="1000">
                <a:solidFill>
                  <a:srgbClr val="69638F"/>
                </a:solidFill>
              </a:rPr>
              <a:t>League of Legends</a:t>
            </a:r>
            <a:endParaRPr sz="1000">
              <a:solidFill>
                <a:srgbClr val="69638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10169"/>
                </a:solidFill>
              </a:rPr>
              <a:t>10pm </a:t>
            </a:r>
            <a:r>
              <a:rPr lang="en" sz="1000">
                <a:solidFill>
                  <a:srgbClr val="69638F"/>
                </a:solidFill>
              </a:rPr>
              <a:t>-get into bed</a:t>
            </a:r>
            <a:endParaRPr sz="1000">
              <a:solidFill>
                <a:srgbClr val="69638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10169"/>
                </a:solidFill>
              </a:rPr>
              <a:t>10:30pm-2am </a:t>
            </a:r>
            <a:r>
              <a:rPr lang="en" sz="1000">
                <a:solidFill>
                  <a:srgbClr val="69638F"/>
                </a:solidFill>
              </a:rPr>
              <a:t>-actually fall asleep</a:t>
            </a:r>
            <a:endParaRPr sz="1000">
              <a:solidFill>
                <a:srgbClr val="69638F"/>
              </a:solidFill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9638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i cannot stand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D3B0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Cocomelon.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 have a two year old sister who , until recently, was obsessed with the show Cocomelon. I have memorized most of the songs as they are the same tune with different words. </a:t>
            </a:r>
            <a:endParaRPr sz="12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Ice cream cake</a:t>
            </a:r>
            <a:endParaRPr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raw mushrooms</a:t>
            </a:r>
            <a:endParaRPr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getting a phone call i have to pick up</a:t>
            </a:r>
            <a:endParaRPr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licorice</a:t>
            </a:r>
            <a:endParaRPr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b="1" lang="en" sz="1100">
                <a:solidFill>
                  <a:srgbClr val="D3B0C2"/>
                </a:solidFill>
              </a:rPr>
              <a:t>Cocomelon</a:t>
            </a:r>
            <a:endParaRPr b="1"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The Emoji Movie</a:t>
            </a:r>
            <a:endParaRPr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My feet touching plants when swimming</a:t>
            </a:r>
            <a:endParaRPr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Cutting peppers with a dull knife (very unsafe)</a:t>
            </a:r>
            <a:endParaRPr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Horror movies/games</a:t>
            </a:r>
            <a:endParaRPr sz="1100">
              <a:solidFill>
                <a:srgbClr val="D3B0C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3B0C2"/>
              </a:buClr>
              <a:buSzPts val="1100"/>
              <a:buChar char="●"/>
            </a:pPr>
            <a:r>
              <a:rPr lang="en" sz="1100">
                <a:solidFill>
                  <a:srgbClr val="D3B0C2"/>
                </a:solidFill>
              </a:rPr>
              <a:t>french Onion soup</a:t>
            </a:r>
            <a:endParaRPr sz="1100">
              <a:solidFill>
                <a:srgbClr val="D3B0C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Life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game means a lot to me so i will put a link to it through the site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https://www.coolmathgames.com/</a:t>
            </a:r>
            <a:r>
              <a:rPr lang="en"/>
              <a:t> </a:t>
            </a:r>
            <a:r>
              <a:rPr lang="en"/>
              <a:t>. “Duck Life” is such an intense game that sums up how i feel about me own life and deeply reflects my personal ambitions.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CFC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