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handoutMasterIdLst>
    <p:handoutMasterId r:id="rId20"/>
  </p:handoutMasterIdLst>
  <p:sldIdLst>
    <p:sldId id="394" r:id="rId2"/>
    <p:sldId id="392" r:id="rId3"/>
    <p:sldId id="386" r:id="rId4"/>
    <p:sldId id="387" r:id="rId5"/>
    <p:sldId id="396" r:id="rId6"/>
    <p:sldId id="388" r:id="rId7"/>
    <p:sldId id="393" r:id="rId8"/>
    <p:sldId id="397" r:id="rId9"/>
    <p:sldId id="398" r:id="rId10"/>
    <p:sldId id="399" r:id="rId11"/>
    <p:sldId id="400" r:id="rId12"/>
    <p:sldId id="389" r:id="rId13"/>
    <p:sldId id="390" r:id="rId14"/>
    <p:sldId id="391" r:id="rId15"/>
    <p:sldId id="401" r:id="rId16"/>
    <p:sldId id="402" r:id="rId17"/>
    <p:sldId id="403" r:id="rId18"/>
  </p:sldIdLst>
  <p:sldSz cx="12192000" cy="6858000"/>
  <p:notesSz cx="6858000" cy="9144000"/>
  <p:custDataLst>
    <p:tags r:id="rId21"/>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na Drimmel" initials="CD" lastIdx="3" clrIdx="0">
    <p:extLst>
      <p:ext uri="{19B8F6BF-5375-455C-9EA6-DF929625EA0E}">
        <p15:presenceInfo xmlns:p15="http://schemas.microsoft.com/office/powerpoint/2012/main" userId="c022c9616c43c97f" providerId="Windows Live"/>
      </p:ext>
    </p:extLst>
  </p:cmAuthor>
  <p:cmAuthor id="2" name="Georgia Clay" initials="G" lastIdx="1" clrIdx="1">
    <p:extLst>
      <p:ext uri="{19B8F6BF-5375-455C-9EA6-DF929625EA0E}">
        <p15:presenceInfo xmlns:p15="http://schemas.microsoft.com/office/powerpoint/2012/main" userId="6d331b0a9d9955f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D3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82" autoAdjust="0"/>
    <p:restoredTop sz="65314" autoAdjust="0"/>
  </p:normalViewPr>
  <p:slideViewPr>
    <p:cSldViewPr snapToGrid="0" showGuides="1">
      <p:cViewPr varScale="1">
        <p:scale>
          <a:sx n="45" d="100"/>
          <a:sy n="45" d="100"/>
        </p:scale>
        <p:origin x="1376" y="40"/>
      </p:cViewPr>
      <p:guideLst>
        <p:guide pos="3840"/>
        <p:guide orient="horz" pos="2160"/>
      </p:guideLst>
    </p:cSldViewPr>
  </p:slideViewPr>
  <p:notesTextViewPr>
    <p:cViewPr>
      <p:scale>
        <a:sx n="1" d="1"/>
        <a:sy n="1" d="1"/>
      </p:scale>
      <p:origin x="0" y="0"/>
    </p:cViewPr>
  </p:notesTextViewPr>
  <p:notesViewPr>
    <p:cSldViewPr snapToGrid="0" showGuides="1">
      <p:cViewPr varScale="1">
        <p:scale>
          <a:sx n="94" d="100"/>
          <a:sy n="94" d="100"/>
        </p:scale>
        <p:origin x="3606"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dirty="0"/>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064D662-6B32-41D5-8E1A-96A9B6FAE509}" type="datetimeFigureOut">
              <a:rPr lang="de-AT" smtClean="0"/>
              <a:t>16.01.2023</a:t>
            </a:fld>
            <a:endParaRPr lang="de-AT" dirty="0"/>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dirty="0"/>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55DAD7-9648-4334-9973-3F53D86295A5}" type="slidenum">
              <a:rPr lang="de-AT" smtClean="0"/>
              <a:t>‹#›</a:t>
            </a:fld>
            <a:endParaRPr lang="de-AT" dirty="0"/>
          </a:p>
        </p:txBody>
      </p:sp>
    </p:spTree>
    <p:extLst>
      <p:ext uri="{BB962C8B-B14F-4D97-AF65-F5344CB8AC3E}">
        <p14:creationId xmlns:p14="http://schemas.microsoft.com/office/powerpoint/2010/main" val="15038433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BCA5CE-CF9B-49B4-9F54-EA4676D5EF6F}" type="datetimeFigureOut">
              <a:rPr lang="de-AT" smtClean="0"/>
              <a:t>16.01.2023</a:t>
            </a:fld>
            <a:endParaRPr lang="de-AT"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AT" dirty="0"/>
              <a:t>Formatvorlagen des Textmasters bearbeiten</a:t>
            </a:r>
          </a:p>
          <a:p>
            <a:pPr lvl="1"/>
            <a:r>
              <a:rPr lang="de-AT" dirty="0"/>
              <a:t>Zweite Ebene</a:t>
            </a:r>
          </a:p>
          <a:p>
            <a:pPr lvl="2"/>
            <a:r>
              <a:rPr lang="de-AT" dirty="0"/>
              <a:t>Dritte Ebene</a:t>
            </a:r>
          </a:p>
          <a:p>
            <a:pPr lvl="3"/>
            <a:r>
              <a:rPr lang="de-AT" dirty="0"/>
              <a:t>Vierte Ebene</a:t>
            </a:r>
          </a:p>
          <a:p>
            <a:pPr lvl="4"/>
            <a:r>
              <a:rPr lang="de-AT" dirty="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53593F-2752-4925-959E-BC626CD185A1}" type="slidenum">
              <a:rPr lang="de-AT" smtClean="0"/>
              <a:t>‹#›</a:t>
            </a:fld>
            <a:endParaRPr lang="de-AT" dirty="0"/>
          </a:p>
        </p:txBody>
      </p:sp>
    </p:spTree>
    <p:extLst>
      <p:ext uri="{BB962C8B-B14F-4D97-AF65-F5344CB8AC3E}">
        <p14:creationId xmlns:p14="http://schemas.microsoft.com/office/powerpoint/2010/main" val="2912824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topic that came up for almost</a:t>
            </a:r>
            <a:r>
              <a:rPr lang="en-US" baseline="0" dirty="0" smtClean="0"/>
              <a:t> all of the groups as something you are either already using or could use to further explore your data is multi level modeling. Even if most of you aren’t going to use this in your final thesis we thought we could just give you an introduction today and you can use it in an exploratory way on your data even if you don’t end up including in your thesis.</a:t>
            </a:r>
          </a:p>
          <a:p>
            <a:r>
              <a:rPr lang="en-US" dirty="0" smtClean="0"/>
              <a:t>Disclaimer:</a:t>
            </a:r>
            <a:r>
              <a:rPr lang="en-US" baseline="0" dirty="0" smtClean="0"/>
              <a:t> this is a very big and complex topic. obviously we only have a limited time today so I don’t expect that after this you will find it easy or be able to run any model with no problems. I just want to give you an idea and </a:t>
            </a:r>
            <a:r>
              <a:rPr lang="en-US" baseline="0" dirty="0" err="1" smtClean="0"/>
              <a:t>familiarty</a:t>
            </a:r>
            <a:r>
              <a:rPr lang="en-US" baseline="0" dirty="0" smtClean="0"/>
              <a:t> with the basic ideas and </a:t>
            </a:r>
            <a:r>
              <a:rPr lang="en-US" baseline="0" dirty="0" err="1" smtClean="0"/>
              <a:t>priniciples</a:t>
            </a:r>
            <a:r>
              <a:rPr lang="en-US" baseline="0" dirty="0" smtClean="0"/>
              <a:t> so if you end up seeing them later </a:t>
            </a:r>
            <a:r>
              <a:rPr lang="en-US" baseline="0" dirty="0" err="1" smtClean="0"/>
              <a:t>e..g</a:t>
            </a:r>
            <a:r>
              <a:rPr lang="en-US" baseline="0" dirty="0" smtClean="0"/>
              <a:t> in your masters thesis, it won’t be so foreign and you will already have an understanding of why these models can be useful. </a:t>
            </a:r>
          </a:p>
          <a:p>
            <a:r>
              <a:rPr lang="en-US" baseline="0" dirty="0" smtClean="0"/>
              <a:t>For that reason I’m not going to go deeply into the statistics behind it and go heavy with lots of formulas and equations, we’re just </a:t>
            </a:r>
            <a:r>
              <a:rPr lang="en-US" baseline="0" dirty="0" err="1" smtClean="0"/>
              <a:t>gonna</a:t>
            </a:r>
            <a:r>
              <a:rPr lang="en-US" baseline="0" dirty="0" smtClean="0"/>
              <a:t> stick more to the underlying ideas and then go through some examples in R. </a:t>
            </a:r>
            <a:endParaRPr lang="en-US" dirty="0"/>
          </a:p>
        </p:txBody>
      </p:sp>
      <p:sp>
        <p:nvSpPr>
          <p:cNvPr id="4" name="Slide Number Placeholder 3"/>
          <p:cNvSpPr>
            <a:spLocks noGrp="1"/>
          </p:cNvSpPr>
          <p:nvPr>
            <p:ph type="sldNum" sz="quarter" idx="10"/>
          </p:nvPr>
        </p:nvSpPr>
        <p:spPr/>
        <p:txBody>
          <a:bodyPr/>
          <a:lstStyle/>
          <a:p>
            <a:fld id="{9C53593F-2752-4925-959E-BC626CD185A1}" type="slidenum">
              <a:rPr lang="de-AT" smtClean="0"/>
              <a:t>3</a:t>
            </a:fld>
            <a:endParaRPr lang="de-AT" dirty="0"/>
          </a:p>
        </p:txBody>
      </p:sp>
    </p:spTree>
    <p:extLst>
      <p:ext uri="{BB962C8B-B14F-4D97-AF65-F5344CB8AC3E}">
        <p14:creationId xmlns:p14="http://schemas.microsoft.com/office/powerpoint/2010/main" val="3415919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Multi-level models, you might also see them referred</a:t>
            </a:r>
            <a:r>
              <a:rPr lang="en-US" baseline="0" dirty="0" smtClean="0"/>
              <a:t> to as hierarchical linear models or mixed effects models, are a method of analyzing data that is nested. Examples?</a:t>
            </a:r>
          </a:p>
          <a:p>
            <a:endParaRPr lang="en-US" baseline="0" dirty="0" smtClean="0"/>
          </a:p>
          <a:p>
            <a:r>
              <a:rPr lang="en-US" baseline="0" dirty="0" smtClean="0"/>
              <a:t>Discussion.</a:t>
            </a:r>
          </a:p>
          <a:p>
            <a:endParaRPr lang="en-US" baseline="0" dirty="0" smtClean="0"/>
          </a:p>
          <a:p>
            <a:r>
              <a:rPr lang="en-US" baseline="0" dirty="0" smtClean="0"/>
              <a:t>For example, this could be data collected from students who are nested within classrooms which might further be nested within multiple schools, or alternatively, as I know many of you have in your data sets, multiple measurements collected from each participant. You might see these levels referred to as Level 1, Level 2 </a:t>
            </a:r>
            <a:r>
              <a:rPr lang="en-US" baseline="0" dirty="0" err="1" smtClean="0"/>
              <a:t>etc</a:t>
            </a:r>
            <a:r>
              <a:rPr lang="en-US" baseline="0" dirty="0" smtClean="0"/>
              <a:t> and what this means is that the Level 1 variable is the lowest level of measurement, so that would be student in the  schools example or in the second example say you were measuring performance on the </a:t>
            </a:r>
            <a:r>
              <a:rPr lang="en-US" baseline="0" dirty="0" err="1" smtClean="0"/>
              <a:t>Stroop</a:t>
            </a:r>
            <a:r>
              <a:rPr lang="en-US" baseline="0" dirty="0" smtClean="0"/>
              <a:t> task, performance would be the Level 1 variable here. Then the Level 2 variable is the next level up so classroom or participant, and you could theoretically then have higher levels such as schools if you had a more complex data structure.</a:t>
            </a:r>
          </a:p>
          <a:p>
            <a:endParaRPr lang="en-US" baseline="0" dirty="0" smtClean="0"/>
          </a:p>
          <a:p>
            <a:r>
              <a:rPr lang="en-US" baseline="0" dirty="0" smtClean="0"/>
              <a:t>Can look at variables at different levels, e.g. in an organization, you can look at and compare the effect of say working hours or work climate, at the whole organization level vs the department level. As for the measurement within </a:t>
            </a:r>
            <a:r>
              <a:rPr lang="en-US" baseline="0" dirty="0" err="1" smtClean="0"/>
              <a:t>particpinat</a:t>
            </a:r>
            <a:r>
              <a:rPr lang="en-US" baseline="0" dirty="0" smtClean="0"/>
              <a:t> example, you can use these methods to look at the development of certain variables across time and how for example different personality constructs influence or interact with that.</a:t>
            </a:r>
            <a:endParaRPr lang="en-US" dirty="0"/>
          </a:p>
        </p:txBody>
      </p:sp>
      <p:sp>
        <p:nvSpPr>
          <p:cNvPr id="4" name="Slide Number Placeholder 3"/>
          <p:cNvSpPr>
            <a:spLocks noGrp="1"/>
          </p:cNvSpPr>
          <p:nvPr>
            <p:ph type="sldNum" sz="quarter" idx="10"/>
          </p:nvPr>
        </p:nvSpPr>
        <p:spPr/>
        <p:txBody>
          <a:bodyPr/>
          <a:lstStyle/>
          <a:p>
            <a:fld id="{9C53593F-2752-4925-959E-BC626CD185A1}" type="slidenum">
              <a:rPr lang="de-AT" smtClean="0"/>
              <a:t>4</a:t>
            </a:fld>
            <a:endParaRPr lang="de-AT" dirty="0"/>
          </a:p>
        </p:txBody>
      </p:sp>
    </p:spTree>
    <p:extLst>
      <p:ext uri="{BB962C8B-B14F-4D97-AF65-F5344CB8AC3E}">
        <p14:creationId xmlns:p14="http://schemas.microsoft.com/office/powerpoint/2010/main" val="2166867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For example, this could be data collected from students who are nested within classrooms which might further be nested within multiple schools, or alternatively, as I know many of you have in your data sets, multiple measurements collected from each participant. You might see these levels referred to as Level 1, Level 2 </a:t>
            </a:r>
            <a:r>
              <a:rPr lang="en-US" baseline="0" dirty="0" err="1" smtClean="0"/>
              <a:t>etc</a:t>
            </a:r>
            <a:r>
              <a:rPr lang="en-US" baseline="0" dirty="0" smtClean="0"/>
              <a:t> and what this means is that the Level 1 variable is the lowest level of measurement, so that would be student in the  schools example or in the second example say you were measuring performance on the </a:t>
            </a:r>
            <a:r>
              <a:rPr lang="en-US" baseline="0" dirty="0" err="1" smtClean="0"/>
              <a:t>Stroop</a:t>
            </a:r>
            <a:r>
              <a:rPr lang="en-US" baseline="0" dirty="0" smtClean="0"/>
              <a:t> task, performance would be the Level 1 variable here. Then the Level 2 variable is the next level up so classroom or participant, and you could theoretically then have higher levels such as schools if you had a more complex data structure</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Can look at variables at different levels, e.g. in an organization, you can look at and compare the effect of say working hours or work climate, at the whole organization level vs the department level. As for the measurement within </a:t>
            </a:r>
            <a:r>
              <a:rPr lang="en-US" baseline="0" dirty="0" err="1" smtClean="0"/>
              <a:t>particpinat</a:t>
            </a:r>
            <a:r>
              <a:rPr lang="en-US" baseline="0" dirty="0" smtClean="0"/>
              <a:t> example, you can use these methods to look at the development of certain variables across time and how for example different personality constructs influence or interact with that.</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C53593F-2752-4925-959E-BC626CD185A1}" type="slidenum">
              <a:rPr lang="de-AT" smtClean="0"/>
              <a:t>5</a:t>
            </a:fld>
            <a:endParaRPr lang="de-AT" dirty="0"/>
          </a:p>
        </p:txBody>
      </p:sp>
    </p:spTree>
    <p:extLst>
      <p:ext uri="{BB962C8B-B14F-4D97-AF65-F5344CB8AC3E}">
        <p14:creationId xmlns:p14="http://schemas.microsoft.com/office/powerpoint/2010/main" val="395891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see why MLMs are important we</a:t>
            </a:r>
            <a:r>
              <a:rPr lang="en-US" baseline="0" dirty="0" smtClean="0"/>
              <a:t> can have a look at the assumptions you make when you do a standard regression or an ANOVA. You should be familiar with these so I won’t go into them too much but just as a reminder: You have the normality assumption which states that the residuals should b </a:t>
            </a:r>
            <a:r>
              <a:rPr lang="en-US" baseline="0" dirty="0" err="1" smtClean="0"/>
              <a:t>enormally</a:t>
            </a:r>
            <a:r>
              <a:rPr lang="en-US" baseline="0" dirty="0" smtClean="0"/>
              <a:t> distributed. Note that the outcome doesn’t need to be normally distributed: that doesn’t matter, it’s about the residuals. If your raw data are a bit skewed but the residuals are normal, that’s totally fine.</a:t>
            </a:r>
          </a:p>
          <a:p>
            <a:r>
              <a:rPr lang="en-US" baseline="0" dirty="0" smtClean="0"/>
              <a:t>Regression also assumes homogeneity of variance, or </a:t>
            </a:r>
            <a:r>
              <a:rPr lang="en-US" baseline="0" dirty="0" err="1" smtClean="0"/>
              <a:t>homoscedasciticy</a:t>
            </a:r>
            <a:r>
              <a:rPr lang="en-US" baseline="0" dirty="0" smtClean="0"/>
              <a:t> that means that the residual variance should be the same across levels of the predictor. It </a:t>
            </a:r>
            <a:r>
              <a:rPr lang="en-US" baseline="0" dirty="0" err="1" smtClean="0"/>
              <a:t>should’t</a:t>
            </a:r>
            <a:r>
              <a:rPr lang="en-US" baseline="0" dirty="0" smtClean="0"/>
              <a:t> be the case that when X is small, your residuals are small, but when X is big, the residuals are also large. The residual error should be fairly constant across levels of X.</a:t>
            </a:r>
          </a:p>
          <a:p>
            <a:r>
              <a:rPr lang="en-US" baseline="0" dirty="0" smtClean="0"/>
              <a:t>The independence assumption, means that the residuals should not be correlated. Put simply, if </a:t>
            </a:r>
            <a:r>
              <a:rPr lang="en-US" baseline="0" dirty="0" err="1" smtClean="0"/>
              <a:t>osme</a:t>
            </a:r>
            <a:r>
              <a:rPr lang="en-US" baseline="0" dirty="0" smtClean="0"/>
              <a:t> of your data points are related to or influenced by some of your other data points, this violates the independence assumption. </a:t>
            </a:r>
          </a:p>
          <a:p>
            <a:r>
              <a:rPr lang="en-US" baseline="0" dirty="0" smtClean="0"/>
              <a:t>Now regression is actually quite robust to violations of the normality or homogeneity of variance assumption. But regressions and ANOVAs and other statistical tests that you’ve probably encountered, are typically not robust to violations of the independence assumption. Violating the independence assumption typically has much more consequential effects on the inferences you can make from your analyses than violating other regression assumptions. If you don’t account for dependencies within your data, this essentially amounts to artificially inflating your sample size. What I mean by this is that if you assume independence when it’s not given, you’re overestimating the amount of independent pieces of information your data contain. </a:t>
            </a:r>
            <a:br>
              <a:rPr lang="en-US" baseline="0" dirty="0" smtClean="0"/>
            </a:br>
            <a:r>
              <a:rPr lang="en-US" dirty="0" smtClean="0"/>
              <a:t>For example, if you have 100 independent data points, you have 100 pieces of information telling you about the relationship between x and y. If however, you have 10 participants and they each provide 10 data points, you don’t have 100 pieces of independent information, you’re not getting all</a:t>
            </a:r>
            <a:r>
              <a:rPr lang="en-US" baseline="0" dirty="0" smtClean="0"/>
              <a:t> </a:t>
            </a:r>
            <a:r>
              <a:rPr lang="en-US" dirty="0" smtClean="0"/>
              <a:t>new information from all of these points.</a:t>
            </a:r>
            <a:r>
              <a:rPr lang="en-US" baseline="0" dirty="0" smtClean="0"/>
              <a:t> This is because so</a:t>
            </a:r>
            <a:r>
              <a:rPr lang="en-US" dirty="0" smtClean="0"/>
              <a:t>me of these points are related to each other, namely the ones coming from the same participant, and so if you ignore these dependencies and claim to have 100 independent data points, you will be over confident in your results. This means that the SE will be underestimated and you increase the chance of a Type 1 error, or false positive,</a:t>
            </a:r>
            <a:r>
              <a:rPr lang="en-US" baseline="0" dirty="0" smtClean="0"/>
              <a:t> which is not what we want.</a:t>
            </a:r>
          </a:p>
          <a:p>
            <a:r>
              <a:rPr lang="en-US" baseline="0" dirty="0" smtClean="0"/>
              <a:t>SO what do we do?</a:t>
            </a:r>
            <a:endParaRPr lang="en-US" dirty="0"/>
          </a:p>
        </p:txBody>
      </p:sp>
      <p:sp>
        <p:nvSpPr>
          <p:cNvPr id="4" name="Slide Number Placeholder 3"/>
          <p:cNvSpPr>
            <a:spLocks noGrp="1"/>
          </p:cNvSpPr>
          <p:nvPr>
            <p:ph type="sldNum" sz="quarter" idx="10"/>
          </p:nvPr>
        </p:nvSpPr>
        <p:spPr/>
        <p:txBody>
          <a:bodyPr/>
          <a:lstStyle/>
          <a:p>
            <a:fld id="{9C53593F-2752-4925-959E-BC626CD185A1}" type="slidenum">
              <a:rPr lang="de-AT" smtClean="0"/>
              <a:t>6</a:t>
            </a:fld>
            <a:endParaRPr lang="de-AT" dirty="0"/>
          </a:p>
        </p:txBody>
      </p:sp>
    </p:spTree>
    <p:extLst>
      <p:ext uri="{BB962C8B-B14F-4D97-AF65-F5344CB8AC3E}">
        <p14:creationId xmlns:p14="http://schemas.microsoft.com/office/powerpoint/2010/main" val="1034239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option</a:t>
            </a:r>
            <a:r>
              <a:rPr lang="en-US" baseline="0" dirty="0" smtClean="0"/>
              <a:t> has to do with design choices. You could in theory, design all of your studies so you only measure one student per class, or you only measure each participant once. This also isn’t always feasible or sensible. Imagine you are doing a reaction time study and you have each participant come in, press a button once, and then send them away again. Or, if you measure a participant multiple times, you can aggregate across all these measurements to just end up wit hone data point per participant. A lot of you will have already done this approach, where you take for example each participant’s mean performance and then use this data to do a standard regression or </a:t>
            </a:r>
            <a:r>
              <a:rPr lang="en-US" baseline="0" dirty="0" err="1" smtClean="0"/>
              <a:t>anova</a:t>
            </a:r>
            <a:r>
              <a:rPr lang="en-US" baseline="0" dirty="0" smtClean="0"/>
              <a:t>. </a:t>
            </a:r>
          </a:p>
          <a:p>
            <a:r>
              <a:rPr lang="en-US" baseline="0" dirty="0" smtClean="0"/>
              <a:t>This is a perfectly valid approach, but this reduces your statistical power, since you lose a lot of information when you only use a mean value. If you have the option to measure data from multiple students in a class, or take multiple measurements from each participant, then this is going to give you more information and more power and you should do this. </a:t>
            </a:r>
          </a:p>
          <a:p>
            <a:r>
              <a:rPr lang="en-US" baseline="0" dirty="0" smtClean="0"/>
              <a:t>As it happens, it’s very common in research designs in very many fields to have these kinds of groupings where you take multiple measurements from some group, like a classroom or a participant, and this isn’t a bad thing, we just need to pay attention to it when it comes to the analysis stage of the project. </a:t>
            </a:r>
          </a:p>
          <a:p>
            <a:r>
              <a:rPr lang="en-US" baseline="0" dirty="0" smtClean="0"/>
              <a:t>Now to see an example of how this can also misleading conclusions if we don’t pay attention to groupings when we </a:t>
            </a:r>
            <a:r>
              <a:rPr lang="en-US" baseline="0" dirty="0" err="1" smtClean="0"/>
              <a:t>analyse</a:t>
            </a:r>
            <a:r>
              <a:rPr lang="en-US" baseline="0" dirty="0" smtClean="0"/>
              <a:t> the data.</a:t>
            </a:r>
            <a:endParaRPr lang="en-US" dirty="0"/>
          </a:p>
        </p:txBody>
      </p:sp>
      <p:sp>
        <p:nvSpPr>
          <p:cNvPr id="4" name="Slide Number Placeholder 3"/>
          <p:cNvSpPr>
            <a:spLocks noGrp="1"/>
          </p:cNvSpPr>
          <p:nvPr>
            <p:ph type="sldNum" sz="quarter" idx="10"/>
          </p:nvPr>
        </p:nvSpPr>
        <p:spPr/>
        <p:txBody>
          <a:bodyPr/>
          <a:lstStyle/>
          <a:p>
            <a:fld id="{9C53593F-2752-4925-959E-BC626CD185A1}" type="slidenum">
              <a:rPr lang="de-AT" smtClean="0"/>
              <a:t>7</a:t>
            </a:fld>
            <a:endParaRPr lang="de-AT" dirty="0"/>
          </a:p>
        </p:txBody>
      </p:sp>
    </p:spTree>
    <p:extLst>
      <p:ext uri="{BB962C8B-B14F-4D97-AF65-F5344CB8AC3E}">
        <p14:creationId xmlns:p14="http://schemas.microsoft.com/office/powerpoint/2010/main" val="28962157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 limitation </a:t>
            </a:r>
            <a:r>
              <a:rPr lang="en-US" dirty="0" smtClean="0"/>
              <a:t>of ANOVAs is that they don’t deal too</a:t>
            </a:r>
            <a:r>
              <a:rPr lang="en-US" baseline="0" dirty="0" smtClean="0"/>
              <a:t> well with missing data. Say you measure each participant 10 times, but one participant you only get 9 measurement points for, that whole participant is going to be dropped from the analysis. This can be problematic if you have lots of cases with missing data points, you can end up dropping a lot of information and this is really going to hurt your statistical power. </a:t>
            </a:r>
          </a:p>
          <a:p>
            <a:r>
              <a:rPr lang="en-US" baseline="0" dirty="0" smtClean="0"/>
              <a:t>There are also restrictions on the types of data that can be </a:t>
            </a:r>
            <a:r>
              <a:rPr lang="en-US" baseline="0" dirty="0" err="1" smtClean="0"/>
              <a:t>analysed</a:t>
            </a:r>
            <a:r>
              <a:rPr lang="en-US" baseline="0" dirty="0" smtClean="0"/>
              <a:t> with this approach. </a:t>
            </a:r>
            <a:r>
              <a:rPr lang="en-US" dirty="0" smtClean="0"/>
              <a:t>ANOVAs assume that the dependent variable is continuous and the independent variables are categorical.</a:t>
            </a:r>
            <a:endParaRPr lang="en-US" baseline="0" dirty="0" smtClean="0"/>
          </a:p>
          <a:p>
            <a:r>
              <a:rPr lang="en-US" dirty="0" smtClean="0"/>
              <a:t>Experiments in which the outcome is categorical,</a:t>
            </a:r>
            <a:r>
              <a:rPr lang="en-US" baseline="0" dirty="0" smtClean="0"/>
              <a:t> for example whether they got a particular trial correct or not, </a:t>
            </a:r>
            <a:r>
              <a:rPr lang="en-US" dirty="0" smtClean="0"/>
              <a:t>must either be aggregated or analyzed using a different technique.</a:t>
            </a:r>
            <a:r>
              <a:rPr lang="en-US" baseline="0" dirty="0" smtClean="0"/>
              <a:t> A</a:t>
            </a:r>
            <a:r>
              <a:rPr lang="en-US" dirty="0" smtClean="0"/>
              <a:t>nd if you have continuous predictors (e.g., time in a longitudinal study) must be treated categorically,</a:t>
            </a:r>
            <a:r>
              <a:rPr lang="en-US" baseline="0" dirty="0" smtClean="0"/>
              <a:t> so chop them up into bins</a:t>
            </a:r>
            <a:r>
              <a:rPr lang="en-US" dirty="0" smtClean="0"/>
              <a:t>, which reduces statistical power and makes it difficult to model nonlinear relationships between predictors and outcomes.</a:t>
            </a:r>
          </a:p>
          <a:p>
            <a:r>
              <a:rPr lang="en-US" dirty="0" smtClean="0"/>
              <a:t>A final drawback of ANOVAs is that although they indicate whether an effect is significant, they do not provide information about the magnitude or direction of the effect; that is, they do not provide individual coefficient estimates for each predictor that indicate growth or trajectory.</a:t>
            </a:r>
            <a:endParaRPr lang="en-US" dirty="0"/>
          </a:p>
        </p:txBody>
      </p:sp>
      <p:sp>
        <p:nvSpPr>
          <p:cNvPr id="4" name="Slide Number Placeholder 3"/>
          <p:cNvSpPr>
            <a:spLocks noGrp="1"/>
          </p:cNvSpPr>
          <p:nvPr>
            <p:ph type="sldNum" sz="quarter" idx="10"/>
          </p:nvPr>
        </p:nvSpPr>
        <p:spPr/>
        <p:txBody>
          <a:bodyPr/>
          <a:lstStyle/>
          <a:p>
            <a:fld id="{9C53593F-2752-4925-959E-BC626CD185A1}" type="slidenum">
              <a:rPr lang="de-AT" smtClean="0"/>
              <a:t>12</a:t>
            </a:fld>
            <a:endParaRPr lang="de-AT" dirty="0"/>
          </a:p>
        </p:txBody>
      </p:sp>
    </p:spTree>
    <p:extLst>
      <p:ext uri="{BB962C8B-B14F-4D97-AF65-F5344CB8AC3E}">
        <p14:creationId xmlns:p14="http://schemas.microsoft.com/office/powerpoint/2010/main" val="1868868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shortcomings of ANOVAs and multiple regression can be avoided by using multilevel modeling.</a:t>
            </a:r>
          </a:p>
          <a:p>
            <a:r>
              <a:rPr lang="en-US" dirty="0" smtClean="0"/>
              <a:t>Multi</a:t>
            </a:r>
            <a:r>
              <a:rPr lang="en-US" baseline="0" dirty="0" smtClean="0"/>
              <a:t> level modeling </a:t>
            </a:r>
            <a:r>
              <a:rPr lang="en-US" dirty="0" smtClean="0"/>
              <a:t>handles missing data and unbalanced designs quite well; although when</a:t>
            </a:r>
            <a:r>
              <a:rPr lang="en-US" baseline="0" dirty="0" smtClean="0"/>
              <a:t> an </a:t>
            </a:r>
            <a:r>
              <a:rPr lang="en-US" dirty="0" smtClean="0"/>
              <a:t>observations is missing it will obviously</a:t>
            </a:r>
            <a:r>
              <a:rPr lang="en-US" baseline="0" dirty="0" smtClean="0"/>
              <a:t> have to be removed</a:t>
            </a:r>
            <a:r>
              <a:rPr lang="en-US" dirty="0" smtClean="0"/>
              <a:t>, the</a:t>
            </a:r>
            <a:r>
              <a:rPr lang="en-US" baseline="0" dirty="0" smtClean="0"/>
              <a:t> remaining observations in that group can still be included. So going back to our previous example, if we have 10 measurements per participant, and for one participant we only have 9, we can still include those 9 observations in the model. </a:t>
            </a:r>
            <a:r>
              <a:rPr lang="en-US" dirty="0" smtClean="0"/>
              <a:t>This is obviously much better for the statistical power of the model.</a:t>
            </a:r>
          </a:p>
          <a:p>
            <a:r>
              <a:rPr lang="en-US" dirty="0" smtClean="0"/>
              <a:t> </a:t>
            </a:r>
          </a:p>
          <a:p>
            <a:r>
              <a:rPr lang="en-US" dirty="0" smtClean="0"/>
              <a:t>What the model can also</a:t>
            </a:r>
            <a:r>
              <a:rPr lang="en-US" baseline="0" dirty="0" smtClean="0"/>
              <a:t> account for, is that p</a:t>
            </a:r>
            <a:r>
              <a:rPr lang="en-US" dirty="0" smtClean="0"/>
              <a:t>articipants or items with more missing cases also have weaker influences on parameter estimates than</a:t>
            </a:r>
            <a:r>
              <a:rPr lang="en-US" baseline="0" dirty="0" smtClean="0"/>
              <a:t> </a:t>
            </a:r>
            <a:r>
              <a:rPr lang="en-US" baseline="0" dirty="0" err="1" smtClean="0"/>
              <a:t>partipants</a:t>
            </a:r>
            <a:r>
              <a:rPr lang="en-US" baseline="0" dirty="0" smtClean="0"/>
              <a:t> with more data points, which is good because the more information you have from a group, the more confidence you can have in the reliability of that data. </a:t>
            </a:r>
          </a:p>
          <a:p>
            <a:r>
              <a:rPr lang="en-US" dirty="0" smtClean="0"/>
              <a:t>Further, continuous predictors do not pose a problem for mixed-effects models,</a:t>
            </a:r>
            <a:r>
              <a:rPr lang="en-US" baseline="0" dirty="0" smtClean="0"/>
              <a:t> and the models can be extended to handle a variety of types of response variable including categorical outcomes. </a:t>
            </a:r>
          </a:p>
          <a:p>
            <a:r>
              <a:rPr lang="en-US" dirty="0" smtClean="0"/>
              <a:t>The fitted model provides coefficient estimates that indicate the magnitude and direction of the effects of interest,</a:t>
            </a:r>
            <a:r>
              <a:rPr lang="en-US" baseline="0" dirty="0" smtClean="0"/>
              <a:t> so you can know not only if a predictor has an effect but how big the effect is and in which direction. </a:t>
            </a:r>
            <a:endParaRPr lang="en-US" dirty="0" smtClean="0"/>
          </a:p>
          <a:p>
            <a:r>
              <a:rPr lang="en-US" dirty="0" smtClean="0"/>
              <a:t>Mixed-effects modeling is therefore appropriate in many cases in which standard ANOVAs, repeated measures ANOVAs, and multiple regression are not. Thus, it is a more flexible analytic tool.</a:t>
            </a:r>
          </a:p>
          <a:p>
            <a:endParaRPr lang="en-US" dirty="0"/>
          </a:p>
        </p:txBody>
      </p:sp>
      <p:sp>
        <p:nvSpPr>
          <p:cNvPr id="4" name="Slide Number Placeholder 3"/>
          <p:cNvSpPr>
            <a:spLocks noGrp="1"/>
          </p:cNvSpPr>
          <p:nvPr>
            <p:ph type="sldNum" sz="quarter" idx="10"/>
          </p:nvPr>
        </p:nvSpPr>
        <p:spPr/>
        <p:txBody>
          <a:bodyPr/>
          <a:lstStyle/>
          <a:p>
            <a:fld id="{9C53593F-2752-4925-959E-BC626CD185A1}" type="slidenum">
              <a:rPr lang="de-AT" smtClean="0"/>
              <a:t>13</a:t>
            </a:fld>
            <a:endParaRPr lang="de-AT" dirty="0"/>
          </a:p>
        </p:txBody>
      </p:sp>
    </p:spTree>
    <p:extLst>
      <p:ext uri="{BB962C8B-B14F-4D97-AF65-F5344CB8AC3E}">
        <p14:creationId xmlns:p14="http://schemas.microsoft.com/office/powerpoint/2010/main" val="4003305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53593F-2752-4925-959E-BC626CD185A1}" type="slidenum">
              <a:rPr lang="de-AT" smtClean="0"/>
              <a:t>14</a:t>
            </a:fld>
            <a:endParaRPr lang="de-AT" dirty="0"/>
          </a:p>
        </p:txBody>
      </p:sp>
    </p:spTree>
    <p:extLst>
      <p:ext uri="{BB962C8B-B14F-4D97-AF65-F5344CB8AC3E}">
        <p14:creationId xmlns:p14="http://schemas.microsoft.com/office/powerpoint/2010/main" val="2925368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9" name="Bildplatzhalter 8"/>
          <p:cNvSpPr>
            <a:spLocks noGrp="1"/>
          </p:cNvSpPr>
          <p:nvPr>
            <p:ph type="pic" sz="quarter" idx="13"/>
          </p:nvPr>
        </p:nvSpPr>
        <p:spPr bwMode="auto">
          <a:xfrm>
            <a:off x="0" y="2723950"/>
            <a:ext cx="12204000" cy="4140000"/>
          </a:xfrm>
        </p:spPr>
        <p:txBody>
          <a:bodyPr/>
          <a:lstStyle>
            <a:lvl1pPr marL="0" indent="0">
              <a:buNone/>
              <a:defRPr/>
            </a:lvl1pPr>
          </a:lstStyle>
          <a:p>
            <a:r>
              <a:rPr lang="en-US" smtClean="0"/>
              <a:t>Click icon to add picture</a:t>
            </a:r>
            <a:endParaRPr lang="de-AT" dirty="0"/>
          </a:p>
        </p:txBody>
      </p:sp>
      <p:sp>
        <p:nvSpPr>
          <p:cNvPr id="10" name="Rechteck 9"/>
          <p:cNvSpPr/>
          <p:nvPr userDrawn="1"/>
        </p:nvSpPr>
        <p:spPr bwMode="ltGray">
          <a:xfrm>
            <a:off x="0" y="1376413"/>
            <a:ext cx="12192000" cy="134753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p>
        </p:txBody>
      </p:sp>
      <p:sp>
        <p:nvSpPr>
          <p:cNvPr id="2" name="Titel 1"/>
          <p:cNvSpPr>
            <a:spLocks noGrp="1"/>
          </p:cNvSpPr>
          <p:nvPr>
            <p:ph type="ctrTitle"/>
          </p:nvPr>
        </p:nvSpPr>
        <p:spPr bwMode="white">
          <a:xfrm>
            <a:off x="407988" y="1549666"/>
            <a:ext cx="11376024" cy="612759"/>
          </a:xfrm>
        </p:spPr>
        <p:txBody>
          <a:bodyPr anchor="b">
            <a:noAutofit/>
          </a:bodyPr>
          <a:lstStyle>
            <a:lvl1pPr algn="l">
              <a:defRPr sz="3200">
                <a:solidFill>
                  <a:schemeClr val="bg1"/>
                </a:solidFill>
              </a:defRPr>
            </a:lvl1pPr>
          </a:lstStyle>
          <a:p>
            <a:r>
              <a:rPr lang="en-US" smtClean="0"/>
              <a:t>Click to edit Master title style</a:t>
            </a:r>
            <a:endParaRPr lang="de-AT" dirty="0"/>
          </a:p>
        </p:txBody>
      </p:sp>
      <p:sp>
        <p:nvSpPr>
          <p:cNvPr id="3" name="Untertitel 2"/>
          <p:cNvSpPr>
            <a:spLocks noGrp="1"/>
          </p:cNvSpPr>
          <p:nvPr>
            <p:ph type="subTitle" idx="1"/>
          </p:nvPr>
        </p:nvSpPr>
        <p:spPr bwMode="white">
          <a:xfrm>
            <a:off x="407987" y="2257760"/>
            <a:ext cx="11376025" cy="293470"/>
          </a:xfrm>
        </p:spPr>
        <p:txBody>
          <a:bodyPr>
            <a:noAutofit/>
          </a:bodyPr>
          <a:lstStyle>
            <a:lvl1pPr marL="0" indent="0" algn="l">
              <a:buNone/>
              <a:defRPr sz="1800">
                <a:solidFill>
                  <a:schemeClr val="bg1"/>
                </a:solidFill>
                <a:latin typeface="Source Sans Pro Semibold" panose="020B06030304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de-AT" dirty="0"/>
          </a:p>
        </p:txBody>
      </p:sp>
    </p:spTree>
    <p:extLst>
      <p:ext uri="{BB962C8B-B14F-4D97-AF65-F5344CB8AC3E}">
        <p14:creationId xmlns:p14="http://schemas.microsoft.com/office/powerpoint/2010/main" val="3402700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halt mit Bild rechts">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07988" y="2276475"/>
            <a:ext cx="6680182" cy="36734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AT" dirty="0"/>
          </a:p>
        </p:txBody>
      </p:sp>
      <p:sp>
        <p:nvSpPr>
          <p:cNvPr id="8" name="Bildplatzhalter 9"/>
          <p:cNvSpPr>
            <a:spLocks noGrp="1"/>
          </p:cNvSpPr>
          <p:nvPr>
            <p:ph type="pic" sz="quarter" idx="13"/>
          </p:nvPr>
        </p:nvSpPr>
        <p:spPr>
          <a:xfrm>
            <a:off x="7388226" y="1557949"/>
            <a:ext cx="4392000" cy="4140000"/>
          </a:xfrm>
        </p:spPr>
        <p:txBody>
          <a:bodyPr/>
          <a:lstStyle>
            <a:lvl1pPr marL="0" indent="0">
              <a:buNone/>
              <a:defRPr/>
            </a:lvl1pPr>
          </a:lstStyle>
          <a:p>
            <a:r>
              <a:rPr lang="en-US" smtClean="0"/>
              <a:t>Click icon to add picture</a:t>
            </a:r>
            <a:endParaRPr lang="de-AT" dirty="0"/>
          </a:p>
        </p:txBody>
      </p:sp>
      <p:sp>
        <p:nvSpPr>
          <p:cNvPr id="10" name="Datumsplatzhalter 9"/>
          <p:cNvSpPr>
            <a:spLocks noGrp="1"/>
          </p:cNvSpPr>
          <p:nvPr>
            <p:ph type="dt" sz="half" idx="14"/>
          </p:nvPr>
        </p:nvSpPr>
        <p:spPr/>
        <p:txBody>
          <a:bodyPr/>
          <a:lstStyle/>
          <a:p>
            <a:fld id="{4792631D-A95A-4FD6-BE52-3D3A2C423E9C}" type="datetime1">
              <a:rPr lang="de-DE" smtClean="0"/>
              <a:t>16.01.2023</a:t>
            </a:fld>
            <a:endParaRPr lang="de-AT" dirty="0"/>
          </a:p>
        </p:txBody>
      </p:sp>
      <p:sp>
        <p:nvSpPr>
          <p:cNvPr id="11" name="Fußzeilenplatzhalter 10"/>
          <p:cNvSpPr>
            <a:spLocks noGrp="1"/>
          </p:cNvSpPr>
          <p:nvPr>
            <p:ph type="ftr" sz="quarter" idx="15"/>
          </p:nvPr>
        </p:nvSpPr>
        <p:spPr/>
        <p:txBody>
          <a:bodyPr/>
          <a:lstStyle/>
          <a:p>
            <a:r>
              <a:rPr lang="de-AT"/>
              <a:t>Vorlage für klassische Präsentationen mit Schrift Source Sans Pro, Version 1.5</a:t>
            </a:r>
            <a:endParaRPr lang="de-AT" dirty="0"/>
          </a:p>
        </p:txBody>
      </p:sp>
      <p:sp>
        <p:nvSpPr>
          <p:cNvPr id="12" name="Foliennummernplatzhalter 11"/>
          <p:cNvSpPr>
            <a:spLocks noGrp="1"/>
          </p:cNvSpPr>
          <p:nvPr>
            <p:ph type="sldNum" sz="quarter" idx="16"/>
          </p:nvPr>
        </p:nvSpPr>
        <p:spPr/>
        <p:txBody>
          <a:bodyPr/>
          <a:lstStyle/>
          <a:p>
            <a:r>
              <a:rPr lang="de-AT" dirty="0"/>
              <a:t>Seite </a:t>
            </a:r>
            <a:fld id="{05A5AE1F-4813-4D0A-B870-8FB3219A4125}" type="slidenum">
              <a:rPr lang="de-AT" smtClean="0"/>
              <a:pPr/>
              <a:t>‹#›</a:t>
            </a:fld>
            <a:endParaRPr lang="de-AT" dirty="0"/>
          </a:p>
        </p:txBody>
      </p:sp>
      <p:sp>
        <p:nvSpPr>
          <p:cNvPr id="9" name="Textplatzhalter 2"/>
          <p:cNvSpPr>
            <a:spLocks noGrp="1"/>
          </p:cNvSpPr>
          <p:nvPr>
            <p:ph type="body" sz="quarter" idx="19" hasCustomPrompt="1"/>
          </p:nvPr>
        </p:nvSpPr>
        <p:spPr>
          <a:xfrm>
            <a:off x="7388226" y="5820569"/>
            <a:ext cx="4395787" cy="232990"/>
          </a:xfrm>
        </p:spPr>
        <p:txBody>
          <a:bodyPr/>
          <a:lstStyle>
            <a:lvl1pPr marL="0" indent="0">
              <a:buNone/>
              <a:defRPr sz="1200"/>
            </a:lvl1pPr>
            <a:lvl2pPr marL="179388" indent="0">
              <a:buNone/>
              <a:defRPr/>
            </a:lvl2pPr>
            <a:lvl3pPr marL="358775" indent="0">
              <a:buNone/>
              <a:defRPr/>
            </a:lvl3pPr>
            <a:lvl4pPr marL="536575" indent="0">
              <a:buNone/>
              <a:defRPr/>
            </a:lvl4pPr>
            <a:lvl5pPr marL="715962" indent="0">
              <a:buNone/>
              <a:defRPr/>
            </a:lvl5pPr>
          </a:lstStyle>
          <a:p>
            <a:r>
              <a:rPr lang="de-AT" dirty="0"/>
              <a:t>Referenz, Quellen- oder Copyright-Angabe bei Bedarf einfügen</a:t>
            </a:r>
          </a:p>
        </p:txBody>
      </p:sp>
      <p:sp>
        <p:nvSpPr>
          <p:cNvPr id="2" name="Titel 1"/>
          <p:cNvSpPr>
            <a:spLocks noGrp="1"/>
          </p:cNvSpPr>
          <p:nvPr>
            <p:ph type="title"/>
          </p:nvPr>
        </p:nvSpPr>
        <p:spPr>
          <a:xfrm>
            <a:off x="407987" y="1332186"/>
            <a:ext cx="6680183" cy="820064"/>
          </a:xfrm>
        </p:spPr>
        <p:txBody>
          <a:bodyPr/>
          <a:lstStyle/>
          <a:p>
            <a:r>
              <a:rPr lang="en-US" smtClean="0"/>
              <a:t>Click to edit Master title style</a:t>
            </a:r>
            <a:endParaRPr lang="de-AT" dirty="0"/>
          </a:p>
        </p:txBody>
      </p:sp>
    </p:spTree>
    <p:extLst>
      <p:ext uri="{BB962C8B-B14F-4D97-AF65-F5344CB8AC3E}">
        <p14:creationId xmlns:p14="http://schemas.microsoft.com/office/powerpoint/2010/main" val="3905287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halt mit Bild links">
    <p:spTree>
      <p:nvGrpSpPr>
        <p:cNvPr id="1" name=""/>
        <p:cNvGrpSpPr/>
        <p:nvPr/>
      </p:nvGrpSpPr>
      <p:grpSpPr>
        <a:xfrm>
          <a:off x="0" y="0"/>
          <a:ext cx="0" cy="0"/>
          <a:chOff x="0" y="0"/>
          <a:chExt cx="0" cy="0"/>
        </a:xfrm>
      </p:grpSpPr>
      <p:sp>
        <p:nvSpPr>
          <p:cNvPr id="4" name="Inhaltsplatzhalter 3"/>
          <p:cNvSpPr>
            <a:spLocks noGrp="1"/>
          </p:cNvSpPr>
          <p:nvPr>
            <p:ph sz="half" idx="2"/>
          </p:nvPr>
        </p:nvSpPr>
        <p:spPr>
          <a:xfrm>
            <a:off x="5091763" y="2276475"/>
            <a:ext cx="6692250" cy="3672000"/>
          </a:xfrm>
        </p:spPr>
        <p:txBody>
          <a:bodyPr>
            <a:noAutofit/>
          </a:bodyPr>
          <a:lstStyle>
            <a:lvl1pPr>
              <a:defRPr sz="2200">
                <a:latin typeface="+mn-lt"/>
              </a:defRPr>
            </a:lvl1pPr>
            <a:lvl2pPr>
              <a:defRPr sz="2000">
                <a:latin typeface="+mn-lt"/>
              </a:defRPr>
            </a:lvl2pPr>
            <a:lvl3pPr>
              <a:defRPr sz="1400"/>
            </a:lvl3pPr>
            <a:lvl4pPr>
              <a:defRPr sz="1400"/>
            </a:lvl4pPr>
            <a:lvl5pPr>
              <a:defRPr sz="1400"/>
            </a:lvl5pPr>
          </a:lstStyle>
          <a:p>
            <a:pPr lvl="0"/>
            <a:r>
              <a:rPr lang="en-US" smtClean="0"/>
              <a:t>Click to edit Master text styles</a:t>
            </a:r>
          </a:p>
          <a:p>
            <a:pPr lvl="1"/>
            <a:r>
              <a:rPr lang="en-US" smtClean="0"/>
              <a:t>Second level</a:t>
            </a:r>
          </a:p>
        </p:txBody>
      </p:sp>
      <p:sp>
        <p:nvSpPr>
          <p:cNvPr id="10" name="Bildplatzhalter 9"/>
          <p:cNvSpPr>
            <a:spLocks noGrp="1"/>
          </p:cNvSpPr>
          <p:nvPr>
            <p:ph type="pic" sz="quarter" idx="13"/>
          </p:nvPr>
        </p:nvSpPr>
        <p:spPr>
          <a:xfrm>
            <a:off x="407988" y="1557950"/>
            <a:ext cx="4392000" cy="4140000"/>
          </a:xfrm>
        </p:spPr>
        <p:txBody>
          <a:bodyPr/>
          <a:lstStyle>
            <a:lvl1pPr marL="0" indent="0">
              <a:buNone/>
              <a:defRPr/>
            </a:lvl1pPr>
          </a:lstStyle>
          <a:p>
            <a:r>
              <a:rPr lang="en-US" smtClean="0"/>
              <a:t>Click icon to add picture</a:t>
            </a:r>
            <a:endParaRPr lang="de-AT" dirty="0"/>
          </a:p>
        </p:txBody>
      </p:sp>
      <p:sp>
        <p:nvSpPr>
          <p:cNvPr id="14" name="Datumsplatzhalter 13"/>
          <p:cNvSpPr>
            <a:spLocks noGrp="1"/>
          </p:cNvSpPr>
          <p:nvPr>
            <p:ph type="dt" sz="half" idx="14"/>
          </p:nvPr>
        </p:nvSpPr>
        <p:spPr/>
        <p:txBody>
          <a:bodyPr/>
          <a:lstStyle/>
          <a:p>
            <a:fld id="{DF4D18E3-179F-448F-A35B-FB3006530C67}" type="datetime1">
              <a:rPr lang="de-DE" smtClean="0"/>
              <a:t>16.01.2023</a:t>
            </a:fld>
            <a:endParaRPr lang="de-AT" dirty="0"/>
          </a:p>
        </p:txBody>
      </p:sp>
      <p:sp>
        <p:nvSpPr>
          <p:cNvPr id="15" name="Fußzeilenplatzhalter 14"/>
          <p:cNvSpPr>
            <a:spLocks noGrp="1"/>
          </p:cNvSpPr>
          <p:nvPr>
            <p:ph type="ftr" sz="quarter" idx="15"/>
          </p:nvPr>
        </p:nvSpPr>
        <p:spPr/>
        <p:txBody>
          <a:bodyPr/>
          <a:lstStyle/>
          <a:p>
            <a:r>
              <a:rPr lang="de-AT"/>
              <a:t>Vorlage für klassische Präsentationen mit Schrift Source Sans Pro, Version 1.5</a:t>
            </a:r>
            <a:endParaRPr lang="de-AT" dirty="0"/>
          </a:p>
        </p:txBody>
      </p:sp>
      <p:sp>
        <p:nvSpPr>
          <p:cNvPr id="16" name="Foliennummernplatzhalter 15"/>
          <p:cNvSpPr>
            <a:spLocks noGrp="1"/>
          </p:cNvSpPr>
          <p:nvPr>
            <p:ph type="sldNum" sz="quarter" idx="16"/>
          </p:nvPr>
        </p:nvSpPr>
        <p:spPr/>
        <p:txBody>
          <a:bodyPr/>
          <a:lstStyle/>
          <a:p>
            <a:r>
              <a:rPr lang="de-AT" dirty="0"/>
              <a:t>Seite </a:t>
            </a:r>
            <a:fld id="{05A5AE1F-4813-4D0A-B870-8FB3219A4125}" type="slidenum">
              <a:rPr lang="de-AT" smtClean="0"/>
              <a:pPr/>
              <a:t>‹#›</a:t>
            </a:fld>
            <a:endParaRPr lang="de-AT" dirty="0"/>
          </a:p>
        </p:txBody>
      </p:sp>
      <p:sp>
        <p:nvSpPr>
          <p:cNvPr id="11" name="Textplatzhalter 2"/>
          <p:cNvSpPr>
            <a:spLocks noGrp="1"/>
          </p:cNvSpPr>
          <p:nvPr>
            <p:ph type="body" sz="quarter" idx="19" hasCustomPrompt="1"/>
          </p:nvPr>
        </p:nvSpPr>
        <p:spPr>
          <a:xfrm>
            <a:off x="407988" y="5820569"/>
            <a:ext cx="4395787" cy="232990"/>
          </a:xfrm>
        </p:spPr>
        <p:txBody>
          <a:bodyPr/>
          <a:lstStyle>
            <a:lvl1pPr marL="0" indent="0">
              <a:buNone/>
              <a:defRPr sz="1200"/>
            </a:lvl1pPr>
            <a:lvl2pPr marL="179388" indent="0">
              <a:buNone/>
              <a:defRPr/>
            </a:lvl2pPr>
            <a:lvl3pPr marL="358775" indent="0">
              <a:buNone/>
              <a:defRPr/>
            </a:lvl3pPr>
            <a:lvl4pPr marL="536575" indent="0">
              <a:buNone/>
              <a:defRPr/>
            </a:lvl4pPr>
            <a:lvl5pPr marL="715962" indent="0">
              <a:buNone/>
              <a:defRPr/>
            </a:lvl5pPr>
          </a:lstStyle>
          <a:p>
            <a:r>
              <a:rPr lang="de-AT" dirty="0"/>
              <a:t>Referenz, Quellen- oder Copyright-Angabe bei Bedarf einfügen</a:t>
            </a:r>
          </a:p>
        </p:txBody>
      </p:sp>
      <p:sp>
        <p:nvSpPr>
          <p:cNvPr id="3" name="Titel 2"/>
          <p:cNvSpPr>
            <a:spLocks noGrp="1"/>
          </p:cNvSpPr>
          <p:nvPr>
            <p:ph type="title"/>
          </p:nvPr>
        </p:nvSpPr>
        <p:spPr>
          <a:xfrm>
            <a:off x="5091763" y="1332186"/>
            <a:ext cx="6692249" cy="820064"/>
          </a:xfrm>
        </p:spPr>
        <p:txBody>
          <a:bodyPr/>
          <a:lstStyle/>
          <a:p>
            <a:r>
              <a:rPr lang="en-US" smtClean="0"/>
              <a:t>Click to edit Master title style</a:t>
            </a:r>
            <a:endParaRPr lang="de-AT" dirty="0"/>
          </a:p>
        </p:txBody>
      </p:sp>
    </p:spTree>
    <p:extLst>
      <p:ext uri="{BB962C8B-B14F-4D97-AF65-F5344CB8AC3E}">
        <p14:creationId xmlns:p14="http://schemas.microsoft.com/office/powerpoint/2010/main" val="18926388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ld abfallend mit Titel">
    <p:spTree>
      <p:nvGrpSpPr>
        <p:cNvPr id="1" name=""/>
        <p:cNvGrpSpPr/>
        <p:nvPr/>
      </p:nvGrpSpPr>
      <p:grpSpPr>
        <a:xfrm>
          <a:off x="0" y="0"/>
          <a:ext cx="0" cy="0"/>
          <a:chOff x="0" y="0"/>
          <a:chExt cx="0" cy="0"/>
        </a:xfrm>
      </p:grpSpPr>
      <p:sp>
        <p:nvSpPr>
          <p:cNvPr id="10" name="Bildplatzhalter 9"/>
          <p:cNvSpPr>
            <a:spLocks noGrp="1"/>
          </p:cNvSpPr>
          <p:nvPr>
            <p:ph type="pic" sz="quarter" idx="13"/>
          </p:nvPr>
        </p:nvSpPr>
        <p:spPr>
          <a:xfrm>
            <a:off x="0" y="2284357"/>
            <a:ext cx="12204000" cy="4572000"/>
          </a:xfrm>
        </p:spPr>
        <p:txBody>
          <a:bodyPr/>
          <a:lstStyle>
            <a:lvl1pPr marL="0" indent="0">
              <a:buNone/>
              <a:defRPr/>
            </a:lvl1pPr>
          </a:lstStyle>
          <a:p>
            <a:r>
              <a:rPr lang="en-US" smtClean="0"/>
              <a:t>Click icon to add picture</a:t>
            </a:r>
            <a:endParaRPr lang="de-AT" dirty="0"/>
          </a:p>
        </p:txBody>
      </p:sp>
      <p:sp>
        <p:nvSpPr>
          <p:cNvPr id="2" name="Titel 1"/>
          <p:cNvSpPr>
            <a:spLocks noGrp="1"/>
          </p:cNvSpPr>
          <p:nvPr>
            <p:ph type="title"/>
          </p:nvPr>
        </p:nvSpPr>
        <p:spPr/>
        <p:txBody>
          <a:bodyPr/>
          <a:lstStyle/>
          <a:p>
            <a:r>
              <a:rPr lang="en-US" smtClean="0"/>
              <a:t>Click to edit Master title style</a:t>
            </a:r>
            <a:endParaRPr lang="de-AT" dirty="0"/>
          </a:p>
        </p:txBody>
      </p:sp>
    </p:spTree>
    <p:extLst>
      <p:ext uri="{BB962C8B-B14F-4D97-AF65-F5344CB8AC3E}">
        <p14:creationId xmlns:p14="http://schemas.microsoft.com/office/powerpoint/2010/main" val="38400480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ild groß mit Text">
    <p:spTree>
      <p:nvGrpSpPr>
        <p:cNvPr id="1" name=""/>
        <p:cNvGrpSpPr/>
        <p:nvPr/>
      </p:nvGrpSpPr>
      <p:grpSpPr>
        <a:xfrm>
          <a:off x="0" y="0"/>
          <a:ext cx="0" cy="0"/>
          <a:chOff x="0" y="0"/>
          <a:chExt cx="0" cy="0"/>
        </a:xfrm>
      </p:grpSpPr>
      <p:sp>
        <p:nvSpPr>
          <p:cNvPr id="10" name="Bildplatzhalter 9"/>
          <p:cNvSpPr>
            <a:spLocks noGrp="1"/>
          </p:cNvSpPr>
          <p:nvPr>
            <p:ph type="pic" sz="quarter" idx="13"/>
          </p:nvPr>
        </p:nvSpPr>
        <p:spPr>
          <a:xfrm>
            <a:off x="407988" y="1395414"/>
            <a:ext cx="8532812" cy="4320000"/>
          </a:xfrm>
        </p:spPr>
        <p:txBody>
          <a:bodyPr/>
          <a:lstStyle>
            <a:lvl1pPr marL="0" indent="0">
              <a:buNone/>
              <a:defRPr/>
            </a:lvl1pPr>
          </a:lstStyle>
          <a:p>
            <a:r>
              <a:rPr lang="en-US" smtClean="0"/>
              <a:t>Click icon to add picture</a:t>
            </a:r>
            <a:endParaRPr lang="de-AT" dirty="0"/>
          </a:p>
        </p:txBody>
      </p:sp>
      <p:sp>
        <p:nvSpPr>
          <p:cNvPr id="15" name="Datumsplatzhalter 14"/>
          <p:cNvSpPr>
            <a:spLocks noGrp="1"/>
          </p:cNvSpPr>
          <p:nvPr>
            <p:ph type="dt" sz="half" idx="15"/>
          </p:nvPr>
        </p:nvSpPr>
        <p:spPr/>
        <p:txBody>
          <a:bodyPr/>
          <a:lstStyle/>
          <a:p>
            <a:fld id="{45E9B076-D3A4-4BCB-81F0-110C50AACC98}" type="datetime1">
              <a:rPr lang="de-DE" smtClean="0"/>
              <a:t>16.01.2023</a:t>
            </a:fld>
            <a:endParaRPr lang="de-AT" dirty="0"/>
          </a:p>
        </p:txBody>
      </p:sp>
      <p:sp>
        <p:nvSpPr>
          <p:cNvPr id="16" name="Fußzeilenplatzhalter 15"/>
          <p:cNvSpPr>
            <a:spLocks noGrp="1"/>
          </p:cNvSpPr>
          <p:nvPr>
            <p:ph type="ftr" sz="quarter" idx="16"/>
          </p:nvPr>
        </p:nvSpPr>
        <p:spPr/>
        <p:txBody>
          <a:bodyPr/>
          <a:lstStyle/>
          <a:p>
            <a:r>
              <a:rPr lang="de-AT"/>
              <a:t>Vorlage für klassische Präsentationen mit Schrift Source Sans Pro, Version 1.5</a:t>
            </a:r>
            <a:endParaRPr lang="de-AT" dirty="0"/>
          </a:p>
        </p:txBody>
      </p:sp>
      <p:sp>
        <p:nvSpPr>
          <p:cNvPr id="17" name="Foliennummernplatzhalter 16"/>
          <p:cNvSpPr>
            <a:spLocks noGrp="1"/>
          </p:cNvSpPr>
          <p:nvPr>
            <p:ph type="sldNum" sz="quarter" idx="17"/>
          </p:nvPr>
        </p:nvSpPr>
        <p:spPr/>
        <p:txBody>
          <a:bodyPr/>
          <a:lstStyle/>
          <a:p>
            <a:r>
              <a:rPr lang="de-AT" dirty="0"/>
              <a:t>Seite </a:t>
            </a:r>
            <a:fld id="{05A5AE1F-4813-4D0A-B870-8FB3219A4125}" type="slidenum">
              <a:rPr lang="de-AT" smtClean="0"/>
              <a:pPr/>
              <a:t>‹#›</a:t>
            </a:fld>
            <a:endParaRPr lang="de-AT" dirty="0"/>
          </a:p>
        </p:txBody>
      </p:sp>
      <p:sp>
        <p:nvSpPr>
          <p:cNvPr id="12" name="Textplatzhalter 2"/>
          <p:cNvSpPr>
            <a:spLocks noGrp="1"/>
          </p:cNvSpPr>
          <p:nvPr>
            <p:ph type="body" sz="quarter" idx="19" hasCustomPrompt="1"/>
          </p:nvPr>
        </p:nvSpPr>
        <p:spPr>
          <a:xfrm>
            <a:off x="407988" y="5820569"/>
            <a:ext cx="4395787" cy="232990"/>
          </a:xfrm>
        </p:spPr>
        <p:txBody>
          <a:bodyPr/>
          <a:lstStyle>
            <a:lvl1pPr marL="0" indent="0">
              <a:buNone/>
              <a:defRPr sz="1200"/>
            </a:lvl1pPr>
            <a:lvl2pPr marL="179388" indent="0">
              <a:buNone/>
              <a:defRPr/>
            </a:lvl2pPr>
            <a:lvl3pPr marL="358775" indent="0">
              <a:buNone/>
              <a:defRPr/>
            </a:lvl3pPr>
            <a:lvl4pPr marL="536575" indent="0">
              <a:buNone/>
              <a:defRPr/>
            </a:lvl4pPr>
            <a:lvl5pPr marL="715962" indent="0">
              <a:buNone/>
              <a:defRPr/>
            </a:lvl5pPr>
          </a:lstStyle>
          <a:p>
            <a:r>
              <a:rPr lang="de-AT" dirty="0"/>
              <a:t>Referenz, Quellen- oder Copyright-Angabe bei Bedarf einfügen</a:t>
            </a:r>
          </a:p>
        </p:txBody>
      </p:sp>
      <p:sp>
        <p:nvSpPr>
          <p:cNvPr id="3" name="Textplatzhalter 2"/>
          <p:cNvSpPr>
            <a:spLocks noGrp="1"/>
          </p:cNvSpPr>
          <p:nvPr>
            <p:ph type="body" sz="quarter" idx="20"/>
          </p:nvPr>
        </p:nvSpPr>
        <p:spPr>
          <a:xfrm>
            <a:off x="9226550" y="1395413"/>
            <a:ext cx="2557463" cy="4320000"/>
          </a:xfrm>
        </p:spPr>
        <p:txBody>
          <a:bodyPr/>
          <a:lstStyle>
            <a:lvl1pPr>
              <a:defRPr sz="1600"/>
            </a:lvl1pPr>
            <a:lvl2pPr>
              <a:defRPr sz="1600"/>
            </a:lvl2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0448902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el, Bild groß mit Text">
    <p:spTree>
      <p:nvGrpSpPr>
        <p:cNvPr id="1" name=""/>
        <p:cNvGrpSpPr/>
        <p:nvPr/>
      </p:nvGrpSpPr>
      <p:grpSpPr>
        <a:xfrm>
          <a:off x="0" y="0"/>
          <a:ext cx="0" cy="0"/>
          <a:chOff x="0" y="0"/>
          <a:chExt cx="0" cy="0"/>
        </a:xfrm>
      </p:grpSpPr>
      <p:sp>
        <p:nvSpPr>
          <p:cNvPr id="10" name="Bildplatzhalter 9"/>
          <p:cNvSpPr>
            <a:spLocks noGrp="1"/>
          </p:cNvSpPr>
          <p:nvPr>
            <p:ph type="pic" sz="quarter" idx="13"/>
          </p:nvPr>
        </p:nvSpPr>
        <p:spPr>
          <a:xfrm>
            <a:off x="407988" y="2276476"/>
            <a:ext cx="8532812" cy="3420000"/>
          </a:xfrm>
        </p:spPr>
        <p:txBody>
          <a:bodyPr/>
          <a:lstStyle>
            <a:lvl1pPr marL="0" indent="0">
              <a:buNone/>
              <a:defRPr/>
            </a:lvl1pPr>
          </a:lstStyle>
          <a:p>
            <a:r>
              <a:rPr lang="en-US" smtClean="0"/>
              <a:t>Click icon to add picture</a:t>
            </a:r>
            <a:endParaRPr lang="de-AT" dirty="0"/>
          </a:p>
        </p:txBody>
      </p:sp>
      <p:sp>
        <p:nvSpPr>
          <p:cNvPr id="15" name="Datumsplatzhalter 14"/>
          <p:cNvSpPr>
            <a:spLocks noGrp="1"/>
          </p:cNvSpPr>
          <p:nvPr>
            <p:ph type="dt" sz="half" idx="15"/>
          </p:nvPr>
        </p:nvSpPr>
        <p:spPr/>
        <p:txBody>
          <a:bodyPr/>
          <a:lstStyle/>
          <a:p>
            <a:fld id="{16C73B6A-4183-4BB9-9928-F3C8D0122AA5}" type="datetime1">
              <a:rPr lang="de-DE" smtClean="0"/>
              <a:t>16.01.2023</a:t>
            </a:fld>
            <a:endParaRPr lang="de-AT" dirty="0"/>
          </a:p>
        </p:txBody>
      </p:sp>
      <p:sp>
        <p:nvSpPr>
          <p:cNvPr id="16" name="Fußzeilenplatzhalter 15"/>
          <p:cNvSpPr>
            <a:spLocks noGrp="1"/>
          </p:cNvSpPr>
          <p:nvPr>
            <p:ph type="ftr" sz="quarter" idx="16"/>
          </p:nvPr>
        </p:nvSpPr>
        <p:spPr/>
        <p:txBody>
          <a:bodyPr/>
          <a:lstStyle/>
          <a:p>
            <a:r>
              <a:rPr lang="de-AT"/>
              <a:t>Vorlage für klassische Präsentationen mit Schrift Source Sans Pro, Version 1.5</a:t>
            </a:r>
            <a:endParaRPr lang="de-AT" dirty="0"/>
          </a:p>
        </p:txBody>
      </p:sp>
      <p:sp>
        <p:nvSpPr>
          <p:cNvPr id="17" name="Foliennummernplatzhalter 16"/>
          <p:cNvSpPr>
            <a:spLocks noGrp="1"/>
          </p:cNvSpPr>
          <p:nvPr>
            <p:ph type="sldNum" sz="quarter" idx="17"/>
          </p:nvPr>
        </p:nvSpPr>
        <p:spPr/>
        <p:txBody>
          <a:bodyPr/>
          <a:lstStyle/>
          <a:p>
            <a:r>
              <a:rPr lang="de-AT" dirty="0"/>
              <a:t>Seite </a:t>
            </a:r>
            <a:fld id="{05A5AE1F-4813-4D0A-B870-8FB3219A4125}" type="slidenum">
              <a:rPr lang="de-AT" smtClean="0"/>
              <a:pPr/>
              <a:t>‹#›</a:t>
            </a:fld>
            <a:endParaRPr lang="de-AT" dirty="0"/>
          </a:p>
        </p:txBody>
      </p:sp>
      <p:sp>
        <p:nvSpPr>
          <p:cNvPr id="12" name="Textplatzhalter 2"/>
          <p:cNvSpPr>
            <a:spLocks noGrp="1"/>
          </p:cNvSpPr>
          <p:nvPr>
            <p:ph type="body" sz="quarter" idx="19" hasCustomPrompt="1"/>
          </p:nvPr>
        </p:nvSpPr>
        <p:spPr>
          <a:xfrm>
            <a:off x="407988" y="5820569"/>
            <a:ext cx="4395787" cy="232990"/>
          </a:xfrm>
        </p:spPr>
        <p:txBody>
          <a:bodyPr/>
          <a:lstStyle>
            <a:lvl1pPr marL="0" indent="0">
              <a:buNone/>
              <a:defRPr sz="1200"/>
            </a:lvl1pPr>
            <a:lvl2pPr marL="179388" indent="0">
              <a:buNone/>
              <a:defRPr/>
            </a:lvl2pPr>
            <a:lvl3pPr marL="358775" indent="0">
              <a:buNone/>
              <a:defRPr/>
            </a:lvl3pPr>
            <a:lvl4pPr marL="536575" indent="0">
              <a:buNone/>
              <a:defRPr/>
            </a:lvl4pPr>
            <a:lvl5pPr marL="715962" indent="0">
              <a:buNone/>
              <a:defRPr/>
            </a:lvl5pPr>
          </a:lstStyle>
          <a:p>
            <a:r>
              <a:rPr lang="de-AT" dirty="0"/>
              <a:t>Referenz, Quellen- oder Copyright-Angabe bei Bedarf einfügen</a:t>
            </a:r>
          </a:p>
        </p:txBody>
      </p:sp>
      <p:sp>
        <p:nvSpPr>
          <p:cNvPr id="3" name="Textplatzhalter 2"/>
          <p:cNvSpPr>
            <a:spLocks noGrp="1"/>
          </p:cNvSpPr>
          <p:nvPr>
            <p:ph type="body" sz="quarter" idx="20"/>
          </p:nvPr>
        </p:nvSpPr>
        <p:spPr>
          <a:xfrm>
            <a:off x="9226550" y="2276475"/>
            <a:ext cx="2557463" cy="3429844"/>
          </a:xfrm>
        </p:spPr>
        <p:txBody>
          <a:bodyPr/>
          <a:lstStyle>
            <a:lvl1pPr>
              <a:defRPr sz="1600"/>
            </a:lvl1pPr>
            <a:lvl2pPr>
              <a:defRPr sz="1600"/>
            </a:lvl2pPr>
          </a:lstStyle>
          <a:p>
            <a:pPr lvl="0"/>
            <a:r>
              <a:rPr lang="en-US" smtClean="0"/>
              <a:t>Click to edit Master text styles</a:t>
            </a:r>
          </a:p>
          <a:p>
            <a:pPr lvl="1"/>
            <a:r>
              <a:rPr lang="en-US" smtClean="0"/>
              <a:t>Second level</a:t>
            </a:r>
          </a:p>
        </p:txBody>
      </p:sp>
      <p:sp>
        <p:nvSpPr>
          <p:cNvPr id="2" name="Titel 1"/>
          <p:cNvSpPr>
            <a:spLocks noGrp="1"/>
          </p:cNvSpPr>
          <p:nvPr>
            <p:ph type="title"/>
          </p:nvPr>
        </p:nvSpPr>
        <p:spPr/>
        <p:txBody>
          <a:bodyPr/>
          <a:lstStyle/>
          <a:p>
            <a:r>
              <a:rPr lang="en-US" smtClean="0"/>
              <a:t>Click to edit Master title style</a:t>
            </a:r>
            <a:endParaRPr lang="de-AT" dirty="0"/>
          </a:p>
        </p:txBody>
      </p:sp>
    </p:spTree>
    <p:extLst>
      <p:ext uri="{BB962C8B-B14F-4D97-AF65-F5344CB8AC3E}">
        <p14:creationId xmlns:p14="http://schemas.microsoft.com/office/powerpoint/2010/main" val="38102104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Zwei Bilder mit Text rechts">
    <p:spTree>
      <p:nvGrpSpPr>
        <p:cNvPr id="1" name=""/>
        <p:cNvGrpSpPr/>
        <p:nvPr/>
      </p:nvGrpSpPr>
      <p:grpSpPr>
        <a:xfrm>
          <a:off x="0" y="0"/>
          <a:ext cx="0" cy="0"/>
          <a:chOff x="0" y="0"/>
          <a:chExt cx="0" cy="0"/>
        </a:xfrm>
      </p:grpSpPr>
      <p:sp>
        <p:nvSpPr>
          <p:cNvPr id="10" name="Bildplatzhalter 9"/>
          <p:cNvSpPr>
            <a:spLocks noGrp="1"/>
          </p:cNvSpPr>
          <p:nvPr>
            <p:ph type="pic" sz="quarter" idx="13"/>
          </p:nvPr>
        </p:nvSpPr>
        <p:spPr>
          <a:xfrm>
            <a:off x="5067300" y="1395413"/>
            <a:ext cx="4356000" cy="4320000"/>
          </a:xfrm>
        </p:spPr>
        <p:txBody>
          <a:bodyPr/>
          <a:lstStyle>
            <a:lvl1pPr marL="0" indent="0">
              <a:buNone/>
              <a:defRPr/>
            </a:lvl1pPr>
          </a:lstStyle>
          <a:p>
            <a:r>
              <a:rPr lang="en-US" smtClean="0"/>
              <a:t>Click icon to add picture</a:t>
            </a:r>
            <a:endParaRPr lang="de-AT" dirty="0"/>
          </a:p>
        </p:txBody>
      </p:sp>
      <p:sp>
        <p:nvSpPr>
          <p:cNvPr id="9" name="Textplatzhalter 8"/>
          <p:cNvSpPr>
            <a:spLocks noGrp="1"/>
          </p:cNvSpPr>
          <p:nvPr>
            <p:ph type="body" sz="quarter" idx="14"/>
          </p:nvPr>
        </p:nvSpPr>
        <p:spPr>
          <a:xfrm>
            <a:off x="9712325" y="1395413"/>
            <a:ext cx="2071688" cy="4554537"/>
          </a:xfrm>
        </p:spPr>
        <p:txBody>
          <a:bodyPr>
            <a:noAutofit/>
          </a:bodyPr>
          <a:lstStyle>
            <a:lvl1pPr marL="0" indent="0">
              <a:buNone/>
              <a:defRPr sz="1600">
                <a:latin typeface="+mn-lt"/>
              </a:defRPr>
            </a:lvl1pPr>
          </a:lstStyle>
          <a:p>
            <a:pPr lvl="0"/>
            <a:r>
              <a:rPr lang="en-US" smtClean="0"/>
              <a:t>Click to edit Master text styles</a:t>
            </a:r>
          </a:p>
        </p:txBody>
      </p:sp>
      <p:sp>
        <p:nvSpPr>
          <p:cNvPr id="15" name="Datumsplatzhalter 14"/>
          <p:cNvSpPr>
            <a:spLocks noGrp="1"/>
          </p:cNvSpPr>
          <p:nvPr>
            <p:ph type="dt" sz="half" idx="15"/>
          </p:nvPr>
        </p:nvSpPr>
        <p:spPr/>
        <p:txBody>
          <a:bodyPr/>
          <a:lstStyle/>
          <a:p>
            <a:fld id="{3053732D-681C-4DE4-A148-6B880855EBC9}" type="datetime1">
              <a:rPr lang="de-DE" smtClean="0"/>
              <a:t>16.01.2023</a:t>
            </a:fld>
            <a:endParaRPr lang="de-AT" dirty="0"/>
          </a:p>
        </p:txBody>
      </p:sp>
      <p:sp>
        <p:nvSpPr>
          <p:cNvPr id="16" name="Fußzeilenplatzhalter 15"/>
          <p:cNvSpPr>
            <a:spLocks noGrp="1"/>
          </p:cNvSpPr>
          <p:nvPr>
            <p:ph type="ftr" sz="quarter" idx="16"/>
          </p:nvPr>
        </p:nvSpPr>
        <p:spPr/>
        <p:txBody>
          <a:bodyPr/>
          <a:lstStyle/>
          <a:p>
            <a:r>
              <a:rPr lang="de-AT"/>
              <a:t>Vorlage für klassische Präsentationen mit Schrift Source Sans Pro, Version 1.5</a:t>
            </a:r>
            <a:endParaRPr lang="de-AT" dirty="0"/>
          </a:p>
        </p:txBody>
      </p:sp>
      <p:sp>
        <p:nvSpPr>
          <p:cNvPr id="17" name="Foliennummernplatzhalter 16"/>
          <p:cNvSpPr>
            <a:spLocks noGrp="1"/>
          </p:cNvSpPr>
          <p:nvPr>
            <p:ph type="sldNum" sz="quarter" idx="17"/>
          </p:nvPr>
        </p:nvSpPr>
        <p:spPr/>
        <p:txBody>
          <a:bodyPr/>
          <a:lstStyle/>
          <a:p>
            <a:r>
              <a:rPr lang="de-AT" dirty="0"/>
              <a:t>Seite </a:t>
            </a:r>
            <a:fld id="{05A5AE1F-4813-4D0A-B870-8FB3219A4125}" type="slidenum">
              <a:rPr lang="de-AT" smtClean="0"/>
              <a:pPr/>
              <a:t>‹#›</a:t>
            </a:fld>
            <a:endParaRPr lang="de-AT" dirty="0"/>
          </a:p>
        </p:txBody>
      </p:sp>
      <p:sp>
        <p:nvSpPr>
          <p:cNvPr id="11" name="Bildplatzhalter 9"/>
          <p:cNvSpPr>
            <a:spLocks noGrp="1"/>
          </p:cNvSpPr>
          <p:nvPr>
            <p:ph type="pic" sz="quarter" idx="18"/>
          </p:nvPr>
        </p:nvSpPr>
        <p:spPr>
          <a:xfrm>
            <a:off x="416234" y="1395413"/>
            <a:ext cx="4356000" cy="4320000"/>
          </a:xfrm>
        </p:spPr>
        <p:txBody>
          <a:bodyPr/>
          <a:lstStyle>
            <a:lvl1pPr marL="0" indent="0">
              <a:buNone/>
              <a:defRPr/>
            </a:lvl1pPr>
          </a:lstStyle>
          <a:p>
            <a:r>
              <a:rPr lang="en-US" smtClean="0"/>
              <a:t>Click icon to add picture</a:t>
            </a:r>
            <a:endParaRPr lang="de-AT" dirty="0"/>
          </a:p>
        </p:txBody>
      </p:sp>
      <p:sp>
        <p:nvSpPr>
          <p:cNvPr id="8" name="Textplatzhalter 2"/>
          <p:cNvSpPr>
            <a:spLocks noGrp="1"/>
          </p:cNvSpPr>
          <p:nvPr>
            <p:ph type="body" sz="quarter" idx="19" hasCustomPrompt="1"/>
          </p:nvPr>
        </p:nvSpPr>
        <p:spPr>
          <a:xfrm>
            <a:off x="407988" y="5820569"/>
            <a:ext cx="4356000" cy="232990"/>
          </a:xfrm>
        </p:spPr>
        <p:txBody>
          <a:bodyPr/>
          <a:lstStyle>
            <a:lvl1pPr marL="0" indent="0">
              <a:buNone/>
              <a:defRPr sz="1200"/>
            </a:lvl1pPr>
            <a:lvl2pPr marL="179388" indent="0">
              <a:buNone/>
              <a:defRPr/>
            </a:lvl2pPr>
            <a:lvl3pPr marL="358775" indent="0">
              <a:buNone/>
              <a:defRPr/>
            </a:lvl3pPr>
            <a:lvl4pPr marL="536575" indent="0">
              <a:buNone/>
              <a:defRPr/>
            </a:lvl4pPr>
            <a:lvl5pPr marL="715962" indent="0">
              <a:buNone/>
              <a:defRPr/>
            </a:lvl5pPr>
          </a:lstStyle>
          <a:p>
            <a:r>
              <a:rPr lang="de-AT" dirty="0"/>
              <a:t>Referenz, Quellen- oder Copyright-Angabe bei Bedarf einfügen</a:t>
            </a:r>
          </a:p>
        </p:txBody>
      </p:sp>
      <p:sp>
        <p:nvSpPr>
          <p:cNvPr id="12" name="Textplatzhalter 2"/>
          <p:cNvSpPr>
            <a:spLocks noGrp="1"/>
          </p:cNvSpPr>
          <p:nvPr>
            <p:ph type="body" sz="quarter" idx="20" hasCustomPrompt="1"/>
          </p:nvPr>
        </p:nvSpPr>
        <p:spPr>
          <a:xfrm>
            <a:off x="5068800" y="5820569"/>
            <a:ext cx="4356000" cy="232990"/>
          </a:xfrm>
        </p:spPr>
        <p:txBody>
          <a:bodyPr/>
          <a:lstStyle>
            <a:lvl1pPr marL="0" indent="0">
              <a:buNone/>
              <a:defRPr sz="1200"/>
            </a:lvl1pPr>
            <a:lvl2pPr marL="179388" indent="0">
              <a:buNone/>
              <a:defRPr/>
            </a:lvl2pPr>
            <a:lvl3pPr marL="358775" indent="0">
              <a:buNone/>
              <a:defRPr/>
            </a:lvl3pPr>
            <a:lvl4pPr marL="536575" indent="0">
              <a:buNone/>
              <a:defRPr/>
            </a:lvl4pPr>
            <a:lvl5pPr marL="715962" indent="0">
              <a:buNone/>
              <a:defRPr/>
            </a:lvl5pPr>
          </a:lstStyle>
          <a:p>
            <a:r>
              <a:rPr lang="de-AT" dirty="0"/>
              <a:t>Referenz, Quellen- oder Copyright-Angabe bei Bedarf einfügen</a:t>
            </a:r>
          </a:p>
        </p:txBody>
      </p:sp>
    </p:spTree>
    <p:extLst>
      <p:ext uri="{BB962C8B-B14F-4D97-AF65-F5344CB8AC3E}">
        <p14:creationId xmlns:p14="http://schemas.microsoft.com/office/powerpoint/2010/main" val="12791562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el, zwei Bilder mit Text rechts">
    <p:spTree>
      <p:nvGrpSpPr>
        <p:cNvPr id="1" name=""/>
        <p:cNvGrpSpPr/>
        <p:nvPr/>
      </p:nvGrpSpPr>
      <p:grpSpPr>
        <a:xfrm>
          <a:off x="0" y="0"/>
          <a:ext cx="0" cy="0"/>
          <a:chOff x="0" y="0"/>
          <a:chExt cx="0" cy="0"/>
        </a:xfrm>
      </p:grpSpPr>
      <p:sp>
        <p:nvSpPr>
          <p:cNvPr id="10" name="Bildplatzhalter 9"/>
          <p:cNvSpPr>
            <a:spLocks noGrp="1"/>
          </p:cNvSpPr>
          <p:nvPr>
            <p:ph type="pic" sz="quarter" idx="13"/>
          </p:nvPr>
        </p:nvSpPr>
        <p:spPr>
          <a:xfrm>
            <a:off x="5067300" y="2276474"/>
            <a:ext cx="4356000" cy="3420000"/>
          </a:xfrm>
        </p:spPr>
        <p:txBody>
          <a:bodyPr/>
          <a:lstStyle>
            <a:lvl1pPr marL="0" indent="0">
              <a:buNone/>
              <a:defRPr/>
            </a:lvl1pPr>
          </a:lstStyle>
          <a:p>
            <a:r>
              <a:rPr lang="en-US" smtClean="0"/>
              <a:t>Click icon to add picture</a:t>
            </a:r>
            <a:endParaRPr lang="de-AT" dirty="0"/>
          </a:p>
        </p:txBody>
      </p:sp>
      <p:sp>
        <p:nvSpPr>
          <p:cNvPr id="9" name="Textplatzhalter 8"/>
          <p:cNvSpPr>
            <a:spLocks noGrp="1"/>
          </p:cNvSpPr>
          <p:nvPr>
            <p:ph type="body" sz="quarter" idx="14"/>
          </p:nvPr>
        </p:nvSpPr>
        <p:spPr>
          <a:xfrm>
            <a:off x="9712325" y="2276475"/>
            <a:ext cx="2071688" cy="3673475"/>
          </a:xfrm>
        </p:spPr>
        <p:txBody>
          <a:bodyPr>
            <a:noAutofit/>
          </a:bodyPr>
          <a:lstStyle>
            <a:lvl1pPr marL="0" indent="0">
              <a:buNone/>
              <a:defRPr sz="1600">
                <a:latin typeface="+mn-lt"/>
              </a:defRPr>
            </a:lvl1pPr>
          </a:lstStyle>
          <a:p>
            <a:pPr lvl="0"/>
            <a:r>
              <a:rPr lang="en-US" smtClean="0"/>
              <a:t>Click to edit Master text styles</a:t>
            </a:r>
          </a:p>
        </p:txBody>
      </p:sp>
      <p:sp>
        <p:nvSpPr>
          <p:cNvPr id="15" name="Datumsplatzhalter 14"/>
          <p:cNvSpPr>
            <a:spLocks noGrp="1"/>
          </p:cNvSpPr>
          <p:nvPr>
            <p:ph type="dt" sz="half" idx="15"/>
          </p:nvPr>
        </p:nvSpPr>
        <p:spPr/>
        <p:txBody>
          <a:bodyPr/>
          <a:lstStyle/>
          <a:p>
            <a:fld id="{90C1B90C-151B-453E-826D-B8FBC0264871}" type="datetime1">
              <a:rPr lang="de-DE" smtClean="0"/>
              <a:t>16.01.2023</a:t>
            </a:fld>
            <a:endParaRPr lang="de-AT" dirty="0"/>
          </a:p>
        </p:txBody>
      </p:sp>
      <p:sp>
        <p:nvSpPr>
          <p:cNvPr id="16" name="Fußzeilenplatzhalter 15"/>
          <p:cNvSpPr>
            <a:spLocks noGrp="1"/>
          </p:cNvSpPr>
          <p:nvPr>
            <p:ph type="ftr" sz="quarter" idx="16"/>
          </p:nvPr>
        </p:nvSpPr>
        <p:spPr/>
        <p:txBody>
          <a:bodyPr/>
          <a:lstStyle/>
          <a:p>
            <a:r>
              <a:rPr lang="de-AT"/>
              <a:t>Vorlage für klassische Präsentationen mit Schrift Source Sans Pro, Version 1.5</a:t>
            </a:r>
            <a:endParaRPr lang="de-AT" dirty="0"/>
          </a:p>
        </p:txBody>
      </p:sp>
      <p:sp>
        <p:nvSpPr>
          <p:cNvPr id="17" name="Foliennummernplatzhalter 16"/>
          <p:cNvSpPr>
            <a:spLocks noGrp="1"/>
          </p:cNvSpPr>
          <p:nvPr>
            <p:ph type="sldNum" sz="quarter" idx="17"/>
          </p:nvPr>
        </p:nvSpPr>
        <p:spPr/>
        <p:txBody>
          <a:bodyPr/>
          <a:lstStyle/>
          <a:p>
            <a:r>
              <a:rPr lang="de-AT" dirty="0"/>
              <a:t>Seite </a:t>
            </a:r>
            <a:fld id="{05A5AE1F-4813-4D0A-B870-8FB3219A4125}" type="slidenum">
              <a:rPr lang="de-AT" smtClean="0"/>
              <a:pPr/>
              <a:t>‹#›</a:t>
            </a:fld>
            <a:endParaRPr lang="de-AT" dirty="0"/>
          </a:p>
        </p:txBody>
      </p:sp>
      <p:sp>
        <p:nvSpPr>
          <p:cNvPr id="11" name="Bildplatzhalter 9"/>
          <p:cNvSpPr>
            <a:spLocks noGrp="1"/>
          </p:cNvSpPr>
          <p:nvPr>
            <p:ph type="pic" sz="quarter" idx="18"/>
          </p:nvPr>
        </p:nvSpPr>
        <p:spPr>
          <a:xfrm>
            <a:off x="416234" y="2276474"/>
            <a:ext cx="4356000" cy="3420000"/>
          </a:xfrm>
        </p:spPr>
        <p:txBody>
          <a:bodyPr/>
          <a:lstStyle>
            <a:lvl1pPr marL="0" indent="0">
              <a:buNone/>
              <a:defRPr/>
            </a:lvl1pPr>
          </a:lstStyle>
          <a:p>
            <a:r>
              <a:rPr lang="en-US" smtClean="0"/>
              <a:t>Click icon to add picture</a:t>
            </a:r>
            <a:endParaRPr lang="de-AT" dirty="0"/>
          </a:p>
        </p:txBody>
      </p:sp>
      <p:sp>
        <p:nvSpPr>
          <p:cNvPr id="8" name="Textplatzhalter 2"/>
          <p:cNvSpPr>
            <a:spLocks noGrp="1"/>
          </p:cNvSpPr>
          <p:nvPr>
            <p:ph type="body" sz="quarter" idx="19" hasCustomPrompt="1"/>
          </p:nvPr>
        </p:nvSpPr>
        <p:spPr>
          <a:xfrm>
            <a:off x="407988" y="5820569"/>
            <a:ext cx="4356000" cy="232990"/>
          </a:xfrm>
        </p:spPr>
        <p:txBody>
          <a:bodyPr/>
          <a:lstStyle>
            <a:lvl1pPr marL="0" indent="0">
              <a:buNone/>
              <a:defRPr sz="1200"/>
            </a:lvl1pPr>
            <a:lvl2pPr marL="179388" indent="0">
              <a:buNone/>
              <a:defRPr/>
            </a:lvl2pPr>
            <a:lvl3pPr marL="358775" indent="0">
              <a:buNone/>
              <a:defRPr/>
            </a:lvl3pPr>
            <a:lvl4pPr marL="536575" indent="0">
              <a:buNone/>
              <a:defRPr/>
            </a:lvl4pPr>
            <a:lvl5pPr marL="715962" indent="0">
              <a:buNone/>
              <a:defRPr/>
            </a:lvl5pPr>
          </a:lstStyle>
          <a:p>
            <a:r>
              <a:rPr lang="de-AT" dirty="0"/>
              <a:t>Referenz, Quellen- oder Copyright-Angabe bei Bedarf einfügen</a:t>
            </a:r>
          </a:p>
        </p:txBody>
      </p:sp>
      <p:sp>
        <p:nvSpPr>
          <p:cNvPr id="12" name="Textplatzhalter 2"/>
          <p:cNvSpPr>
            <a:spLocks noGrp="1"/>
          </p:cNvSpPr>
          <p:nvPr>
            <p:ph type="body" sz="quarter" idx="20" hasCustomPrompt="1"/>
          </p:nvPr>
        </p:nvSpPr>
        <p:spPr>
          <a:xfrm>
            <a:off x="5067300" y="5820569"/>
            <a:ext cx="4356000" cy="232990"/>
          </a:xfrm>
        </p:spPr>
        <p:txBody>
          <a:bodyPr/>
          <a:lstStyle>
            <a:lvl1pPr marL="0" indent="0">
              <a:buNone/>
              <a:defRPr sz="1200"/>
            </a:lvl1pPr>
            <a:lvl2pPr marL="179388" indent="0">
              <a:buNone/>
              <a:defRPr/>
            </a:lvl2pPr>
            <a:lvl3pPr marL="358775" indent="0">
              <a:buNone/>
              <a:defRPr/>
            </a:lvl3pPr>
            <a:lvl4pPr marL="536575" indent="0">
              <a:buNone/>
              <a:defRPr/>
            </a:lvl4pPr>
            <a:lvl5pPr marL="715962" indent="0">
              <a:buNone/>
              <a:defRPr/>
            </a:lvl5pPr>
          </a:lstStyle>
          <a:p>
            <a:r>
              <a:rPr lang="de-AT" dirty="0"/>
              <a:t>Referenz, Quellen- oder Copyright-Angabe bei Bedarf einfügen</a:t>
            </a:r>
          </a:p>
        </p:txBody>
      </p:sp>
      <p:sp>
        <p:nvSpPr>
          <p:cNvPr id="2" name="Titel 1"/>
          <p:cNvSpPr>
            <a:spLocks noGrp="1"/>
          </p:cNvSpPr>
          <p:nvPr>
            <p:ph type="title"/>
          </p:nvPr>
        </p:nvSpPr>
        <p:spPr/>
        <p:txBody>
          <a:bodyPr/>
          <a:lstStyle/>
          <a:p>
            <a:r>
              <a:rPr lang="en-US" smtClean="0"/>
              <a:t>Click to edit Master title style</a:t>
            </a:r>
            <a:endParaRPr lang="de-AT" dirty="0"/>
          </a:p>
        </p:txBody>
      </p:sp>
    </p:spTree>
    <p:extLst>
      <p:ext uri="{BB962C8B-B14F-4D97-AF65-F5344CB8AC3E}">
        <p14:creationId xmlns:p14="http://schemas.microsoft.com/office/powerpoint/2010/main" val="23615816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el, zwei Bilder">
    <p:spTree>
      <p:nvGrpSpPr>
        <p:cNvPr id="1" name=""/>
        <p:cNvGrpSpPr/>
        <p:nvPr/>
      </p:nvGrpSpPr>
      <p:grpSpPr>
        <a:xfrm>
          <a:off x="0" y="0"/>
          <a:ext cx="0" cy="0"/>
          <a:chOff x="0" y="0"/>
          <a:chExt cx="0" cy="0"/>
        </a:xfrm>
      </p:grpSpPr>
      <p:sp>
        <p:nvSpPr>
          <p:cNvPr id="6" name="Bildplatzhalter 5"/>
          <p:cNvSpPr>
            <a:spLocks noGrp="1"/>
          </p:cNvSpPr>
          <p:nvPr>
            <p:ph type="pic" sz="quarter" idx="13"/>
          </p:nvPr>
        </p:nvSpPr>
        <p:spPr>
          <a:xfrm>
            <a:off x="407988" y="2276475"/>
            <a:ext cx="5543550" cy="3420000"/>
          </a:xfrm>
        </p:spPr>
        <p:txBody>
          <a:bodyPr/>
          <a:lstStyle>
            <a:lvl1pPr marL="0" indent="0">
              <a:buNone/>
              <a:defRPr/>
            </a:lvl1pPr>
          </a:lstStyle>
          <a:p>
            <a:r>
              <a:rPr lang="en-US" smtClean="0"/>
              <a:t>Click icon to add picture</a:t>
            </a:r>
            <a:endParaRPr lang="de-AT" dirty="0"/>
          </a:p>
        </p:txBody>
      </p:sp>
      <p:sp>
        <p:nvSpPr>
          <p:cNvPr id="10" name="Datumsplatzhalter 9"/>
          <p:cNvSpPr>
            <a:spLocks noGrp="1"/>
          </p:cNvSpPr>
          <p:nvPr>
            <p:ph type="dt" sz="half" idx="10"/>
          </p:nvPr>
        </p:nvSpPr>
        <p:spPr/>
        <p:txBody>
          <a:bodyPr/>
          <a:lstStyle/>
          <a:p>
            <a:fld id="{DEA423E0-5664-4FDE-B050-2080DB5A5043}" type="datetime1">
              <a:rPr lang="de-DE" smtClean="0"/>
              <a:t>16.01.2023</a:t>
            </a:fld>
            <a:endParaRPr lang="de-AT" dirty="0"/>
          </a:p>
        </p:txBody>
      </p:sp>
      <p:sp>
        <p:nvSpPr>
          <p:cNvPr id="11" name="Fußzeilenplatzhalter 10"/>
          <p:cNvSpPr>
            <a:spLocks noGrp="1"/>
          </p:cNvSpPr>
          <p:nvPr>
            <p:ph type="ftr" sz="quarter" idx="11"/>
          </p:nvPr>
        </p:nvSpPr>
        <p:spPr/>
        <p:txBody>
          <a:bodyPr/>
          <a:lstStyle/>
          <a:p>
            <a:r>
              <a:rPr lang="de-AT"/>
              <a:t>Vorlage für klassische Präsentationen mit Schrift Source Sans Pro, Version 1.5</a:t>
            </a:r>
            <a:endParaRPr lang="de-AT" dirty="0"/>
          </a:p>
        </p:txBody>
      </p:sp>
      <p:sp>
        <p:nvSpPr>
          <p:cNvPr id="12" name="Foliennummernplatzhalter 11"/>
          <p:cNvSpPr>
            <a:spLocks noGrp="1"/>
          </p:cNvSpPr>
          <p:nvPr>
            <p:ph type="sldNum" sz="quarter" idx="12"/>
          </p:nvPr>
        </p:nvSpPr>
        <p:spPr/>
        <p:txBody>
          <a:bodyPr/>
          <a:lstStyle/>
          <a:p>
            <a:r>
              <a:rPr lang="de-AT" dirty="0"/>
              <a:t>Seite </a:t>
            </a:r>
            <a:fld id="{05A5AE1F-4813-4D0A-B870-8FB3219A4125}" type="slidenum">
              <a:rPr lang="de-AT" smtClean="0"/>
              <a:pPr/>
              <a:t>‹#›</a:t>
            </a:fld>
            <a:endParaRPr lang="de-AT" dirty="0"/>
          </a:p>
        </p:txBody>
      </p:sp>
      <p:sp>
        <p:nvSpPr>
          <p:cNvPr id="14" name="Bildplatzhalter 5"/>
          <p:cNvSpPr>
            <a:spLocks noGrp="1"/>
          </p:cNvSpPr>
          <p:nvPr>
            <p:ph type="pic" sz="quarter" idx="14"/>
          </p:nvPr>
        </p:nvSpPr>
        <p:spPr>
          <a:xfrm>
            <a:off x="6240462" y="2276475"/>
            <a:ext cx="5543550" cy="3420000"/>
          </a:xfrm>
        </p:spPr>
        <p:txBody>
          <a:bodyPr/>
          <a:lstStyle>
            <a:lvl1pPr marL="0" indent="0">
              <a:buNone/>
              <a:defRPr/>
            </a:lvl1pPr>
          </a:lstStyle>
          <a:p>
            <a:r>
              <a:rPr lang="en-US" smtClean="0"/>
              <a:t>Click icon to add picture</a:t>
            </a:r>
            <a:endParaRPr lang="de-AT" dirty="0"/>
          </a:p>
        </p:txBody>
      </p:sp>
      <p:sp>
        <p:nvSpPr>
          <p:cNvPr id="15" name="Textplatzhalter 2"/>
          <p:cNvSpPr>
            <a:spLocks noGrp="1"/>
          </p:cNvSpPr>
          <p:nvPr>
            <p:ph type="body" sz="quarter" idx="19" hasCustomPrompt="1"/>
          </p:nvPr>
        </p:nvSpPr>
        <p:spPr>
          <a:xfrm>
            <a:off x="407988" y="5814182"/>
            <a:ext cx="5543550" cy="231493"/>
          </a:xfrm>
        </p:spPr>
        <p:txBody>
          <a:bodyPr/>
          <a:lstStyle>
            <a:lvl1pPr marL="0" indent="0">
              <a:buNone/>
              <a:defRPr sz="1200"/>
            </a:lvl1pPr>
            <a:lvl2pPr marL="179388" indent="0">
              <a:buNone/>
              <a:defRPr/>
            </a:lvl2pPr>
            <a:lvl3pPr marL="358775" indent="0">
              <a:buNone/>
              <a:defRPr/>
            </a:lvl3pPr>
            <a:lvl4pPr marL="536575" indent="0">
              <a:buNone/>
              <a:defRPr/>
            </a:lvl4pPr>
            <a:lvl5pPr marL="715962" indent="0">
              <a:buNone/>
              <a:defRPr/>
            </a:lvl5pPr>
          </a:lstStyle>
          <a:p>
            <a:r>
              <a:rPr lang="de-AT" dirty="0"/>
              <a:t>Referenz, Quellen- oder Copyright-Angabe bei Bedarf einfügen</a:t>
            </a:r>
          </a:p>
        </p:txBody>
      </p:sp>
      <p:sp>
        <p:nvSpPr>
          <p:cNvPr id="16" name="Textplatzhalter 2"/>
          <p:cNvSpPr>
            <a:spLocks noGrp="1"/>
          </p:cNvSpPr>
          <p:nvPr>
            <p:ph type="body" sz="quarter" idx="20" hasCustomPrompt="1"/>
          </p:nvPr>
        </p:nvSpPr>
        <p:spPr>
          <a:xfrm>
            <a:off x="6230054" y="5814182"/>
            <a:ext cx="5543550" cy="231493"/>
          </a:xfrm>
        </p:spPr>
        <p:txBody>
          <a:bodyPr/>
          <a:lstStyle>
            <a:lvl1pPr marL="0" indent="0">
              <a:buNone/>
              <a:defRPr sz="1200"/>
            </a:lvl1pPr>
            <a:lvl2pPr marL="179388" indent="0">
              <a:buNone/>
              <a:defRPr/>
            </a:lvl2pPr>
            <a:lvl3pPr marL="358775" indent="0">
              <a:buNone/>
              <a:defRPr/>
            </a:lvl3pPr>
            <a:lvl4pPr marL="536575" indent="0">
              <a:buNone/>
              <a:defRPr/>
            </a:lvl4pPr>
            <a:lvl5pPr marL="715962" indent="0">
              <a:buNone/>
              <a:defRPr/>
            </a:lvl5pPr>
          </a:lstStyle>
          <a:p>
            <a:r>
              <a:rPr lang="de-AT" dirty="0"/>
              <a:t>Referenz, Quellen- oder Copyright-Angabe bei Bedarf einfügen</a:t>
            </a:r>
          </a:p>
        </p:txBody>
      </p:sp>
      <p:sp>
        <p:nvSpPr>
          <p:cNvPr id="2" name="Titel 1"/>
          <p:cNvSpPr>
            <a:spLocks noGrp="1"/>
          </p:cNvSpPr>
          <p:nvPr>
            <p:ph type="title"/>
          </p:nvPr>
        </p:nvSpPr>
        <p:spPr/>
        <p:txBody>
          <a:bodyPr/>
          <a:lstStyle/>
          <a:p>
            <a:r>
              <a:rPr lang="en-US" smtClean="0"/>
              <a:t>Click to edit Master title style</a:t>
            </a:r>
            <a:endParaRPr lang="de-AT" dirty="0"/>
          </a:p>
        </p:txBody>
      </p:sp>
    </p:spTree>
    <p:extLst>
      <p:ext uri="{BB962C8B-B14F-4D97-AF65-F5344CB8AC3E}">
        <p14:creationId xmlns:p14="http://schemas.microsoft.com/office/powerpoint/2010/main" val="2227964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AT" dirty="0"/>
          </a:p>
        </p:txBody>
      </p:sp>
      <p:sp>
        <p:nvSpPr>
          <p:cNvPr id="3" name="Inhaltsplatzhalt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AT" dirty="0"/>
          </a:p>
        </p:txBody>
      </p:sp>
      <p:sp>
        <p:nvSpPr>
          <p:cNvPr id="7" name="Datumsplatzhalter 6"/>
          <p:cNvSpPr>
            <a:spLocks noGrp="1"/>
          </p:cNvSpPr>
          <p:nvPr>
            <p:ph type="dt" sz="half" idx="10"/>
          </p:nvPr>
        </p:nvSpPr>
        <p:spPr/>
        <p:txBody>
          <a:bodyPr/>
          <a:lstStyle/>
          <a:p>
            <a:fld id="{F0B335F8-1850-47C3-9C48-16073A28F5FA}" type="datetime1">
              <a:rPr lang="de-DE" smtClean="0"/>
              <a:t>16.01.2023</a:t>
            </a:fld>
            <a:endParaRPr lang="de-AT" dirty="0"/>
          </a:p>
        </p:txBody>
      </p:sp>
      <p:sp>
        <p:nvSpPr>
          <p:cNvPr id="8" name="Fußzeilenplatzhalter 7"/>
          <p:cNvSpPr>
            <a:spLocks noGrp="1"/>
          </p:cNvSpPr>
          <p:nvPr>
            <p:ph type="ftr" sz="quarter" idx="11"/>
          </p:nvPr>
        </p:nvSpPr>
        <p:spPr/>
        <p:txBody>
          <a:bodyPr/>
          <a:lstStyle/>
          <a:p>
            <a:r>
              <a:rPr lang="de-AT"/>
              <a:t>Vorlage für klassische Präsentationen mit Schrift Source Sans Pro, Version 1.5</a:t>
            </a:r>
            <a:endParaRPr lang="de-AT" dirty="0"/>
          </a:p>
        </p:txBody>
      </p:sp>
      <p:sp>
        <p:nvSpPr>
          <p:cNvPr id="9" name="Foliennummernplatzhalter 8"/>
          <p:cNvSpPr>
            <a:spLocks noGrp="1"/>
          </p:cNvSpPr>
          <p:nvPr>
            <p:ph type="sldNum" sz="quarter" idx="12"/>
          </p:nvPr>
        </p:nvSpPr>
        <p:spPr/>
        <p:txBody>
          <a:bodyPr/>
          <a:lstStyle/>
          <a:p>
            <a:r>
              <a:rPr lang="de-AT" dirty="0"/>
              <a:t>Seite </a:t>
            </a:r>
            <a:fld id="{05A5AE1F-4813-4D0A-B870-8FB3219A4125}" type="slidenum">
              <a:rPr lang="de-AT" smtClean="0"/>
              <a:pPr/>
              <a:t>‹#›</a:t>
            </a:fld>
            <a:endParaRPr lang="de-AT" dirty="0"/>
          </a:p>
        </p:txBody>
      </p:sp>
    </p:spTree>
    <p:extLst>
      <p:ext uri="{BB962C8B-B14F-4D97-AF65-F5344CB8AC3E}">
        <p14:creationId xmlns:p14="http://schemas.microsoft.com/office/powerpoint/2010/main" val="1329172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ohne Bild">
    <p:spTree>
      <p:nvGrpSpPr>
        <p:cNvPr id="1" name=""/>
        <p:cNvGrpSpPr/>
        <p:nvPr/>
      </p:nvGrpSpPr>
      <p:grpSpPr>
        <a:xfrm>
          <a:off x="0" y="0"/>
          <a:ext cx="0" cy="0"/>
          <a:chOff x="0" y="0"/>
          <a:chExt cx="0" cy="0"/>
        </a:xfrm>
      </p:grpSpPr>
      <p:sp>
        <p:nvSpPr>
          <p:cNvPr id="2" name="Titel 1"/>
          <p:cNvSpPr>
            <a:spLocks noGrp="1"/>
          </p:cNvSpPr>
          <p:nvPr>
            <p:ph type="ctrTitle"/>
          </p:nvPr>
        </p:nvSpPr>
        <p:spPr bwMode="black">
          <a:xfrm>
            <a:off x="407988" y="3429000"/>
            <a:ext cx="11376024" cy="1783649"/>
          </a:xfrm>
        </p:spPr>
        <p:txBody>
          <a:bodyPr anchor="b">
            <a:noAutofit/>
          </a:bodyPr>
          <a:lstStyle>
            <a:lvl1pPr algn="l">
              <a:defRPr sz="3200">
                <a:solidFill>
                  <a:schemeClr val="accent1"/>
                </a:solidFill>
              </a:defRPr>
            </a:lvl1pPr>
          </a:lstStyle>
          <a:p>
            <a:r>
              <a:rPr lang="en-US" smtClean="0"/>
              <a:t>Click to edit Master title style</a:t>
            </a:r>
            <a:endParaRPr lang="de-AT" dirty="0"/>
          </a:p>
        </p:txBody>
      </p:sp>
      <p:sp>
        <p:nvSpPr>
          <p:cNvPr id="3" name="Untertitel 2"/>
          <p:cNvSpPr>
            <a:spLocks noGrp="1"/>
          </p:cNvSpPr>
          <p:nvPr>
            <p:ph type="subTitle" idx="1"/>
          </p:nvPr>
        </p:nvSpPr>
        <p:spPr bwMode="black">
          <a:xfrm>
            <a:off x="407987" y="5318144"/>
            <a:ext cx="11376025" cy="631806"/>
          </a:xfrm>
        </p:spPr>
        <p:txBody>
          <a:bodyPr>
            <a:noAutofit/>
          </a:bodyPr>
          <a:lstStyle>
            <a:lvl1pPr marL="0" indent="0" algn="l">
              <a:buNone/>
              <a:defRPr sz="18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de-AT" dirty="0"/>
          </a:p>
        </p:txBody>
      </p:sp>
      <p:cxnSp>
        <p:nvCxnSpPr>
          <p:cNvPr id="8" name="Gerader Verbinder 7"/>
          <p:cNvCxnSpPr/>
          <p:nvPr userDrawn="1"/>
        </p:nvCxnSpPr>
        <p:spPr>
          <a:xfrm>
            <a:off x="407987" y="6165850"/>
            <a:ext cx="113760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0743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und Inhalt breit">
    <p:spTree>
      <p:nvGrpSpPr>
        <p:cNvPr id="1" name=""/>
        <p:cNvGrpSpPr/>
        <p:nvPr/>
      </p:nvGrpSpPr>
      <p:grpSpPr>
        <a:xfrm>
          <a:off x="0" y="0"/>
          <a:ext cx="0" cy="0"/>
          <a:chOff x="0" y="0"/>
          <a:chExt cx="0" cy="0"/>
        </a:xfrm>
      </p:grpSpPr>
      <p:sp>
        <p:nvSpPr>
          <p:cNvPr id="3" name="Inhaltsplatzhalter 2"/>
          <p:cNvSpPr>
            <a:spLocks noGrp="1"/>
          </p:cNvSpPr>
          <p:nvPr>
            <p:ph idx="1"/>
          </p:nvPr>
        </p:nvSpPr>
        <p:spPr>
          <a:xfrm>
            <a:off x="407987" y="2276475"/>
            <a:ext cx="11376026" cy="36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AT" dirty="0"/>
          </a:p>
        </p:txBody>
      </p:sp>
      <p:sp>
        <p:nvSpPr>
          <p:cNvPr id="7" name="Datumsplatzhalter 6"/>
          <p:cNvSpPr>
            <a:spLocks noGrp="1"/>
          </p:cNvSpPr>
          <p:nvPr>
            <p:ph type="dt" sz="half" idx="10"/>
          </p:nvPr>
        </p:nvSpPr>
        <p:spPr/>
        <p:txBody>
          <a:bodyPr/>
          <a:lstStyle>
            <a:lvl1pPr>
              <a:defRPr sz="1050"/>
            </a:lvl1pPr>
          </a:lstStyle>
          <a:p>
            <a:fld id="{49E33ABA-525B-4D58-944E-73D8D0EA9CB6}" type="datetime1">
              <a:rPr lang="de-DE" smtClean="0"/>
              <a:t>16.01.2023</a:t>
            </a:fld>
            <a:endParaRPr lang="de-AT" dirty="0"/>
          </a:p>
        </p:txBody>
      </p:sp>
      <p:sp>
        <p:nvSpPr>
          <p:cNvPr id="8" name="Fußzeilenplatzhalter 7"/>
          <p:cNvSpPr>
            <a:spLocks noGrp="1"/>
          </p:cNvSpPr>
          <p:nvPr>
            <p:ph type="ftr" sz="quarter" idx="11"/>
          </p:nvPr>
        </p:nvSpPr>
        <p:spPr/>
        <p:txBody>
          <a:bodyPr/>
          <a:lstStyle/>
          <a:p>
            <a:r>
              <a:rPr lang="de-AT"/>
              <a:t>Vorlage für klassische Präsentationen mit Schrift Source Sans Pro, Version 1.5</a:t>
            </a:r>
            <a:endParaRPr lang="de-AT" dirty="0"/>
          </a:p>
        </p:txBody>
      </p:sp>
      <p:sp>
        <p:nvSpPr>
          <p:cNvPr id="9" name="Foliennummernplatzhalter 8"/>
          <p:cNvSpPr>
            <a:spLocks noGrp="1"/>
          </p:cNvSpPr>
          <p:nvPr>
            <p:ph type="sldNum" sz="quarter" idx="12"/>
          </p:nvPr>
        </p:nvSpPr>
        <p:spPr/>
        <p:txBody>
          <a:bodyPr/>
          <a:lstStyle/>
          <a:p>
            <a:r>
              <a:rPr lang="de-AT" dirty="0"/>
              <a:t>Seite </a:t>
            </a:r>
            <a:fld id="{05A5AE1F-4813-4D0A-B870-8FB3219A4125}" type="slidenum">
              <a:rPr lang="de-AT" smtClean="0"/>
              <a:pPr/>
              <a:t>‹#›</a:t>
            </a:fld>
            <a:endParaRPr lang="de-AT" dirty="0"/>
          </a:p>
        </p:txBody>
      </p:sp>
      <p:sp>
        <p:nvSpPr>
          <p:cNvPr id="2" name="Titel 1"/>
          <p:cNvSpPr>
            <a:spLocks noGrp="1"/>
          </p:cNvSpPr>
          <p:nvPr>
            <p:ph type="title"/>
          </p:nvPr>
        </p:nvSpPr>
        <p:spPr/>
        <p:txBody>
          <a:bodyPr/>
          <a:lstStyle/>
          <a:p>
            <a:r>
              <a:rPr lang="en-US" smtClean="0"/>
              <a:t>Click to edit Master title style</a:t>
            </a:r>
            <a:endParaRPr lang="de-AT" dirty="0"/>
          </a:p>
        </p:txBody>
      </p:sp>
    </p:spTree>
    <p:extLst>
      <p:ext uri="{BB962C8B-B14F-4D97-AF65-F5344CB8AC3E}">
        <p14:creationId xmlns:p14="http://schemas.microsoft.com/office/powerpoint/2010/main" val="1480930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bschnitts-&#10;überschrift">
    <p:spTree>
      <p:nvGrpSpPr>
        <p:cNvPr id="1" name=""/>
        <p:cNvGrpSpPr/>
        <p:nvPr/>
      </p:nvGrpSpPr>
      <p:grpSpPr>
        <a:xfrm>
          <a:off x="0" y="0"/>
          <a:ext cx="0" cy="0"/>
          <a:chOff x="0" y="0"/>
          <a:chExt cx="0" cy="0"/>
        </a:xfrm>
      </p:grpSpPr>
      <p:sp>
        <p:nvSpPr>
          <p:cNvPr id="8" name="Untertitel 2"/>
          <p:cNvSpPr>
            <a:spLocks noGrp="1"/>
          </p:cNvSpPr>
          <p:nvPr>
            <p:ph type="subTitle" idx="1"/>
          </p:nvPr>
        </p:nvSpPr>
        <p:spPr>
          <a:xfrm>
            <a:off x="407987" y="2199450"/>
            <a:ext cx="11376025" cy="293470"/>
          </a:xfrm>
        </p:spPr>
        <p:txBody>
          <a:bodyPr>
            <a:noAutofit/>
          </a:bodyPr>
          <a:lstStyle>
            <a:lvl1pPr marL="0" indent="0" algn="l">
              <a:buNone/>
              <a:defRPr sz="16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de-AT" dirty="0"/>
          </a:p>
        </p:txBody>
      </p:sp>
      <p:sp>
        <p:nvSpPr>
          <p:cNvPr id="9" name="Bildplatzhalter 8"/>
          <p:cNvSpPr>
            <a:spLocks noGrp="1"/>
          </p:cNvSpPr>
          <p:nvPr>
            <p:ph type="pic" sz="quarter" idx="13"/>
          </p:nvPr>
        </p:nvSpPr>
        <p:spPr>
          <a:xfrm>
            <a:off x="0" y="2719551"/>
            <a:ext cx="12204000" cy="4140000"/>
          </a:xfrm>
        </p:spPr>
        <p:txBody>
          <a:bodyPr/>
          <a:lstStyle>
            <a:lvl1pPr marL="0" indent="0">
              <a:buNone/>
              <a:defRPr/>
            </a:lvl1pPr>
          </a:lstStyle>
          <a:p>
            <a:r>
              <a:rPr lang="en-US" smtClean="0"/>
              <a:t>Click icon to add picture</a:t>
            </a:r>
            <a:endParaRPr lang="de-AT" dirty="0"/>
          </a:p>
        </p:txBody>
      </p:sp>
      <p:sp>
        <p:nvSpPr>
          <p:cNvPr id="2" name="Titel 1"/>
          <p:cNvSpPr>
            <a:spLocks noGrp="1"/>
          </p:cNvSpPr>
          <p:nvPr>
            <p:ph type="title"/>
          </p:nvPr>
        </p:nvSpPr>
        <p:spPr/>
        <p:txBody>
          <a:bodyPr/>
          <a:lstStyle/>
          <a:p>
            <a:r>
              <a:rPr lang="en-US" smtClean="0"/>
              <a:t>Click to edit Master title style</a:t>
            </a:r>
            <a:endParaRPr lang="de-AT" dirty="0"/>
          </a:p>
        </p:txBody>
      </p:sp>
    </p:spTree>
    <p:extLst>
      <p:ext uri="{BB962C8B-B14F-4D97-AF65-F5344CB8AC3E}">
        <p14:creationId xmlns:p14="http://schemas.microsoft.com/office/powerpoint/2010/main" val="2577002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bschnittsüber-  schrift ohne Bild">
    <p:spTree>
      <p:nvGrpSpPr>
        <p:cNvPr id="1" name=""/>
        <p:cNvGrpSpPr/>
        <p:nvPr/>
      </p:nvGrpSpPr>
      <p:grpSpPr>
        <a:xfrm>
          <a:off x="0" y="0"/>
          <a:ext cx="0" cy="0"/>
          <a:chOff x="0" y="0"/>
          <a:chExt cx="0" cy="0"/>
        </a:xfrm>
      </p:grpSpPr>
      <p:sp>
        <p:nvSpPr>
          <p:cNvPr id="2" name="Titel 1"/>
          <p:cNvSpPr>
            <a:spLocks noGrp="1"/>
          </p:cNvSpPr>
          <p:nvPr>
            <p:ph type="ctrTitle"/>
          </p:nvPr>
        </p:nvSpPr>
        <p:spPr bwMode="black">
          <a:xfrm>
            <a:off x="407988" y="3840480"/>
            <a:ext cx="11376024" cy="1372169"/>
          </a:xfrm>
        </p:spPr>
        <p:txBody>
          <a:bodyPr anchor="b">
            <a:noAutofit/>
          </a:bodyPr>
          <a:lstStyle>
            <a:lvl1pPr algn="l">
              <a:defRPr sz="2800">
                <a:solidFill>
                  <a:schemeClr val="accent1"/>
                </a:solidFill>
              </a:defRPr>
            </a:lvl1pPr>
          </a:lstStyle>
          <a:p>
            <a:r>
              <a:rPr lang="en-US" smtClean="0"/>
              <a:t>Click to edit Master title style</a:t>
            </a:r>
            <a:endParaRPr lang="de-AT" dirty="0"/>
          </a:p>
        </p:txBody>
      </p:sp>
      <p:sp>
        <p:nvSpPr>
          <p:cNvPr id="3" name="Untertitel 2"/>
          <p:cNvSpPr>
            <a:spLocks noGrp="1"/>
          </p:cNvSpPr>
          <p:nvPr>
            <p:ph type="subTitle" idx="1"/>
          </p:nvPr>
        </p:nvSpPr>
        <p:spPr bwMode="black">
          <a:xfrm>
            <a:off x="407987" y="5318144"/>
            <a:ext cx="11376025" cy="293470"/>
          </a:xfrm>
        </p:spPr>
        <p:txBody>
          <a:bodyPr>
            <a:noAutofit/>
          </a:bodyPr>
          <a:lstStyle>
            <a:lvl1pPr marL="0" indent="0" algn="l">
              <a:buNone/>
              <a:defRPr sz="16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de-AT" dirty="0"/>
          </a:p>
        </p:txBody>
      </p:sp>
      <p:cxnSp>
        <p:nvCxnSpPr>
          <p:cNvPr id="8" name="Gerader Verbinder 7"/>
          <p:cNvCxnSpPr/>
          <p:nvPr userDrawn="1"/>
        </p:nvCxnSpPr>
        <p:spPr>
          <a:xfrm>
            <a:off x="407987" y="6165850"/>
            <a:ext cx="113760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4658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07988" y="2276475"/>
            <a:ext cx="5543633" cy="36734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AT" dirty="0"/>
          </a:p>
        </p:txBody>
      </p:sp>
      <p:sp>
        <p:nvSpPr>
          <p:cNvPr id="4" name="Inhaltsplatzhalter 3"/>
          <p:cNvSpPr>
            <a:spLocks noGrp="1"/>
          </p:cNvSpPr>
          <p:nvPr>
            <p:ph sz="half" idx="2"/>
          </p:nvPr>
        </p:nvSpPr>
        <p:spPr>
          <a:xfrm>
            <a:off x="6240379" y="2276475"/>
            <a:ext cx="5543633" cy="36734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AT" dirty="0"/>
          </a:p>
        </p:txBody>
      </p:sp>
      <p:sp>
        <p:nvSpPr>
          <p:cNvPr id="10" name="Datumsplatzhalter 9"/>
          <p:cNvSpPr>
            <a:spLocks noGrp="1"/>
          </p:cNvSpPr>
          <p:nvPr>
            <p:ph type="dt" sz="half" idx="10"/>
          </p:nvPr>
        </p:nvSpPr>
        <p:spPr/>
        <p:txBody>
          <a:bodyPr/>
          <a:lstStyle/>
          <a:p>
            <a:fld id="{7A7E44A4-279C-4239-8444-0B19DC2BD7F2}" type="datetime1">
              <a:rPr lang="de-DE" smtClean="0"/>
              <a:t>16.01.2023</a:t>
            </a:fld>
            <a:endParaRPr lang="de-AT" dirty="0"/>
          </a:p>
        </p:txBody>
      </p:sp>
      <p:sp>
        <p:nvSpPr>
          <p:cNvPr id="11" name="Fußzeilenplatzhalter 10"/>
          <p:cNvSpPr>
            <a:spLocks noGrp="1"/>
          </p:cNvSpPr>
          <p:nvPr>
            <p:ph type="ftr" sz="quarter" idx="11"/>
          </p:nvPr>
        </p:nvSpPr>
        <p:spPr/>
        <p:txBody>
          <a:bodyPr/>
          <a:lstStyle/>
          <a:p>
            <a:r>
              <a:rPr lang="de-AT"/>
              <a:t>Vorlage für klassische Präsentationen mit Schrift Source Sans Pro, Version 1.5</a:t>
            </a:r>
            <a:endParaRPr lang="de-AT" dirty="0"/>
          </a:p>
        </p:txBody>
      </p:sp>
      <p:sp>
        <p:nvSpPr>
          <p:cNvPr id="12" name="Foliennummernplatzhalter 11"/>
          <p:cNvSpPr>
            <a:spLocks noGrp="1"/>
          </p:cNvSpPr>
          <p:nvPr>
            <p:ph type="sldNum" sz="quarter" idx="12"/>
          </p:nvPr>
        </p:nvSpPr>
        <p:spPr/>
        <p:txBody>
          <a:bodyPr/>
          <a:lstStyle/>
          <a:p>
            <a:r>
              <a:rPr lang="de-AT" dirty="0"/>
              <a:t>Seite </a:t>
            </a:r>
            <a:fld id="{05A5AE1F-4813-4D0A-B870-8FB3219A4125}" type="slidenum">
              <a:rPr lang="de-AT" smtClean="0"/>
              <a:pPr/>
              <a:t>‹#›</a:t>
            </a:fld>
            <a:endParaRPr lang="de-AT" dirty="0"/>
          </a:p>
        </p:txBody>
      </p:sp>
      <p:sp>
        <p:nvSpPr>
          <p:cNvPr id="5" name="Titel 4"/>
          <p:cNvSpPr>
            <a:spLocks noGrp="1"/>
          </p:cNvSpPr>
          <p:nvPr>
            <p:ph type="title"/>
          </p:nvPr>
        </p:nvSpPr>
        <p:spPr/>
        <p:txBody>
          <a:bodyPr/>
          <a:lstStyle/>
          <a:p>
            <a:r>
              <a:rPr lang="en-US" smtClean="0"/>
              <a:t>Click to edit Master title style</a:t>
            </a:r>
            <a:endParaRPr lang="de-AT" dirty="0"/>
          </a:p>
        </p:txBody>
      </p:sp>
    </p:spTree>
    <p:extLst>
      <p:ext uri="{BB962C8B-B14F-4D97-AF65-F5344CB8AC3E}">
        <p14:creationId xmlns:p14="http://schemas.microsoft.com/office/powerpoint/2010/main" val="431667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400753" y="2276475"/>
            <a:ext cx="5550868" cy="729372"/>
          </a:xfrm>
        </p:spPr>
        <p:txBody>
          <a:bodyPr anchor="b"/>
          <a:lstStyle>
            <a:lvl1pPr marL="0" indent="0">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Inhaltsplatzhalter 3"/>
          <p:cNvSpPr>
            <a:spLocks noGrp="1"/>
          </p:cNvSpPr>
          <p:nvPr>
            <p:ph sz="half" idx="2"/>
          </p:nvPr>
        </p:nvSpPr>
        <p:spPr>
          <a:xfrm>
            <a:off x="400754" y="3185234"/>
            <a:ext cx="5550867" cy="27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AT" dirty="0"/>
          </a:p>
        </p:txBody>
      </p:sp>
      <p:sp>
        <p:nvSpPr>
          <p:cNvPr id="5" name="Textplatzhalter 4"/>
          <p:cNvSpPr>
            <a:spLocks noGrp="1"/>
          </p:cNvSpPr>
          <p:nvPr>
            <p:ph type="body" sz="quarter" idx="3"/>
          </p:nvPr>
        </p:nvSpPr>
        <p:spPr>
          <a:xfrm>
            <a:off x="6240378" y="2276475"/>
            <a:ext cx="5543633" cy="729372"/>
          </a:xfrm>
        </p:spPr>
        <p:txBody>
          <a:bodyPr anchor="b"/>
          <a:lstStyle>
            <a:lvl1pPr marL="0" indent="0">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Inhaltsplatzhalter 5"/>
          <p:cNvSpPr>
            <a:spLocks noGrp="1"/>
          </p:cNvSpPr>
          <p:nvPr>
            <p:ph sz="quarter" idx="4"/>
          </p:nvPr>
        </p:nvSpPr>
        <p:spPr>
          <a:xfrm>
            <a:off x="6240378" y="3185234"/>
            <a:ext cx="5543634" cy="27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AT" dirty="0"/>
          </a:p>
        </p:txBody>
      </p:sp>
      <p:sp>
        <p:nvSpPr>
          <p:cNvPr id="12" name="Datumsplatzhalter 11"/>
          <p:cNvSpPr>
            <a:spLocks noGrp="1"/>
          </p:cNvSpPr>
          <p:nvPr>
            <p:ph type="dt" sz="half" idx="10"/>
          </p:nvPr>
        </p:nvSpPr>
        <p:spPr/>
        <p:txBody>
          <a:bodyPr/>
          <a:lstStyle/>
          <a:p>
            <a:fld id="{B141806C-0615-4628-80C0-AB7C12B1BF7E}" type="datetime1">
              <a:rPr lang="de-DE" smtClean="0"/>
              <a:t>16.01.2023</a:t>
            </a:fld>
            <a:endParaRPr lang="de-AT" dirty="0"/>
          </a:p>
        </p:txBody>
      </p:sp>
      <p:sp>
        <p:nvSpPr>
          <p:cNvPr id="13" name="Fußzeilenplatzhalter 12"/>
          <p:cNvSpPr>
            <a:spLocks noGrp="1"/>
          </p:cNvSpPr>
          <p:nvPr>
            <p:ph type="ftr" sz="quarter" idx="11"/>
          </p:nvPr>
        </p:nvSpPr>
        <p:spPr/>
        <p:txBody>
          <a:bodyPr/>
          <a:lstStyle/>
          <a:p>
            <a:r>
              <a:rPr lang="de-AT"/>
              <a:t>Vorlage für klassische Präsentationen mit Schrift Source Sans Pro, Version 1.5</a:t>
            </a:r>
            <a:endParaRPr lang="de-AT" dirty="0"/>
          </a:p>
        </p:txBody>
      </p:sp>
      <p:sp>
        <p:nvSpPr>
          <p:cNvPr id="14" name="Foliennummernplatzhalter 13"/>
          <p:cNvSpPr>
            <a:spLocks noGrp="1"/>
          </p:cNvSpPr>
          <p:nvPr>
            <p:ph type="sldNum" sz="quarter" idx="12"/>
          </p:nvPr>
        </p:nvSpPr>
        <p:spPr/>
        <p:txBody>
          <a:bodyPr/>
          <a:lstStyle/>
          <a:p>
            <a:r>
              <a:rPr lang="de-AT" dirty="0"/>
              <a:t>Seite </a:t>
            </a:r>
            <a:fld id="{05A5AE1F-4813-4D0A-B870-8FB3219A4125}" type="slidenum">
              <a:rPr lang="de-AT" smtClean="0"/>
              <a:pPr/>
              <a:t>‹#›</a:t>
            </a:fld>
            <a:endParaRPr lang="de-AT" dirty="0"/>
          </a:p>
        </p:txBody>
      </p:sp>
      <p:sp>
        <p:nvSpPr>
          <p:cNvPr id="7" name="Titel 6"/>
          <p:cNvSpPr>
            <a:spLocks noGrp="1"/>
          </p:cNvSpPr>
          <p:nvPr>
            <p:ph type="title"/>
          </p:nvPr>
        </p:nvSpPr>
        <p:spPr/>
        <p:txBody>
          <a:bodyPr/>
          <a:lstStyle/>
          <a:p>
            <a:r>
              <a:rPr lang="en-US" smtClean="0"/>
              <a:t>Click to edit Master title style</a:t>
            </a:r>
            <a:endParaRPr lang="de-AT" dirty="0"/>
          </a:p>
        </p:txBody>
      </p:sp>
    </p:spTree>
    <p:extLst>
      <p:ext uri="{BB962C8B-B14F-4D97-AF65-F5344CB8AC3E}">
        <p14:creationId xmlns:p14="http://schemas.microsoft.com/office/powerpoint/2010/main" val="776913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wei Inhalte Text klein">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07988" y="2276475"/>
            <a:ext cx="5688000" cy="3433661"/>
          </a:xfrm>
        </p:spPr>
        <p:txBody>
          <a:bodyPr>
            <a:noAutofit/>
          </a:bodyPr>
          <a:lstStyle>
            <a:lvl1pPr>
              <a:defRPr sz="1800">
                <a:latin typeface="Source Sans Pro" panose="020B0503030403020204" pitchFamily="34" charset="0"/>
              </a:defRPr>
            </a:lvl1pPr>
            <a:lvl2pPr>
              <a:defRPr sz="1800">
                <a:latin typeface="Source Sans Pro" panose="020B0503030403020204" pitchFamily="34" charset="0"/>
              </a:defRPr>
            </a:lvl2pPr>
            <a:lvl3pPr>
              <a:defRPr sz="1800">
                <a:latin typeface="Source Sans Pro" panose="020B0503030403020204" pitchFamily="34" charset="0"/>
              </a:defRPr>
            </a:lvl3pPr>
            <a:lvl4pPr>
              <a:defRPr sz="1800">
                <a:latin typeface="Source Sans Pro" panose="020B0503030403020204" pitchFamily="34" charset="0"/>
              </a:defRPr>
            </a:lvl4pPr>
            <a:lvl5pPr>
              <a:defRPr sz="1800">
                <a:latin typeface="Source Sans Pro" panose="020B0503030403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AT" dirty="0"/>
          </a:p>
        </p:txBody>
      </p:sp>
      <p:sp>
        <p:nvSpPr>
          <p:cNvPr id="4" name="Inhaltsplatzhalter 3"/>
          <p:cNvSpPr>
            <a:spLocks noGrp="1"/>
          </p:cNvSpPr>
          <p:nvPr>
            <p:ph sz="half" idx="2"/>
          </p:nvPr>
        </p:nvSpPr>
        <p:spPr>
          <a:xfrm>
            <a:off x="6384759" y="2276475"/>
            <a:ext cx="5399254" cy="3433661"/>
          </a:xfrm>
        </p:spPr>
        <p:txBody>
          <a:bodyPr>
            <a:noAutofit/>
          </a:bodyPr>
          <a:lstStyle>
            <a:lvl1pPr>
              <a:defRPr sz="1800">
                <a:latin typeface="Source Sans Pro" panose="020B0503030403020204" pitchFamily="34" charset="0"/>
              </a:defRPr>
            </a:lvl1pPr>
            <a:lvl2pPr>
              <a:defRPr sz="1800">
                <a:latin typeface="Source Sans Pro" panose="020B0503030403020204" pitchFamily="34" charset="0"/>
              </a:defRPr>
            </a:lvl2pPr>
            <a:lvl3pPr>
              <a:defRPr sz="1800">
                <a:latin typeface="Source Sans Pro" panose="020B0503030403020204" pitchFamily="34" charset="0"/>
              </a:defRPr>
            </a:lvl3pPr>
            <a:lvl4pPr>
              <a:defRPr sz="1800">
                <a:latin typeface="Source Sans Pro" panose="020B0503030403020204" pitchFamily="34" charset="0"/>
              </a:defRPr>
            </a:lvl4pPr>
            <a:lvl5pPr>
              <a:defRPr sz="1800">
                <a:latin typeface="Source Sans Pro" panose="020B0503030403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AT" dirty="0"/>
          </a:p>
        </p:txBody>
      </p:sp>
      <p:sp>
        <p:nvSpPr>
          <p:cNvPr id="11" name="Datumsplatzhalter 10"/>
          <p:cNvSpPr>
            <a:spLocks noGrp="1"/>
          </p:cNvSpPr>
          <p:nvPr>
            <p:ph type="dt" sz="half" idx="10"/>
          </p:nvPr>
        </p:nvSpPr>
        <p:spPr/>
        <p:txBody>
          <a:bodyPr/>
          <a:lstStyle/>
          <a:p>
            <a:fld id="{3FC2AE3A-D912-4CDA-9F39-65075B4EB0C7}" type="datetime1">
              <a:rPr lang="de-DE" smtClean="0"/>
              <a:t>16.01.2023</a:t>
            </a:fld>
            <a:endParaRPr lang="de-AT" dirty="0"/>
          </a:p>
        </p:txBody>
      </p:sp>
      <p:sp>
        <p:nvSpPr>
          <p:cNvPr id="12" name="Fußzeilenplatzhalter 11"/>
          <p:cNvSpPr>
            <a:spLocks noGrp="1"/>
          </p:cNvSpPr>
          <p:nvPr>
            <p:ph type="ftr" sz="quarter" idx="11"/>
          </p:nvPr>
        </p:nvSpPr>
        <p:spPr/>
        <p:txBody>
          <a:bodyPr/>
          <a:lstStyle/>
          <a:p>
            <a:r>
              <a:rPr lang="de-AT"/>
              <a:t>Vorlage für klassische Präsentationen mit Schrift Source Sans Pro, Version 1.5</a:t>
            </a:r>
            <a:endParaRPr lang="de-AT" dirty="0"/>
          </a:p>
        </p:txBody>
      </p:sp>
      <p:sp>
        <p:nvSpPr>
          <p:cNvPr id="13" name="Foliennummernplatzhalter 12"/>
          <p:cNvSpPr>
            <a:spLocks noGrp="1"/>
          </p:cNvSpPr>
          <p:nvPr>
            <p:ph type="sldNum" sz="quarter" idx="12"/>
          </p:nvPr>
        </p:nvSpPr>
        <p:spPr/>
        <p:txBody>
          <a:bodyPr/>
          <a:lstStyle/>
          <a:p>
            <a:r>
              <a:rPr lang="de-AT" dirty="0"/>
              <a:t>Seite </a:t>
            </a:r>
            <a:fld id="{05A5AE1F-4813-4D0A-B870-8FB3219A4125}" type="slidenum">
              <a:rPr lang="de-AT" smtClean="0"/>
              <a:pPr/>
              <a:t>‹#›</a:t>
            </a:fld>
            <a:endParaRPr lang="de-AT" dirty="0"/>
          </a:p>
        </p:txBody>
      </p:sp>
      <p:sp>
        <p:nvSpPr>
          <p:cNvPr id="5" name="Titel 4"/>
          <p:cNvSpPr>
            <a:spLocks noGrp="1"/>
          </p:cNvSpPr>
          <p:nvPr>
            <p:ph type="title"/>
          </p:nvPr>
        </p:nvSpPr>
        <p:spPr/>
        <p:txBody>
          <a:bodyPr/>
          <a:lstStyle/>
          <a:p>
            <a:r>
              <a:rPr lang="en-US" smtClean="0"/>
              <a:t>Click to edit Master title style</a:t>
            </a:r>
            <a:endParaRPr lang="de-AT" dirty="0"/>
          </a:p>
        </p:txBody>
      </p:sp>
      <p:sp>
        <p:nvSpPr>
          <p:cNvPr id="9" name="Textplatzhalter 2"/>
          <p:cNvSpPr>
            <a:spLocks noGrp="1"/>
          </p:cNvSpPr>
          <p:nvPr>
            <p:ph type="body" sz="quarter" idx="19" hasCustomPrompt="1"/>
          </p:nvPr>
        </p:nvSpPr>
        <p:spPr>
          <a:xfrm>
            <a:off x="407988" y="5820569"/>
            <a:ext cx="4395787" cy="232990"/>
          </a:xfrm>
        </p:spPr>
        <p:txBody>
          <a:bodyPr/>
          <a:lstStyle>
            <a:lvl1pPr marL="0" indent="0">
              <a:buNone/>
              <a:defRPr sz="1200"/>
            </a:lvl1pPr>
            <a:lvl2pPr marL="179388" indent="0">
              <a:buNone/>
              <a:defRPr/>
            </a:lvl2pPr>
            <a:lvl3pPr marL="358775" indent="0">
              <a:buNone/>
              <a:defRPr/>
            </a:lvl3pPr>
            <a:lvl4pPr marL="536575" indent="0">
              <a:buNone/>
              <a:defRPr/>
            </a:lvl4pPr>
            <a:lvl5pPr marL="715962" indent="0">
              <a:buNone/>
              <a:defRPr/>
            </a:lvl5pPr>
          </a:lstStyle>
          <a:p>
            <a:r>
              <a:rPr lang="de-AT" dirty="0"/>
              <a:t>Referenz, Quellen- oder Copyright-Angabe bei Bedarf einfügen</a:t>
            </a:r>
          </a:p>
        </p:txBody>
      </p:sp>
      <p:sp>
        <p:nvSpPr>
          <p:cNvPr id="10" name="Textplatzhalter 2"/>
          <p:cNvSpPr>
            <a:spLocks noGrp="1"/>
          </p:cNvSpPr>
          <p:nvPr>
            <p:ph type="body" sz="quarter" idx="20" hasCustomPrompt="1"/>
          </p:nvPr>
        </p:nvSpPr>
        <p:spPr>
          <a:xfrm>
            <a:off x="6384759" y="5820569"/>
            <a:ext cx="4395787" cy="232990"/>
          </a:xfrm>
        </p:spPr>
        <p:txBody>
          <a:bodyPr/>
          <a:lstStyle>
            <a:lvl1pPr marL="0" indent="0">
              <a:buNone/>
              <a:defRPr sz="1200"/>
            </a:lvl1pPr>
            <a:lvl2pPr marL="179388" indent="0">
              <a:buNone/>
              <a:defRPr/>
            </a:lvl2pPr>
            <a:lvl3pPr marL="358775" indent="0">
              <a:buNone/>
              <a:defRPr/>
            </a:lvl3pPr>
            <a:lvl4pPr marL="536575" indent="0">
              <a:buNone/>
              <a:defRPr/>
            </a:lvl4pPr>
            <a:lvl5pPr marL="715962" indent="0">
              <a:buNone/>
              <a:defRPr/>
            </a:lvl5pPr>
          </a:lstStyle>
          <a:p>
            <a:r>
              <a:rPr lang="de-AT" dirty="0"/>
              <a:t>Referenz, Quellen- oder Copyright-Angabe bei Bedarf einfügen</a:t>
            </a:r>
          </a:p>
        </p:txBody>
      </p:sp>
    </p:spTree>
    <p:extLst>
      <p:ext uri="{BB962C8B-B14F-4D97-AF65-F5344CB8AC3E}">
        <p14:creationId xmlns:p14="http://schemas.microsoft.com/office/powerpoint/2010/main" val="3952699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07987" y="1332186"/>
            <a:ext cx="8532813" cy="820064"/>
          </a:xfrm>
          <a:prstGeom prst="rect">
            <a:avLst/>
          </a:prstGeom>
        </p:spPr>
        <p:txBody>
          <a:bodyPr vert="horz" lIns="0" tIns="0" rIns="0" bIns="0" rtlCol="0" anchor="b" anchorCtr="0">
            <a:noAutofit/>
          </a:bodyPr>
          <a:lstStyle/>
          <a:p>
            <a:r>
              <a:rPr lang="de-AT" dirty="0"/>
              <a:t>Titelmasterformat durch Klicken bearbeiten</a:t>
            </a:r>
          </a:p>
        </p:txBody>
      </p:sp>
      <p:sp>
        <p:nvSpPr>
          <p:cNvPr id="3" name="Textplatzhalter 2"/>
          <p:cNvSpPr>
            <a:spLocks noGrp="1"/>
          </p:cNvSpPr>
          <p:nvPr>
            <p:ph type="body" idx="1"/>
          </p:nvPr>
        </p:nvSpPr>
        <p:spPr>
          <a:xfrm>
            <a:off x="407987" y="2276475"/>
            <a:ext cx="8532813" cy="3673475"/>
          </a:xfrm>
          <a:prstGeom prst="rect">
            <a:avLst/>
          </a:prstGeom>
        </p:spPr>
        <p:txBody>
          <a:bodyPr vert="horz" lIns="0" tIns="0" rIns="0" bIns="0" rtlCol="0">
            <a:noAutofit/>
          </a:bodyPr>
          <a:lstStyle/>
          <a:p>
            <a:pPr lvl="0"/>
            <a:r>
              <a:rPr lang="de-AT" dirty="0"/>
              <a:t>Formatvorlagen des Textmasters bearbeiten</a:t>
            </a:r>
          </a:p>
          <a:p>
            <a:pPr lvl="1"/>
            <a:r>
              <a:rPr lang="de-AT" dirty="0"/>
              <a:t>Zweite Ebene</a:t>
            </a:r>
          </a:p>
          <a:p>
            <a:pPr lvl="2"/>
            <a:r>
              <a:rPr lang="de-AT" dirty="0"/>
              <a:t>Dritte Ebene</a:t>
            </a:r>
          </a:p>
          <a:p>
            <a:pPr lvl="3"/>
            <a:r>
              <a:rPr lang="de-AT" dirty="0"/>
              <a:t>Vierte Ebene</a:t>
            </a:r>
          </a:p>
          <a:p>
            <a:pPr lvl="4"/>
            <a:r>
              <a:rPr lang="de-AT" dirty="0"/>
              <a:t>Fünfte Ebene</a:t>
            </a:r>
          </a:p>
        </p:txBody>
      </p:sp>
      <p:sp>
        <p:nvSpPr>
          <p:cNvPr id="4" name="Datumsplatzhalter 3"/>
          <p:cNvSpPr>
            <a:spLocks noGrp="1"/>
          </p:cNvSpPr>
          <p:nvPr>
            <p:ph type="dt" sz="half" idx="2"/>
          </p:nvPr>
        </p:nvSpPr>
        <p:spPr>
          <a:xfrm>
            <a:off x="407989" y="6422400"/>
            <a:ext cx="720000" cy="365125"/>
          </a:xfrm>
          <a:prstGeom prst="rect">
            <a:avLst/>
          </a:prstGeom>
        </p:spPr>
        <p:txBody>
          <a:bodyPr vert="horz" lIns="0" tIns="0" rIns="0" bIns="0" rtlCol="0" anchor="t" anchorCtr="0"/>
          <a:lstStyle>
            <a:lvl1pPr algn="l">
              <a:defRPr sz="1050">
                <a:solidFill>
                  <a:schemeClr val="tx1"/>
                </a:solidFill>
              </a:defRPr>
            </a:lvl1pPr>
          </a:lstStyle>
          <a:p>
            <a:fld id="{4FBAEBB9-1A13-4C10-B3BA-3106FB6E9E35}" type="datetime1">
              <a:rPr lang="de-DE" smtClean="0"/>
              <a:t>16.01.2023</a:t>
            </a:fld>
            <a:endParaRPr lang="de-AT" dirty="0"/>
          </a:p>
        </p:txBody>
      </p:sp>
      <p:sp>
        <p:nvSpPr>
          <p:cNvPr id="5" name="Fußzeilenplatzhalter 4"/>
          <p:cNvSpPr>
            <a:spLocks noGrp="1"/>
          </p:cNvSpPr>
          <p:nvPr>
            <p:ph type="ftr" sz="quarter" idx="3"/>
          </p:nvPr>
        </p:nvSpPr>
        <p:spPr>
          <a:xfrm>
            <a:off x="1139614" y="6422400"/>
            <a:ext cx="7801186" cy="365125"/>
          </a:xfrm>
          <a:prstGeom prst="rect">
            <a:avLst/>
          </a:prstGeom>
        </p:spPr>
        <p:txBody>
          <a:bodyPr vert="horz" lIns="0" tIns="0" rIns="0" bIns="0" rtlCol="0" anchor="t" anchorCtr="0"/>
          <a:lstStyle>
            <a:lvl1pPr algn="l">
              <a:defRPr sz="1050">
                <a:solidFill>
                  <a:schemeClr val="tx1"/>
                </a:solidFill>
              </a:defRPr>
            </a:lvl1pPr>
          </a:lstStyle>
          <a:p>
            <a:r>
              <a:rPr lang="de-AT"/>
              <a:t>Vorlage für klassische Präsentationen mit Schrift Source Sans Pro, Version 1.5</a:t>
            </a:r>
            <a:endParaRPr lang="de-AT" dirty="0"/>
          </a:p>
        </p:txBody>
      </p:sp>
      <p:sp>
        <p:nvSpPr>
          <p:cNvPr id="6" name="Foliennummernplatzhalter 5"/>
          <p:cNvSpPr>
            <a:spLocks noGrp="1"/>
          </p:cNvSpPr>
          <p:nvPr>
            <p:ph type="sldNum" sz="quarter" idx="4"/>
          </p:nvPr>
        </p:nvSpPr>
        <p:spPr>
          <a:xfrm>
            <a:off x="10956013" y="6422400"/>
            <a:ext cx="828000" cy="365125"/>
          </a:xfrm>
          <a:prstGeom prst="rect">
            <a:avLst/>
          </a:prstGeom>
        </p:spPr>
        <p:txBody>
          <a:bodyPr vert="horz" lIns="0" tIns="0" rIns="0" bIns="0" rtlCol="0" anchor="t" anchorCtr="0"/>
          <a:lstStyle>
            <a:lvl1pPr algn="r">
              <a:defRPr sz="1050">
                <a:solidFill>
                  <a:schemeClr val="tx1"/>
                </a:solidFill>
              </a:defRPr>
            </a:lvl1pPr>
          </a:lstStyle>
          <a:p>
            <a:r>
              <a:rPr lang="de-AT" dirty="0"/>
              <a:t>Seite </a:t>
            </a:r>
            <a:fld id="{05A5AE1F-4813-4D0A-B870-8FB3219A4125}" type="slidenum">
              <a:rPr lang="de-AT" smtClean="0"/>
              <a:pPr/>
              <a:t>‹#›</a:t>
            </a:fld>
            <a:endParaRPr lang="de-AT" dirty="0"/>
          </a:p>
        </p:txBody>
      </p:sp>
      <p:cxnSp>
        <p:nvCxnSpPr>
          <p:cNvPr id="11" name="Gerader Verbinder 10"/>
          <p:cNvCxnSpPr/>
          <p:nvPr userDrawn="1"/>
        </p:nvCxnSpPr>
        <p:spPr>
          <a:xfrm>
            <a:off x="407987" y="6165850"/>
            <a:ext cx="113760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Grafik 8"/>
          <p:cNvPicPr>
            <a:picLocks noChangeAspect="1"/>
          </p:cNvPicPr>
          <p:nvPr userDrawn="1"/>
        </p:nvPicPr>
        <p:blipFill>
          <a:blip r:embed="rId19" cstate="screen">
            <a:extLst>
              <a:ext uri="{28A0092B-C50C-407E-A947-70E740481C1C}">
                <a14:useLocalDpi xmlns:a14="http://schemas.microsoft.com/office/drawing/2010/main"/>
              </a:ext>
            </a:extLst>
          </a:blip>
          <a:stretch>
            <a:fillRect/>
          </a:stretch>
        </p:blipFill>
        <p:spPr bwMode="black">
          <a:xfrm>
            <a:off x="407987" y="404813"/>
            <a:ext cx="2246381" cy="612649"/>
          </a:xfrm>
          <a:prstGeom prst="rect">
            <a:avLst/>
          </a:prstGeom>
        </p:spPr>
      </p:pic>
    </p:spTree>
    <p:extLst>
      <p:ext uri="{BB962C8B-B14F-4D97-AF65-F5344CB8AC3E}">
        <p14:creationId xmlns:p14="http://schemas.microsoft.com/office/powerpoint/2010/main" val="22268156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2" r:id="rId4"/>
    <p:sldLayoutId id="2147483651" r:id="rId5"/>
    <p:sldLayoutId id="2147483668" r:id="rId6"/>
    <p:sldLayoutId id="2147483652" r:id="rId7"/>
    <p:sldLayoutId id="2147483653" r:id="rId8"/>
    <p:sldLayoutId id="2147483657" r:id="rId9"/>
    <p:sldLayoutId id="2147483660" r:id="rId10"/>
    <p:sldLayoutId id="2147483656" r:id="rId11"/>
    <p:sldLayoutId id="2147483670" r:id="rId12"/>
    <p:sldLayoutId id="2147483661" r:id="rId13"/>
    <p:sldLayoutId id="2147483673" r:id="rId14"/>
    <p:sldLayoutId id="2147483662" r:id="rId15"/>
    <p:sldLayoutId id="2147483674" r:id="rId16"/>
    <p:sldLayoutId id="2147483671" r:id="rId17"/>
  </p:sldLayoutIdLst>
  <p:hf hdr="0"/>
  <p:txStyles>
    <p:titleStyle>
      <a:lvl1pPr algn="l" defTabSz="914400" rtl="0" eaLnBrk="1" latinLnBrk="0" hangingPunct="1">
        <a:lnSpc>
          <a:spcPct val="90000"/>
        </a:lnSpc>
        <a:spcBef>
          <a:spcPct val="0"/>
        </a:spcBef>
        <a:buNone/>
        <a:defRPr sz="2800" kern="1200">
          <a:solidFill>
            <a:schemeClr val="accent1"/>
          </a:solidFill>
          <a:latin typeface="+mj-lt"/>
          <a:ea typeface="+mj-ea"/>
          <a:cs typeface="+mj-cs"/>
        </a:defRPr>
      </a:lvl1pPr>
    </p:titleStyle>
    <p:bodyStyle>
      <a:lvl1pPr marL="182563" indent="-182563" algn="l" defTabSz="914400" rtl="0" eaLnBrk="1" latinLnBrk="0" hangingPunct="1">
        <a:lnSpc>
          <a:spcPct val="95000"/>
        </a:lnSpc>
        <a:spcBef>
          <a:spcPts val="10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361950" indent="-179388" algn="l" defTabSz="914400" rtl="0" eaLnBrk="1" latinLnBrk="0" hangingPunct="1">
        <a:lnSpc>
          <a:spcPct val="95000"/>
        </a:lnSpc>
        <a:spcBef>
          <a:spcPts val="500"/>
        </a:spcBef>
        <a:buSzPct val="100000"/>
        <a:buFont typeface="Calibri" panose="020F0502020204030204" pitchFamily="34" charset="0"/>
        <a:buChar char="◦"/>
        <a:defRPr sz="2200" kern="1200">
          <a:solidFill>
            <a:schemeClr val="tx1"/>
          </a:solidFill>
          <a:latin typeface="+mn-lt"/>
          <a:ea typeface="+mn-ea"/>
          <a:cs typeface="+mn-cs"/>
        </a:defRPr>
      </a:lvl2pPr>
      <a:lvl3pPr marL="539750" indent="-184150" algn="l" defTabSz="914400" rtl="0" eaLnBrk="1" latinLnBrk="0" hangingPunct="1">
        <a:lnSpc>
          <a:spcPct val="95000"/>
        </a:lnSpc>
        <a:spcBef>
          <a:spcPts val="500"/>
        </a:spcBef>
        <a:buFont typeface="Source Sans Pro Light" panose="020B0403030403020204" pitchFamily="34" charset="0"/>
        <a:buChar char="­"/>
        <a:defRPr sz="2000" kern="1200">
          <a:solidFill>
            <a:schemeClr val="tx1"/>
          </a:solidFill>
          <a:latin typeface="+mn-lt"/>
          <a:ea typeface="+mn-ea"/>
          <a:cs typeface="+mn-cs"/>
        </a:defRPr>
      </a:lvl3pPr>
      <a:lvl4pPr marL="722313" indent="-182563" algn="l" defTabSz="914400" rtl="0" eaLnBrk="1" latinLnBrk="0" hangingPunct="1">
        <a:lnSpc>
          <a:spcPct val="95000"/>
        </a:lnSpc>
        <a:spcBef>
          <a:spcPts val="500"/>
        </a:spcBef>
        <a:buFont typeface="Arial" panose="020B0604020202020204" pitchFamily="34" charset="0"/>
        <a:buChar char="•"/>
        <a:defRPr sz="2000" kern="1200">
          <a:solidFill>
            <a:schemeClr val="tx1"/>
          </a:solidFill>
          <a:latin typeface="+mn-lt"/>
          <a:ea typeface="+mn-ea"/>
          <a:cs typeface="+mn-cs"/>
        </a:defRPr>
      </a:lvl4pPr>
      <a:lvl5pPr marL="895350" indent="-173038" algn="l" defTabSz="914400" rtl="0" eaLnBrk="1" latinLnBrk="0" hangingPunct="1">
        <a:lnSpc>
          <a:spcPct val="95000"/>
        </a:lnSpc>
        <a:spcBef>
          <a:spcPts val="500"/>
        </a:spcBef>
        <a:buFont typeface="Source Sans Pro Light" panose="020B0403030403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2160" userDrawn="1">
          <p15:clr>
            <a:srgbClr val="F26B43"/>
          </p15:clr>
        </p15:guide>
        <p15:guide id="3" pos="257" userDrawn="1">
          <p15:clr>
            <a:srgbClr val="F26B43"/>
          </p15:clr>
        </p15:guide>
        <p15:guide id="4" pos="7423" userDrawn="1">
          <p15:clr>
            <a:srgbClr val="F26B43"/>
          </p15:clr>
        </p15:guide>
        <p15:guide id="5" orient="horz" pos="255" userDrawn="1">
          <p15:clr>
            <a:srgbClr val="F26B43"/>
          </p15:clr>
        </p15:guide>
        <p15:guide id="7" orient="horz" pos="1434" userDrawn="1">
          <p15:clr>
            <a:srgbClr val="F26B43"/>
          </p15:clr>
        </p15:guide>
        <p15:guide id="8" orient="horz" pos="3884" userDrawn="1">
          <p15:clr>
            <a:srgbClr val="F26B43"/>
          </p15:clr>
        </p15:guide>
        <p15:guide id="9" pos="5632" userDrawn="1">
          <p15:clr>
            <a:srgbClr val="F26B43"/>
          </p15:clr>
        </p15:guide>
        <p15:guide id="10" orient="horz" pos="1366" userDrawn="1">
          <p15:clr>
            <a:srgbClr val="F26B43"/>
          </p15:clr>
        </p15:guide>
        <p15:guide id="11" orient="horz" pos="3748" userDrawn="1">
          <p15:clr>
            <a:srgbClr val="F26B43"/>
          </p15:clr>
        </p15:guide>
        <p15:guide id="12" orient="horz" pos="879" userDrawn="1">
          <p15:clr>
            <a:srgbClr val="F26B43"/>
          </p15:clr>
        </p15:guide>
        <p15:guide id="13" orient="horz" pos="83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cran.r-project.org/bin/windows/base/" TargetMode="External"/><Relationship Id="rId2" Type="http://schemas.openxmlformats.org/officeDocument/2006/relationships/hyperlink" Target="https://cran.r-project.org/bin/macosx/"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987" y="983961"/>
            <a:ext cx="8532813" cy="820064"/>
          </a:xfrm>
        </p:spPr>
        <p:txBody>
          <a:bodyPr/>
          <a:lstStyle/>
          <a:p>
            <a:r>
              <a:rPr lang="en-US" dirty="0" smtClean="0"/>
              <a:t>Your experiences with R</a:t>
            </a:r>
            <a:endParaRPr lang="en-US" dirty="0"/>
          </a:p>
        </p:txBody>
      </p:sp>
      <p:sp>
        <p:nvSpPr>
          <p:cNvPr id="3" name="Content Placeholder 2"/>
          <p:cNvSpPr>
            <a:spLocks noGrp="1"/>
          </p:cNvSpPr>
          <p:nvPr>
            <p:ph idx="1"/>
          </p:nvPr>
        </p:nvSpPr>
        <p:spPr>
          <a:xfrm>
            <a:off x="407987" y="1954925"/>
            <a:ext cx="8532813" cy="3995026"/>
          </a:xfrm>
        </p:spPr>
        <p:txBody>
          <a:bodyPr/>
          <a:lstStyle/>
          <a:p>
            <a:r>
              <a:rPr lang="en-US" dirty="0" smtClean="0"/>
              <a:t>Was it how you expected? Easier? Harder?</a:t>
            </a:r>
          </a:p>
          <a:p>
            <a:r>
              <a:rPr lang="en-US" dirty="0" smtClean="0"/>
              <a:t>What were your difficulties?</a:t>
            </a:r>
          </a:p>
          <a:p>
            <a:r>
              <a:rPr lang="en-US" dirty="0"/>
              <a:t>W</a:t>
            </a:r>
            <a:r>
              <a:rPr lang="en-US" dirty="0" smtClean="0"/>
              <a:t>hat strategies did you develop to deal with these?</a:t>
            </a:r>
            <a:endParaRPr lang="en-US" dirty="0"/>
          </a:p>
        </p:txBody>
      </p:sp>
      <p:sp>
        <p:nvSpPr>
          <p:cNvPr id="4" name="Date Placeholder 3"/>
          <p:cNvSpPr>
            <a:spLocks noGrp="1"/>
          </p:cNvSpPr>
          <p:nvPr>
            <p:ph type="dt" sz="half" idx="10"/>
          </p:nvPr>
        </p:nvSpPr>
        <p:spPr/>
        <p:txBody>
          <a:bodyPr/>
          <a:lstStyle/>
          <a:p>
            <a:fld id="{F0B335F8-1850-47C3-9C48-16073A28F5FA}" type="datetime1">
              <a:rPr lang="de-DE" smtClean="0"/>
              <a:t>16.01.2023</a:t>
            </a:fld>
            <a:endParaRPr lang="de-AT" dirty="0"/>
          </a:p>
        </p:txBody>
      </p:sp>
      <p:sp>
        <p:nvSpPr>
          <p:cNvPr id="6" name="Slide Number Placeholder 5"/>
          <p:cNvSpPr>
            <a:spLocks noGrp="1"/>
          </p:cNvSpPr>
          <p:nvPr>
            <p:ph type="sldNum" sz="quarter" idx="12"/>
          </p:nvPr>
        </p:nvSpPr>
        <p:spPr/>
        <p:txBody>
          <a:bodyPr/>
          <a:lstStyle/>
          <a:p>
            <a:r>
              <a:rPr lang="de-AT" smtClean="0"/>
              <a:t>Seite </a:t>
            </a:r>
            <a:fld id="{05A5AE1F-4813-4D0A-B870-8FB3219A4125}" type="slidenum">
              <a:rPr lang="de-AT" smtClean="0"/>
              <a:pPr/>
              <a:t>1</a:t>
            </a:fld>
            <a:endParaRPr lang="de-AT" dirty="0"/>
          </a:p>
        </p:txBody>
      </p:sp>
    </p:spTree>
    <p:extLst>
      <p:ext uri="{BB962C8B-B14F-4D97-AF65-F5344CB8AC3E}">
        <p14:creationId xmlns:p14="http://schemas.microsoft.com/office/powerpoint/2010/main" val="18597780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F0B335F8-1850-47C3-9C48-16073A28F5FA}" type="datetime1">
              <a:rPr lang="de-DE" smtClean="0"/>
              <a:t>16.01.2023</a:t>
            </a:fld>
            <a:endParaRPr lang="de-AT" dirty="0"/>
          </a:p>
        </p:txBody>
      </p:sp>
      <p:sp>
        <p:nvSpPr>
          <p:cNvPr id="6" name="Slide Number Placeholder 5"/>
          <p:cNvSpPr>
            <a:spLocks noGrp="1"/>
          </p:cNvSpPr>
          <p:nvPr>
            <p:ph type="sldNum" sz="quarter" idx="12"/>
          </p:nvPr>
        </p:nvSpPr>
        <p:spPr/>
        <p:txBody>
          <a:bodyPr/>
          <a:lstStyle/>
          <a:p>
            <a:r>
              <a:rPr lang="de-AT" smtClean="0"/>
              <a:t>Seite </a:t>
            </a:r>
            <a:fld id="{05A5AE1F-4813-4D0A-B870-8FB3219A4125}" type="slidenum">
              <a:rPr lang="de-AT" smtClean="0"/>
              <a:pPr/>
              <a:t>10</a:t>
            </a:fld>
            <a:endParaRPr lang="de-AT" dirty="0"/>
          </a:p>
        </p:txBody>
      </p:sp>
      <p:pic>
        <p:nvPicPr>
          <p:cNvPr id="7" name="Picture 6"/>
          <p:cNvPicPr>
            <a:picLocks noChangeAspect="1"/>
          </p:cNvPicPr>
          <p:nvPr/>
        </p:nvPicPr>
        <p:blipFill>
          <a:blip r:embed="rId2"/>
          <a:stretch>
            <a:fillRect/>
          </a:stretch>
        </p:blipFill>
        <p:spPr>
          <a:xfrm>
            <a:off x="2228505" y="1931812"/>
            <a:ext cx="6712295" cy="3803845"/>
          </a:xfrm>
          <a:prstGeom prst="rect">
            <a:avLst/>
          </a:prstGeom>
        </p:spPr>
      </p:pic>
    </p:spTree>
    <p:extLst>
      <p:ext uri="{BB962C8B-B14F-4D97-AF65-F5344CB8AC3E}">
        <p14:creationId xmlns:p14="http://schemas.microsoft.com/office/powerpoint/2010/main" val="27134522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7987" y="1424067"/>
            <a:ext cx="9755344" cy="4525884"/>
          </a:xfrm>
        </p:spPr>
        <p:txBody>
          <a:bodyPr/>
          <a:lstStyle/>
          <a:p>
            <a:r>
              <a:rPr lang="en-US" dirty="0" smtClean="0"/>
              <a:t>Simpson’s paradox: relationship between X and Y is different within compared to between groups</a:t>
            </a:r>
            <a:endParaRPr lang="en-US" dirty="0"/>
          </a:p>
        </p:txBody>
      </p:sp>
      <p:sp>
        <p:nvSpPr>
          <p:cNvPr id="4" name="Date Placeholder 3"/>
          <p:cNvSpPr>
            <a:spLocks noGrp="1"/>
          </p:cNvSpPr>
          <p:nvPr>
            <p:ph type="dt" sz="half" idx="10"/>
          </p:nvPr>
        </p:nvSpPr>
        <p:spPr/>
        <p:txBody>
          <a:bodyPr/>
          <a:lstStyle/>
          <a:p>
            <a:fld id="{F0B335F8-1850-47C3-9C48-16073A28F5FA}" type="datetime1">
              <a:rPr lang="de-DE" smtClean="0"/>
              <a:t>16.01.2023</a:t>
            </a:fld>
            <a:endParaRPr lang="de-AT" dirty="0"/>
          </a:p>
        </p:txBody>
      </p:sp>
      <p:sp>
        <p:nvSpPr>
          <p:cNvPr id="6" name="Slide Number Placeholder 5"/>
          <p:cNvSpPr>
            <a:spLocks noGrp="1"/>
          </p:cNvSpPr>
          <p:nvPr>
            <p:ph type="sldNum" sz="quarter" idx="12"/>
          </p:nvPr>
        </p:nvSpPr>
        <p:spPr/>
        <p:txBody>
          <a:bodyPr/>
          <a:lstStyle/>
          <a:p>
            <a:r>
              <a:rPr lang="de-AT" smtClean="0"/>
              <a:t>Seite </a:t>
            </a:r>
            <a:fld id="{05A5AE1F-4813-4D0A-B870-8FB3219A4125}" type="slidenum">
              <a:rPr lang="de-AT" smtClean="0"/>
              <a:pPr/>
              <a:t>11</a:t>
            </a:fld>
            <a:endParaRPr lang="de-AT" dirty="0"/>
          </a:p>
        </p:txBody>
      </p:sp>
      <p:pic>
        <p:nvPicPr>
          <p:cNvPr id="7" name="Picture 6"/>
          <p:cNvPicPr>
            <a:picLocks noChangeAspect="1"/>
          </p:cNvPicPr>
          <p:nvPr/>
        </p:nvPicPr>
        <p:blipFill>
          <a:blip r:embed="rId2"/>
          <a:stretch>
            <a:fillRect/>
          </a:stretch>
        </p:blipFill>
        <p:spPr>
          <a:xfrm>
            <a:off x="2543058" y="2276475"/>
            <a:ext cx="6566237" cy="3753043"/>
          </a:xfrm>
          <a:prstGeom prst="rect">
            <a:avLst/>
          </a:prstGeom>
        </p:spPr>
      </p:pic>
    </p:spTree>
    <p:extLst>
      <p:ext uri="{BB962C8B-B14F-4D97-AF65-F5344CB8AC3E}">
        <p14:creationId xmlns:p14="http://schemas.microsoft.com/office/powerpoint/2010/main" val="38161714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multi-level models</a:t>
            </a:r>
            <a:endParaRPr lang="en-US" dirty="0"/>
          </a:p>
        </p:txBody>
      </p:sp>
      <p:sp>
        <p:nvSpPr>
          <p:cNvPr id="3" name="Content Placeholder 2"/>
          <p:cNvSpPr>
            <a:spLocks noGrp="1"/>
          </p:cNvSpPr>
          <p:nvPr>
            <p:ph idx="1"/>
          </p:nvPr>
        </p:nvSpPr>
        <p:spPr>
          <a:xfrm>
            <a:off x="407987" y="2276475"/>
            <a:ext cx="10709779" cy="3673475"/>
          </a:xfrm>
        </p:spPr>
        <p:txBody>
          <a:bodyPr/>
          <a:lstStyle/>
          <a:p>
            <a:r>
              <a:rPr lang="en-US" dirty="0" smtClean="0"/>
              <a:t>Traditionally dealt with by using a </a:t>
            </a:r>
            <a:r>
              <a:rPr lang="en-US" dirty="0"/>
              <a:t>repeated measures </a:t>
            </a:r>
            <a:r>
              <a:rPr lang="en-US" dirty="0" smtClean="0"/>
              <a:t>ANOVA. However:</a:t>
            </a:r>
          </a:p>
          <a:p>
            <a:pPr lvl="1"/>
            <a:r>
              <a:rPr lang="en-US" dirty="0"/>
              <a:t>Needs complete data for each group or else the entire group will be </a:t>
            </a:r>
            <a:r>
              <a:rPr lang="en-US" dirty="0" smtClean="0"/>
              <a:t>deleted</a:t>
            </a:r>
          </a:p>
          <a:p>
            <a:pPr lvl="2"/>
            <a:r>
              <a:rPr lang="en-US" dirty="0" smtClean="0"/>
              <a:t>reduces </a:t>
            </a:r>
            <a:r>
              <a:rPr lang="en-US" dirty="0"/>
              <a:t>power if there are many cases with missing </a:t>
            </a:r>
            <a:r>
              <a:rPr lang="en-US" dirty="0" smtClean="0"/>
              <a:t>data</a:t>
            </a:r>
            <a:endParaRPr lang="en-US" dirty="0"/>
          </a:p>
          <a:p>
            <a:pPr lvl="1"/>
            <a:r>
              <a:rPr lang="en-US" dirty="0"/>
              <a:t>Dependent variable must be continuous and independent variable must be categorical</a:t>
            </a:r>
          </a:p>
          <a:p>
            <a:pPr lvl="1"/>
            <a:r>
              <a:rPr lang="en-US" dirty="0"/>
              <a:t>no information about magnitude or direction of effect sizes</a:t>
            </a:r>
          </a:p>
          <a:p>
            <a:pPr lvl="1"/>
            <a:r>
              <a:rPr lang="en-US" dirty="0"/>
              <a:t>no individual coefficient estimates</a:t>
            </a:r>
          </a:p>
          <a:p>
            <a:pPr lvl="1"/>
            <a:endParaRPr lang="en-US" dirty="0"/>
          </a:p>
        </p:txBody>
      </p:sp>
      <p:sp>
        <p:nvSpPr>
          <p:cNvPr id="4" name="Date Placeholder 3"/>
          <p:cNvSpPr>
            <a:spLocks noGrp="1"/>
          </p:cNvSpPr>
          <p:nvPr>
            <p:ph type="dt" sz="half" idx="10"/>
          </p:nvPr>
        </p:nvSpPr>
        <p:spPr/>
        <p:txBody>
          <a:bodyPr/>
          <a:lstStyle/>
          <a:p>
            <a:fld id="{F0B335F8-1850-47C3-9C48-16073A28F5FA}" type="datetime1">
              <a:rPr lang="de-DE" smtClean="0"/>
              <a:t>16.01.2023</a:t>
            </a:fld>
            <a:endParaRPr lang="de-AT" dirty="0"/>
          </a:p>
        </p:txBody>
      </p:sp>
      <p:sp>
        <p:nvSpPr>
          <p:cNvPr id="6" name="Slide Number Placeholder 5"/>
          <p:cNvSpPr>
            <a:spLocks noGrp="1"/>
          </p:cNvSpPr>
          <p:nvPr>
            <p:ph type="sldNum" sz="quarter" idx="12"/>
          </p:nvPr>
        </p:nvSpPr>
        <p:spPr/>
        <p:txBody>
          <a:bodyPr/>
          <a:lstStyle/>
          <a:p>
            <a:r>
              <a:rPr lang="de-AT" smtClean="0"/>
              <a:t>Seite </a:t>
            </a:r>
            <a:fld id="{05A5AE1F-4813-4D0A-B870-8FB3219A4125}" type="slidenum">
              <a:rPr lang="de-AT" smtClean="0"/>
              <a:pPr/>
              <a:t>12</a:t>
            </a:fld>
            <a:endParaRPr lang="de-AT" dirty="0"/>
          </a:p>
        </p:txBody>
      </p:sp>
    </p:spTree>
    <p:extLst>
      <p:ext uri="{BB962C8B-B14F-4D97-AF65-F5344CB8AC3E}">
        <p14:creationId xmlns:p14="http://schemas.microsoft.com/office/powerpoint/2010/main" val="29073517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7987" y="2276475"/>
            <a:ext cx="10854745" cy="3673475"/>
          </a:xfrm>
        </p:spPr>
        <p:txBody>
          <a:bodyPr/>
          <a:lstStyle/>
          <a:p>
            <a:r>
              <a:rPr lang="en-US" dirty="0"/>
              <a:t>Handles missing data and unbalanced designs </a:t>
            </a:r>
            <a:r>
              <a:rPr lang="en-US" dirty="0" smtClean="0"/>
              <a:t>better</a:t>
            </a:r>
          </a:p>
          <a:p>
            <a:r>
              <a:rPr lang="en-US" dirty="0" smtClean="0"/>
              <a:t>Groups </a:t>
            </a:r>
            <a:r>
              <a:rPr lang="en-US" dirty="0"/>
              <a:t>with more missing cases have a weaker influence on the parameter estimates than groups with more </a:t>
            </a:r>
            <a:r>
              <a:rPr lang="en-US" dirty="0" smtClean="0"/>
              <a:t>cases</a:t>
            </a:r>
            <a:endParaRPr lang="en-US" dirty="0"/>
          </a:p>
          <a:p>
            <a:r>
              <a:rPr lang="en-US" dirty="0"/>
              <a:t>Can also be used with continuous predictors and a variety of types of response variables (e.g. categorical outcomes</a:t>
            </a:r>
            <a:r>
              <a:rPr lang="en-US" dirty="0" smtClean="0"/>
              <a:t>)</a:t>
            </a:r>
            <a:endParaRPr lang="en-US" dirty="0"/>
          </a:p>
          <a:p>
            <a:r>
              <a:rPr lang="en-US" dirty="0"/>
              <a:t>Fitted model provides coefficient estimates that indicate the magnitude and direction of the effects of </a:t>
            </a:r>
            <a:r>
              <a:rPr lang="en-US" dirty="0" smtClean="0"/>
              <a:t>interest</a:t>
            </a:r>
            <a:endParaRPr lang="en-US" dirty="0"/>
          </a:p>
          <a:p>
            <a:endParaRPr lang="en-US" dirty="0"/>
          </a:p>
        </p:txBody>
      </p:sp>
      <p:sp>
        <p:nvSpPr>
          <p:cNvPr id="4" name="Date Placeholder 3"/>
          <p:cNvSpPr>
            <a:spLocks noGrp="1"/>
          </p:cNvSpPr>
          <p:nvPr>
            <p:ph type="dt" sz="half" idx="10"/>
          </p:nvPr>
        </p:nvSpPr>
        <p:spPr/>
        <p:txBody>
          <a:bodyPr/>
          <a:lstStyle/>
          <a:p>
            <a:fld id="{F0B335F8-1850-47C3-9C48-16073A28F5FA}" type="datetime1">
              <a:rPr lang="de-DE" smtClean="0"/>
              <a:t>16.01.2023</a:t>
            </a:fld>
            <a:endParaRPr lang="de-AT" dirty="0"/>
          </a:p>
        </p:txBody>
      </p:sp>
      <p:sp>
        <p:nvSpPr>
          <p:cNvPr id="6" name="Slide Number Placeholder 5"/>
          <p:cNvSpPr>
            <a:spLocks noGrp="1"/>
          </p:cNvSpPr>
          <p:nvPr>
            <p:ph type="sldNum" sz="quarter" idx="12"/>
          </p:nvPr>
        </p:nvSpPr>
        <p:spPr/>
        <p:txBody>
          <a:bodyPr/>
          <a:lstStyle/>
          <a:p>
            <a:r>
              <a:rPr lang="de-AT" smtClean="0"/>
              <a:t>Seite </a:t>
            </a:r>
            <a:fld id="{05A5AE1F-4813-4D0A-B870-8FB3219A4125}" type="slidenum">
              <a:rPr lang="de-AT" smtClean="0"/>
              <a:pPr/>
              <a:t>13</a:t>
            </a:fld>
            <a:endParaRPr lang="de-AT" dirty="0"/>
          </a:p>
        </p:txBody>
      </p:sp>
      <p:sp>
        <p:nvSpPr>
          <p:cNvPr id="7" name="Title 1"/>
          <p:cNvSpPr>
            <a:spLocks noGrp="1"/>
          </p:cNvSpPr>
          <p:nvPr>
            <p:ph type="title"/>
          </p:nvPr>
        </p:nvSpPr>
        <p:spPr/>
        <p:txBody>
          <a:bodyPr/>
          <a:lstStyle/>
          <a:p>
            <a:r>
              <a:rPr lang="en-US" dirty="0" smtClean="0"/>
              <a:t>Advantages of multi-level models</a:t>
            </a:r>
            <a:endParaRPr lang="en-US" dirty="0"/>
          </a:p>
        </p:txBody>
      </p:sp>
    </p:spTree>
    <p:extLst>
      <p:ext uri="{BB962C8B-B14F-4D97-AF65-F5344CB8AC3E}">
        <p14:creationId xmlns:p14="http://schemas.microsoft.com/office/powerpoint/2010/main" val="41673847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987" y="983961"/>
            <a:ext cx="8532813" cy="820064"/>
          </a:xfrm>
        </p:spPr>
        <p:txBody>
          <a:bodyPr/>
          <a:lstStyle/>
          <a:p>
            <a:r>
              <a:rPr lang="en-US" dirty="0" smtClean="0"/>
              <a:t>Fixed and random effects</a:t>
            </a:r>
            <a:endParaRPr lang="en-US" dirty="0"/>
          </a:p>
        </p:txBody>
      </p:sp>
      <p:sp>
        <p:nvSpPr>
          <p:cNvPr id="3" name="Content Placeholder 2"/>
          <p:cNvSpPr>
            <a:spLocks noGrp="1"/>
          </p:cNvSpPr>
          <p:nvPr>
            <p:ph idx="1"/>
          </p:nvPr>
        </p:nvSpPr>
        <p:spPr>
          <a:xfrm>
            <a:off x="407987" y="1986455"/>
            <a:ext cx="6326445" cy="3963495"/>
          </a:xfrm>
        </p:spPr>
        <p:txBody>
          <a:bodyPr/>
          <a:lstStyle/>
          <a:p>
            <a:pPr marL="0" indent="0">
              <a:buNone/>
            </a:pPr>
            <a:r>
              <a:rPr lang="en-US" b="1" dirty="0" smtClean="0"/>
              <a:t>Fixed effect:</a:t>
            </a:r>
          </a:p>
          <a:p>
            <a:r>
              <a:rPr lang="en-US" dirty="0" smtClean="0"/>
              <a:t>Variables used in standard regression</a:t>
            </a:r>
          </a:p>
          <a:p>
            <a:r>
              <a:rPr lang="en-US" dirty="0" smtClean="0"/>
              <a:t>Usually variables of interest in your data </a:t>
            </a:r>
          </a:p>
          <a:p>
            <a:pPr marL="0" indent="0">
              <a:buNone/>
            </a:pPr>
            <a:endParaRPr lang="en-US" dirty="0" smtClean="0"/>
          </a:p>
          <a:p>
            <a:pPr marL="0" indent="0">
              <a:buNone/>
            </a:pPr>
            <a:endParaRPr lang="en-US" dirty="0"/>
          </a:p>
          <a:p>
            <a:pPr marL="0" indent="0">
              <a:buNone/>
            </a:pPr>
            <a:r>
              <a:rPr lang="en-US" b="1" dirty="0" smtClean="0"/>
              <a:t>Random effect:</a:t>
            </a:r>
          </a:p>
          <a:p>
            <a:r>
              <a:rPr lang="en-US" dirty="0" smtClean="0"/>
              <a:t>Grouping variables that you wish to account for in your data</a:t>
            </a:r>
          </a:p>
          <a:p>
            <a:r>
              <a:rPr lang="en-US" dirty="0" smtClean="0"/>
              <a:t>Not interested in specific cases but want to control for their effect</a:t>
            </a:r>
          </a:p>
        </p:txBody>
      </p:sp>
      <p:sp>
        <p:nvSpPr>
          <p:cNvPr id="4" name="Date Placeholder 3"/>
          <p:cNvSpPr>
            <a:spLocks noGrp="1"/>
          </p:cNvSpPr>
          <p:nvPr>
            <p:ph type="dt" sz="half" idx="10"/>
          </p:nvPr>
        </p:nvSpPr>
        <p:spPr/>
        <p:txBody>
          <a:bodyPr/>
          <a:lstStyle/>
          <a:p>
            <a:fld id="{F0B335F8-1850-47C3-9C48-16073A28F5FA}" type="datetime1">
              <a:rPr lang="de-DE" smtClean="0"/>
              <a:t>16.01.2023</a:t>
            </a:fld>
            <a:endParaRPr lang="de-AT" dirty="0"/>
          </a:p>
        </p:txBody>
      </p:sp>
      <p:sp>
        <p:nvSpPr>
          <p:cNvPr id="6" name="Slide Number Placeholder 5"/>
          <p:cNvSpPr>
            <a:spLocks noGrp="1"/>
          </p:cNvSpPr>
          <p:nvPr>
            <p:ph type="sldNum" sz="quarter" idx="12"/>
          </p:nvPr>
        </p:nvSpPr>
        <p:spPr/>
        <p:txBody>
          <a:bodyPr/>
          <a:lstStyle/>
          <a:p>
            <a:r>
              <a:rPr lang="de-AT" smtClean="0"/>
              <a:t>Seite </a:t>
            </a:r>
            <a:fld id="{05A5AE1F-4813-4D0A-B870-8FB3219A4125}" type="slidenum">
              <a:rPr lang="de-AT" smtClean="0"/>
              <a:pPr/>
              <a:t>14</a:t>
            </a:fld>
            <a:endParaRPr lang="de-AT" dirty="0"/>
          </a:p>
        </p:txBody>
      </p:sp>
      <p:sp>
        <p:nvSpPr>
          <p:cNvPr id="7" name="TextBox 6"/>
          <p:cNvSpPr txBox="1"/>
          <p:nvPr/>
        </p:nvSpPr>
        <p:spPr>
          <a:xfrm>
            <a:off x="7823624" y="2276475"/>
            <a:ext cx="3546389" cy="830997"/>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sz="2400" b="1" dirty="0" smtClean="0"/>
              <a:t>Example: Experimental condition</a:t>
            </a:r>
            <a:endParaRPr lang="en-US" sz="2400" b="1" dirty="0"/>
          </a:p>
        </p:txBody>
      </p:sp>
      <p:sp>
        <p:nvSpPr>
          <p:cNvPr id="9" name="TextBox 8"/>
          <p:cNvSpPr txBox="1"/>
          <p:nvPr/>
        </p:nvSpPr>
        <p:spPr>
          <a:xfrm>
            <a:off x="7823624" y="4749621"/>
            <a:ext cx="3546389" cy="1200329"/>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sz="2400" b="1" dirty="0" smtClean="0"/>
              <a:t>Example: Participant in a repeated measures design</a:t>
            </a:r>
            <a:endParaRPr lang="en-US" sz="2400" b="1" dirty="0"/>
          </a:p>
        </p:txBody>
      </p:sp>
    </p:spTree>
    <p:extLst>
      <p:ext uri="{BB962C8B-B14F-4D97-AF65-F5344CB8AC3E}">
        <p14:creationId xmlns:p14="http://schemas.microsoft.com/office/powerpoint/2010/main" val="38150844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5316" y="201476"/>
            <a:ext cx="8532813" cy="820064"/>
          </a:xfrm>
        </p:spPr>
        <p:txBody>
          <a:bodyPr/>
          <a:lstStyle/>
          <a:p>
            <a:r>
              <a:rPr lang="en-US" dirty="0" smtClean="0"/>
              <a:t>TASK</a:t>
            </a:r>
            <a:endParaRPr lang="en-US" dirty="0"/>
          </a:p>
        </p:txBody>
      </p:sp>
      <p:sp>
        <p:nvSpPr>
          <p:cNvPr id="3" name="Content Placeholder 2"/>
          <p:cNvSpPr>
            <a:spLocks noGrp="1"/>
          </p:cNvSpPr>
          <p:nvPr>
            <p:ph idx="1"/>
          </p:nvPr>
        </p:nvSpPr>
        <p:spPr>
          <a:xfrm>
            <a:off x="407987" y="1248697"/>
            <a:ext cx="10548026" cy="4701253"/>
          </a:xfrm>
        </p:spPr>
        <p:txBody>
          <a:bodyPr/>
          <a:lstStyle/>
          <a:p>
            <a:r>
              <a:rPr lang="en-US" dirty="0" smtClean="0"/>
              <a:t>Copy and paste the following code to simulate alternative output data:</a:t>
            </a:r>
          </a:p>
          <a:p>
            <a:pPr lvl="1"/>
            <a:r>
              <a:rPr lang="en-US" dirty="0" err="1"/>
              <a:t>sleepstudy</a:t>
            </a:r>
            <a:r>
              <a:rPr lang="en-US" dirty="0"/>
              <a:t> &lt;- </a:t>
            </a:r>
            <a:r>
              <a:rPr lang="en-US" dirty="0" err="1"/>
              <a:t>sleepstudy</a:t>
            </a:r>
            <a:r>
              <a:rPr lang="en-US" dirty="0"/>
              <a:t> %&gt;%  </a:t>
            </a:r>
            <a:r>
              <a:rPr lang="en-US" dirty="0" err="1"/>
              <a:t>group_by</a:t>
            </a:r>
            <a:r>
              <a:rPr lang="en-US" dirty="0"/>
              <a:t>(Subject) %&gt;%  mutate(</a:t>
            </a:r>
            <a:r>
              <a:rPr lang="en-US" dirty="0" err="1"/>
              <a:t>ReactionA</a:t>
            </a:r>
            <a:r>
              <a:rPr lang="en-US" dirty="0"/>
              <a:t> = mean(Reaction) + </a:t>
            </a:r>
            <a:r>
              <a:rPr lang="en-US" dirty="0" err="1"/>
              <a:t>rnorm</a:t>
            </a:r>
            <a:r>
              <a:rPr lang="en-US" dirty="0"/>
              <a:t>(10, 0, 5), </a:t>
            </a:r>
            <a:r>
              <a:rPr lang="en-US" dirty="0" err="1" smtClean="0"/>
              <a:t>ReactionB</a:t>
            </a:r>
            <a:r>
              <a:rPr lang="en-US" dirty="0" smtClean="0"/>
              <a:t> </a:t>
            </a:r>
            <a:r>
              <a:rPr lang="en-US" dirty="0"/>
              <a:t>= mean(</a:t>
            </a:r>
            <a:r>
              <a:rPr lang="en-US" dirty="0" err="1"/>
              <a:t>sleepstudy$Reaction</a:t>
            </a:r>
            <a:r>
              <a:rPr lang="en-US" dirty="0"/>
              <a:t>) + </a:t>
            </a:r>
            <a:r>
              <a:rPr lang="en-US" dirty="0" err="1"/>
              <a:t>rnorm</a:t>
            </a:r>
            <a:r>
              <a:rPr lang="en-US" dirty="0"/>
              <a:t>(10, 0, 10</a:t>
            </a:r>
            <a:r>
              <a:rPr lang="en-US" dirty="0" smtClean="0"/>
              <a:t>))</a:t>
            </a:r>
          </a:p>
          <a:p>
            <a:r>
              <a:rPr lang="en-US" dirty="0" smtClean="0"/>
              <a:t>Plot the original data using the following code, and then adapt it to plot the simulated data to compare:</a:t>
            </a:r>
          </a:p>
          <a:p>
            <a:pPr lvl="1"/>
            <a:r>
              <a:rPr lang="en-US" dirty="0" err="1"/>
              <a:t>ggplot</a:t>
            </a:r>
            <a:r>
              <a:rPr lang="en-US" dirty="0"/>
              <a:t>(</a:t>
            </a:r>
            <a:r>
              <a:rPr lang="en-US" dirty="0" err="1"/>
              <a:t>sleepstudy</a:t>
            </a:r>
            <a:r>
              <a:rPr lang="en-US" dirty="0"/>
              <a:t>, </a:t>
            </a:r>
            <a:r>
              <a:rPr lang="en-US" dirty="0" smtClean="0"/>
              <a:t> </a:t>
            </a:r>
            <a:r>
              <a:rPr lang="en-US" dirty="0" err="1" smtClean="0"/>
              <a:t>aes</a:t>
            </a:r>
            <a:r>
              <a:rPr lang="en-US" dirty="0" smtClean="0"/>
              <a:t>(x </a:t>
            </a:r>
            <a:r>
              <a:rPr lang="en-US" dirty="0"/>
              <a:t>= Subject, </a:t>
            </a:r>
            <a:r>
              <a:rPr lang="en-US" dirty="0" smtClean="0"/>
              <a:t>y </a:t>
            </a:r>
            <a:r>
              <a:rPr lang="en-US" dirty="0"/>
              <a:t>= Reaction)) + </a:t>
            </a:r>
            <a:r>
              <a:rPr lang="en-US" dirty="0" err="1" smtClean="0"/>
              <a:t>geom_boxplot</a:t>
            </a:r>
            <a:r>
              <a:rPr lang="en-US" dirty="0" smtClean="0"/>
              <a:t>() +     </a:t>
            </a:r>
            <a:r>
              <a:rPr lang="en-US" dirty="0" err="1"/>
              <a:t>geom_point</a:t>
            </a:r>
            <a:r>
              <a:rPr lang="en-US" dirty="0"/>
              <a:t>(</a:t>
            </a:r>
            <a:r>
              <a:rPr lang="en-US" dirty="0" err="1"/>
              <a:t>aes</a:t>
            </a:r>
            <a:r>
              <a:rPr lang="en-US" dirty="0"/>
              <a:t>(</a:t>
            </a:r>
            <a:r>
              <a:rPr lang="en-US" dirty="0" err="1"/>
              <a:t>colour</a:t>
            </a:r>
            <a:r>
              <a:rPr lang="en-US" dirty="0"/>
              <a:t> = Subject)) +  </a:t>
            </a:r>
            <a:r>
              <a:rPr lang="en-US" dirty="0" err="1"/>
              <a:t>stat_summary</a:t>
            </a:r>
            <a:r>
              <a:rPr lang="en-US" dirty="0"/>
              <a:t>(fun = "mean") +  labs(title = "Original data</a:t>
            </a:r>
            <a:r>
              <a:rPr lang="en-US" dirty="0" smtClean="0"/>
              <a:t>")</a:t>
            </a:r>
          </a:p>
          <a:p>
            <a:r>
              <a:rPr lang="en-US" dirty="0" smtClean="0"/>
              <a:t>Predict how the ICC will differ between the three outcome variables</a:t>
            </a:r>
          </a:p>
          <a:p>
            <a:r>
              <a:rPr lang="en-US" dirty="0" smtClean="0"/>
              <a:t>Plot the null model and calculate the ICC for the three output variables and see if your predictions were correct.</a:t>
            </a:r>
            <a:endParaRPr lang="en-US" dirty="0"/>
          </a:p>
        </p:txBody>
      </p:sp>
      <p:sp>
        <p:nvSpPr>
          <p:cNvPr id="4" name="Date Placeholder 3"/>
          <p:cNvSpPr>
            <a:spLocks noGrp="1"/>
          </p:cNvSpPr>
          <p:nvPr>
            <p:ph type="dt" sz="half" idx="10"/>
          </p:nvPr>
        </p:nvSpPr>
        <p:spPr/>
        <p:txBody>
          <a:bodyPr/>
          <a:lstStyle/>
          <a:p>
            <a:fld id="{F0B335F8-1850-47C3-9C48-16073A28F5FA}" type="datetime1">
              <a:rPr lang="de-DE" smtClean="0"/>
              <a:t>16.01.2023</a:t>
            </a:fld>
            <a:endParaRPr lang="de-AT" dirty="0"/>
          </a:p>
        </p:txBody>
      </p:sp>
      <p:sp>
        <p:nvSpPr>
          <p:cNvPr id="6" name="Slide Number Placeholder 5"/>
          <p:cNvSpPr>
            <a:spLocks noGrp="1"/>
          </p:cNvSpPr>
          <p:nvPr>
            <p:ph type="sldNum" sz="quarter" idx="12"/>
          </p:nvPr>
        </p:nvSpPr>
        <p:spPr/>
        <p:txBody>
          <a:bodyPr/>
          <a:lstStyle/>
          <a:p>
            <a:r>
              <a:rPr lang="de-AT" smtClean="0"/>
              <a:t>Seite </a:t>
            </a:r>
            <a:fld id="{05A5AE1F-4813-4D0A-B870-8FB3219A4125}" type="slidenum">
              <a:rPr lang="de-AT" smtClean="0"/>
              <a:pPr/>
              <a:t>15</a:t>
            </a:fld>
            <a:endParaRPr lang="de-AT" dirty="0"/>
          </a:p>
        </p:txBody>
      </p:sp>
    </p:spTree>
    <p:extLst>
      <p:ext uri="{BB962C8B-B14F-4D97-AF65-F5344CB8AC3E}">
        <p14:creationId xmlns:p14="http://schemas.microsoft.com/office/powerpoint/2010/main" val="31202744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7200" y="378457"/>
            <a:ext cx="8532813" cy="820064"/>
          </a:xfrm>
        </p:spPr>
        <p:txBody>
          <a:bodyPr/>
          <a:lstStyle/>
          <a:p>
            <a:r>
              <a:rPr lang="en-US" dirty="0" smtClean="0"/>
              <a:t>TASK</a:t>
            </a:r>
            <a:endParaRPr lang="en-US" dirty="0"/>
          </a:p>
        </p:txBody>
      </p:sp>
      <p:sp>
        <p:nvSpPr>
          <p:cNvPr id="3" name="Content Placeholder 2"/>
          <p:cNvSpPr>
            <a:spLocks noGrp="1"/>
          </p:cNvSpPr>
          <p:nvPr>
            <p:ph idx="1"/>
          </p:nvPr>
        </p:nvSpPr>
        <p:spPr>
          <a:xfrm>
            <a:off x="407987" y="1529223"/>
            <a:ext cx="11376026" cy="4448790"/>
          </a:xfrm>
        </p:spPr>
        <p:txBody>
          <a:bodyPr/>
          <a:lstStyle/>
          <a:p>
            <a:r>
              <a:rPr lang="en-US" dirty="0" smtClean="0"/>
              <a:t>Use the </a:t>
            </a:r>
            <a:r>
              <a:rPr lang="en-US" dirty="0" err="1" smtClean="0"/>
              <a:t>example_data_wide</a:t>
            </a:r>
            <a:r>
              <a:rPr lang="en-US" dirty="0" smtClean="0"/>
              <a:t> </a:t>
            </a:r>
            <a:r>
              <a:rPr lang="en-US" dirty="0" smtClean="0"/>
              <a:t>dataset from </a:t>
            </a:r>
            <a:r>
              <a:rPr lang="en-US" dirty="0" smtClean="0"/>
              <a:t>Moodle, first </a:t>
            </a:r>
            <a:r>
              <a:rPr lang="en-US" dirty="0" smtClean="0"/>
              <a:t>convert from wide to long format</a:t>
            </a:r>
          </a:p>
          <a:p>
            <a:r>
              <a:rPr lang="en-US" dirty="0" smtClean="0"/>
              <a:t>Create a new variable ‘time’ that is the proportion of the blocks completed, i.e. block/15</a:t>
            </a:r>
          </a:p>
          <a:p>
            <a:r>
              <a:rPr lang="en-US" dirty="0" smtClean="0"/>
              <a:t>Create </a:t>
            </a:r>
            <a:r>
              <a:rPr lang="en-US" dirty="0" smtClean="0"/>
              <a:t>a model predicting performance over time with a random intercept for each subject (first keep slope constant)</a:t>
            </a:r>
          </a:p>
          <a:p>
            <a:pPr lvl="1"/>
            <a:r>
              <a:rPr lang="en-US" dirty="0" smtClean="0"/>
              <a:t>What is the intercept of Subject 7?</a:t>
            </a:r>
          </a:p>
          <a:p>
            <a:pPr lvl="1"/>
            <a:r>
              <a:rPr lang="en-US" dirty="0" smtClean="0"/>
              <a:t>What is the slope of Subject 10?</a:t>
            </a:r>
          </a:p>
          <a:p>
            <a:r>
              <a:rPr lang="en-US" dirty="0" smtClean="0"/>
              <a:t>Now add a random slope for time.</a:t>
            </a:r>
          </a:p>
          <a:p>
            <a:pPr lvl="1"/>
            <a:r>
              <a:rPr lang="en-US" dirty="0" smtClean="0"/>
              <a:t>what is the correlation between the random effects?</a:t>
            </a:r>
          </a:p>
          <a:p>
            <a:pPr lvl="1"/>
            <a:r>
              <a:rPr lang="en-US" dirty="0" smtClean="0"/>
              <a:t>What is the intercept and slope of Subject 8?</a:t>
            </a:r>
            <a:endParaRPr lang="en-US" dirty="0"/>
          </a:p>
        </p:txBody>
      </p:sp>
      <p:sp>
        <p:nvSpPr>
          <p:cNvPr id="4" name="Date Placeholder 3"/>
          <p:cNvSpPr>
            <a:spLocks noGrp="1"/>
          </p:cNvSpPr>
          <p:nvPr>
            <p:ph type="dt" sz="half" idx="10"/>
          </p:nvPr>
        </p:nvSpPr>
        <p:spPr/>
        <p:txBody>
          <a:bodyPr/>
          <a:lstStyle/>
          <a:p>
            <a:fld id="{F0B335F8-1850-47C3-9C48-16073A28F5FA}" type="datetime1">
              <a:rPr lang="de-DE" smtClean="0"/>
              <a:t>16.01.2023</a:t>
            </a:fld>
            <a:endParaRPr lang="de-AT" dirty="0"/>
          </a:p>
        </p:txBody>
      </p:sp>
      <p:sp>
        <p:nvSpPr>
          <p:cNvPr id="6" name="Slide Number Placeholder 5"/>
          <p:cNvSpPr>
            <a:spLocks noGrp="1"/>
          </p:cNvSpPr>
          <p:nvPr>
            <p:ph type="sldNum" sz="quarter" idx="12"/>
          </p:nvPr>
        </p:nvSpPr>
        <p:spPr/>
        <p:txBody>
          <a:bodyPr/>
          <a:lstStyle/>
          <a:p>
            <a:r>
              <a:rPr lang="de-AT" smtClean="0"/>
              <a:t>Seite </a:t>
            </a:r>
            <a:fld id="{05A5AE1F-4813-4D0A-B870-8FB3219A4125}" type="slidenum">
              <a:rPr lang="de-AT" smtClean="0"/>
              <a:pPr/>
              <a:t>16</a:t>
            </a:fld>
            <a:endParaRPr lang="de-AT" dirty="0"/>
          </a:p>
        </p:txBody>
      </p:sp>
    </p:spTree>
    <p:extLst>
      <p:ext uri="{BB962C8B-B14F-4D97-AF65-F5344CB8AC3E}">
        <p14:creationId xmlns:p14="http://schemas.microsoft.com/office/powerpoint/2010/main" val="9780228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a:t>
            </a:r>
            <a:endParaRPr lang="en-US" dirty="0"/>
          </a:p>
        </p:txBody>
      </p:sp>
      <p:sp>
        <p:nvSpPr>
          <p:cNvPr id="3" name="Content Placeholder 2"/>
          <p:cNvSpPr>
            <a:spLocks noGrp="1"/>
          </p:cNvSpPr>
          <p:nvPr>
            <p:ph idx="1"/>
          </p:nvPr>
        </p:nvSpPr>
        <p:spPr>
          <a:xfrm>
            <a:off x="407987" y="2276475"/>
            <a:ext cx="11292400" cy="3673475"/>
          </a:xfrm>
        </p:spPr>
        <p:txBody>
          <a:bodyPr/>
          <a:lstStyle/>
          <a:p>
            <a:r>
              <a:rPr lang="en-US" dirty="0" smtClean="0"/>
              <a:t>Add group </a:t>
            </a:r>
            <a:r>
              <a:rPr lang="en-US" dirty="0" smtClean="0"/>
              <a:t>as a fixed effect to </a:t>
            </a:r>
            <a:r>
              <a:rPr lang="en-US" dirty="0" smtClean="0"/>
              <a:t>your previous model with </a:t>
            </a:r>
            <a:r>
              <a:rPr lang="en-US" dirty="0" err="1" smtClean="0"/>
              <a:t>example_data</a:t>
            </a:r>
            <a:r>
              <a:rPr lang="en-US" dirty="0" smtClean="0"/>
              <a:t> </a:t>
            </a:r>
          </a:p>
          <a:p>
            <a:r>
              <a:rPr lang="en-US" dirty="0" smtClean="0"/>
              <a:t>Output the results in a table showing the 95% confidence intervals, standard error and test statistic. Give the table a title and export to a Word document.</a:t>
            </a:r>
          </a:p>
          <a:p>
            <a:r>
              <a:rPr lang="en-US" dirty="0" smtClean="0"/>
              <a:t>Plot the model using </a:t>
            </a:r>
            <a:r>
              <a:rPr lang="en-US" dirty="0" err="1" smtClean="0"/>
              <a:t>plot_model</a:t>
            </a:r>
            <a:r>
              <a:rPr lang="en-US" dirty="0" smtClean="0"/>
              <a:t>, showing a separate line for each group</a:t>
            </a:r>
          </a:p>
          <a:p>
            <a:r>
              <a:rPr lang="en-US" dirty="0" smtClean="0"/>
              <a:t>Use a likelihood ratio test to see if adding group significantly improves the model fit.</a:t>
            </a:r>
            <a:endParaRPr lang="en-US" dirty="0"/>
          </a:p>
        </p:txBody>
      </p:sp>
      <p:sp>
        <p:nvSpPr>
          <p:cNvPr id="4" name="Date Placeholder 3"/>
          <p:cNvSpPr>
            <a:spLocks noGrp="1"/>
          </p:cNvSpPr>
          <p:nvPr>
            <p:ph type="dt" sz="half" idx="10"/>
          </p:nvPr>
        </p:nvSpPr>
        <p:spPr/>
        <p:txBody>
          <a:bodyPr/>
          <a:lstStyle/>
          <a:p>
            <a:fld id="{F0B335F8-1850-47C3-9C48-16073A28F5FA}" type="datetime1">
              <a:rPr lang="de-DE" smtClean="0"/>
              <a:t>16.01.2023</a:t>
            </a:fld>
            <a:endParaRPr lang="de-AT" dirty="0"/>
          </a:p>
        </p:txBody>
      </p:sp>
      <p:sp>
        <p:nvSpPr>
          <p:cNvPr id="6" name="Slide Number Placeholder 5"/>
          <p:cNvSpPr>
            <a:spLocks noGrp="1"/>
          </p:cNvSpPr>
          <p:nvPr>
            <p:ph type="sldNum" sz="quarter" idx="12"/>
          </p:nvPr>
        </p:nvSpPr>
        <p:spPr/>
        <p:txBody>
          <a:bodyPr/>
          <a:lstStyle/>
          <a:p>
            <a:r>
              <a:rPr lang="de-AT" smtClean="0"/>
              <a:t>Seite </a:t>
            </a:r>
            <a:fld id="{05A5AE1F-4813-4D0A-B870-8FB3219A4125}" type="slidenum">
              <a:rPr lang="de-AT" smtClean="0"/>
              <a:pPr/>
              <a:t>17</a:t>
            </a:fld>
            <a:endParaRPr lang="de-AT" dirty="0"/>
          </a:p>
        </p:txBody>
      </p:sp>
    </p:spTree>
    <p:extLst>
      <p:ext uri="{BB962C8B-B14F-4D97-AF65-F5344CB8AC3E}">
        <p14:creationId xmlns:p14="http://schemas.microsoft.com/office/powerpoint/2010/main" val="14066994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987" y="810154"/>
            <a:ext cx="8532813" cy="820064"/>
          </a:xfrm>
        </p:spPr>
        <p:txBody>
          <a:bodyPr/>
          <a:lstStyle/>
          <a:p>
            <a:r>
              <a:rPr lang="en-US" dirty="0" smtClean="0"/>
              <a:t>Troubleshooting</a:t>
            </a:r>
            <a:endParaRPr lang="en-US" dirty="0"/>
          </a:p>
        </p:txBody>
      </p:sp>
      <p:sp>
        <p:nvSpPr>
          <p:cNvPr id="3" name="Content Placeholder 2"/>
          <p:cNvSpPr>
            <a:spLocks noGrp="1"/>
          </p:cNvSpPr>
          <p:nvPr>
            <p:ph idx="1"/>
          </p:nvPr>
        </p:nvSpPr>
        <p:spPr>
          <a:xfrm>
            <a:off x="407987" y="1630219"/>
            <a:ext cx="10185672" cy="4319732"/>
          </a:xfrm>
        </p:spPr>
        <p:txBody>
          <a:bodyPr/>
          <a:lstStyle/>
          <a:p>
            <a:r>
              <a:rPr lang="en-US" dirty="0" smtClean="0"/>
              <a:t>Make sure R </a:t>
            </a:r>
            <a:r>
              <a:rPr lang="en-US" b="1" dirty="0" smtClean="0"/>
              <a:t>and</a:t>
            </a:r>
            <a:r>
              <a:rPr lang="en-US" dirty="0" smtClean="0"/>
              <a:t> </a:t>
            </a:r>
            <a:r>
              <a:rPr lang="en-US" dirty="0" err="1" smtClean="0"/>
              <a:t>RStudio</a:t>
            </a:r>
            <a:r>
              <a:rPr lang="en-US" dirty="0" smtClean="0"/>
              <a:t> are up to date</a:t>
            </a:r>
          </a:p>
          <a:p>
            <a:r>
              <a:rPr lang="en-US" dirty="0" err="1" smtClean="0"/>
              <a:t>RStudio</a:t>
            </a:r>
            <a:r>
              <a:rPr lang="en-US" dirty="0" smtClean="0"/>
              <a:t>:</a:t>
            </a:r>
          </a:p>
          <a:p>
            <a:pPr lvl="1"/>
            <a:r>
              <a:rPr lang="en-US" dirty="0" smtClean="0"/>
              <a:t>Help -&gt; Check for updates</a:t>
            </a:r>
          </a:p>
          <a:p>
            <a:r>
              <a:rPr lang="en-US" dirty="0" smtClean="0"/>
              <a:t>R:</a:t>
            </a:r>
          </a:p>
          <a:p>
            <a:pPr lvl="1"/>
            <a:r>
              <a:rPr lang="en-US" dirty="0" smtClean="0"/>
              <a:t>Run </a:t>
            </a:r>
            <a:r>
              <a:rPr lang="en-US" dirty="0" err="1"/>
              <a:t>sessionInfo</a:t>
            </a:r>
            <a:r>
              <a:rPr lang="en-US" dirty="0" smtClean="0"/>
              <a:t>() in console to check current version</a:t>
            </a:r>
          </a:p>
          <a:p>
            <a:pPr lvl="1"/>
            <a:r>
              <a:rPr lang="en-US" dirty="0" smtClean="0"/>
              <a:t>download and install latest version </a:t>
            </a:r>
          </a:p>
          <a:p>
            <a:pPr lvl="2"/>
            <a:r>
              <a:rPr lang="en-US" dirty="0"/>
              <a:t>for Mac: </a:t>
            </a:r>
            <a:r>
              <a:rPr lang="en-US" dirty="0">
                <a:hlinkClick r:id="rId2"/>
              </a:rPr>
              <a:t>https://cran.r-project.org/bin/macosx</a:t>
            </a:r>
            <a:r>
              <a:rPr lang="en-US" dirty="0" smtClean="0">
                <a:hlinkClick r:id="rId2"/>
              </a:rPr>
              <a:t>/</a:t>
            </a:r>
            <a:endParaRPr lang="en-US" dirty="0" smtClean="0"/>
          </a:p>
          <a:p>
            <a:pPr lvl="2"/>
            <a:r>
              <a:rPr lang="en-US" dirty="0"/>
              <a:t>for Windows: </a:t>
            </a:r>
            <a:r>
              <a:rPr lang="en-US" dirty="0">
                <a:hlinkClick r:id="rId3"/>
              </a:rPr>
              <a:t>https://cran.r-project.org/bin/windows/base</a:t>
            </a:r>
            <a:r>
              <a:rPr lang="en-US" dirty="0" smtClean="0">
                <a:hlinkClick r:id="rId3"/>
              </a:rPr>
              <a:t>/</a:t>
            </a:r>
            <a:endParaRPr lang="en-US" dirty="0" smtClean="0"/>
          </a:p>
          <a:p>
            <a:r>
              <a:rPr lang="en-US" dirty="0" smtClean="0"/>
              <a:t>Google error messages</a:t>
            </a:r>
          </a:p>
          <a:p>
            <a:r>
              <a:rPr lang="en-US" dirty="0" smtClean="0"/>
              <a:t>Ask for help: Google, </a:t>
            </a:r>
            <a:r>
              <a:rPr lang="en-US" dirty="0" err="1" smtClean="0"/>
              <a:t>Stackoverflow</a:t>
            </a:r>
            <a:r>
              <a:rPr lang="en-US" dirty="0"/>
              <a:t>, https://community.rstudio.com/</a:t>
            </a:r>
            <a:endParaRPr lang="en-US" dirty="0" smtClean="0"/>
          </a:p>
          <a:p>
            <a:pPr lvl="2"/>
            <a:endParaRPr lang="en-US" dirty="0"/>
          </a:p>
        </p:txBody>
      </p:sp>
      <p:sp>
        <p:nvSpPr>
          <p:cNvPr id="4" name="Date Placeholder 3"/>
          <p:cNvSpPr>
            <a:spLocks noGrp="1"/>
          </p:cNvSpPr>
          <p:nvPr>
            <p:ph type="dt" sz="half" idx="10"/>
          </p:nvPr>
        </p:nvSpPr>
        <p:spPr/>
        <p:txBody>
          <a:bodyPr/>
          <a:lstStyle/>
          <a:p>
            <a:fld id="{F0B335F8-1850-47C3-9C48-16073A28F5FA}" type="datetime1">
              <a:rPr lang="de-DE" smtClean="0"/>
              <a:t>16.01.2023</a:t>
            </a:fld>
            <a:endParaRPr lang="de-AT" dirty="0"/>
          </a:p>
        </p:txBody>
      </p:sp>
      <p:sp>
        <p:nvSpPr>
          <p:cNvPr id="6" name="Slide Number Placeholder 5"/>
          <p:cNvSpPr>
            <a:spLocks noGrp="1"/>
          </p:cNvSpPr>
          <p:nvPr>
            <p:ph type="sldNum" sz="quarter" idx="12"/>
          </p:nvPr>
        </p:nvSpPr>
        <p:spPr/>
        <p:txBody>
          <a:bodyPr/>
          <a:lstStyle/>
          <a:p>
            <a:r>
              <a:rPr lang="de-AT" smtClean="0"/>
              <a:t>Seite </a:t>
            </a:r>
            <a:fld id="{05A5AE1F-4813-4D0A-B870-8FB3219A4125}" type="slidenum">
              <a:rPr lang="de-AT" smtClean="0"/>
              <a:pPr/>
              <a:t>2</a:t>
            </a:fld>
            <a:endParaRPr lang="de-AT" dirty="0"/>
          </a:p>
        </p:txBody>
      </p:sp>
    </p:spTree>
    <p:extLst>
      <p:ext uri="{BB962C8B-B14F-4D97-AF65-F5344CB8AC3E}">
        <p14:creationId xmlns:p14="http://schemas.microsoft.com/office/powerpoint/2010/main" val="33109723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96837" y="1798631"/>
            <a:ext cx="11376024" cy="612759"/>
          </a:xfrm>
        </p:spPr>
        <p:txBody>
          <a:bodyPr/>
          <a:lstStyle/>
          <a:p>
            <a:r>
              <a:rPr lang="en-US" dirty="0" smtClean="0"/>
              <a:t>Introduction to Multi-Level Modeling</a:t>
            </a:r>
            <a:endParaRPr lang="en-US" dirty="0"/>
          </a:p>
        </p:txBody>
      </p:sp>
    </p:spTree>
    <p:extLst>
      <p:ext uri="{BB962C8B-B14F-4D97-AF65-F5344CB8AC3E}">
        <p14:creationId xmlns:p14="http://schemas.microsoft.com/office/powerpoint/2010/main" val="42815747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multi-level models?</a:t>
            </a:r>
            <a:endParaRPr lang="en-US" dirty="0"/>
          </a:p>
        </p:txBody>
      </p:sp>
      <p:sp>
        <p:nvSpPr>
          <p:cNvPr id="3" name="Content Placeholder 2"/>
          <p:cNvSpPr>
            <a:spLocks noGrp="1"/>
          </p:cNvSpPr>
          <p:nvPr>
            <p:ph idx="1"/>
          </p:nvPr>
        </p:nvSpPr>
        <p:spPr>
          <a:xfrm>
            <a:off x="407987" y="2276475"/>
            <a:ext cx="6371607" cy="4511050"/>
          </a:xfrm>
        </p:spPr>
        <p:txBody>
          <a:bodyPr/>
          <a:lstStyle/>
          <a:p>
            <a:r>
              <a:rPr lang="en-US" dirty="0" smtClean="0"/>
              <a:t>Method of analyzing data that is </a:t>
            </a:r>
            <a:r>
              <a:rPr lang="en-US" b="1" dirty="0" smtClean="0"/>
              <a:t>nested</a:t>
            </a:r>
          </a:p>
          <a:p>
            <a:pPr marL="182562" lvl="1" indent="0">
              <a:buNone/>
            </a:pPr>
            <a:endParaRPr lang="en-US" dirty="0"/>
          </a:p>
        </p:txBody>
      </p:sp>
      <p:sp>
        <p:nvSpPr>
          <p:cNvPr id="4" name="Date Placeholder 3"/>
          <p:cNvSpPr>
            <a:spLocks noGrp="1"/>
          </p:cNvSpPr>
          <p:nvPr>
            <p:ph type="dt" sz="half" idx="10"/>
          </p:nvPr>
        </p:nvSpPr>
        <p:spPr/>
        <p:txBody>
          <a:bodyPr/>
          <a:lstStyle/>
          <a:p>
            <a:fld id="{F0B335F8-1850-47C3-9C48-16073A28F5FA}" type="datetime1">
              <a:rPr lang="de-DE" smtClean="0"/>
              <a:t>16.01.2023</a:t>
            </a:fld>
            <a:endParaRPr lang="de-AT" dirty="0"/>
          </a:p>
        </p:txBody>
      </p:sp>
      <p:sp>
        <p:nvSpPr>
          <p:cNvPr id="6" name="Slide Number Placeholder 5"/>
          <p:cNvSpPr>
            <a:spLocks noGrp="1"/>
          </p:cNvSpPr>
          <p:nvPr>
            <p:ph type="sldNum" sz="quarter" idx="12"/>
          </p:nvPr>
        </p:nvSpPr>
        <p:spPr/>
        <p:txBody>
          <a:bodyPr/>
          <a:lstStyle/>
          <a:p>
            <a:r>
              <a:rPr lang="de-AT" smtClean="0"/>
              <a:t>Seite </a:t>
            </a:r>
            <a:fld id="{05A5AE1F-4813-4D0A-B870-8FB3219A4125}" type="slidenum">
              <a:rPr lang="de-AT" smtClean="0"/>
              <a:pPr/>
              <a:t>4</a:t>
            </a:fld>
            <a:endParaRPr lang="de-AT" dirty="0"/>
          </a:p>
        </p:txBody>
      </p:sp>
      <p:sp>
        <p:nvSpPr>
          <p:cNvPr id="11" name="TextBox 10"/>
          <p:cNvSpPr txBox="1"/>
          <p:nvPr/>
        </p:nvSpPr>
        <p:spPr>
          <a:xfrm>
            <a:off x="2498427" y="2626902"/>
            <a:ext cx="7244287" cy="3339376"/>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marL="342900" lvl="1" indent="-342900" algn="ctr">
              <a:spcBef>
                <a:spcPts val="600"/>
              </a:spcBef>
              <a:buFont typeface="Arial" panose="020B0604020202020204" pitchFamily="34" charset="0"/>
              <a:buChar char="•"/>
            </a:pPr>
            <a:r>
              <a:rPr lang="en-US" sz="2400" b="1" dirty="0" smtClean="0"/>
              <a:t>Where </a:t>
            </a:r>
            <a:r>
              <a:rPr lang="en-US" sz="2400" b="1" dirty="0"/>
              <a:t>in your data structure do you have nested data? </a:t>
            </a:r>
            <a:endParaRPr lang="en-US" sz="2400" b="1" dirty="0" smtClean="0"/>
          </a:p>
          <a:p>
            <a:pPr marL="342900" lvl="1" indent="-342900" algn="ctr">
              <a:spcBef>
                <a:spcPts val="600"/>
              </a:spcBef>
              <a:buFont typeface="Arial" panose="020B0604020202020204" pitchFamily="34" charset="0"/>
              <a:buChar char="•"/>
            </a:pPr>
            <a:r>
              <a:rPr lang="en-US" sz="2400" b="1" dirty="0" smtClean="0"/>
              <a:t>What other examples can you think of?</a:t>
            </a:r>
          </a:p>
          <a:p>
            <a:pPr marL="342900" lvl="1" indent="-342900" algn="ctr">
              <a:spcBef>
                <a:spcPts val="600"/>
              </a:spcBef>
              <a:buFont typeface="Arial" panose="020B0604020202020204" pitchFamily="34" charset="0"/>
              <a:buChar char="•"/>
            </a:pPr>
            <a:r>
              <a:rPr lang="en-US" sz="2400" b="1" dirty="0" smtClean="0"/>
              <a:t>What are examples of research questions that you could answer with this kind of data?</a:t>
            </a:r>
          </a:p>
          <a:p>
            <a:pPr marL="342900" lvl="1" indent="-342900" algn="ctr">
              <a:spcBef>
                <a:spcPts val="600"/>
              </a:spcBef>
              <a:buFont typeface="Arial" panose="020B0604020202020204" pitchFamily="34" charset="0"/>
              <a:buChar char="•"/>
            </a:pPr>
            <a:r>
              <a:rPr lang="en-US" sz="2400" b="1" dirty="0"/>
              <a:t>W</a:t>
            </a:r>
            <a:r>
              <a:rPr lang="en-US" sz="2400" b="1" dirty="0" smtClean="0"/>
              <a:t>hat </a:t>
            </a:r>
            <a:r>
              <a:rPr lang="en-US" sz="2400" b="1" dirty="0"/>
              <a:t>are the problems? </a:t>
            </a:r>
            <a:endParaRPr lang="en-US" sz="2400" b="1" dirty="0" smtClean="0"/>
          </a:p>
          <a:p>
            <a:pPr marL="342900" lvl="1" indent="-342900" algn="ctr">
              <a:spcBef>
                <a:spcPts val="600"/>
              </a:spcBef>
              <a:buFont typeface="Arial" panose="020B0604020202020204" pitchFamily="34" charset="0"/>
              <a:buChar char="•"/>
            </a:pPr>
            <a:r>
              <a:rPr lang="en-US" sz="2400" b="1" dirty="0" smtClean="0"/>
              <a:t>What </a:t>
            </a:r>
            <a:r>
              <a:rPr lang="en-US" sz="2400" b="1" dirty="0"/>
              <a:t>could be </a:t>
            </a:r>
            <a:r>
              <a:rPr lang="en-US" sz="2400" b="1" dirty="0" smtClean="0"/>
              <a:t>a way </a:t>
            </a:r>
            <a:r>
              <a:rPr lang="en-US" sz="2400" b="1" dirty="0"/>
              <a:t>to deal with this?</a:t>
            </a:r>
          </a:p>
          <a:p>
            <a:pPr marL="285750" indent="-285750">
              <a:spcBef>
                <a:spcPts val="600"/>
              </a:spcBef>
              <a:buFont typeface="Arial" panose="020B0604020202020204" pitchFamily="34" charset="0"/>
              <a:buChar char="•"/>
            </a:pP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0110" y="551444"/>
            <a:ext cx="6135388" cy="1561484"/>
          </a:xfrm>
          <a:prstGeom prst="rect">
            <a:avLst/>
          </a:prstGeom>
        </p:spPr>
      </p:pic>
    </p:spTree>
    <p:extLst>
      <p:ext uri="{BB962C8B-B14F-4D97-AF65-F5344CB8AC3E}">
        <p14:creationId xmlns:p14="http://schemas.microsoft.com/office/powerpoint/2010/main" val="3086280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multi-level models?</a:t>
            </a:r>
            <a:endParaRPr lang="en-US" dirty="0"/>
          </a:p>
        </p:txBody>
      </p:sp>
      <p:sp>
        <p:nvSpPr>
          <p:cNvPr id="3" name="Content Placeholder 2"/>
          <p:cNvSpPr>
            <a:spLocks noGrp="1"/>
          </p:cNvSpPr>
          <p:nvPr>
            <p:ph idx="1"/>
          </p:nvPr>
        </p:nvSpPr>
        <p:spPr>
          <a:xfrm>
            <a:off x="407987" y="2276475"/>
            <a:ext cx="6371607" cy="4511050"/>
          </a:xfrm>
        </p:spPr>
        <p:txBody>
          <a:bodyPr/>
          <a:lstStyle/>
          <a:p>
            <a:r>
              <a:rPr lang="en-US" dirty="0" smtClean="0"/>
              <a:t>Method of analyzing data that is </a:t>
            </a:r>
            <a:r>
              <a:rPr lang="en-US" b="1" dirty="0" smtClean="0"/>
              <a:t>nested</a:t>
            </a:r>
          </a:p>
          <a:p>
            <a:r>
              <a:rPr lang="en-US" dirty="0" smtClean="0"/>
              <a:t>For example:</a:t>
            </a:r>
          </a:p>
          <a:p>
            <a:pPr lvl="1"/>
            <a:r>
              <a:rPr lang="en-US" dirty="0" smtClean="0"/>
              <a:t>data collected from students nested within classrooms nested within schools</a:t>
            </a:r>
          </a:p>
          <a:p>
            <a:pPr lvl="1"/>
            <a:r>
              <a:rPr lang="en-US" dirty="0" smtClean="0"/>
              <a:t>multiple time points collected from each participant</a:t>
            </a:r>
          </a:p>
          <a:p>
            <a:pPr marL="182562" lvl="1" indent="0">
              <a:buNone/>
            </a:pPr>
            <a:endParaRPr lang="en-US" dirty="0"/>
          </a:p>
        </p:txBody>
      </p:sp>
      <p:sp>
        <p:nvSpPr>
          <p:cNvPr id="4" name="Date Placeholder 3"/>
          <p:cNvSpPr>
            <a:spLocks noGrp="1"/>
          </p:cNvSpPr>
          <p:nvPr>
            <p:ph type="dt" sz="half" idx="10"/>
          </p:nvPr>
        </p:nvSpPr>
        <p:spPr>
          <a:xfrm>
            <a:off x="486647" y="6358490"/>
            <a:ext cx="720000" cy="365125"/>
          </a:xfrm>
        </p:spPr>
        <p:txBody>
          <a:bodyPr/>
          <a:lstStyle/>
          <a:p>
            <a:fld id="{F0B335F8-1850-47C3-9C48-16073A28F5FA}" type="datetime1">
              <a:rPr lang="de-DE" smtClean="0"/>
              <a:t>16.01.2023</a:t>
            </a:fld>
            <a:endParaRPr lang="de-AT" dirty="0"/>
          </a:p>
        </p:txBody>
      </p:sp>
      <p:sp>
        <p:nvSpPr>
          <p:cNvPr id="6" name="Slide Number Placeholder 5"/>
          <p:cNvSpPr>
            <a:spLocks noGrp="1"/>
          </p:cNvSpPr>
          <p:nvPr>
            <p:ph type="sldNum" sz="quarter" idx="12"/>
          </p:nvPr>
        </p:nvSpPr>
        <p:spPr/>
        <p:txBody>
          <a:bodyPr/>
          <a:lstStyle/>
          <a:p>
            <a:r>
              <a:rPr lang="de-AT" smtClean="0"/>
              <a:t>Seite </a:t>
            </a:r>
            <a:fld id="{05A5AE1F-4813-4D0A-B870-8FB3219A4125}" type="slidenum">
              <a:rPr lang="de-AT" smtClean="0"/>
              <a:pPr/>
              <a:t>5</a:t>
            </a:fld>
            <a:endParaRPr lang="de-AT" dirty="0"/>
          </a:p>
        </p:txBody>
      </p:sp>
      <p:graphicFrame>
        <p:nvGraphicFramePr>
          <p:cNvPr id="9" name="Table 8"/>
          <p:cNvGraphicFramePr>
            <a:graphicFrameLocks noGrp="1"/>
          </p:cNvGraphicFramePr>
          <p:nvPr>
            <p:extLst>
              <p:ext uri="{D42A27DB-BD31-4B8C-83A1-F6EECF244321}">
                <p14:modId xmlns:p14="http://schemas.microsoft.com/office/powerpoint/2010/main" val="1064321051"/>
              </p:ext>
            </p:extLst>
          </p:nvPr>
        </p:nvGraphicFramePr>
        <p:xfrm>
          <a:off x="6159983" y="2781920"/>
          <a:ext cx="5561634" cy="3168030"/>
        </p:xfrm>
        <a:graphic>
          <a:graphicData uri="http://schemas.openxmlformats.org/drawingml/2006/table">
            <a:tbl>
              <a:tblPr firstRow="1" bandRow="1">
                <a:tableStyleId>{5C22544A-7EE6-4342-B048-85BDC9FD1C3A}</a:tableStyleId>
              </a:tblPr>
              <a:tblGrid>
                <a:gridCol w="1853878">
                  <a:extLst>
                    <a:ext uri="{9D8B030D-6E8A-4147-A177-3AD203B41FA5}">
                      <a16:colId xmlns:a16="http://schemas.microsoft.com/office/drawing/2014/main" val="4011142870"/>
                    </a:ext>
                  </a:extLst>
                </a:gridCol>
                <a:gridCol w="1853878">
                  <a:extLst>
                    <a:ext uri="{9D8B030D-6E8A-4147-A177-3AD203B41FA5}">
                      <a16:colId xmlns:a16="http://schemas.microsoft.com/office/drawing/2014/main" val="2568804943"/>
                    </a:ext>
                  </a:extLst>
                </a:gridCol>
                <a:gridCol w="1853878">
                  <a:extLst>
                    <a:ext uri="{9D8B030D-6E8A-4147-A177-3AD203B41FA5}">
                      <a16:colId xmlns:a16="http://schemas.microsoft.com/office/drawing/2014/main" val="3224704454"/>
                    </a:ext>
                  </a:extLst>
                </a:gridCol>
              </a:tblGrid>
              <a:tr h="751210">
                <a:tc>
                  <a:txBody>
                    <a:bodyPr/>
                    <a:lstStyle/>
                    <a:p>
                      <a:pPr algn="ctr"/>
                      <a:endParaRPr lang="en-US" b="1" i="1" dirty="0"/>
                    </a:p>
                  </a:txBody>
                  <a:tcPr/>
                </a:tc>
                <a:tc>
                  <a:txBody>
                    <a:bodyPr/>
                    <a:lstStyle/>
                    <a:p>
                      <a:pPr algn="ctr"/>
                      <a:r>
                        <a:rPr lang="en-US" dirty="0" smtClean="0"/>
                        <a:t>Students</a:t>
                      </a:r>
                      <a:r>
                        <a:rPr lang="en-US" baseline="0" dirty="0" smtClean="0"/>
                        <a:t> in schools</a:t>
                      </a:r>
                      <a:endParaRPr lang="en-US" dirty="0"/>
                    </a:p>
                  </a:txBody>
                  <a:tcPr/>
                </a:tc>
                <a:tc>
                  <a:txBody>
                    <a:bodyPr/>
                    <a:lstStyle/>
                    <a:p>
                      <a:pPr algn="ctr"/>
                      <a:r>
                        <a:rPr lang="en-US" dirty="0" smtClean="0"/>
                        <a:t>Measurements within</a:t>
                      </a:r>
                      <a:r>
                        <a:rPr lang="en-US" baseline="0" dirty="0" smtClean="0"/>
                        <a:t> participant</a:t>
                      </a:r>
                      <a:endParaRPr lang="en-US" dirty="0"/>
                    </a:p>
                  </a:txBody>
                  <a:tcPr/>
                </a:tc>
                <a:extLst>
                  <a:ext uri="{0D108BD9-81ED-4DB2-BD59-A6C34878D82A}">
                    <a16:rowId xmlns:a16="http://schemas.microsoft.com/office/drawing/2014/main" val="2971576792"/>
                  </a:ext>
                </a:extLst>
              </a:tr>
              <a:tr h="751210">
                <a:tc>
                  <a:txBody>
                    <a:bodyPr/>
                    <a:lstStyle/>
                    <a:p>
                      <a:pPr algn="ctr"/>
                      <a:r>
                        <a:rPr lang="en-US" b="1" i="1" dirty="0" smtClean="0"/>
                        <a:t>Level 3</a:t>
                      </a:r>
                      <a:endParaRPr lang="en-US" b="1" i="1" dirty="0"/>
                    </a:p>
                  </a:txBody>
                  <a:tcPr/>
                </a:tc>
                <a:tc>
                  <a:txBody>
                    <a:bodyPr/>
                    <a:lstStyle/>
                    <a:p>
                      <a:pPr algn="ctr"/>
                      <a:r>
                        <a:rPr lang="en-US" dirty="0" smtClean="0"/>
                        <a:t>School</a:t>
                      </a:r>
                      <a:endParaRPr lang="en-US" dirty="0"/>
                    </a:p>
                  </a:txBody>
                  <a:tcPr/>
                </a:tc>
                <a:tc>
                  <a:txBody>
                    <a:bodyPr/>
                    <a:lstStyle/>
                    <a:p>
                      <a:pPr algn="ctr"/>
                      <a:endParaRPr lang="en-US"/>
                    </a:p>
                  </a:txBody>
                  <a:tcPr/>
                </a:tc>
                <a:extLst>
                  <a:ext uri="{0D108BD9-81ED-4DB2-BD59-A6C34878D82A}">
                    <a16:rowId xmlns:a16="http://schemas.microsoft.com/office/drawing/2014/main" val="1929971927"/>
                  </a:ext>
                </a:extLst>
              </a:tr>
              <a:tr h="751210">
                <a:tc>
                  <a:txBody>
                    <a:bodyPr/>
                    <a:lstStyle/>
                    <a:p>
                      <a:pPr algn="ctr"/>
                      <a:r>
                        <a:rPr lang="en-US" b="1" i="1" dirty="0" smtClean="0"/>
                        <a:t>Level 2</a:t>
                      </a:r>
                      <a:endParaRPr lang="en-US" b="1" i="1" dirty="0"/>
                    </a:p>
                  </a:txBody>
                  <a:tcPr/>
                </a:tc>
                <a:tc>
                  <a:txBody>
                    <a:bodyPr/>
                    <a:lstStyle/>
                    <a:p>
                      <a:pPr algn="ctr"/>
                      <a:r>
                        <a:rPr lang="en-US" dirty="0" smtClean="0"/>
                        <a:t>Classroom</a:t>
                      </a:r>
                      <a:endParaRPr lang="en-US" dirty="0"/>
                    </a:p>
                  </a:txBody>
                  <a:tcPr/>
                </a:tc>
                <a:tc>
                  <a:txBody>
                    <a:bodyPr/>
                    <a:lstStyle/>
                    <a:p>
                      <a:pPr algn="ctr"/>
                      <a:r>
                        <a:rPr lang="en-US" dirty="0" smtClean="0"/>
                        <a:t>Participant</a:t>
                      </a:r>
                      <a:endParaRPr lang="en-US" dirty="0"/>
                    </a:p>
                  </a:txBody>
                  <a:tcPr/>
                </a:tc>
                <a:extLst>
                  <a:ext uri="{0D108BD9-81ED-4DB2-BD59-A6C34878D82A}">
                    <a16:rowId xmlns:a16="http://schemas.microsoft.com/office/drawing/2014/main" val="2749999275"/>
                  </a:ext>
                </a:extLst>
              </a:tr>
              <a:tr h="751210">
                <a:tc>
                  <a:txBody>
                    <a:bodyPr/>
                    <a:lstStyle/>
                    <a:p>
                      <a:pPr algn="ctr"/>
                      <a:r>
                        <a:rPr lang="en-US" b="1" i="1" dirty="0" smtClean="0"/>
                        <a:t>Level 1</a:t>
                      </a:r>
                      <a:endParaRPr lang="en-US" b="1" i="1" dirty="0"/>
                    </a:p>
                  </a:txBody>
                  <a:tcPr/>
                </a:tc>
                <a:tc>
                  <a:txBody>
                    <a:bodyPr/>
                    <a:lstStyle/>
                    <a:p>
                      <a:pPr algn="ctr"/>
                      <a:r>
                        <a:rPr lang="en-US" dirty="0" smtClean="0"/>
                        <a:t>Student</a:t>
                      </a:r>
                      <a:endParaRPr lang="en-US" dirty="0"/>
                    </a:p>
                  </a:txBody>
                  <a:tcPr/>
                </a:tc>
                <a:tc>
                  <a:txBody>
                    <a:bodyPr/>
                    <a:lstStyle/>
                    <a:p>
                      <a:pPr algn="ctr"/>
                      <a:r>
                        <a:rPr lang="en-US" dirty="0" smtClean="0"/>
                        <a:t>Measurement</a:t>
                      </a:r>
                      <a:endParaRPr lang="en-US" dirty="0"/>
                    </a:p>
                  </a:txBody>
                  <a:tcPr/>
                </a:tc>
                <a:extLst>
                  <a:ext uri="{0D108BD9-81ED-4DB2-BD59-A6C34878D82A}">
                    <a16:rowId xmlns:a16="http://schemas.microsoft.com/office/drawing/2014/main" val="371622143"/>
                  </a:ext>
                </a:extLst>
              </a:tr>
            </a:tbl>
          </a:graphicData>
        </a:graphic>
      </p:graphicFrame>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8625" y="315219"/>
            <a:ext cx="6135388" cy="1561484"/>
          </a:xfrm>
          <a:prstGeom prst="rect">
            <a:avLst/>
          </a:prstGeom>
        </p:spPr>
      </p:pic>
    </p:spTree>
    <p:extLst>
      <p:ext uri="{BB962C8B-B14F-4D97-AF65-F5344CB8AC3E}">
        <p14:creationId xmlns:p14="http://schemas.microsoft.com/office/powerpoint/2010/main" val="3609497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046" y="1220186"/>
            <a:ext cx="8532813" cy="820064"/>
          </a:xfrm>
        </p:spPr>
        <p:txBody>
          <a:bodyPr/>
          <a:lstStyle/>
          <a:p>
            <a:r>
              <a:rPr lang="en-US" dirty="0" smtClean="0"/>
              <a:t>Assumptions of regression</a:t>
            </a:r>
            <a:endParaRPr lang="en-US" dirty="0"/>
          </a:p>
        </p:txBody>
      </p:sp>
      <p:sp>
        <p:nvSpPr>
          <p:cNvPr id="3" name="Content Placeholder 2"/>
          <p:cNvSpPr>
            <a:spLocks noGrp="1"/>
          </p:cNvSpPr>
          <p:nvPr>
            <p:ph idx="1"/>
          </p:nvPr>
        </p:nvSpPr>
        <p:spPr>
          <a:xfrm>
            <a:off x="407987" y="2276475"/>
            <a:ext cx="9862286" cy="3673475"/>
          </a:xfrm>
        </p:spPr>
        <p:txBody>
          <a:bodyPr/>
          <a:lstStyle/>
          <a:p>
            <a:r>
              <a:rPr lang="en-US" b="1" dirty="0"/>
              <a:t>Normality</a:t>
            </a:r>
            <a:r>
              <a:rPr lang="en-US" dirty="0"/>
              <a:t>: residuals are normally distributed</a:t>
            </a:r>
            <a:br>
              <a:rPr lang="en-US" dirty="0"/>
            </a:br>
            <a:endParaRPr lang="en-US" dirty="0"/>
          </a:p>
          <a:p>
            <a:r>
              <a:rPr lang="en-US" b="1" dirty="0"/>
              <a:t>Homogeneity of variance (homoscedasticity)</a:t>
            </a:r>
            <a:r>
              <a:rPr lang="en-US" dirty="0"/>
              <a:t>: variance of residuals is constant across levels of </a:t>
            </a:r>
            <a:r>
              <a:rPr lang="en-US" dirty="0" smtClean="0"/>
              <a:t>predictor</a:t>
            </a:r>
            <a:r>
              <a:rPr lang="en-US" dirty="0"/>
              <a:t/>
            </a:r>
            <a:br>
              <a:rPr lang="en-US" dirty="0"/>
            </a:br>
            <a:endParaRPr lang="en-US" dirty="0"/>
          </a:p>
          <a:p>
            <a:r>
              <a:rPr lang="en-US" b="1" dirty="0"/>
              <a:t>Independence</a:t>
            </a:r>
            <a:r>
              <a:rPr lang="en-US" dirty="0"/>
              <a:t>: all data points are independent of one </a:t>
            </a:r>
            <a:r>
              <a:rPr lang="en-US" dirty="0" smtClean="0"/>
              <a:t>another</a:t>
            </a:r>
          </a:p>
          <a:p>
            <a:endParaRPr lang="en-US" dirty="0"/>
          </a:p>
          <a:p>
            <a:r>
              <a:rPr lang="en-US" dirty="0" err="1" smtClean="0"/>
              <a:t>Clusted</a:t>
            </a:r>
            <a:r>
              <a:rPr lang="en-US" dirty="0" smtClean="0"/>
              <a:t> data violates the independence assumption</a:t>
            </a:r>
          </a:p>
          <a:p>
            <a:pPr lvl="1"/>
            <a:r>
              <a:rPr lang="en-US" dirty="0" smtClean="0">
                <a:latin typeface="Calibri" panose="020F0502020204030204" pitchFamily="34" charset="0"/>
                <a:cs typeface="Calibri" panose="020F0502020204030204" pitchFamily="34" charset="0"/>
              </a:rPr>
              <a:t>→ underestimate the standard error, increase probability of false positives</a:t>
            </a:r>
            <a:endParaRPr lang="en-US" dirty="0"/>
          </a:p>
          <a:p>
            <a:endParaRPr lang="en-US" dirty="0"/>
          </a:p>
        </p:txBody>
      </p:sp>
      <p:sp>
        <p:nvSpPr>
          <p:cNvPr id="4" name="Date Placeholder 3"/>
          <p:cNvSpPr>
            <a:spLocks noGrp="1"/>
          </p:cNvSpPr>
          <p:nvPr>
            <p:ph type="dt" sz="half" idx="10"/>
          </p:nvPr>
        </p:nvSpPr>
        <p:spPr/>
        <p:txBody>
          <a:bodyPr/>
          <a:lstStyle/>
          <a:p>
            <a:fld id="{F0B335F8-1850-47C3-9C48-16073A28F5FA}" type="datetime1">
              <a:rPr lang="de-DE" smtClean="0"/>
              <a:t>16.01.2023</a:t>
            </a:fld>
            <a:endParaRPr lang="de-AT" dirty="0"/>
          </a:p>
        </p:txBody>
      </p:sp>
      <p:sp>
        <p:nvSpPr>
          <p:cNvPr id="6" name="Slide Number Placeholder 5"/>
          <p:cNvSpPr>
            <a:spLocks noGrp="1"/>
          </p:cNvSpPr>
          <p:nvPr>
            <p:ph type="sldNum" sz="quarter" idx="12"/>
          </p:nvPr>
        </p:nvSpPr>
        <p:spPr/>
        <p:txBody>
          <a:bodyPr/>
          <a:lstStyle/>
          <a:p>
            <a:r>
              <a:rPr lang="de-AT" smtClean="0"/>
              <a:t>Seite </a:t>
            </a:r>
            <a:fld id="{05A5AE1F-4813-4D0A-B870-8FB3219A4125}" type="slidenum">
              <a:rPr lang="de-AT" smtClean="0"/>
              <a:pPr/>
              <a:t>6</a:t>
            </a:fld>
            <a:endParaRPr lang="de-AT" dirty="0"/>
          </a:p>
        </p:txBody>
      </p:sp>
    </p:spTree>
    <p:extLst>
      <p:ext uri="{BB962C8B-B14F-4D97-AF65-F5344CB8AC3E}">
        <p14:creationId xmlns:p14="http://schemas.microsoft.com/office/powerpoint/2010/main" val="16966892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 to the independence assumption violation</a:t>
            </a:r>
            <a:endParaRPr lang="en-US" dirty="0"/>
          </a:p>
        </p:txBody>
      </p:sp>
      <p:sp>
        <p:nvSpPr>
          <p:cNvPr id="3" name="Content Placeholder 2"/>
          <p:cNvSpPr>
            <a:spLocks noGrp="1"/>
          </p:cNvSpPr>
          <p:nvPr>
            <p:ph idx="1"/>
          </p:nvPr>
        </p:nvSpPr>
        <p:spPr/>
        <p:txBody>
          <a:bodyPr/>
          <a:lstStyle/>
          <a:p>
            <a:r>
              <a:rPr lang="en-US" dirty="0" smtClean="0"/>
              <a:t>Design studies with no clusters</a:t>
            </a:r>
          </a:p>
          <a:p>
            <a:pPr lvl="1"/>
            <a:r>
              <a:rPr lang="en-US" dirty="0" smtClean="0"/>
              <a:t>Reduces statistical power</a:t>
            </a:r>
          </a:p>
          <a:p>
            <a:r>
              <a:rPr lang="en-US" dirty="0" smtClean="0"/>
              <a:t>Aggregation across groups </a:t>
            </a:r>
          </a:p>
          <a:p>
            <a:pPr lvl="1"/>
            <a:r>
              <a:rPr lang="en-US" dirty="0" smtClean="0"/>
              <a:t>Lose a lot of information</a:t>
            </a:r>
          </a:p>
          <a:p>
            <a:pPr lvl="1"/>
            <a:r>
              <a:rPr lang="en-US" dirty="0" smtClean="0"/>
              <a:t>Can produce misleading results</a:t>
            </a:r>
            <a:endParaRPr lang="en-US" dirty="0"/>
          </a:p>
        </p:txBody>
      </p:sp>
      <p:sp>
        <p:nvSpPr>
          <p:cNvPr id="4" name="Date Placeholder 3"/>
          <p:cNvSpPr>
            <a:spLocks noGrp="1"/>
          </p:cNvSpPr>
          <p:nvPr>
            <p:ph type="dt" sz="half" idx="10"/>
          </p:nvPr>
        </p:nvSpPr>
        <p:spPr/>
        <p:txBody>
          <a:bodyPr/>
          <a:lstStyle/>
          <a:p>
            <a:fld id="{F0B335F8-1850-47C3-9C48-16073A28F5FA}" type="datetime1">
              <a:rPr lang="de-DE" smtClean="0"/>
              <a:t>16.01.2023</a:t>
            </a:fld>
            <a:endParaRPr lang="de-AT" dirty="0"/>
          </a:p>
        </p:txBody>
      </p:sp>
      <p:sp>
        <p:nvSpPr>
          <p:cNvPr id="6" name="Slide Number Placeholder 5"/>
          <p:cNvSpPr>
            <a:spLocks noGrp="1"/>
          </p:cNvSpPr>
          <p:nvPr>
            <p:ph type="sldNum" sz="quarter" idx="12"/>
          </p:nvPr>
        </p:nvSpPr>
        <p:spPr/>
        <p:txBody>
          <a:bodyPr/>
          <a:lstStyle/>
          <a:p>
            <a:r>
              <a:rPr lang="de-AT" smtClean="0"/>
              <a:t>Seite </a:t>
            </a:r>
            <a:fld id="{05A5AE1F-4813-4D0A-B870-8FB3219A4125}" type="slidenum">
              <a:rPr lang="de-AT" smtClean="0"/>
              <a:pPr/>
              <a:t>7</a:t>
            </a:fld>
            <a:endParaRPr lang="de-AT" dirty="0"/>
          </a:p>
        </p:txBody>
      </p:sp>
    </p:spTree>
    <p:extLst>
      <p:ext uri="{BB962C8B-B14F-4D97-AF65-F5344CB8AC3E}">
        <p14:creationId xmlns:p14="http://schemas.microsoft.com/office/powerpoint/2010/main" val="8174538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fld id="{F0B335F8-1850-47C3-9C48-16073A28F5FA}" type="datetime1">
              <a:rPr lang="de-DE" smtClean="0"/>
              <a:t>16.01.2023</a:t>
            </a:fld>
            <a:endParaRPr lang="de-AT" dirty="0"/>
          </a:p>
        </p:txBody>
      </p:sp>
      <p:sp>
        <p:nvSpPr>
          <p:cNvPr id="6" name="Slide Number Placeholder 5"/>
          <p:cNvSpPr>
            <a:spLocks noGrp="1"/>
          </p:cNvSpPr>
          <p:nvPr>
            <p:ph type="sldNum" sz="quarter" idx="12"/>
          </p:nvPr>
        </p:nvSpPr>
        <p:spPr/>
        <p:txBody>
          <a:bodyPr/>
          <a:lstStyle/>
          <a:p>
            <a:r>
              <a:rPr lang="de-AT" smtClean="0"/>
              <a:t>Seite </a:t>
            </a:r>
            <a:fld id="{05A5AE1F-4813-4D0A-B870-8FB3219A4125}" type="slidenum">
              <a:rPr lang="de-AT" smtClean="0"/>
              <a:pPr/>
              <a:t>8</a:t>
            </a:fld>
            <a:endParaRPr lang="de-AT" dirty="0"/>
          </a:p>
        </p:txBody>
      </p:sp>
      <p:pic>
        <p:nvPicPr>
          <p:cNvPr id="7" name="Picture 6"/>
          <p:cNvPicPr>
            <a:picLocks noChangeAspect="1"/>
          </p:cNvPicPr>
          <p:nvPr/>
        </p:nvPicPr>
        <p:blipFill>
          <a:blip r:embed="rId2"/>
          <a:stretch>
            <a:fillRect/>
          </a:stretch>
        </p:blipFill>
        <p:spPr>
          <a:xfrm>
            <a:off x="2241206" y="2139754"/>
            <a:ext cx="6699594" cy="3810196"/>
          </a:xfrm>
          <a:prstGeom prst="rect">
            <a:avLst/>
          </a:prstGeom>
        </p:spPr>
      </p:pic>
    </p:spTree>
    <p:extLst>
      <p:ext uri="{BB962C8B-B14F-4D97-AF65-F5344CB8AC3E}">
        <p14:creationId xmlns:p14="http://schemas.microsoft.com/office/powerpoint/2010/main" val="33404361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F0B335F8-1850-47C3-9C48-16073A28F5FA}" type="datetime1">
              <a:rPr lang="de-DE" smtClean="0"/>
              <a:t>16.01.2023</a:t>
            </a:fld>
            <a:endParaRPr lang="de-AT" dirty="0"/>
          </a:p>
        </p:txBody>
      </p:sp>
      <p:sp>
        <p:nvSpPr>
          <p:cNvPr id="6" name="Slide Number Placeholder 5"/>
          <p:cNvSpPr>
            <a:spLocks noGrp="1"/>
          </p:cNvSpPr>
          <p:nvPr>
            <p:ph type="sldNum" sz="quarter" idx="12"/>
          </p:nvPr>
        </p:nvSpPr>
        <p:spPr/>
        <p:txBody>
          <a:bodyPr/>
          <a:lstStyle/>
          <a:p>
            <a:r>
              <a:rPr lang="de-AT" smtClean="0"/>
              <a:t>Seite </a:t>
            </a:r>
            <a:fld id="{05A5AE1F-4813-4D0A-B870-8FB3219A4125}" type="slidenum">
              <a:rPr lang="de-AT" smtClean="0"/>
              <a:pPr/>
              <a:t>9</a:t>
            </a:fld>
            <a:endParaRPr lang="de-AT" dirty="0"/>
          </a:p>
        </p:txBody>
      </p:sp>
      <p:pic>
        <p:nvPicPr>
          <p:cNvPr id="7" name="Picture 6"/>
          <p:cNvPicPr>
            <a:picLocks noChangeAspect="1"/>
          </p:cNvPicPr>
          <p:nvPr/>
        </p:nvPicPr>
        <p:blipFill>
          <a:blip r:embed="rId2"/>
          <a:stretch>
            <a:fillRect/>
          </a:stretch>
        </p:blipFill>
        <p:spPr>
          <a:xfrm>
            <a:off x="1866536" y="1499386"/>
            <a:ext cx="7074264" cy="3829247"/>
          </a:xfrm>
          <a:prstGeom prst="rect">
            <a:avLst/>
          </a:prstGeom>
        </p:spPr>
      </p:pic>
    </p:spTree>
    <p:extLst>
      <p:ext uri="{BB962C8B-B14F-4D97-AF65-F5344CB8AC3E}">
        <p14:creationId xmlns:p14="http://schemas.microsoft.com/office/powerpoint/2010/main" val="68613267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SELECTEDLANGUAGE" val="German Austria"/>
</p:tagLst>
</file>

<file path=ppt/theme/theme1.xml><?xml version="1.0" encoding="utf-8"?>
<a:theme xmlns:a="http://schemas.openxmlformats.org/drawingml/2006/main" name="Universität Wien Klassische Präsenation">
  <a:themeElements>
    <a:clrScheme name="Uni Wien">
      <a:dk1>
        <a:sysClr val="windowText" lastClr="000000"/>
      </a:dk1>
      <a:lt1>
        <a:sysClr val="window" lastClr="FFFFFF"/>
      </a:lt1>
      <a:dk2>
        <a:srgbClr val="666666"/>
      </a:dk2>
      <a:lt2>
        <a:srgbClr val="E0E0E0"/>
      </a:lt2>
      <a:accent1>
        <a:srgbClr val="0063A6"/>
      </a:accent1>
      <a:accent2>
        <a:srgbClr val="A71C49"/>
      </a:accent2>
      <a:accent3>
        <a:srgbClr val="DD4814"/>
      </a:accent3>
      <a:accent4>
        <a:srgbClr val="F6A800"/>
      </a:accent4>
      <a:accent5>
        <a:srgbClr val="94C154"/>
      </a:accent5>
      <a:accent6>
        <a:srgbClr val="11897A"/>
      </a:accent6>
      <a:hlink>
        <a:srgbClr val="0063A6"/>
      </a:hlink>
      <a:folHlink>
        <a:srgbClr val="0063A6"/>
      </a:folHlink>
    </a:clrScheme>
    <a:fontScheme name="Uni Wien Image">
      <a:majorFont>
        <a:latin typeface="Source Sans Pro Semibold"/>
        <a:ea typeface=""/>
        <a:cs typeface=""/>
      </a:majorFont>
      <a:minorFont>
        <a:latin typeface="Source Sans Pro Light"/>
        <a:ea typeface=""/>
        <a:cs typeface=""/>
      </a:minorFont>
    </a:fontScheme>
    <a:fmtScheme name="Subtile Körper">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lumMod val="90000"/>
          </a:schemeClr>
        </a:solidFill>
        <a:ln>
          <a:no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uster_klassisch_SourceSansPro_V1.5.potx" id="{174052AF-5255-46F2-A4FE-A44B56B3D410}" vid="{5E593FEB-D8EE-4965-920C-D4B94706448C}"/>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Uni Wien Promotion">
      <a:majorFont>
        <a:latin typeface="Source Sans Pro Light"/>
        <a:ea typeface=""/>
        <a:cs typeface=""/>
      </a:majorFont>
      <a:minorFont>
        <a:latin typeface="Source Sans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Universität Wien Klassisch">
      <a:majorFont>
        <a:latin typeface="Source Sans Pro Semibold"/>
        <a:ea typeface=""/>
        <a:cs typeface=""/>
      </a:majorFont>
      <a:minorFont>
        <a:latin typeface="Source Sans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Muster_klassisch_SourceSansPro</Template>
  <TotalTime>41372</TotalTime>
  <Words>2576</Words>
  <Application>Microsoft Office PowerPoint</Application>
  <PresentationFormat>Widescreen</PresentationFormat>
  <Paragraphs>169</Paragraphs>
  <Slides>17</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Source Sans Pro</vt:lpstr>
      <vt:lpstr>Source Sans Pro Light</vt:lpstr>
      <vt:lpstr>Source Sans Pro Semibold</vt:lpstr>
      <vt:lpstr>Universität Wien Klassische Präsenation</vt:lpstr>
      <vt:lpstr>Your experiences with R</vt:lpstr>
      <vt:lpstr>Troubleshooting</vt:lpstr>
      <vt:lpstr>Introduction to Multi-Level Modeling</vt:lpstr>
      <vt:lpstr>What are multi-level models?</vt:lpstr>
      <vt:lpstr>What are multi-level models?</vt:lpstr>
      <vt:lpstr>Assumptions of regression</vt:lpstr>
      <vt:lpstr>Solutions to the independence assumption violation</vt:lpstr>
      <vt:lpstr>PowerPoint Presentation</vt:lpstr>
      <vt:lpstr>PowerPoint Presentation</vt:lpstr>
      <vt:lpstr>PowerPoint Presentation</vt:lpstr>
      <vt:lpstr>PowerPoint Presentation</vt:lpstr>
      <vt:lpstr>Advantages of multi-level models</vt:lpstr>
      <vt:lpstr>Advantages of multi-level models</vt:lpstr>
      <vt:lpstr>Fixed and random effects</vt:lpstr>
      <vt:lpstr>TASK</vt:lpstr>
      <vt:lpstr>TASK</vt:lpstr>
      <vt:lpstr>TASK</vt:lpstr>
    </vt:vector>
  </TitlesOfParts>
  <Company>Universität Wien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Wise Interventions: Introduction</dc:title>
  <dc:creator>Christina Bauer</dc:creator>
  <cp:lastModifiedBy>Georgia Clay</cp:lastModifiedBy>
  <cp:revision>273</cp:revision>
  <dcterms:created xsi:type="dcterms:W3CDTF">2021-02-26T14:24:39Z</dcterms:created>
  <dcterms:modified xsi:type="dcterms:W3CDTF">2023-01-17T12:01:37Z</dcterms:modified>
</cp:coreProperties>
</file>