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67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90"/>
  </p:normalViewPr>
  <p:slideViewPr>
    <p:cSldViewPr>
      <p:cViewPr varScale="1">
        <p:scale>
          <a:sx n="95" d="100"/>
          <a:sy n="95" d="100"/>
        </p:scale>
        <p:origin x="13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D4FF24B-0019-4B0D-B0B9-32F14B2E2C78}" type="datetimeFigureOut">
              <a:rPr lang="ru-RU"/>
              <a:pPr>
                <a:defRPr/>
              </a:pPr>
              <a:t>24.04.2020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DDD994F-3BAF-42D9-A83D-4EE4A2B12B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84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9A1B5-22AB-4F4F-82C4-3832FF5BA1AD}" type="datetime1">
              <a:rPr lang="ru-RU" smtClean="0"/>
              <a:pPr>
                <a:defRPr/>
              </a:pPr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0AE68-DA05-4302-A8E7-9A0B20426B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6F612-06B2-4D34-A2E5-2FC6701A2080}" type="datetime1">
              <a:rPr lang="ru-RU" smtClean="0"/>
              <a:pPr>
                <a:defRPr/>
              </a:pPr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F0C8A-C67F-484C-A6ED-BE30834F2A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D59B5-5097-40D6-8C51-A22DC8E7662A}" type="datetime1">
              <a:rPr lang="ru-RU" smtClean="0"/>
              <a:pPr>
                <a:defRPr/>
              </a:pPr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21EDE-ACD2-42AC-90A0-7C5EB3A3ED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70609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7FD7B-A1DB-42ED-89C7-B9C31F39F9E4}" type="datetime1">
              <a:rPr lang="ru-RU" smtClean="0"/>
              <a:pPr>
                <a:defRPr/>
              </a:pPr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latin typeface="+mn-lt"/>
              </a:defRPr>
            </a:lvl1pPr>
          </a:lstStyle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70C66-53A4-4EC7-AFE3-63C9FA97A64B}" type="datetime1">
              <a:rPr lang="ru-RU" smtClean="0"/>
              <a:pPr>
                <a:defRPr/>
              </a:pPr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D861D-DBD1-40C1-A0B4-15BE2BD9D9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188640"/>
            <a:ext cx="6572296" cy="63408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795F4-BA7F-4EB2-A230-D3C34E9E0724}" type="datetime1">
              <a:rPr lang="ru-RU" smtClean="0"/>
              <a:pPr>
                <a:defRPr/>
              </a:pPr>
              <a:t>24.04.2020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8763A-BB61-4CA5-A396-8A472B04B0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429420" cy="72008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3305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44824"/>
            <a:ext cx="4040188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3305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04177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DB8A9-86CA-47B9-87AE-D75DF06C0FE4}" type="datetime1">
              <a:rPr lang="ru-RU" smtClean="0"/>
              <a:pPr>
                <a:defRPr/>
              </a:pPr>
              <a:t>24.04.2020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D2CE0-31A1-405E-83A9-73E05FF8F2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188640"/>
            <a:ext cx="6500858" cy="72008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60C64-E344-454B-88BC-860AA22D39EA}" type="datetime1">
              <a:rPr lang="ru-RU" smtClean="0"/>
              <a:pPr>
                <a:defRPr/>
              </a:pPr>
              <a:t>24.04.2020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16B25-30B9-44D1-BDD3-24091E994B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CF31-5680-4CC1-BAA2-F43F58DC9D79}" type="datetime1">
              <a:rPr lang="ru-RU" smtClean="0"/>
              <a:pPr>
                <a:defRPr/>
              </a:pPr>
              <a:t>24.04.2020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2C083-5B1A-449D-8928-55AB4BD893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4A688-1333-4F4C-9C63-0CEB9663E9DD}" type="datetime1">
              <a:rPr lang="ru-RU" smtClean="0"/>
              <a:pPr>
                <a:defRPr/>
              </a:pPr>
              <a:t>24.04.2020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8A7C1-86D5-49BB-BFC2-7F12CBECA9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054E0-CDDE-4F82-9D04-5A354ADEBC7D}" type="datetime1">
              <a:rPr lang="ru-RU" smtClean="0"/>
              <a:pPr>
                <a:defRPr/>
              </a:pPr>
              <a:t>24.04.2020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9AA62-94E7-4F32-9078-5CED474542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1071538" y="238463"/>
            <a:ext cx="700092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74D704D-1B25-444E-8A2D-891197753BA0}" type="datetime1">
              <a:rPr lang="ru-RU" smtClean="0"/>
              <a:pPr>
                <a:defRPr/>
              </a:pPr>
              <a:t>24.04.2020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864EE6-CFDD-4F44-B976-60E8BA791E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" name="Группа 9"/>
          <p:cNvGrpSpPr/>
          <p:nvPr userDrawn="1"/>
        </p:nvGrpSpPr>
        <p:grpSpPr>
          <a:xfrm>
            <a:off x="212119" y="165205"/>
            <a:ext cx="8807218" cy="1136123"/>
            <a:chOff x="212119" y="165205"/>
            <a:chExt cx="8807218" cy="1136123"/>
          </a:xfrm>
        </p:grpSpPr>
        <p:pic>
          <p:nvPicPr>
            <p:cNvPr id="2" name="Picture 2" descr="Рисунок5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7947767" y="165205"/>
              <a:ext cx="1071570" cy="1136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" name="Picture 3" descr="Рисунок6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12119" y="178571"/>
              <a:ext cx="857256" cy="1109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395536" y="-85142"/>
            <a:ext cx="8286750" cy="17859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ru-RU" sz="1800" dirty="0">
                <a:cs typeface="Arial" charset="0"/>
              </a:rPr>
              <a:t>Федеральное государственное бюджетное образовательное </a:t>
            </a:r>
            <a:br>
              <a:rPr lang="ru-RU" sz="1800" dirty="0">
                <a:cs typeface="Arial" charset="0"/>
              </a:rPr>
            </a:br>
            <a:r>
              <a:rPr lang="ru-RU" sz="1800" dirty="0">
                <a:cs typeface="Arial" charset="0"/>
              </a:rPr>
              <a:t>учреждение</a:t>
            </a:r>
            <a:r>
              <a:rPr lang="en-US" sz="1800" dirty="0">
                <a:cs typeface="Arial" charset="0"/>
              </a:rPr>
              <a:t> </a:t>
            </a:r>
            <a:r>
              <a:rPr lang="ru-RU" sz="1800" dirty="0">
                <a:cs typeface="Arial" charset="0"/>
              </a:rPr>
              <a:t>высшего образования</a:t>
            </a:r>
            <a:r>
              <a:rPr lang="en-US" sz="1800" dirty="0">
                <a:cs typeface="Arial" charset="0"/>
              </a:rPr>
              <a:t> “</a:t>
            </a:r>
            <a:r>
              <a:rPr lang="ru-RU" sz="1800" dirty="0">
                <a:cs typeface="Arial" charset="0"/>
              </a:rPr>
              <a:t>Сибирский государственный</a:t>
            </a:r>
            <a:br>
              <a:rPr lang="en-US" sz="1800" dirty="0">
                <a:cs typeface="Arial" charset="0"/>
              </a:rPr>
            </a:br>
            <a:r>
              <a:rPr lang="ru-RU" sz="1800" dirty="0">
                <a:cs typeface="Arial" charset="0"/>
              </a:rPr>
              <a:t>университет телекоммуникаций и информатики</a:t>
            </a:r>
            <a:r>
              <a:rPr lang="en-US" sz="1800" dirty="0">
                <a:cs typeface="Arial" charset="0"/>
              </a:rPr>
              <a:t>”</a:t>
            </a:r>
            <a:br>
              <a:rPr lang="en-US" sz="1800" dirty="0">
                <a:cs typeface="Arial" charset="0"/>
              </a:rPr>
            </a:br>
            <a:br>
              <a:rPr lang="ru-RU" sz="1050" dirty="0">
                <a:cs typeface="Arial" charset="0"/>
              </a:rPr>
            </a:br>
            <a:r>
              <a:rPr lang="ru-RU" sz="1800" dirty="0">
                <a:cs typeface="Arial" charset="0"/>
              </a:rPr>
              <a:t>Кафедра вычислительных систем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0" y="2137420"/>
            <a:ext cx="9144000" cy="5715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ru-RU" sz="3400" dirty="0">
                <a:latin typeface="+mj-lt"/>
                <a:ea typeface="+mj-ea"/>
                <a:cs typeface="Arial" pitchFamily="34" charset="0"/>
              </a:rPr>
              <a:t>ВЫПУСКНАЯ КВАЛИФИКАЦИОННАЯ РАБОТА БАКАЛАВРА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2996952"/>
            <a:ext cx="9144000" cy="121443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ru-RU" sz="2800" b="1" dirty="0">
                <a:latin typeface="+mj-lt"/>
              </a:rPr>
              <a:t>Название выпускной</a:t>
            </a:r>
            <a:br>
              <a:rPr lang="en-US" sz="2800" b="1" dirty="0">
                <a:latin typeface="+mj-lt"/>
              </a:rPr>
            </a:br>
            <a:r>
              <a:rPr lang="ru-RU" sz="2800" b="1" dirty="0">
                <a:latin typeface="+mj-lt"/>
              </a:rPr>
              <a:t>квалификационной работы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4283968" y="4437111"/>
            <a:ext cx="4860032" cy="18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+mj-lt"/>
              </a:rPr>
              <a:t>Выполнил</a:t>
            </a:r>
            <a:endParaRPr lang="ru-RU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+mj-lt"/>
              </a:rPr>
              <a:t>студент группы ИВ-ХХХ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000" dirty="0">
                <a:latin typeface="+mj-lt"/>
              </a:rPr>
              <a:t>Иванов Иван Иванович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+mj-lt"/>
              </a:rPr>
              <a:t>Руководитель </a:t>
            </a:r>
            <a:r>
              <a:rPr lang="ru-RU" sz="2000" dirty="0">
                <a:latin typeface="+mj-lt"/>
              </a:rPr>
              <a:t>–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+mj-lt"/>
              </a:rPr>
              <a:t>д.т.н. профессор Петров Петр Петрович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0" y="6429375"/>
            <a:ext cx="9144000" cy="2857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2000" dirty="0">
                <a:latin typeface="+mj-lt"/>
                <a:ea typeface="+mj-ea"/>
                <a:cs typeface="Arial" pitchFamily="34" charset="0"/>
              </a:rPr>
              <a:t>Новосибирск </a:t>
            </a:r>
            <a:r>
              <a:rPr lang="ru-RU" sz="2000" dirty="0">
                <a:latin typeface="+mj-lt"/>
                <a:cs typeface="Arial" pitchFamily="34" charset="0"/>
              </a:rPr>
              <a:t>– </a:t>
            </a:r>
            <a:r>
              <a:rPr lang="ru-RU" sz="2000" dirty="0">
                <a:latin typeface="+mj-lt"/>
                <a:ea typeface="+mj-ea"/>
                <a:cs typeface="Arial" pitchFamily="34" charset="0"/>
              </a:rPr>
              <a:t>20</a:t>
            </a:r>
            <a:r>
              <a:rPr lang="en-US" sz="2000" dirty="0">
                <a:latin typeface="+mj-lt"/>
                <a:ea typeface="+mj-ea"/>
                <a:cs typeface="Arial" pitchFamily="34" charset="0"/>
              </a:rPr>
              <a:t>20</a:t>
            </a:r>
            <a:endParaRPr lang="ru-RU" sz="2000" dirty="0"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РАБОТЫ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37754"/>
            <a:ext cx="8229600" cy="494357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3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РАЗРАБОТКИ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B5E7F-AE2F-46EF-84F8-F046D8633343}" type="slidenum">
              <a:rPr lang="ru-RU" smtClean="0"/>
              <a:pPr>
                <a:defRPr/>
              </a:pPr>
              <a:t>5</a:t>
            </a:fld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69</Words>
  <Application>Microsoft Macintosh PowerPoint</Application>
  <PresentationFormat>Экран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Тема Office</vt:lpstr>
      <vt:lpstr>Федеральное государственное бюджетное образовательное  учреждение высшего образования “Сибирский государственный университет телекоммуникаций и информатики”  Кафедра вычислительных систем</vt:lpstr>
      <vt:lpstr>АКТУАЛЬНОСТЬ РАБОТЫ</vt:lpstr>
      <vt:lpstr>ПОСТАНОВКА ЗАДАЧИ</vt:lpstr>
      <vt:lpstr>ОПИСАНИЕ РАЗРАБОТКИ</vt:lpstr>
      <vt:lpstr>ЗАКЛЮЧЕНИЕ</vt:lpstr>
      <vt:lpstr>СПАСИБО ЗА ВНИМАНИЕ!</vt:lpstr>
    </vt:vector>
  </TitlesOfParts>
  <Company>Noname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FooBar</dc:creator>
  <cp:lastModifiedBy>Mikhail Kurnosov</cp:lastModifiedBy>
  <cp:revision>29</cp:revision>
  <dcterms:created xsi:type="dcterms:W3CDTF">2009-05-05T08:04:11Z</dcterms:created>
  <dcterms:modified xsi:type="dcterms:W3CDTF">2020-04-24T02:24:14Z</dcterms:modified>
</cp:coreProperties>
</file>