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8" r:id="rId2"/>
    <p:sldMasterId id="2147483696" r:id="rId3"/>
  </p:sldMasterIdLst>
  <p:notesMasterIdLst>
    <p:notesMasterId r:id="rId15"/>
  </p:notesMasterIdLst>
  <p:sldIdLst>
    <p:sldId id="256" r:id="rId4"/>
    <p:sldId id="257" r:id="rId5"/>
    <p:sldId id="258" r:id="rId6"/>
    <p:sldId id="267" r:id="rId7"/>
    <p:sldId id="268" r:id="rId8"/>
    <p:sldId id="259" r:id="rId9"/>
    <p:sldId id="261" r:id="rId10"/>
    <p:sldId id="262" r:id="rId11"/>
    <p:sldId id="263" r:id="rId12"/>
    <p:sldId id="269" r:id="rId13"/>
    <p:sldId id="265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A27"/>
    <a:srgbClr val="2BADFD"/>
    <a:srgbClr val="13A4FD"/>
    <a:srgbClr val="0298F4"/>
    <a:srgbClr val="1E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230a2130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230a2130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 : </a:t>
            </a:r>
            <a:r>
              <a:rPr lang="el-GR" dirty="0"/>
              <a:t>Γεια σας </a:t>
            </a:r>
            <a:r>
              <a:rPr lang="el-GR" dirty="0" err="1"/>
              <a:t>ειμαι</a:t>
            </a:r>
            <a:r>
              <a:rPr lang="el-GR" dirty="0"/>
              <a:t> η </a:t>
            </a:r>
            <a:r>
              <a:rPr lang="el-GR" dirty="0" err="1"/>
              <a:t>ταδε</a:t>
            </a:r>
            <a:r>
              <a:rPr lang="el-GR" dirty="0"/>
              <a:t> και </a:t>
            </a:r>
            <a:r>
              <a:rPr lang="el-GR" dirty="0" err="1"/>
              <a:t>σπουδασα</a:t>
            </a:r>
            <a:r>
              <a:rPr lang="el-GR" dirty="0"/>
              <a:t> </a:t>
            </a:r>
            <a:r>
              <a:rPr lang="el-GR" dirty="0" err="1"/>
              <a:t>εκει</a:t>
            </a:r>
            <a:r>
              <a:rPr lang="el-G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230a2130a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230a2130a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TZINA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ALL: 1 user &amp; 1 complicated entity randomly</a:t>
            </a:r>
          </a:p>
        </p:txBody>
      </p:sp>
    </p:spTree>
    <p:extLst>
      <p:ext uri="{BB962C8B-B14F-4D97-AF65-F5344CB8AC3E}">
        <p14:creationId xmlns:p14="http://schemas.microsoft.com/office/powerpoint/2010/main" val="174331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30a2130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30a2130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GINA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30a2130a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30a2130a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DESPINA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230a2130a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230a2130a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KERASOULA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230a2130a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230a2130a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KERASOULA &amp; ALL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30a2130a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30a2130a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750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0523087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9131729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055627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4780202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4925299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183081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217529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22652675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24389619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19873995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94953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37216326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5883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6487287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82957847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26874644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25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46558479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08111327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24350903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1323727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55035845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247946189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26986999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67077019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420932015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2351191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54652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446997084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39731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150036989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98165671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8731995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gradFill flip="none" rotWithShape="1">
          <a:gsLst>
            <a:gs pos="100000">
              <a:srgbClr val="F19A27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A27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3461244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A27"/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 smtClean="0"/>
              <a:t>‹#›</a:t>
            </a:fld>
            <a:endParaRPr lang="el"/>
          </a:p>
        </p:txBody>
      </p:sp>
    </p:spTree>
    <p:extLst>
      <p:ext uri="{BB962C8B-B14F-4D97-AF65-F5344CB8AC3E}">
        <p14:creationId xmlns:p14="http://schemas.microsoft.com/office/powerpoint/2010/main" val="916324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5859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:8080/swagger-ui/index.html#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2200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Group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170129"/>
            <a:ext cx="8222100" cy="68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Team 5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9" name="Google Shape;69;p13" descr="C:\Users\Nikos\AppData\Local\Microsoft\Windows\INetCache\Content.Word\accentur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075" y="229976"/>
            <a:ext cx="3023425" cy="7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775" y="229976"/>
            <a:ext cx="2178400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19A27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67016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lar diagram with white and purple circles&#10;&#10;Description automatically generated">
            <a:extLst>
              <a:ext uri="{FF2B5EF4-FFF2-40B4-BE49-F238E27FC236}">
                <a16:creationId xmlns:a16="http://schemas.microsoft.com/office/drawing/2014/main" id="{23083A93-56DD-3F07-ED86-D8483BC0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71" y="716121"/>
            <a:ext cx="3711257" cy="371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90525" y="22764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you!</a:t>
            </a:r>
            <a:endParaRPr/>
          </a:p>
        </p:txBody>
      </p:sp>
      <p:pic>
        <p:nvPicPr>
          <p:cNvPr id="130" name="Google Shape;130;p22" descr="C:\Users\Nikos\AppData\Local\Microsoft\Windows\INetCache\Content.Word\accentur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25" y="357251"/>
            <a:ext cx="3023425" cy="7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75" y="357255"/>
            <a:ext cx="2400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idx="4294967295"/>
          </p:nvPr>
        </p:nvSpPr>
        <p:spPr>
          <a:xfrm>
            <a:off x="920750" y="738188"/>
            <a:ext cx="8223250" cy="76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Team Members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881E88-AF44-2DF2-62E7-B98FE976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9790" y="65837"/>
            <a:ext cx="7464420" cy="5011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476738"/>
            <a:ext cx="8222100" cy="1029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/>
            <a:r>
              <a:rPr lang="en-GB" sz="3200" dirty="0"/>
              <a:t>Project Info &amp; Details</a:t>
            </a:r>
          </a:p>
        </p:txBody>
      </p:sp>
      <p:pic>
        <p:nvPicPr>
          <p:cNvPr id="27" name="Picture 26" descr="A diagram of circles with text&#10;&#10;Description automatically generated">
            <a:extLst>
              <a:ext uri="{FF2B5EF4-FFF2-40B4-BE49-F238E27FC236}">
                <a16:creationId xmlns:a16="http://schemas.microsoft.com/office/drawing/2014/main" id="{9FB8D97B-DB7E-9B86-BF11-3C61AD88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97" y="1711569"/>
            <a:ext cx="4839903" cy="34319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0779AE-B27A-C496-E6D5-4CC8E335AA3F}"/>
              </a:ext>
            </a:extLst>
          </p:cNvPr>
          <p:cNvSpPr txBox="1"/>
          <p:nvPr/>
        </p:nvSpPr>
        <p:spPr>
          <a:xfrm>
            <a:off x="695570" y="2305539"/>
            <a:ext cx="3055815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sz="2400" b="1" dirty="0">
                <a:ln/>
                <a:solidFill>
                  <a:schemeClr val="accent3"/>
                </a:solidFill>
              </a:rPr>
              <a:t>Event Management System </a:t>
            </a:r>
          </a:p>
          <a:p>
            <a:r>
              <a:rPr lang="en-GB" sz="2400" b="1" dirty="0">
                <a:ln/>
                <a:solidFill>
                  <a:schemeClr val="accent3"/>
                </a:solidFill>
              </a:rPr>
              <a:t>for the </a:t>
            </a:r>
          </a:p>
          <a:p>
            <a:r>
              <a:rPr lang="en-GB" sz="2400" b="1" dirty="0">
                <a:ln/>
                <a:solidFill>
                  <a:schemeClr val="accent3"/>
                </a:solidFill>
              </a:rPr>
              <a:t>Municipality of Thessaloniki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93272-9C2E-B7BD-7604-0DC5454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8758" y="0"/>
            <a:ext cx="3058297" cy="5143499"/>
          </a:xfrm>
          <a:prstGeom prst="rect">
            <a:avLst/>
          </a:prstGeom>
        </p:spPr>
      </p:pic>
      <p:pic>
        <p:nvPicPr>
          <p:cNvPr id="5" name="Picture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7D193C81-995D-85C9-48C2-E8A953DF5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53" y="0"/>
            <a:ext cx="2286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colorful rectangular objects&#10;&#10;Description automatically generated">
            <a:extLst>
              <a:ext uri="{FF2B5EF4-FFF2-40B4-BE49-F238E27FC236}">
                <a16:creationId xmlns:a16="http://schemas.microsoft.com/office/drawing/2014/main" id="{7CCB3D73-152D-7803-5D7E-17570B2E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3" y="1084095"/>
            <a:ext cx="8307754" cy="3899248"/>
          </a:xfrm>
          <a:prstGeom prst="rect">
            <a:avLst/>
          </a:prstGeom>
        </p:spPr>
      </p:pic>
      <p:sp>
        <p:nvSpPr>
          <p:cNvPr id="10" name="Google Shape;82;p15">
            <a:extLst>
              <a:ext uri="{FF2B5EF4-FFF2-40B4-BE49-F238E27FC236}">
                <a16:creationId xmlns:a16="http://schemas.microsoft.com/office/drawing/2014/main" id="{0F3C0D7E-B124-2F4D-44D5-BC857F0FF379}"/>
              </a:ext>
            </a:extLst>
          </p:cNvPr>
          <p:cNvSpPr txBox="1">
            <a:spLocks/>
          </p:cNvSpPr>
          <p:nvPr/>
        </p:nvSpPr>
        <p:spPr>
          <a:xfrm>
            <a:off x="921900" y="-54708"/>
            <a:ext cx="8222100" cy="1029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200" dirty="0"/>
              <a:t>Feelings During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22890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1805922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dirty="0"/>
              <a:t>Use Case </a:t>
            </a:r>
            <a:r>
              <a:rPr lang="en-GB" dirty="0"/>
              <a:t>Diagram</a:t>
            </a: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5992500" y="2371650"/>
            <a:ext cx="87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i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photo</a:t>
            </a:r>
            <a:endParaRPr i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119-9AC0-FE27-BCF4-D6407146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3997" y="0"/>
            <a:ext cx="4508588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UML Class Diagram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5842-5375-71B0-16EC-8AA35A01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5992" y="166866"/>
            <a:ext cx="5131930" cy="48097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Service Documentation 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09F4AF-1DDB-A07E-9300-DC6DB23B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31"/>
          <a:stretch/>
        </p:blipFill>
        <p:spPr>
          <a:xfrm>
            <a:off x="3150255" y="0"/>
            <a:ext cx="599374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4422F-8CD1-97C2-5169-5015DA235E61}"/>
              </a:ext>
            </a:extLst>
          </p:cNvPr>
          <p:cNvSpPr txBox="1"/>
          <p:nvPr/>
        </p:nvSpPr>
        <p:spPr>
          <a:xfrm>
            <a:off x="108847" y="2263973"/>
            <a:ext cx="3720691" cy="307777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0" i="0" u="sng" dirty="0">
                <a:solidFill>
                  <a:schemeClr val="bg1"/>
                </a:solidFill>
                <a:effectLst/>
                <a:latin typeface="inherit"/>
                <a:hlinkClick r:id="rId4" tooltip="http://localhost:8080/swagger-ui/index.html#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http://localhost:8080/swagger-ui/index.html#/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 idx="4294967295"/>
          </p:nvPr>
        </p:nvSpPr>
        <p:spPr>
          <a:xfrm>
            <a:off x="460375" y="198927"/>
            <a:ext cx="8223250" cy="76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Requests</a:t>
            </a:r>
            <a:endParaRPr lang="en-GB" dirty="0"/>
          </a:p>
        </p:txBody>
      </p:sp>
      <p:pic>
        <p:nvPicPr>
          <p:cNvPr id="3" name="Picture 2" descr="A white figure on an orange background&#10;&#10;Description automatically generated">
            <a:extLst>
              <a:ext uri="{FF2B5EF4-FFF2-40B4-BE49-F238E27FC236}">
                <a16:creationId xmlns:a16="http://schemas.microsoft.com/office/drawing/2014/main" id="{3F8136F7-B580-AEEF-17FC-6DC69D9C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43" y="1677256"/>
            <a:ext cx="2438400" cy="2438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936F8E-98F7-36E3-F09C-BE62206C31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564" t="5021" r="39317" b="18419"/>
          <a:stretch/>
        </p:blipFill>
        <p:spPr>
          <a:xfrm>
            <a:off x="1277449" y="1165348"/>
            <a:ext cx="3485661" cy="3712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370</TotalTime>
  <Words>75</Words>
  <Application>Microsoft Office PowerPoint</Application>
  <PresentationFormat>On-screen Show (16:9)</PresentationFormat>
  <Paragraphs>22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Arial</vt:lpstr>
      <vt:lpstr>inherit</vt:lpstr>
      <vt:lpstr>Wingdings 3</vt:lpstr>
      <vt:lpstr>Century Gothic</vt:lpstr>
      <vt:lpstr>Material</vt:lpstr>
      <vt:lpstr>1_Κομμάτι</vt:lpstr>
      <vt:lpstr>Slice</vt:lpstr>
      <vt:lpstr>Group Project</vt:lpstr>
      <vt:lpstr>Team Members</vt:lpstr>
      <vt:lpstr>Project Info &amp; Details</vt:lpstr>
      <vt:lpstr>PowerPoint Presentation</vt:lpstr>
      <vt:lpstr>PowerPoint Presentation</vt:lpstr>
      <vt:lpstr>Use Case Diagram</vt:lpstr>
      <vt:lpstr>UML Class Diagram</vt:lpstr>
      <vt:lpstr>Service Documentation </vt:lpstr>
      <vt:lpstr>API Requests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Georgia Petridou</cp:lastModifiedBy>
  <cp:revision>14</cp:revision>
  <dcterms:modified xsi:type="dcterms:W3CDTF">2025-01-17T08:00:16Z</dcterms:modified>
</cp:coreProperties>
</file>