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5" r:id="rId1"/>
    <p:sldMasterId id="2147483648" r:id="rId2"/>
  </p:sldMasterIdLst>
  <p:notesMasterIdLst>
    <p:notesMasterId r:id="rId14"/>
  </p:notesMasterIdLst>
  <p:sldIdLst>
    <p:sldId id="268" r:id="rId3"/>
    <p:sldId id="260" r:id="rId4"/>
    <p:sldId id="274" r:id="rId5"/>
    <p:sldId id="259" r:id="rId6"/>
    <p:sldId id="258" r:id="rId7"/>
    <p:sldId id="264" r:id="rId8"/>
    <p:sldId id="265" r:id="rId9"/>
    <p:sldId id="261" r:id="rId10"/>
    <p:sldId id="262" r:id="rId11"/>
    <p:sldId id="263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0E2180-0AE9-4DC0-A302-350F70B157F0}" v="2" dt="2024-10-10T06:56:48.772"/>
    <p1510:client id="{DFF43BBF-FF0C-4805-B481-F8003096945A}" v="2" dt="2024-10-10T12:06:26.8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2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os Miliotis" userId="f5fa2bb4-fd81-4f35-9a43-faf36d331789" providerId="ADAL" clId="{870E2180-0AE9-4DC0-A302-350F70B157F0}"/>
    <pc:docChg chg="undo custSel addSld delSld modSld">
      <pc:chgData name="Stefanos Miliotis" userId="f5fa2bb4-fd81-4f35-9a43-faf36d331789" providerId="ADAL" clId="{870E2180-0AE9-4DC0-A302-350F70B157F0}" dt="2024-10-10T06:57:06.440" v="7" actId="20577"/>
      <pc:docMkLst>
        <pc:docMk/>
      </pc:docMkLst>
      <pc:sldChg chg="modSp add del mod">
        <pc:chgData name="Stefanos Miliotis" userId="f5fa2bb4-fd81-4f35-9a43-faf36d331789" providerId="ADAL" clId="{870E2180-0AE9-4DC0-A302-350F70B157F0}" dt="2024-10-10T06:57:06.440" v="7" actId="20577"/>
        <pc:sldMkLst>
          <pc:docMk/>
          <pc:sldMk cId="1142176088" sldId="2145708991"/>
        </pc:sldMkLst>
        <pc:spChg chg="mod">
          <ac:chgData name="Stefanos Miliotis" userId="f5fa2bb4-fd81-4f35-9a43-faf36d331789" providerId="ADAL" clId="{870E2180-0AE9-4DC0-A302-350F70B157F0}" dt="2024-10-10T06:57:06.440" v="7" actId="20577"/>
          <ac:spMkLst>
            <pc:docMk/>
            <pc:sldMk cId="1142176088" sldId="2145708991"/>
            <ac:spMk id="2" creationId="{F600D3F6-D994-45B6-8708-40DAB93C9B6A}"/>
          </ac:spMkLst>
        </pc:spChg>
      </pc:sldChg>
      <pc:sldChg chg="add del">
        <pc:chgData name="Stefanos Miliotis" userId="f5fa2bb4-fd81-4f35-9a43-faf36d331789" providerId="ADAL" clId="{870E2180-0AE9-4DC0-A302-350F70B157F0}" dt="2024-10-10T06:56:53.127" v="2" actId="47"/>
        <pc:sldMkLst>
          <pc:docMk/>
          <pc:sldMk cId="4209055661" sldId="2145708992"/>
        </pc:sldMkLst>
      </pc:sldChg>
      <pc:sldMasterChg chg="addSldLayout delSldLayout">
        <pc:chgData name="Stefanos Miliotis" userId="f5fa2bb4-fd81-4f35-9a43-faf36d331789" providerId="ADAL" clId="{870E2180-0AE9-4DC0-A302-350F70B157F0}" dt="2024-10-10T06:56:57.031" v="4" actId="47"/>
        <pc:sldMasterMkLst>
          <pc:docMk/>
          <pc:sldMasterMk cId="3360922566" sldId="2147483648"/>
        </pc:sldMasterMkLst>
        <pc:sldLayoutChg chg="add del">
          <pc:chgData name="Stefanos Miliotis" userId="f5fa2bb4-fd81-4f35-9a43-faf36d331789" providerId="ADAL" clId="{870E2180-0AE9-4DC0-A302-350F70B157F0}" dt="2024-10-10T06:56:57.031" v="4" actId="47"/>
          <pc:sldLayoutMkLst>
            <pc:docMk/>
            <pc:sldMasterMk cId="3360922566" sldId="2147483648"/>
            <pc:sldLayoutMk cId="3400118106" sldId="2147483938"/>
          </pc:sldLayoutMkLst>
        </pc:sldLayoutChg>
      </pc:sldMasterChg>
    </pc:docChg>
  </pc:docChgLst>
  <pc:docChgLst>
    <pc:chgData name="Stefanos Miliotis" userId="f5fa2bb4-fd81-4f35-9a43-faf36d331789" providerId="ADAL" clId="{DFF43BBF-FF0C-4805-B481-F8003096945A}"/>
    <pc:docChg chg="undo custSel addSld delSld modSld sldOrd">
      <pc:chgData name="Stefanos Miliotis" userId="f5fa2bb4-fd81-4f35-9a43-faf36d331789" providerId="ADAL" clId="{DFF43BBF-FF0C-4805-B481-F8003096945A}" dt="2024-10-10T12:07:36.482" v="117" actId="20577"/>
      <pc:docMkLst>
        <pc:docMk/>
      </pc:docMkLst>
      <pc:sldChg chg="modSp mod">
        <pc:chgData name="Stefanos Miliotis" userId="f5fa2bb4-fd81-4f35-9a43-faf36d331789" providerId="ADAL" clId="{DFF43BBF-FF0C-4805-B481-F8003096945A}" dt="2024-10-10T12:06:40.193" v="90" actId="20577"/>
        <pc:sldMkLst>
          <pc:docMk/>
          <pc:sldMk cId="3200750801" sldId="259"/>
        </pc:sldMkLst>
        <pc:spChg chg="mod">
          <ac:chgData name="Stefanos Miliotis" userId="f5fa2bb4-fd81-4f35-9a43-faf36d331789" providerId="ADAL" clId="{DFF43BBF-FF0C-4805-B481-F8003096945A}" dt="2024-10-10T12:06:40.193" v="90" actId="20577"/>
          <ac:spMkLst>
            <pc:docMk/>
            <pc:sldMk cId="3200750801" sldId="259"/>
            <ac:spMk id="2" creationId="{9C7A4211-A2EF-82BD-A68F-B3D26E00CE2F}"/>
          </ac:spMkLst>
        </pc:spChg>
      </pc:sldChg>
      <pc:sldChg chg="ord">
        <pc:chgData name="Stefanos Miliotis" userId="f5fa2bb4-fd81-4f35-9a43-faf36d331789" providerId="ADAL" clId="{DFF43BBF-FF0C-4805-B481-F8003096945A}" dt="2024-10-10T08:01:57.372" v="1"/>
        <pc:sldMkLst>
          <pc:docMk/>
          <pc:sldMk cId="3059770575" sldId="260"/>
        </pc:sldMkLst>
      </pc:sldChg>
      <pc:sldChg chg="addSp delSp mod">
        <pc:chgData name="Stefanos Miliotis" userId="f5fa2bb4-fd81-4f35-9a43-faf36d331789" providerId="ADAL" clId="{DFF43BBF-FF0C-4805-B481-F8003096945A}" dt="2024-10-10T12:05:33.237" v="85" actId="22"/>
        <pc:sldMkLst>
          <pc:docMk/>
          <pc:sldMk cId="1116095605" sldId="263"/>
        </pc:sldMkLst>
        <pc:spChg chg="add del">
          <ac:chgData name="Stefanos Miliotis" userId="f5fa2bb4-fd81-4f35-9a43-faf36d331789" providerId="ADAL" clId="{DFF43BBF-FF0C-4805-B481-F8003096945A}" dt="2024-10-10T12:05:26.339" v="81" actId="22"/>
          <ac:spMkLst>
            <pc:docMk/>
            <pc:sldMk cId="1116095605" sldId="263"/>
            <ac:spMk id="5" creationId="{C3B0B937-2819-EA4A-D9C9-8E0F6BAF5391}"/>
          </ac:spMkLst>
        </pc:spChg>
        <pc:spChg chg="add del">
          <ac:chgData name="Stefanos Miliotis" userId="f5fa2bb4-fd81-4f35-9a43-faf36d331789" providerId="ADAL" clId="{DFF43BBF-FF0C-4805-B481-F8003096945A}" dt="2024-10-10T12:05:30.297" v="83" actId="22"/>
          <ac:spMkLst>
            <pc:docMk/>
            <pc:sldMk cId="1116095605" sldId="263"/>
            <ac:spMk id="7" creationId="{CD34C80C-2840-0EE5-D9B3-7845DEB53423}"/>
          </ac:spMkLst>
        </pc:spChg>
        <pc:spChg chg="add del">
          <ac:chgData name="Stefanos Miliotis" userId="f5fa2bb4-fd81-4f35-9a43-faf36d331789" providerId="ADAL" clId="{DFF43BBF-FF0C-4805-B481-F8003096945A}" dt="2024-10-10T12:05:33.237" v="85" actId="22"/>
          <ac:spMkLst>
            <pc:docMk/>
            <pc:sldMk cId="1116095605" sldId="263"/>
            <ac:spMk id="9" creationId="{84026974-A309-E423-746A-804FCF62B44C}"/>
          </ac:spMkLst>
        </pc:spChg>
      </pc:sldChg>
      <pc:sldChg chg="addSp delSp mod">
        <pc:chgData name="Stefanos Miliotis" userId="f5fa2bb4-fd81-4f35-9a43-faf36d331789" providerId="ADAL" clId="{DFF43BBF-FF0C-4805-B481-F8003096945A}" dt="2024-10-10T12:05:46.599" v="87" actId="22"/>
        <pc:sldMkLst>
          <pc:docMk/>
          <pc:sldMk cId="2775154365" sldId="265"/>
        </pc:sldMkLst>
        <pc:spChg chg="add del">
          <ac:chgData name="Stefanos Miliotis" userId="f5fa2bb4-fd81-4f35-9a43-faf36d331789" providerId="ADAL" clId="{DFF43BBF-FF0C-4805-B481-F8003096945A}" dt="2024-10-10T12:05:46.599" v="87" actId="22"/>
          <ac:spMkLst>
            <pc:docMk/>
            <pc:sldMk cId="2775154365" sldId="265"/>
            <ac:spMk id="6" creationId="{5AFE514B-CDC6-BD89-CF67-D577C8528777}"/>
          </ac:spMkLst>
        </pc:spChg>
      </pc:sldChg>
      <pc:sldChg chg="modSp new mod">
        <pc:chgData name="Stefanos Miliotis" userId="f5fa2bb4-fd81-4f35-9a43-faf36d331789" providerId="ADAL" clId="{DFF43BBF-FF0C-4805-B481-F8003096945A}" dt="2024-10-10T12:07:36.482" v="117" actId="20577"/>
        <pc:sldMkLst>
          <pc:docMk/>
          <pc:sldMk cId="2279085955" sldId="275"/>
        </pc:sldMkLst>
        <pc:spChg chg="mod">
          <ac:chgData name="Stefanos Miliotis" userId="f5fa2bb4-fd81-4f35-9a43-faf36d331789" providerId="ADAL" clId="{DFF43BBF-FF0C-4805-B481-F8003096945A}" dt="2024-10-10T12:07:28.957" v="114" actId="20577"/>
          <ac:spMkLst>
            <pc:docMk/>
            <pc:sldMk cId="2279085955" sldId="275"/>
            <ac:spMk id="2" creationId="{7C57C49A-9620-BBA1-A98F-AB7F5AA36909}"/>
          </ac:spMkLst>
        </pc:spChg>
        <pc:spChg chg="mod">
          <ac:chgData name="Stefanos Miliotis" userId="f5fa2bb4-fd81-4f35-9a43-faf36d331789" providerId="ADAL" clId="{DFF43BBF-FF0C-4805-B481-F8003096945A}" dt="2024-10-10T12:07:36.482" v="117" actId="20577"/>
          <ac:spMkLst>
            <pc:docMk/>
            <pc:sldMk cId="2279085955" sldId="275"/>
            <ac:spMk id="3" creationId="{E09E9E96-3416-9472-8A4B-34272004F8C3}"/>
          </ac:spMkLst>
        </pc:spChg>
      </pc:sldChg>
      <pc:sldChg chg="modSp add del">
        <pc:chgData name="Stefanos Miliotis" userId="f5fa2bb4-fd81-4f35-9a43-faf36d331789" providerId="ADAL" clId="{DFF43BBF-FF0C-4805-B481-F8003096945A}" dt="2024-10-10T12:07:03.762" v="91" actId="47"/>
        <pc:sldMkLst>
          <pc:docMk/>
          <pc:sldMk cId="3059214677" sldId="275"/>
        </pc:sldMkLst>
        <pc:spChg chg="mod">
          <ac:chgData name="Stefanos Miliotis" userId="f5fa2bb4-fd81-4f35-9a43-faf36d331789" providerId="ADAL" clId="{DFF43BBF-FF0C-4805-B481-F8003096945A}" dt="2024-10-10T12:06:09.451" v="88"/>
          <ac:spMkLst>
            <pc:docMk/>
            <pc:sldMk cId="3059214677" sldId="275"/>
            <ac:spMk id="5" creationId="{9C68D846-BDD5-36DE-BDCA-43C734A1C546}"/>
          </ac:spMkLst>
        </pc:spChg>
      </pc:sldChg>
      <pc:sldChg chg="add del">
        <pc:chgData name="Stefanos Miliotis" userId="f5fa2bb4-fd81-4f35-9a43-faf36d331789" providerId="ADAL" clId="{DFF43BBF-FF0C-4805-B481-F8003096945A}" dt="2024-10-10T12:07:04.668" v="92" actId="47"/>
        <pc:sldMkLst>
          <pc:docMk/>
          <pc:sldMk cId="1142176088" sldId="2145708991"/>
        </pc:sldMkLst>
      </pc:sldChg>
      <pc:sldChg chg="new del">
        <pc:chgData name="Stefanos Miliotis" userId="f5fa2bb4-fd81-4f35-9a43-faf36d331789" providerId="ADAL" clId="{DFF43BBF-FF0C-4805-B481-F8003096945A}" dt="2024-10-10T08:34:51.699" v="3" actId="47"/>
        <pc:sldMkLst>
          <pc:docMk/>
          <pc:sldMk cId="828004537" sldId="2145708992"/>
        </pc:sldMkLst>
      </pc:sldChg>
      <pc:sldChg chg="modSp new del mod">
        <pc:chgData name="Stefanos Miliotis" userId="f5fa2bb4-fd81-4f35-9a43-faf36d331789" providerId="ADAL" clId="{DFF43BBF-FF0C-4805-B481-F8003096945A}" dt="2024-10-10T11:59:16.991" v="75" actId="2696"/>
        <pc:sldMkLst>
          <pc:docMk/>
          <pc:sldMk cId="1628560215" sldId="2145708992"/>
        </pc:sldMkLst>
        <pc:spChg chg="mod">
          <ac:chgData name="Stefanos Miliotis" userId="f5fa2bb4-fd81-4f35-9a43-faf36d331789" providerId="ADAL" clId="{DFF43BBF-FF0C-4805-B481-F8003096945A}" dt="2024-10-10T08:35:03.473" v="24" actId="20577"/>
          <ac:spMkLst>
            <pc:docMk/>
            <pc:sldMk cId="1628560215" sldId="2145708992"/>
            <ac:spMk id="3" creationId="{CDCE3E14-BADA-A3EC-85AF-DABC76010B1F}"/>
          </ac:spMkLst>
        </pc:spChg>
      </pc:sldChg>
      <pc:sldChg chg="addSp delSp modSp new del mod">
        <pc:chgData name="Stefanos Miliotis" userId="f5fa2bb4-fd81-4f35-9a43-faf36d331789" providerId="ADAL" clId="{DFF43BBF-FF0C-4805-B481-F8003096945A}" dt="2024-10-10T11:59:08.757" v="74" actId="2696"/>
        <pc:sldMkLst>
          <pc:docMk/>
          <pc:sldMk cId="62757740" sldId="2145708993"/>
        </pc:sldMkLst>
        <pc:spChg chg="del">
          <ac:chgData name="Stefanos Miliotis" userId="f5fa2bb4-fd81-4f35-9a43-faf36d331789" providerId="ADAL" clId="{DFF43BBF-FF0C-4805-B481-F8003096945A}" dt="2024-10-10T11:58:18.552" v="49" actId="3680"/>
          <ac:spMkLst>
            <pc:docMk/>
            <pc:sldMk cId="62757740" sldId="2145708993"/>
            <ac:spMk id="2" creationId="{C38F143C-5A81-E25F-44CD-BD07C7C26755}"/>
          </ac:spMkLst>
        </pc:spChg>
        <pc:spChg chg="mod">
          <ac:chgData name="Stefanos Miliotis" userId="f5fa2bb4-fd81-4f35-9a43-faf36d331789" providerId="ADAL" clId="{DFF43BBF-FF0C-4805-B481-F8003096945A}" dt="2024-10-10T11:11:14.204" v="48" actId="20577"/>
          <ac:spMkLst>
            <pc:docMk/>
            <pc:sldMk cId="62757740" sldId="2145708993"/>
            <ac:spMk id="3" creationId="{1CE47109-8F9E-6115-30B5-CB572DF97F5C}"/>
          </ac:spMkLst>
        </pc:spChg>
        <pc:graphicFrameChg chg="add mod ord modGraphic">
          <ac:chgData name="Stefanos Miliotis" userId="f5fa2bb4-fd81-4f35-9a43-faf36d331789" providerId="ADAL" clId="{DFF43BBF-FF0C-4805-B481-F8003096945A}" dt="2024-10-10T11:58:32.150" v="73" actId="20577"/>
          <ac:graphicFrameMkLst>
            <pc:docMk/>
            <pc:sldMk cId="62757740" sldId="2145708993"/>
            <ac:graphicFrameMk id="6" creationId="{1E79FA96-12B9-51DC-97BA-BC457D99B426}"/>
          </ac:graphicFrameMkLst>
        </pc:graphicFrameChg>
      </pc:sldChg>
      <pc:sldChg chg="new del">
        <pc:chgData name="Stefanos Miliotis" userId="f5fa2bb4-fd81-4f35-9a43-faf36d331789" providerId="ADAL" clId="{DFF43BBF-FF0C-4805-B481-F8003096945A}" dt="2024-10-10T11:11:05.270" v="28" actId="47"/>
        <pc:sldMkLst>
          <pc:docMk/>
          <pc:sldMk cId="643645214" sldId="2145708993"/>
        </pc:sldMkLst>
      </pc:sldChg>
      <pc:sldChg chg="new del">
        <pc:chgData name="Stefanos Miliotis" userId="f5fa2bb4-fd81-4f35-9a43-faf36d331789" providerId="ADAL" clId="{DFF43BBF-FF0C-4805-B481-F8003096945A}" dt="2024-10-10T11:10:59.576" v="26" actId="47"/>
        <pc:sldMkLst>
          <pc:docMk/>
          <pc:sldMk cId="4014227817" sldId="2145708993"/>
        </pc:sldMkLst>
      </pc:sldChg>
      <pc:sldMasterChg chg="addSldLayout delSldLayout">
        <pc:chgData name="Stefanos Miliotis" userId="f5fa2bb4-fd81-4f35-9a43-faf36d331789" providerId="ADAL" clId="{DFF43BBF-FF0C-4805-B481-F8003096945A}" dt="2024-10-10T12:07:04.668" v="92" actId="47"/>
        <pc:sldMasterMkLst>
          <pc:docMk/>
          <pc:sldMasterMk cId="3360922566" sldId="2147483648"/>
        </pc:sldMasterMkLst>
        <pc:sldLayoutChg chg="add del">
          <pc:chgData name="Stefanos Miliotis" userId="f5fa2bb4-fd81-4f35-9a43-faf36d331789" providerId="ADAL" clId="{DFF43BBF-FF0C-4805-B481-F8003096945A}" dt="2024-10-10T12:07:04.668" v="92" actId="47"/>
          <pc:sldLayoutMkLst>
            <pc:docMk/>
            <pc:sldMasterMk cId="3360922566" sldId="2147483648"/>
            <pc:sldLayoutMk cId="3400118106" sldId="2147483938"/>
          </pc:sldLayoutMkLst>
        </pc:sldLayoutChg>
      </pc:sldMasterChg>
    </pc:docChg>
  </pc:docChgLst>
  <pc:docChgLst>
    <pc:chgData name="Stefanos Miliotis" userId="f5fa2bb4-fd81-4f35-9a43-faf36d331789" providerId="ADAL" clId="{B34CABC4-5996-421F-A510-04F805C5FE94}"/>
    <pc:docChg chg="undo custSel addSld modSld">
      <pc:chgData name="Stefanos Miliotis" userId="f5fa2bb4-fd81-4f35-9a43-faf36d331789" providerId="ADAL" clId="{B34CABC4-5996-421F-A510-04F805C5FE94}" dt="2024-10-02T21:12:42.163" v="2600" actId="20577"/>
      <pc:docMkLst>
        <pc:docMk/>
      </pc:docMkLst>
      <pc:sldChg chg="modSp new mod">
        <pc:chgData name="Stefanos Miliotis" userId="f5fa2bb4-fd81-4f35-9a43-faf36d331789" providerId="ADAL" clId="{B34CABC4-5996-421F-A510-04F805C5FE94}" dt="2024-09-28T18:53:34.039" v="595" actId="313"/>
        <pc:sldMkLst>
          <pc:docMk/>
          <pc:sldMk cId="217727896" sldId="256"/>
        </pc:sldMkLst>
        <pc:spChg chg="mod">
          <ac:chgData name="Stefanos Miliotis" userId="f5fa2bb4-fd81-4f35-9a43-faf36d331789" providerId="ADAL" clId="{B34CABC4-5996-421F-A510-04F805C5FE94}" dt="2024-09-28T17:12:49.849" v="37" actId="20577"/>
          <ac:spMkLst>
            <pc:docMk/>
            <pc:sldMk cId="217727896" sldId="256"/>
            <ac:spMk id="2" creationId="{31E74EB8-3D39-4D9B-DD6E-057DCE74FFDF}"/>
          </ac:spMkLst>
        </pc:spChg>
        <pc:spChg chg="mod">
          <ac:chgData name="Stefanos Miliotis" userId="f5fa2bb4-fd81-4f35-9a43-faf36d331789" providerId="ADAL" clId="{B34CABC4-5996-421F-A510-04F805C5FE94}" dt="2024-09-28T18:53:34.039" v="595" actId="313"/>
          <ac:spMkLst>
            <pc:docMk/>
            <pc:sldMk cId="217727896" sldId="256"/>
            <ac:spMk id="3" creationId="{9783AC5F-92C7-2584-D2FB-FB620254AF78}"/>
          </ac:spMkLst>
        </pc:spChg>
      </pc:sldChg>
      <pc:sldChg chg="addSp modSp new mod">
        <pc:chgData name="Stefanos Miliotis" userId="f5fa2bb4-fd81-4f35-9a43-faf36d331789" providerId="ADAL" clId="{B34CABC4-5996-421F-A510-04F805C5FE94}" dt="2024-09-28T17:28:51.098" v="377" actId="20577"/>
        <pc:sldMkLst>
          <pc:docMk/>
          <pc:sldMk cId="4135150385" sldId="257"/>
        </pc:sldMkLst>
        <pc:spChg chg="mod">
          <ac:chgData name="Stefanos Miliotis" userId="f5fa2bb4-fd81-4f35-9a43-faf36d331789" providerId="ADAL" clId="{B34CABC4-5996-421F-A510-04F805C5FE94}" dt="2024-09-28T17:14:34.038" v="202" actId="20577"/>
          <ac:spMkLst>
            <pc:docMk/>
            <pc:sldMk cId="4135150385" sldId="257"/>
            <ac:spMk id="2" creationId="{E6A8AE33-38D5-F2D7-8055-3E13533BC106}"/>
          </ac:spMkLst>
        </pc:spChg>
        <pc:spChg chg="mod">
          <ac:chgData name="Stefanos Miliotis" userId="f5fa2bb4-fd81-4f35-9a43-faf36d331789" providerId="ADAL" clId="{B34CABC4-5996-421F-A510-04F805C5FE94}" dt="2024-09-28T17:28:51.098" v="377" actId="20577"/>
          <ac:spMkLst>
            <pc:docMk/>
            <pc:sldMk cId="4135150385" sldId="257"/>
            <ac:spMk id="3" creationId="{760AB444-62E6-13E5-8FEF-6DAE58EC2510}"/>
          </ac:spMkLst>
        </pc:spChg>
        <pc:spChg chg="add">
          <ac:chgData name="Stefanos Miliotis" userId="f5fa2bb4-fd81-4f35-9a43-faf36d331789" providerId="ADAL" clId="{B34CABC4-5996-421F-A510-04F805C5FE94}" dt="2024-09-28T17:26:48.615" v="297"/>
          <ac:spMkLst>
            <pc:docMk/>
            <pc:sldMk cId="4135150385" sldId="257"/>
            <ac:spMk id="4" creationId="{FBC24448-C5FB-C414-25D9-8ECC62A407C6}"/>
          </ac:spMkLst>
        </pc:spChg>
      </pc:sldChg>
      <pc:sldChg chg="modSp new mod">
        <pc:chgData name="Stefanos Miliotis" userId="f5fa2bb4-fd81-4f35-9a43-faf36d331789" providerId="ADAL" clId="{B34CABC4-5996-421F-A510-04F805C5FE94}" dt="2024-10-02T18:48:51.581" v="2472" actId="27636"/>
        <pc:sldMkLst>
          <pc:docMk/>
          <pc:sldMk cId="678392532" sldId="258"/>
        </pc:sldMkLst>
        <pc:spChg chg="mod">
          <ac:chgData name="Stefanos Miliotis" userId="f5fa2bb4-fd81-4f35-9a43-faf36d331789" providerId="ADAL" clId="{B34CABC4-5996-421F-A510-04F805C5FE94}" dt="2024-09-28T17:15:00.952" v="210" actId="20577"/>
          <ac:spMkLst>
            <pc:docMk/>
            <pc:sldMk cId="678392532" sldId="258"/>
            <ac:spMk id="2" creationId="{57517B22-0ACB-7E41-A700-8119795975ED}"/>
          </ac:spMkLst>
        </pc:spChg>
        <pc:spChg chg="mod">
          <ac:chgData name="Stefanos Miliotis" userId="f5fa2bb4-fd81-4f35-9a43-faf36d331789" providerId="ADAL" clId="{B34CABC4-5996-421F-A510-04F805C5FE94}" dt="2024-10-02T18:48:51.581" v="2472" actId="27636"/>
          <ac:spMkLst>
            <pc:docMk/>
            <pc:sldMk cId="678392532" sldId="258"/>
            <ac:spMk id="3" creationId="{72CEDD2A-3EDE-8330-380D-D94C1E4BE24C}"/>
          </ac:spMkLst>
        </pc:spChg>
      </pc:sldChg>
      <pc:sldChg chg="modSp new mod">
        <pc:chgData name="Stefanos Miliotis" userId="f5fa2bb4-fd81-4f35-9a43-faf36d331789" providerId="ADAL" clId="{B34CABC4-5996-421F-A510-04F805C5FE94}" dt="2024-09-28T18:54:49.421" v="607" actId="20577"/>
        <pc:sldMkLst>
          <pc:docMk/>
          <pc:sldMk cId="3200750801" sldId="259"/>
        </pc:sldMkLst>
        <pc:spChg chg="mod">
          <ac:chgData name="Stefanos Miliotis" userId="f5fa2bb4-fd81-4f35-9a43-faf36d331789" providerId="ADAL" clId="{B34CABC4-5996-421F-A510-04F805C5FE94}" dt="2024-09-28T17:29:45.751" v="383" actId="20577"/>
          <ac:spMkLst>
            <pc:docMk/>
            <pc:sldMk cId="3200750801" sldId="259"/>
            <ac:spMk id="2" creationId="{9C7A4211-A2EF-82BD-A68F-B3D26E00CE2F}"/>
          </ac:spMkLst>
        </pc:spChg>
        <pc:spChg chg="mod">
          <ac:chgData name="Stefanos Miliotis" userId="f5fa2bb4-fd81-4f35-9a43-faf36d331789" providerId="ADAL" clId="{B34CABC4-5996-421F-A510-04F805C5FE94}" dt="2024-09-28T18:54:49.421" v="607" actId="20577"/>
          <ac:spMkLst>
            <pc:docMk/>
            <pc:sldMk cId="3200750801" sldId="259"/>
            <ac:spMk id="3" creationId="{47C0D14B-2A96-E736-3396-3F2323989714}"/>
          </ac:spMkLst>
        </pc:spChg>
      </pc:sldChg>
      <pc:sldChg chg="modSp new mod">
        <pc:chgData name="Stefanos Miliotis" userId="f5fa2bb4-fd81-4f35-9a43-faf36d331789" providerId="ADAL" clId="{B34CABC4-5996-421F-A510-04F805C5FE94}" dt="2024-09-28T18:54:58.497" v="608" actId="313"/>
        <pc:sldMkLst>
          <pc:docMk/>
          <pc:sldMk cId="3059770575" sldId="260"/>
        </pc:sldMkLst>
        <pc:spChg chg="mod">
          <ac:chgData name="Stefanos Miliotis" userId="f5fa2bb4-fd81-4f35-9a43-faf36d331789" providerId="ADAL" clId="{B34CABC4-5996-421F-A510-04F805C5FE94}" dt="2024-09-28T18:23:10.354" v="430" actId="20577"/>
          <ac:spMkLst>
            <pc:docMk/>
            <pc:sldMk cId="3059770575" sldId="260"/>
            <ac:spMk id="2" creationId="{C80D8F3B-FCFC-C390-B80B-3326016653A9}"/>
          </ac:spMkLst>
        </pc:spChg>
        <pc:spChg chg="mod">
          <ac:chgData name="Stefanos Miliotis" userId="f5fa2bb4-fd81-4f35-9a43-faf36d331789" providerId="ADAL" clId="{B34CABC4-5996-421F-A510-04F805C5FE94}" dt="2024-09-28T18:54:58.497" v="608" actId="313"/>
          <ac:spMkLst>
            <pc:docMk/>
            <pc:sldMk cId="3059770575" sldId="260"/>
            <ac:spMk id="3" creationId="{36EDC7C6-6DDE-86D4-D041-71F69596337F}"/>
          </ac:spMkLst>
        </pc:spChg>
      </pc:sldChg>
      <pc:sldChg chg="modSp new mod">
        <pc:chgData name="Stefanos Miliotis" userId="f5fa2bb4-fd81-4f35-9a43-faf36d331789" providerId="ADAL" clId="{B34CABC4-5996-421F-A510-04F805C5FE94}" dt="2024-09-29T20:55:18.805" v="1076" actId="20577"/>
        <pc:sldMkLst>
          <pc:docMk/>
          <pc:sldMk cId="2963996239" sldId="261"/>
        </pc:sldMkLst>
        <pc:spChg chg="mod">
          <ac:chgData name="Stefanos Miliotis" userId="f5fa2bb4-fd81-4f35-9a43-faf36d331789" providerId="ADAL" clId="{B34CABC4-5996-421F-A510-04F805C5FE94}" dt="2024-09-29T20:52:48.254" v="727" actId="20577"/>
          <ac:spMkLst>
            <pc:docMk/>
            <pc:sldMk cId="2963996239" sldId="261"/>
            <ac:spMk id="2" creationId="{DCA59042-7560-3C17-6F0E-CB765906F39A}"/>
          </ac:spMkLst>
        </pc:spChg>
        <pc:spChg chg="mod">
          <ac:chgData name="Stefanos Miliotis" userId="f5fa2bb4-fd81-4f35-9a43-faf36d331789" providerId="ADAL" clId="{B34CABC4-5996-421F-A510-04F805C5FE94}" dt="2024-09-29T20:55:18.805" v="1076" actId="20577"/>
          <ac:spMkLst>
            <pc:docMk/>
            <pc:sldMk cId="2963996239" sldId="261"/>
            <ac:spMk id="3" creationId="{4B0E57D0-7B9C-1C3C-3E82-E31C4C01B4AF}"/>
          </ac:spMkLst>
        </pc:spChg>
      </pc:sldChg>
      <pc:sldChg chg="modSp new mod">
        <pc:chgData name="Stefanos Miliotis" userId="f5fa2bb4-fd81-4f35-9a43-faf36d331789" providerId="ADAL" clId="{B34CABC4-5996-421F-A510-04F805C5FE94}" dt="2024-09-29T21:06:46.857" v="1847" actId="5793"/>
        <pc:sldMkLst>
          <pc:docMk/>
          <pc:sldMk cId="2414450833" sldId="262"/>
        </pc:sldMkLst>
        <pc:spChg chg="mod">
          <ac:chgData name="Stefanos Miliotis" userId="f5fa2bb4-fd81-4f35-9a43-faf36d331789" providerId="ADAL" clId="{B34CABC4-5996-421F-A510-04F805C5FE94}" dt="2024-09-29T20:56:33.099" v="1089" actId="20577"/>
          <ac:spMkLst>
            <pc:docMk/>
            <pc:sldMk cId="2414450833" sldId="262"/>
            <ac:spMk id="2" creationId="{8405568F-672A-AC84-3260-6F3A43305ADF}"/>
          </ac:spMkLst>
        </pc:spChg>
        <pc:spChg chg="mod">
          <ac:chgData name="Stefanos Miliotis" userId="f5fa2bb4-fd81-4f35-9a43-faf36d331789" providerId="ADAL" clId="{B34CABC4-5996-421F-A510-04F805C5FE94}" dt="2024-09-29T21:06:46.857" v="1847" actId="5793"/>
          <ac:spMkLst>
            <pc:docMk/>
            <pc:sldMk cId="2414450833" sldId="262"/>
            <ac:spMk id="3" creationId="{AF2AC24D-C325-64E0-79F9-FFEF7F49980A}"/>
          </ac:spMkLst>
        </pc:spChg>
      </pc:sldChg>
      <pc:sldChg chg="modSp new mod">
        <pc:chgData name="Stefanos Miliotis" userId="f5fa2bb4-fd81-4f35-9a43-faf36d331789" providerId="ADAL" clId="{B34CABC4-5996-421F-A510-04F805C5FE94}" dt="2024-09-29T21:14:57.167" v="2440" actId="27636"/>
        <pc:sldMkLst>
          <pc:docMk/>
          <pc:sldMk cId="1116095605" sldId="263"/>
        </pc:sldMkLst>
        <pc:spChg chg="mod">
          <ac:chgData name="Stefanos Miliotis" userId="f5fa2bb4-fd81-4f35-9a43-faf36d331789" providerId="ADAL" clId="{B34CABC4-5996-421F-A510-04F805C5FE94}" dt="2024-09-29T21:08:47.904" v="1879" actId="20577"/>
          <ac:spMkLst>
            <pc:docMk/>
            <pc:sldMk cId="1116095605" sldId="263"/>
            <ac:spMk id="2" creationId="{EE861AFA-15C9-2B88-408C-1C8C04CA8B9D}"/>
          </ac:spMkLst>
        </pc:spChg>
        <pc:spChg chg="mod">
          <ac:chgData name="Stefanos Miliotis" userId="f5fa2bb4-fd81-4f35-9a43-faf36d331789" providerId="ADAL" clId="{B34CABC4-5996-421F-A510-04F805C5FE94}" dt="2024-09-29T21:14:57.167" v="2440" actId="27636"/>
          <ac:spMkLst>
            <pc:docMk/>
            <pc:sldMk cId="1116095605" sldId="263"/>
            <ac:spMk id="3" creationId="{CE55129A-24CC-2C1A-BB0D-2193C2AE53F8}"/>
          </ac:spMkLst>
        </pc:spChg>
      </pc:sldChg>
      <pc:sldChg chg="addSp delSp modSp new mod">
        <pc:chgData name="Stefanos Miliotis" userId="f5fa2bb4-fd81-4f35-9a43-faf36d331789" providerId="ADAL" clId="{B34CABC4-5996-421F-A510-04F805C5FE94}" dt="2024-10-02T19:18:19.538" v="2591" actId="20577"/>
        <pc:sldMkLst>
          <pc:docMk/>
          <pc:sldMk cId="714348999" sldId="264"/>
        </pc:sldMkLst>
        <pc:spChg chg="mod">
          <ac:chgData name="Stefanos Miliotis" userId="f5fa2bb4-fd81-4f35-9a43-faf36d331789" providerId="ADAL" clId="{B34CABC4-5996-421F-A510-04F805C5FE94}" dt="2024-10-02T19:15:21.107" v="2506" actId="20577"/>
          <ac:spMkLst>
            <pc:docMk/>
            <pc:sldMk cId="714348999" sldId="264"/>
            <ac:spMk id="2" creationId="{CC422DCD-5FBC-8462-EAD7-18EAA142EF11}"/>
          </ac:spMkLst>
        </pc:spChg>
        <pc:spChg chg="add del">
          <ac:chgData name="Stefanos Miliotis" userId="f5fa2bb4-fd81-4f35-9a43-faf36d331789" providerId="ADAL" clId="{B34CABC4-5996-421F-A510-04F805C5FE94}" dt="2024-10-02T19:15:28.004" v="2507" actId="3680"/>
          <ac:spMkLst>
            <pc:docMk/>
            <pc:sldMk cId="714348999" sldId="264"/>
            <ac:spMk id="3" creationId="{0519B6DA-6E6E-F2BB-FC23-85D3AA720062}"/>
          </ac:spMkLst>
        </pc:spChg>
        <pc:spChg chg="add del mod">
          <ac:chgData name="Stefanos Miliotis" userId="f5fa2bb4-fd81-4f35-9a43-faf36d331789" providerId="ADAL" clId="{B34CABC4-5996-421F-A510-04F805C5FE94}" dt="2024-10-02T19:18:13.311" v="2585" actId="478"/>
          <ac:spMkLst>
            <pc:docMk/>
            <pc:sldMk cId="714348999" sldId="264"/>
            <ac:spMk id="10" creationId="{A5699DE0-DA20-432C-1E9B-29B59D561DCA}"/>
          </ac:spMkLst>
        </pc:spChg>
        <pc:graphicFrameChg chg="add mod">
          <ac:chgData name="Stefanos Miliotis" userId="f5fa2bb4-fd81-4f35-9a43-faf36d331789" providerId="ADAL" clId="{B34CABC4-5996-421F-A510-04F805C5FE94}" dt="2024-10-02T19:15:02.884" v="2474"/>
          <ac:graphicFrameMkLst>
            <pc:docMk/>
            <pc:sldMk cId="714348999" sldId="264"/>
            <ac:graphicFrameMk id="4" creationId="{7AFE830D-1B5B-EFD9-6261-8A309D6ACC6C}"/>
          </ac:graphicFrameMkLst>
        </pc:graphicFrameChg>
        <pc:graphicFrameChg chg="add mod">
          <ac:chgData name="Stefanos Miliotis" userId="f5fa2bb4-fd81-4f35-9a43-faf36d331789" providerId="ADAL" clId="{B34CABC4-5996-421F-A510-04F805C5FE94}" dt="2024-10-02T19:15:01.328" v="2473"/>
          <ac:graphicFrameMkLst>
            <pc:docMk/>
            <pc:sldMk cId="714348999" sldId="264"/>
            <ac:graphicFrameMk id="5" creationId="{A9B1241D-8E0A-96E6-6F64-E9CACA19108B}"/>
          </ac:graphicFrameMkLst>
        </pc:graphicFrameChg>
        <pc:graphicFrameChg chg="add mod">
          <ac:chgData name="Stefanos Miliotis" userId="f5fa2bb4-fd81-4f35-9a43-faf36d331789" providerId="ADAL" clId="{B34CABC4-5996-421F-A510-04F805C5FE94}" dt="2024-10-02T19:15:01.328" v="2473"/>
          <ac:graphicFrameMkLst>
            <pc:docMk/>
            <pc:sldMk cId="714348999" sldId="264"/>
            <ac:graphicFrameMk id="6" creationId="{01220C79-38DF-C5EC-7BF3-7D7F8451B405}"/>
          </ac:graphicFrameMkLst>
        </pc:graphicFrameChg>
        <pc:graphicFrameChg chg="add mod">
          <ac:chgData name="Stefanos Miliotis" userId="f5fa2bb4-fd81-4f35-9a43-faf36d331789" providerId="ADAL" clId="{B34CABC4-5996-421F-A510-04F805C5FE94}" dt="2024-10-02T19:15:01.328" v="2473"/>
          <ac:graphicFrameMkLst>
            <pc:docMk/>
            <pc:sldMk cId="714348999" sldId="264"/>
            <ac:graphicFrameMk id="7" creationId="{9F102C11-63F9-29D1-54DA-95CA1E4C017E}"/>
          </ac:graphicFrameMkLst>
        </pc:graphicFrameChg>
        <pc:graphicFrameChg chg="add del mod ord modGraphic">
          <ac:chgData name="Stefanos Miliotis" userId="f5fa2bb4-fd81-4f35-9a43-faf36d331789" providerId="ADAL" clId="{B34CABC4-5996-421F-A510-04F805C5FE94}" dt="2024-10-02T19:18:19.538" v="2591" actId="20577"/>
          <ac:graphicFrameMkLst>
            <pc:docMk/>
            <pc:sldMk cId="714348999" sldId="264"/>
            <ac:graphicFrameMk id="8" creationId="{6E647CEC-3BB4-85BB-77C6-D2630CFE105C}"/>
          </ac:graphicFrameMkLst>
        </pc:graphicFrameChg>
      </pc:sldChg>
      <pc:sldChg chg="modSp new mod">
        <pc:chgData name="Stefanos Miliotis" userId="f5fa2bb4-fd81-4f35-9a43-faf36d331789" providerId="ADAL" clId="{B34CABC4-5996-421F-A510-04F805C5FE94}" dt="2024-10-02T21:12:42.163" v="2600" actId="20577"/>
        <pc:sldMkLst>
          <pc:docMk/>
          <pc:sldMk cId="2775154365" sldId="265"/>
        </pc:sldMkLst>
        <pc:spChg chg="mod">
          <ac:chgData name="Stefanos Miliotis" userId="f5fa2bb4-fd81-4f35-9a43-faf36d331789" providerId="ADAL" clId="{B34CABC4-5996-421F-A510-04F805C5FE94}" dt="2024-10-02T21:12:42.163" v="2600" actId="20577"/>
          <ac:spMkLst>
            <pc:docMk/>
            <pc:sldMk cId="2775154365" sldId="265"/>
            <ac:spMk id="2" creationId="{A62D2D4C-FD41-CC06-A320-5273B24CC71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4D11A-AC01-40E5-8446-90434C0108EB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3BC06-910C-4B1F-8BBE-7B9F9A59E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33AF-4D5C-2B4B-A799-EE417320C6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73238"/>
            <a:ext cx="10509250" cy="2789238"/>
          </a:xfrm>
          <a:prstGeom prst="rect">
            <a:avLst/>
          </a:prstGeom>
        </p:spPr>
        <p:txBody>
          <a:bodyPr lIns="0" rIns="90000" anchor="b">
            <a:noAutofit/>
          </a:bodyPr>
          <a:lstStyle>
            <a:lvl1pPr>
              <a:lnSpc>
                <a:spcPct val="90000"/>
              </a:lnSpc>
              <a:defRPr sz="4400" b="0" i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</a:t>
            </a:r>
            <a:br>
              <a:rPr lang="en-GB"/>
            </a:br>
            <a:r>
              <a:rPr lang="en-GB"/>
              <a:t>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4DA89-F780-434B-8CB4-B48964B87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764898"/>
            <a:ext cx="10509250" cy="1400951"/>
          </a:xfrm>
        </p:spPr>
        <p:txBody>
          <a:bodyPr lIns="0" rIns="90000"/>
          <a:lstStyle>
            <a:lvl1pPr marL="0" indent="0">
              <a:lnSpc>
                <a:spcPct val="90000"/>
              </a:lnSpc>
              <a:buNone/>
              <a:defRPr sz="2400" b="0" i="0">
                <a:solidFill>
                  <a:schemeClr val="bg1"/>
                </a:solidFill>
                <a:latin typeface="TeamViewer Sans Headline" panose="0200050000000003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F9E9F0-6603-EC4E-BFCB-8A97361209EE}"/>
              </a:ext>
            </a:extLst>
          </p:cNvPr>
          <p:cNvSpPr/>
          <p:nvPr userDrawn="1"/>
        </p:nvSpPr>
        <p:spPr>
          <a:xfrm>
            <a:off x="838200" y="4573766"/>
            <a:ext cx="1278929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solidFill>
                <a:schemeClr val="bg1"/>
              </a:solidFill>
              <a:latin typeface="TeamViewer Sans" panose="02000500000000030000" pitchFamily="2" charset="0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E45EBCE-DE9D-E391-10D1-FF9B4129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08840" y="6492873"/>
            <a:ext cx="71140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DE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264FED-0E17-7652-E06E-420B0342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fld id="{388DBB24-B0AD-D941-AE4C-C159578321C1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825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6">
            <a:extLst>
              <a:ext uri="{FF2B5EF4-FFF2-40B4-BE49-F238E27FC236}">
                <a16:creationId xmlns:a16="http://schemas.microsoft.com/office/drawing/2014/main" id="{71E2E65A-94CF-DBA6-8839-0C5FA76F1B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7" cy="6857998"/>
          </a:xfrm>
          <a:prstGeom prst="rect">
            <a:avLst/>
          </a:prstGeom>
        </p:spPr>
      </p:pic>
      <p:sp>
        <p:nvSpPr>
          <p:cNvPr id="5" name="Rechteck 24">
            <a:extLst>
              <a:ext uri="{FF2B5EF4-FFF2-40B4-BE49-F238E27FC236}">
                <a16:creationId xmlns:a16="http://schemas.microsoft.com/office/drawing/2014/main" id="{4A7C28B8-3190-A5F1-4B89-13AA5C1EE423}"/>
              </a:ext>
            </a:extLst>
          </p:cNvPr>
          <p:cNvSpPr/>
          <p:nvPr userDrawn="1"/>
        </p:nvSpPr>
        <p:spPr>
          <a:xfrm rot="5400000">
            <a:off x="2667000" y="-2667000"/>
            <a:ext cx="6858000" cy="12192000"/>
          </a:xfrm>
          <a:prstGeom prst="rect">
            <a:avLst/>
          </a:prstGeom>
          <a:gradFill>
            <a:gsLst>
              <a:gs pos="100000">
                <a:schemeClr val="accent1">
                  <a:lumMod val="50000"/>
                </a:schemeClr>
              </a:gs>
              <a:gs pos="2000">
                <a:schemeClr val="accent2">
                  <a:alpha val="83000"/>
                </a:schemeClr>
              </a:gs>
              <a:gs pos="37000">
                <a:schemeClr val="accent1">
                  <a:alpha val="3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0" i="0">
              <a:latin typeface="TeamViewer Sans" panose="0200050000000003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1E2045-8B45-D10B-D3B4-06115E64FF93}"/>
              </a:ext>
            </a:extLst>
          </p:cNvPr>
          <p:cNvSpPr/>
          <p:nvPr userDrawn="1"/>
        </p:nvSpPr>
        <p:spPr>
          <a:xfrm>
            <a:off x="1363808" y="0"/>
            <a:ext cx="9464385" cy="542492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TeamViewer Sans" panose="0200050000000003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B209C8-0DF9-A1E6-8D34-283E50B6D2DB}"/>
              </a:ext>
            </a:extLst>
          </p:cNvPr>
          <p:cNvSpPr/>
          <p:nvPr userDrawn="1"/>
        </p:nvSpPr>
        <p:spPr>
          <a:xfrm>
            <a:off x="2763769" y="5371814"/>
            <a:ext cx="1278929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solidFill>
                <a:schemeClr val="accent2"/>
              </a:solidFill>
              <a:latin typeface="TeamViewer Sans" panose="02000500000000030000" pitchFamily="2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3937CE9-DA75-D1FC-4E38-C6D3E4CF221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281238" y="4268136"/>
            <a:ext cx="2743200" cy="25480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6"/>
                </a:solidFill>
                <a:latin typeface="TeamViewer Sans" panose="02000500000000030000" pitchFamily="2" charset="0"/>
              </a:defRPr>
            </a:lvl1pPr>
          </a:lstStyle>
          <a:p>
            <a:endParaRPr lang="en-DE"/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1914A510-9816-A339-3413-C76F88F7C3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1237" y="3204418"/>
            <a:ext cx="7601995" cy="928687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400" b="0" i="0">
                <a:solidFill>
                  <a:schemeClr val="bg1"/>
                </a:solidFill>
                <a:latin typeface="TeamViewer Sans Headline" panose="02000500000000030000" pitchFamily="2" charset="0"/>
              </a:defRPr>
            </a:lvl1pPr>
            <a:lvl2pPr>
              <a:defRPr sz="4000">
                <a:solidFill>
                  <a:schemeClr val="bg1"/>
                </a:solidFill>
              </a:defRPr>
            </a:lvl2pPr>
            <a:lvl3pPr>
              <a:defRPr sz="4000">
                <a:solidFill>
                  <a:schemeClr val="bg1"/>
                </a:solidFill>
              </a:defRPr>
            </a:lvl3pPr>
            <a:lvl4pPr>
              <a:defRPr sz="4000">
                <a:solidFill>
                  <a:schemeClr val="bg1"/>
                </a:solidFill>
              </a:defRPr>
            </a:lvl4pPr>
            <a:lvl5pPr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7544AC2-6C0C-4E88-4014-14AFB27B84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1519" y="1623934"/>
            <a:ext cx="7601996" cy="1532894"/>
          </a:xfrm>
          <a:prstGeom prst="rect">
            <a:avLst/>
          </a:prstGeom>
        </p:spPr>
        <p:txBody>
          <a:bodyPr lIns="0" rIns="90000"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TeamViewer Sans Headline" panose="02000500000000030000" pitchFamily="2" charset="0"/>
              </a:defRPr>
            </a:lvl1pPr>
          </a:lstStyle>
          <a:p>
            <a:r>
              <a:rPr lang="en-GB"/>
              <a:t>Click to edit </a:t>
            </a:r>
            <a:br>
              <a:rPr lang="en-GB"/>
            </a:br>
            <a:r>
              <a:rPr lang="en-GB"/>
              <a:t>Master title style</a:t>
            </a:r>
            <a:endParaRPr lang="en-DE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31EFC85-5307-298D-DD5B-A366716F836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281237" y="832670"/>
            <a:ext cx="2722938" cy="36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0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D3FB056-03AB-C9E6-F4C5-4C4168A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238"/>
            <a:ext cx="10515600" cy="4392611"/>
          </a:xfrm>
          <a:prstGeom prst="rect">
            <a:avLst/>
          </a:prstGeom>
        </p:spPr>
        <p:txBody>
          <a:bodyPr vert="horz" lIns="0" tIns="45720" rIns="90000" bIns="45720" rtlCol="0">
            <a:noAutofit/>
          </a:bodyPr>
          <a:lstStyle>
            <a:lvl1pPr>
              <a:defRPr b="0" i="0">
                <a:solidFill>
                  <a:schemeClr val="tx2"/>
                </a:solidFill>
              </a:defRPr>
            </a:lvl1pPr>
            <a:lvl2pPr>
              <a:buClr>
                <a:schemeClr val="accent2"/>
              </a:buClr>
              <a:defRPr b="0" i="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b="0" i="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 b="0" i="0"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 b="0" i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2FE0B5FB-80C2-D12E-9A9F-53C052264A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040" y="0"/>
            <a:ext cx="10515600" cy="1443600"/>
          </a:xfrm>
        </p:spPr>
        <p:txBody>
          <a:bodyPr/>
          <a:lstStyle>
            <a:lvl1pPr>
              <a:defRPr b="0" i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</a:t>
            </a:r>
            <a:br>
              <a:rPr lang="en-GB"/>
            </a:br>
            <a:r>
              <a:rPr lang="en-GB"/>
              <a:t>Master title style</a:t>
            </a:r>
            <a:endParaRPr lang="en-D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28028F-D96E-1E9E-81A4-AD87F224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08840" y="6492873"/>
            <a:ext cx="7114000" cy="365125"/>
          </a:xfrm>
          <a:prstGeom prst="rect">
            <a:avLst/>
          </a:prstGeom>
        </p:spPr>
        <p:txBody>
          <a:bodyPr/>
          <a:lstStyle/>
          <a:p>
            <a:endParaRPr lang="en-DE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210E89A-3ADF-5718-36FF-026EF91C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b="0" i="0"/>
            </a:lvl1pPr>
          </a:lstStyle>
          <a:p>
            <a:fld id="{388DBB24-B0AD-D941-AE4C-C159578321C1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09D891-91A8-C7BF-71F3-28874584E5E6}"/>
              </a:ext>
            </a:extLst>
          </p:cNvPr>
          <p:cNvSpPr/>
          <p:nvPr userDrawn="1"/>
        </p:nvSpPr>
        <p:spPr>
          <a:xfrm>
            <a:off x="837752" y="1454066"/>
            <a:ext cx="1278929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TeamViewer Sans" panose="0200050000000003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79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F0EA123-8989-DB4C-ADF4-50395AE2E18B}"/>
              </a:ext>
            </a:extLst>
          </p:cNvPr>
          <p:cNvSpPr/>
          <p:nvPr userDrawn="1"/>
        </p:nvSpPr>
        <p:spPr>
          <a:xfrm>
            <a:off x="0" y="6492873"/>
            <a:ext cx="12192000" cy="3651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0" i="0">
              <a:latin typeface="TeamViewer Sans" panose="0200050000000003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8F9E9-B407-D84D-94D0-4ADAE1DD4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79646"/>
            <a:ext cx="10512425" cy="4386204"/>
          </a:xfrm>
          <a:prstGeom prst="rect">
            <a:avLst/>
          </a:prstGeom>
        </p:spPr>
        <p:txBody>
          <a:bodyPr vert="horz" lIns="0" tIns="45720" rIns="9000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AE91FD58-1D79-A745-B593-846A0BF80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1040" y="6554233"/>
            <a:ext cx="491173" cy="254801"/>
          </a:xfrm>
          <a:prstGeom prst="rect">
            <a:avLst/>
          </a:prstGeom>
        </p:spPr>
        <p:txBody>
          <a:bodyPr rIns="0"/>
          <a:lstStyle>
            <a:lvl1pPr algn="r">
              <a:defRPr sz="1000" b="0" i="0">
                <a:solidFill>
                  <a:schemeClr val="bg1"/>
                </a:solidFill>
                <a:latin typeface="TeamViewer Sans" panose="02000500000000030000" pitchFamily="2" charset="0"/>
                <a:ea typeface="Roboto Light" panose="02000000000000000000" pitchFamily="2" charset="0"/>
              </a:defRPr>
            </a:lvl1pPr>
          </a:lstStyle>
          <a:p>
            <a:fld id="{388DBB24-B0AD-D941-AE4C-C159578321C1}" type="slidenum">
              <a:rPr lang="en-DE" smtClean="0"/>
              <a:pPr/>
              <a:t>‹#›</a:t>
            </a:fld>
            <a:endParaRPr lang="en-DE"/>
          </a:p>
        </p:txBody>
      </p:sp>
      <p:pic>
        <p:nvPicPr>
          <p:cNvPr id="11" name="Graphic 7">
            <a:extLst>
              <a:ext uri="{FF2B5EF4-FFF2-40B4-BE49-F238E27FC236}">
                <a16:creationId xmlns:a16="http://schemas.microsoft.com/office/drawing/2014/main" id="{DA54F64B-F727-4222-88EE-43CC6F63076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38200" y="6597615"/>
            <a:ext cx="1232440" cy="164193"/>
          </a:xfrm>
          <a:prstGeom prst="rect">
            <a:avLst/>
          </a:prstGeom>
        </p:spPr>
      </p:pic>
      <p:sp>
        <p:nvSpPr>
          <p:cNvPr id="13" name="Title Placeholder 12">
            <a:extLst>
              <a:ext uri="{FF2B5EF4-FFF2-40B4-BE49-F238E27FC236}">
                <a16:creationId xmlns:a16="http://schemas.microsoft.com/office/drawing/2014/main" id="{5EE04EE1-ED92-94B0-5E19-4B5617CF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10514012" cy="1449388"/>
          </a:xfrm>
          <a:prstGeom prst="rect">
            <a:avLst/>
          </a:prstGeom>
        </p:spPr>
        <p:txBody>
          <a:bodyPr vert="horz" lIns="0" tIns="45720" rIns="90000" bIns="45720" rtlCol="0" anchor="b" anchorCtr="0">
            <a:noAutofit/>
          </a:bodyPr>
          <a:lstStyle/>
          <a:p>
            <a:r>
              <a:rPr lang="en-GB"/>
              <a:t>Click to edit </a:t>
            </a:r>
            <a:br>
              <a:rPr lang="en-GB"/>
            </a:br>
            <a:r>
              <a:rPr lang="en-GB"/>
              <a:t>Master title style</a:t>
            </a:r>
            <a:endParaRPr lang="en-DE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3B6E02BA-0AFD-C556-B2B9-DE7C49E35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08840" y="6492873"/>
            <a:ext cx="711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chemeClr val="bg1"/>
                </a:solidFill>
                <a:latin typeface="TeamViewer Sans" panose="02000500000000030000" pitchFamily="2" charset="0"/>
              </a:defRPr>
            </a:lvl1pPr>
          </a:lstStyle>
          <a:p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136E5F-11C0-03C7-BB8B-CA3482AF1A15}"/>
              </a:ext>
            </a:extLst>
          </p:cNvPr>
          <p:cNvCxnSpPr>
            <a:cxnSpLocks/>
          </p:cNvCxnSpPr>
          <p:nvPr userDrawn="1"/>
        </p:nvCxnSpPr>
        <p:spPr>
          <a:xfrm>
            <a:off x="0" y="6482770"/>
            <a:ext cx="12192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06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2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Clr>
          <a:schemeClr val="bg1"/>
        </a:buClr>
        <a:buNone/>
        <a:defRPr sz="3200" b="0" i="0" kern="1200">
          <a:solidFill>
            <a:schemeClr val="bg1"/>
          </a:solidFill>
          <a:latin typeface="TeamViewer Sans Headline" panose="0200050000000003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bg1"/>
        </a:buClr>
        <a:buFont typeface="Arial" panose="020B0604020202020204" pitchFamily="34" charset="0"/>
        <a:buNone/>
        <a:defRPr sz="2400" b="0" i="0" kern="1200">
          <a:solidFill>
            <a:schemeClr val="bg1"/>
          </a:solidFill>
          <a:latin typeface="TeamViewer Sans" panose="02000500000000030000" pitchFamily="2" charset="0"/>
          <a:ea typeface="Roboto Light" panose="02000000000000000000" pitchFamily="2" charset="0"/>
          <a:cs typeface="TeamViewer Sans" panose="02000500000000030000" pitchFamily="2" charset="0"/>
        </a:defRPr>
      </a:lvl1pPr>
      <a:lvl2pPr marL="800100" indent="-198900" algn="l" defTabSz="914400" rtl="0" eaLnBrk="1" latinLnBrk="0" hangingPunct="1">
        <a:lnSpc>
          <a:spcPct val="110000"/>
        </a:lnSpc>
        <a:spcBef>
          <a:spcPts val="0"/>
        </a:spcBef>
        <a:buClr>
          <a:schemeClr val="bg1"/>
        </a:buClr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TeamViewer Sans" panose="02000500000000030000" pitchFamily="2" charset="0"/>
          <a:ea typeface="Roboto Light" panose="02000000000000000000" pitchFamily="2" charset="0"/>
          <a:cs typeface="TeamViewer Sans" panose="02000500000000030000" pitchFamily="2" charset="0"/>
        </a:defRPr>
      </a:lvl2pPr>
      <a:lvl3pPr marL="1257300" indent="-198900" algn="l" defTabSz="914400" rtl="0" eaLnBrk="1" latinLnBrk="0" hangingPunct="1">
        <a:lnSpc>
          <a:spcPct val="110000"/>
        </a:lnSpc>
        <a:spcBef>
          <a:spcPts val="0"/>
        </a:spcBef>
        <a:buClr>
          <a:schemeClr val="bg1"/>
        </a:buClr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TeamViewer Sans" panose="02000500000000030000" pitchFamily="2" charset="0"/>
          <a:ea typeface="Roboto Light" panose="02000000000000000000" pitchFamily="2" charset="0"/>
          <a:cs typeface="TeamViewer Sans" panose="02000500000000030000" pitchFamily="2" charset="0"/>
        </a:defRPr>
      </a:lvl3pPr>
      <a:lvl4pPr marL="1657350" indent="-198000" algn="l" defTabSz="914400" rtl="0" eaLnBrk="1" latinLnBrk="0" hangingPunct="1">
        <a:lnSpc>
          <a:spcPct val="110000"/>
        </a:lnSpc>
        <a:spcBef>
          <a:spcPts val="0"/>
        </a:spcBef>
        <a:buClr>
          <a:schemeClr val="bg1"/>
        </a:buClr>
        <a:buFont typeface="Arial" panose="020B0604020202020204" pitchFamily="34" charset="0"/>
        <a:buChar char="•"/>
        <a:defRPr sz="1600" b="0" i="0" kern="1200">
          <a:solidFill>
            <a:schemeClr val="bg1"/>
          </a:solidFill>
          <a:latin typeface="TeamViewer Sans" panose="02000500000000030000" pitchFamily="2" charset="0"/>
          <a:ea typeface="Roboto Light" panose="02000000000000000000" pitchFamily="2" charset="0"/>
          <a:cs typeface="TeamViewer Sans" panose="02000500000000030000" pitchFamily="2" charset="0"/>
        </a:defRPr>
      </a:lvl4pPr>
      <a:lvl5pPr marL="2114550" indent="-198000" algn="l" defTabSz="914400" rtl="0" eaLnBrk="1" latinLnBrk="0" hangingPunct="1">
        <a:lnSpc>
          <a:spcPct val="110000"/>
        </a:lnSpc>
        <a:spcBef>
          <a:spcPts val="0"/>
        </a:spcBef>
        <a:buClr>
          <a:schemeClr val="bg1"/>
        </a:buClr>
        <a:buFont typeface="Arial" panose="020B0604020202020204" pitchFamily="34" charset="0"/>
        <a:buChar char="•"/>
        <a:defRPr sz="1400" b="0" i="0" kern="1200">
          <a:solidFill>
            <a:schemeClr val="bg1"/>
          </a:solidFill>
          <a:latin typeface="TeamViewer Sans" panose="02000500000000030000" pitchFamily="2" charset="0"/>
          <a:ea typeface="Roboto Light" panose="02000000000000000000" pitchFamily="2" charset="0"/>
          <a:cs typeface="TeamViewer Sans" panose="0200050000000003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" userDrawn="1">
          <p15:clr>
            <a:srgbClr val="F26B43"/>
          </p15:clr>
        </p15:guide>
        <p15:guide id="2" pos="529" userDrawn="1">
          <p15:clr>
            <a:srgbClr val="F26B43"/>
          </p15:clr>
        </p15:guide>
        <p15:guide id="3" orient="horz" pos="3884" userDrawn="1">
          <p15:clr>
            <a:srgbClr val="F26B43"/>
          </p15:clr>
        </p15:guide>
        <p15:guide id="4" orient="horz" pos="913" userDrawn="1">
          <p15:clr>
            <a:srgbClr val="F26B43"/>
          </p15:clr>
        </p15:guide>
        <p15:guide id="5" pos="7151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F0EA123-8989-DB4C-ADF4-50395AE2E18B}"/>
              </a:ext>
            </a:extLst>
          </p:cNvPr>
          <p:cNvSpPr/>
          <p:nvPr userDrawn="1"/>
        </p:nvSpPr>
        <p:spPr>
          <a:xfrm>
            <a:off x="0" y="6492873"/>
            <a:ext cx="12192000" cy="3651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0" i="0">
              <a:latin typeface="TeamViewer Sans" panose="0200050000000003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8F9E9-B407-D84D-94D0-4ADAE1DD4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79646"/>
            <a:ext cx="10512425" cy="4386204"/>
          </a:xfrm>
          <a:prstGeom prst="rect">
            <a:avLst/>
          </a:prstGeom>
        </p:spPr>
        <p:txBody>
          <a:bodyPr vert="horz" lIns="0" tIns="45720" rIns="9000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AE91FD58-1D79-A745-B593-846A0BF80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1040" y="6554233"/>
            <a:ext cx="491173" cy="254801"/>
          </a:xfrm>
          <a:prstGeom prst="rect">
            <a:avLst/>
          </a:prstGeom>
        </p:spPr>
        <p:txBody>
          <a:bodyPr rIns="0"/>
          <a:lstStyle>
            <a:lvl1pPr algn="r">
              <a:defRPr sz="1000" b="0" i="0">
                <a:solidFill>
                  <a:schemeClr val="bg1"/>
                </a:solidFill>
                <a:latin typeface="TeamViewer Sans" panose="02000500000000030000" pitchFamily="2" charset="0"/>
                <a:ea typeface="Roboto Light" panose="02000000000000000000" pitchFamily="2" charset="0"/>
              </a:defRPr>
            </a:lvl1pPr>
          </a:lstStyle>
          <a:p>
            <a:fld id="{388DBB24-B0AD-D941-AE4C-C159578321C1}" type="slidenum">
              <a:rPr lang="en-DE" smtClean="0"/>
              <a:pPr/>
              <a:t>‹#›</a:t>
            </a:fld>
            <a:endParaRPr lang="en-DE"/>
          </a:p>
        </p:txBody>
      </p:sp>
      <p:pic>
        <p:nvPicPr>
          <p:cNvPr id="11" name="Graphic 7">
            <a:extLst>
              <a:ext uri="{FF2B5EF4-FFF2-40B4-BE49-F238E27FC236}">
                <a16:creationId xmlns:a16="http://schemas.microsoft.com/office/drawing/2014/main" id="{DA54F64B-F727-4222-88EE-43CC6F6307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38200" y="6597615"/>
            <a:ext cx="1232440" cy="164193"/>
          </a:xfrm>
          <a:prstGeom prst="rect">
            <a:avLst/>
          </a:prstGeom>
        </p:spPr>
      </p:pic>
      <p:sp>
        <p:nvSpPr>
          <p:cNvPr id="13" name="Title Placeholder 12">
            <a:extLst>
              <a:ext uri="{FF2B5EF4-FFF2-40B4-BE49-F238E27FC236}">
                <a16:creationId xmlns:a16="http://schemas.microsoft.com/office/drawing/2014/main" id="{5EE04EE1-ED92-94B0-5E19-4B5617CF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10514012" cy="1449388"/>
          </a:xfrm>
          <a:prstGeom prst="rect">
            <a:avLst/>
          </a:prstGeom>
        </p:spPr>
        <p:txBody>
          <a:bodyPr vert="horz" lIns="0" tIns="45720" rIns="90000" bIns="45720" rtlCol="0" anchor="b" anchorCtr="0">
            <a:noAutofit/>
          </a:bodyPr>
          <a:lstStyle/>
          <a:p>
            <a:r>
              <a:rPr lang="en-GB"/>
              <a:t>Click to edit </a:t>
            </a:r>
            <a:br>
              <a:rPr lang="en-GB"/>
            </a:br>
            <a:r>
              <a:rPr lang="en-GB"/>
              <a:t>Master title style</a:t>
            </a:r>
            <a:endParaRPr lang="en-DE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3B6E02BA-0AFD-C556-B2B9-DE7C49E35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08840" y="6492873"/>
            <a:ext cx="711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chemeClr val="bg1"/>
                </a:solidFill>
                <a:latin typeface="TeamViewer Sans" panose="02000500000000030000" pitchFamily="2" charset="0"/>
              </a:defRPr>
            </a:lvl1pPr>
          </a:lstStyle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6092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TeamViewer Sans Headline" panose="0200050000000003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None/>
        <a:defRPr sz="2400" b="0" i="0" kern="1200">
          <a:solidFill>
            <a:schemeClr val="tx2"/>
          </a:solidFill>
          <a:latin typeface="TeamViewer Sans" panose="02000500000000030000" pitchFamily="2" charset="0"/>
          <a:ea typeface="Roboto Light" panose="02000000000000000000" pitchFamily="2" charset="0"/>
          <a:cs typeface="TeamViewer Sans" panose="02000500000000030000" pitchFamily="2" charset="0"/>
        </a:defRPr>
      </a:lvl1pPr>
      <a:lvl2pPr marL="800100" indent="-198900" algn="l" defTabSz="914400" rtl="0" eaLnBrk="1" latinLnBrk="0" hangingPunct="1">
        <a:lnSpc>
          <a:spcPct val="110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TeamViewer Sans" panose="02000500000000030000" pitchFamily="2" charset="0"/>
          <a:ea typeface="Roboto Light" panose="02000000000000000000" pitchFamily="2" charset="0"/>
          <a:cs typeface="TeamViewer Sans" panose="02000500000000030000" pitchFamily="2" charset="0"/>
        </a:defRPr>
      </a:lvl2pPr>
      <a:lvl3pPr marL="1257300" indent="-198900" algn="l" defTabSz="914400" rtl="0" eaLnBrk="1" latinLnBrk="0" hangingPunct="1">
        <a:lnSpc>
          <a:spcPct val="110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TeamViewer Sans" panose="02000500000000030000" pitchFamily="2" charset="0"/>
          <a:ea typeface="Roboto Light" panose="02000000000000000000" pitchFamily="2" charset="0"/>
          <a:cs typeface="TeamViewer Sans" panose="02000500000000030000" pitchFamily="2" charset="0"/>
        </a:defRPr>
      </a:lvl3pPr>
      <a:lvl4pPr marL="1657350" indent="-198000" algn="l" defTabSz="914400" rtl="0" eaLnBrk="1" latinLnBrk="0" hangingPunct="1">
        <a:lnSpc>
          <a:spcPct val="110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TeamViewer Sans" panose="02000500000000030000" pitchFamily="2" charset="0"/>
          <a:ea typeface="Roboto Light" panose="02000000000000000000" pitchFamily="2" charset="0"/>
          <a:cs typeface="TeamViewer Sans" panose="02000500000000030000" pitchFamily="2" charset="0"/>
        </a:defRPr>
      </a:lvl4pPr>
      <a:lvl5pPr marL="2114550" indent="-198000" algn="l" defTabSz="914400" rtl="0" eaLnBrk="1" latinLnBrk="0" hangingPunct="1">
        <a:lnSpc>
          <a:spcPct val="110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TeamViewer Sans" panose="02000500000000030000" pitchFamily="2" charset="0"/>
          <a:ea typeface="Roboto Light" panose="02000000000000000000" pitchFamily="2" charset="0"/>
          <a:cs typeface="TeamViewer Sans" panose="0200050000000003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" userDrawn="1">
          <p15:clr>
            <a:srgbClr val="F26B43"/>
          </p15:clr>
        </p15:guide>
        <p15:guide id="2" pos="529" userDrawn="1">
          <p15:clr>
            <a:srgbClr val="F26B43"/>
          </p15:clr>
        </p15:guide>
        <p15:guide id="3" orient="horz" pos="3884" userDrawn="1">
          <p15:clr>
            <a:srgbClr val="F26B43"/>
          </p15:clr>
        </p15:guide>
        <p15:guide id="4" orient="horz" pos="913" userDrawn="1">
          <p15:clr>
            <a:srgbClr val="F26B43"/>
          </p15:clr>
        </p15:guide>
        <p15:guide id="5" pos="7151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16459A-F29A-AA34-0FB2-62A6F78CC1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/>
              <a:t>“Searching for the right job”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134052-1DB5-B133-DC5B-A9EE6295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Engineer Workshop</a:t>
            </a:r>
            <a:br>
              <a:rPr lang="en-US" dirty="0"/>
            </a:br>
            <a:r>
              <a:rPr lang="en-US" dirty="0"/>
              <a:t>C++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294B88-F046-7F77-BF60-6EAACD9EC787}"/>
              </a:ext>
            </a:extLst>
          </p:cNvPr>
          <p:cNvSpPr txBox="1"/>
          <p:nvPr/>
        </p:nvSpPr>
        <p:spPr>
          <a:xfrm>
            <a:off x="3032175" y="4663301"/>
            <a:ext cx="610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Stefanos Miliotis (</a:t>
            </a:r>
            <a:r>
              <a:rPr lang="en-US" i="1" dirty="0">
                <a:solidFill>
                  <a:schemeClr val="bg1"/>
                </a:solidFill>
              </a:rPr>
              <a:t>Junior Software Developer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11/10/2024</a:t>
            </a:r>
          </a:p>
        </p:txBody>
      </p:sp>
    </p:spTree>
    <p:extLst>
      <p:ext uri="{BB962C8B-B14F-4D97-AF65-F5344CB8AC3E}">
        <p14:creationId xmlns:p14="http://schemas.microsoft.com/office/powerpoint/2010/main" val="339483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5129A-24CC-2C1A-BB0D-2193C2AE5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 design pattern used in OOP to reduce dependencies and coupling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Benefits:</a:t>
            </a:r>
          </a:p>
          <a:p>
            <a:r>
              <a:rPr lang="en-US" b="1" dirty="0"/>
              <a:t>Inversion of Control (IoC)</a:t>
            </a:r>
            <a:br>
              <a:rPr lang="en-US" dirty="0"/>
            </a:br>
            <a:r>
              <a:rPr lang="en-US" dirty="0"/>
              <a:t>Control over dependency creation is transferred from the class itself to an external entity (</a:t>
            </a:r>
            <a:r>
              <a:rPr lang="en-US" dirty="0" err="1"/>
              <a:t>e.g</a:t>
            </a:r>
            <a:r>
              <a:rPr lang="en-US" dirty="0"/>
              <a:t> a factor, injector).</a:t>
            </a:r>
            <a:br>
              <a:rPr lang="en-US" dirty="0"/>
            </a:br>
            <a:r>
              <a:rPr lang="en-US" dirty="0"/>
              <a:t>Class no longer manages its own dependencies, reduce coupling</a:t>
            </a:r>
          </a:p>
          <a:p>
            <a:r>
              <a:rPr lang="en-US" b="1" dirty="0"/>
              <a:t>Interfaces</a:t>
            </a:r>
            <a:br>
              <a:rPr lang="en-US" dirty="0"/>
            </a:br>
            <a:r>
              <a:rPr lang="en-US" dirty="0"/>
              <a:t>Encourages using interfaces (abstract classes in C++)</a:t>
            </a:r>
          </a:p>
          <a:p>
            <a:r>
              <a:rPr lang="en-US" b="1" dirty="0"/>
              <a:t>Improve Testability</a:t>
            </a:r>
            <a:br>
              <a:rPr lang="en-US" dirty="0"/>
            </a:br>
            <a:r>
              <a:rPr lang="en-US" dirty="0"/>
              <a:t>Use mock or stub dependencies, easier to test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61AFA-15C9-2B88-408C-1C8C04CA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(DI)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A8EA96E-9B6E-2693-3C56-31A3F35B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BB24-B0AD-D941-AE4C-C159578321C1}" type="slidenum">
              <a:rPr lang="en-DE" smtClean="0"/>
              <a:pPr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6095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C49A-9620-BBA1-A98F-AB7F5AA3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E9E96-3416-9472-8A4B-34272004F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4242D-241D-26E0-C8CB-BB2CEE02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BB24-B0AD-D941-AE4C-C159578321C1}" type="slidenum">
              <a:rPr lang="en-DE" smtClean="0"/>
              <a:pPr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908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DC7C6-6DDE-86D4-D041-71F695963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distributed version control system</a:t>
            </a:r>
          </a:p>
          <a:p>
            <a:r>
              <a:rPr lang="en-US" dirty="0"/>
              <a:t>Invented by Linus Torvalds, creator of Linux, 2005</a:t>
            </a:r>
          </a:p>
          <a:p>
            <a:endParaRPr lang="en-US" dirty="0"/>
          </a:p>
          <a:p>
            <a:r>
              <a:rPr lang="en-US" b="1" dirty="0"/>
              <a:t>Bitbucket Cloud</a:t>
            </a:r>
            <a:br>
              <a:rPr lang="en-US" dirty="0"/>
            </a:br>
            <a:r>
              <a:rPr lang="en-US" dirty="0"/>
              <a:t>Git based code hosting and collaboration tool, built for teams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D8F3B-FCFC-C390-B80B-33260166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4A4EE-2C48-E7D3-21DA-C86383E7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BB24-B0AD-D941-AE4C-C159578321C1}" type="slidenum">
              <a:rPr lang="en-DE" smtClean="0"/>
              <a:pPr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977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34B86-DFD2-4D04-B7E6-E50F8C53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Compilers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34898E-860D-4385-8D90-020659F4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BB24-B0AD-D941-AE4C-C159578321C1}" type="slidenum">
              <a:rPr lang="en-DE" smtClean="0"/>
              <a:t>3</a:t>
            </a:fld>
            <a:endParaRPr lang="en-DE" dirty="0"/>
          </a:p>
        </p:txBody>
      </p:sp>
      <p:sp>
        <p:nvSpPr>
          <p:cNvPr id="42" name="Inhaltsplatzhalter 2">
            <a:extLst>
              <a:ext uri="{FF2B5EF4-FFF2-40B4-BE49-F238E27FC236}">
                <a16:creationId xmlns:a16="http://schemas.microsoft.com/office/drawing/2014/main" id="{C96A436E-191B-013F-26DA-1AE1A0AA0EA5}"/>
              </a:ext>
            </a:extLst>
          </p:cNvPr>
          <p:cNvSpPr txBox="1">
            <a:spLocks/>
          </p:cNvSpPr>
          <p:nvPr/>
        </p:nvSpPr>
        <p:spPr>
          <a:xfrm>
            <a:off x="1159056" y="1781428"/>
            <a:ext cx="6938296" cy="4168281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2"/>
                </a:solidFill>
                <a:latin typeface="TeamViewer Sans" panose="02000500000000030000" pitchFamily="2" charset="0"/>
                <a:ea typeface="Roboto Light" panose="02000000000000000000" pitchFamily="2" charset="0"/>
                <a:cs typeface="TeamViewer Sans" panose="02000500000000030000" pitchFamily="2" charset="0"/>
              </a:defRPr>
            </a:lvl1pPr>
            <a:lvl2pPr marL="800100" indent="-1989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TeamViewer Sans" panose="02000500000000030000" pitchFamily="2" charset="0"/>
                <a:ea typeface="Roboto Light" panose="02000000000000000000" pitchFamily="2" charset="0"/>
                <a:cs typeface="TeamViewer Sans" panose="02000500000000030000" pitchFamily="2" charset="0"/>
              </a:defRPr>
            </a:lvl2pPr>
            <a:lvl3pPr marL="1257300" indent="-1989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TeamViewer Sans" panose="02000500000000030000" pitchFamily="2" charset="0"/>
                <a:ea typeface="Roboto Light" panose="02000000000000000000" pitchFamily="2" charset="0"/>
                <a:cs typeface="TeamViewer Sans" panose="02000500000000030000" pitchFamily="2" charset="0"/>
              </a:defRPr>
            </a:lvl3pPr>
            <a:lvl4pPr marL="1657350" indent="-198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TeamViewer Sans" panose="02000500000000030000" pitchFamily="2" charset="0"/>
                <a:ea typeface="Roboto Light" panose="02000000000000000000" pitchFamily="2" charset="0"/>
                <a:cs typeface="TeamViewer Sans" panose="02000500000000030000" pitchFamily="2" charset="0"/>
              </a:defRPr>
            </a:lvl4pPr>
            <a:lvl5pPr marL="2114550" indent="-198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TeamViewer Sans" panose="02000500000000030000" pitchFamily="2" charset="0"/>
                <a:ea typeface="Roboto Light" panose="02000000000000000000" pitchFamily="2" charset="0"/>
                <a:cs typeface="TeamViewer Sans" panose="0200050000000003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endParaRPr lang="en-US" sz="1200" dirty="0">
              <a:latin typeface="TeamViewer Sans"/>
              <a:ea typeface="Roboto Ligh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44F79B-366D-050B-CDE7-00037EFD4E03}"/>
              </a:ext>
            </a:extLst>
          </p:cNvPr>
          <p:cNvSpPr txBox="1"/>
          <p:nvPr/>
        </p:nvSpPr>
        <p:spPr>
          <a:xfrm>
            <a:off x="737937" y="1524001"/>
            <a:ext cx="1061427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Microsoft Visual C++ (MSVC)</a:t>
            </a:r>
            <a:br>
              <a:rPr lang="en-US" dirty="0"/>
            </a:br>
            <a:r>
              <a:rPr lang="en-US" dirty="0"/>
              <a:t>Part of the Microsoft Visual Studio suite optimized for Windows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GCC (GNU Compiler Collection)</a:t>
            </a:r>
            <a:br>
              <a:rPr lang="en-US" b="1" dirty="0"/>
            </a:br>
            <a:r>
              <a:rPr lang="en-US" dirty="0"/>
              <a:t>Widely used on Linux and available for Windows via MinGW or Cygwin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Clang</a:t>
            </a:r>
            <a:br>
              <a:rPr lang="en-US" b="1" dirty="0"/>
            </a:br>
            <a:r>
              <a:rPr lang="en-US" dirty="0"/>
              <a:t>A modern compiler with excellent support for C++ standards;</a:t>
            </a:r>
            <a:br>
              <a:rPr lang="en-US" dirty="0"/>
            </a:br>
            <a:r>
              <a:rPr lang="en-US" dirty="0"/>
              <a:t>available on multiple platforms.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Intel C++ Compiler</a:t>
            </a:r>
            <a:r>
              <a:rPr lang="en-US" dirty="0"/>
              <a:t> Optimized for Intel architectures, often used in high-performance applications.</a:t>
            </a:r>
            <a:endParaRPr lang="en-US" dirty="0">
              <a:solidFill>
                <a:srgbClr val="243B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63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0D14B-2A96-E736-3396-3F2323989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build system generator that helps manage the build process of software projects. </a:t>
            </a:r>
            <a:br>
              <a:rPr lang="en-US" dirty="0"/>
            </a:br>
            <a:r>
              <a:rPr lang="en-US" dirty="0"/>
              <a:t>It uses simple configuration files (CMakeLists.txt) </a:t>
            </a:r>
          </a:p>
          <a:p>
            <a:r>
              <a:rPr lang="en-US" dirty="0"/>
              <a:t>to define project settings, dependencies, and build instructions, allowing for cross-platform compatibility. </a:t>
            </a:r>
          </a:p>
          <a:p>
            <a:br>
              <a:rPr lang="en-US" dirty="0"/>
            </a:br>
            <a:r>
              <a:rPr lang="en-US" dirty="0" err="1"/>
              <a:t>CMake</a:t>
            </a:r>
            <a:r>
              <a:rPr lang="en-US" dirty="0"/>
              <a:t> can generate native build files for various platforms, such as </a:t>
            </a:r>
            <a:r>
              <a:rPr lang="en-US" dirty="0" err="1"/>
              <a:t>Makefiles</a:t>
            </a:r>
            <a:r>
              <a:rPr lang="en-US" dirty="0"/>
              <a:t> for Unix or project files for Visual Studio. </a:t>
            </a:r>
            <a:br>
              <a:rPr lang="en-US" dirty="0"/>
            </a:br>
            <a:r>
              <a:rPr lang="en-US" dirty="0"/>
              <a:t>This ultimately simplifies building and maintaining projects across different environments.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A4211-A2EF-82BD-A68F-B3D26E00C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AC20A-6AB5-CD14-EE1C-C4DB0DEB6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BB24-B0AD-D941-AE4C-C159578321C1}" type="slidenum">
              <a:rPr lang="en-DE" smtClean="0"/>
              <a:pPr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0075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EDD2A-3EDE-8330-380D-D94C1E4BE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-serif-pro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-serif-pro"/>
                <a:ea typeface="+mn-ea"/>
                <a:cs typeface="+mn-cs"/>
              </a:rPr>
              <a:t>ingle Responsibility Principle (SRP)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-serif-pro"/>
                <a:ea typeface="+mn-ea"/>
                <a:cs typeface="+mn-cs"/>
              </a:rPr>
            </a:b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 class should have only one reason to change, meaning it should have only one job or responsibility (high cohesion)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-serif-pro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-serif-pro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-serif-pro"/>
                <a:ea typeface="+mn-ea"/>
                <a:cs typeface="+mn-cs"/>
              </a:rPr>
              <a:t>pen-Closed Principle (OCP)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-serif-pro"/>
                <a:ea typeface="+mn-ea"/>
                <a:cs typeface="+mn-cs"/>
              </a:rPr>
            </a:b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Software entities (classes, modules, functions) should be open for extension but closed for modification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-serif-pro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-serif-pro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-serif-pro"/>
                <a:ea typeface="+mn-ea"/>
                <a:cs typeface="+mn-cs"/>
              </a:rPr>
              <a:t>iskov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-serif-pro"/>
                <a:ea typeface="+mn-ea"/>
                <a:cs typeface="+mn-cs"/>
              </a:rPr>
              <a:t> Substitution Principle (LSP)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-serif-pro"/>
                <a:ea typeface="+mn-ea"/>
                <a:cs typeface="+mn-cs"/>
              </a:rPr>
            </a:b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Objects of a superclass should be replaceable with objects of a subclass without affecting the correctness of the program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-serif-pro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-serif-pro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-serif-pro"/>
                <a:ea typeface="+mn-ea"/>
                <a:cs typeface="+mn-cs"/>
              </a:rPr>
              <a:t>nterface Segregation Principle (ISP)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-serif-pro"/>
                <a:ea typeface="+mn-ea"/>
                <a:cs typeface="+mn-cs"/>
              </a:rPr>
            </a:b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Clients should not be forced to depend on interfaces they do not use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-serif-pro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-serif-pro"/>
                <a:ea typeface="+mn-ea"/>
                <a:cs typeface="+mn-cs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-serif-pro"/>
                <a:ea typeface="+mn-ea"/>
                <a:cs typeface="+mn-cs"/>
              </a:rPr>
              <a:t>ependency Inversion Principle (DIP)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-serif-pro"/>
                <a:ea typeface="+mn-ea"/>
                <a:cs typeface="+mn-cs"/>
              </a:rPr>
            </a:b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High-level modules should not depend on low-level modules. Both should depend on abstractions (interfaces or abstract classes), and abstractions should not depend on details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17B22-0ACB-7E41-A700-81197959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6FC27-CAF9-868E-639E-2A72CB54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BB24-B0AD-D941-AE4C-C159578321C1}" type="slidenum">
              <a:rPr lang="en-DE" smtClean="0"/>
              <a:pPr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7839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E647CEC-3BB4-85BB-77C6-D2630CFE10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919386"/>
              </p:ext>
            </p:extLst>
          </p:nvPr>
        </p:nvGraphicFramePr>
        <p:xfrm>
          <a:off x="838200" y="1773238"/>
          <a:ext cx="105156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6292224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0243928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02086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 by copy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 by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 by 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10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function receives a copy of the original variable.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Changes inside the function don’t affect the original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function operates on the actual variable (via reference).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Any changes to the parameter will modify the original variable.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function gets the memory address (pointer) of the variable.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It can modify the data through the pointer. Null pointers can be handled safely.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5383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C422DCD-5FBC-8462-EAD7-18EAA142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copy, reference, pointer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AE5516-79F7-4A3D-4C23-3242271D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BB24-B0AD-D941-AE4C-C159578321C1}" type="slidenum">
              <a:rPr lang="en-DE" smtClean="0"/>
              <a:pPr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434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9DB13-7AF7-1BB5-413E-75C404E77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pointer-wrapping stack-allocated object. </a:t>
            </a:r>
          </a:p>
          <a:p>
            <a:r>
              <a:rPr lang="en-US" dirty="0"/>
              <a:t>Classes that wrap a pointer, or scoped pointers.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D2D4C-FD41-CC06-A320-5273B24C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Pointers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31635C-8A71-421C-AF49-4EBAAF54B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310688"/>
              </p:ext>
            </p:extLst>
          </p:nvPr>
        </p:nvGraphicFramePr>
        <p:xfrm>
          <a:off x="837040" y="2762650"/>
          <a:ext cx="10382895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0965">
                  <a:extLst>
                    <a:ext uri="{9D8B030D-6E8A-4147-A177-3AD203B41FA5}">
                      <a16:colId xmlns:a16="http://schemas.microsoft.com/office/drawing/2014/main" val="2887554092"/>
                    </a:ext>
                  </a:extLst>
                </a:gridCol>
                <a:gridCol w="3460965">
                  <a:extLst>
                    <a:ext uri="{9D8B030D-6E8A-4147-A177-3AD203B41FA5}">
                      <a16:colId xmlns:a16="http://schemas.microsoft.com/office/drawing/2014/main" val="2608509815"/>
                    </a:ext>
                  </a:extLst>
                </a:gridCol>
                <a:gridCol w="3460965">
                  <a:extLst>
                    <a:ext uri="{9D8B030D-6E8A-4147-A177-3AD203B41FA5}">
                      <a16:colId xmlns:a16="http://schemas.microsoft.com/office/drawing/2014/main" val="2591723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unique_ptr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shared_ptr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weak_ptr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31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Uniquely owns a resource.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Only ONE </a:t>
                      </a:r>
                      <a:r>
                        <a:rPr lang="en-US" b="1" dirty="0" err="1"/>
                        <a:t>unique_ptr</a:t>
                      </a:r>
                      <a:r>
                        <a:rPr lang="en-US" b="1" dirty="0"/>
                        <a:t> </a:t>
                      </a:r>
                      <a:r>
                        <a:rPr lang="en-US" dirty="0"/>
                        <a:t>can point to a resource at a time.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No copy, only move.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shared owners of the same resource.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Reference count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Resource is destroyed when the last </a:t>
                      </a:r>
                      <a:r>
                        <a:rPr lang="en-US" b="1" dirty="0" err="1"/>
                        <a:t>shared_ptr</a:t>
                      </a:r>
                      <a:r>
                        <a:rPr lang="en-US" b="1" dirty="0"/>
                        <a:t> </a:t>
                      </a:r>
                      <a:r>
                        <a:rPr lang="en-US" dirty="0"/>
                        <a:t>is destroyed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Allow copy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No-owning smart pointer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Can access resource managed by </a:t>
                      </a:r>
                      <a:r>
                        <a:rPr lang="en-US" b="1" dirty="0" err="1"/>
                        <a:t>shared_ptr</a:t>
                      </a:r>
                      <a:r>
                        <a:rPr lang="en-US" b="1" dirty="0"/>
                        <a:t> </a:t>
                      </a:r>
                      <a:r>
                        <a:rPr lang="en-US" dirty="0"/>
                        <a:t>without affecting its reference count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It can defect if resource has been deleted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713869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4C55C-87D8-DC83-1227-382DCD9A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BB24-B0AD-D941-AE4C-C159578321C1}" type="slidenum">
              <a:rPr lang="en-DE" smtClean="0"/>
              <a:pPr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515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E57D0-7B9C-1C3C-3E82-E31C4C01B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 as a Member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Compiler needs to know the full definition (of class object) to allocate memory, manage constructor, destructor, copy/move semantics</a:t>
            </a:r>
          </a:p>
          <a:p>
            <a:endParaRPr lang="en-US" dirty="0"/>
          </a:p>
          <a:p>
            <a:r>
              <a:rPr lang="en-US" b="1" dirty="0"/>
              <a:t>Pointer as a Member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Compiler needs to know that the class exists, not full details.</a:t>
            </a:r>
            <a:br>
              <a:rPr lang="en-US" dirty="0"/>
            </a:br>
            <a:r>
              <a:rPr lang="en-US" dirty="0"/>
              <a:t>Pointer is a memory address (usually 4 or 8 bytes)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59042-7560-3C17-6F0E-CB765906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vs Pointer as class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F9E3E-8B78-4EA8-22FD-76DDC8A1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BB24-B0AD-D941-AE4C-C159578321C1}" type="slidenum">
              <a:rPr lang="en-DE" smtClean="0"/>
              <a:pPr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399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AC24D-C325-64E0-79F9-FFEF7F499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Source or header files that have a dependency on each other,</a:t>
            </a:r>
            <a:br>
              <a:rPr lang="en-US" dirty="0"/>
            </a:br>
            <a:r>
              <a:rPr lang="en-US" dirty="0"/>
              <a:t>meaning changes in one file could potentially require recompilation or even changes of the other.</a:t>
            </a:r>
          </a:p>
          <a:p>
            <a:endParaRPr lang="en-US" dirty="0"/>
          </a:p>
          <a:p>
            <a:r>
              <a:rPr lang="en-US" b="1" dirty="0"/>
              <a:t>Tight Coupling</a:t>
            </a:r>
            <a:br>
              <a:rPr lang="en-US" dirty="0"/>
            </a:br>
            <a:r>
              <a:rPr lang="en-US" dirty="0"/>
              <a:t>Include Header (.h) files. Directly dependent each other.</a:t>
            </a:r>
            <a:br>
              <a:rPr lang="en-US" dirty="0"/>
            </a:br>
            <a:r>
              <a:rPr lang="en-US" dirty="0"/>
              <a:t>Any change to header might force the dependent file to be recompiled.</a:t>
            </a:r>
          </a:p>
          <a:p>
            <a:endParaRPr lang="en-US" dirty="0"/>
          </a:p>
          <a:p>
            <a:r>
              <a:rPr lang="en-US" b="1" dirty="0"/>
              <a:t>Loose Coupling</a:t>
            </a:r>
            <a:br>
              <a:rPr lang="en-US" dirty="0"/>
            </a:br>
            <a:r>
              <a:rPr lang="en-US" dirty="0"/>
              <a:t>Forward declarations, declare only the class name</a:t>
            </a:r>
            <a:br>
              <a:rPr lang="en-US" dirty="0"/>
            </a:br>
            <a:r>
              <a:rPr lang="en-US" dirty="0"/>
              <a:t>The files are loosely coupled and won’t need to be recompiled after changes.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05568F-672A-AC84-3260-6F3A4330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893BC-556A-8019-FD4D-B0E95A12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BB24-B0AD-D941-AE4C-C159578321C1}" type="slidenum">
              <a:rPr lang="en-DE" smtClean="0"/>
              <a:pPr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1445083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Dark">
  <a:themeElements>
    <a:clrScheme name="TeamViewer Company">
      <a:dk1>
        <a:srgbClr val="000000"/>
      </a:dk1>
      <a:lt1>
        <a:srgbClr val="FFFFFF"/>
      </a:lt1>
      <a:dk2>
        <a:srgbClr val="000000"/>
      </a:dk2>
      <a:lt2>
        <a:srgbClr val="F7F7F7"/>
      </a:lt2>
      <a:accent1>
        <a:srgbClr val="050952"/>
      </a:accent1>
      <a:accent2>
        <a:srgbClr val="2F56EF"/>
      </a:accent2>
      <a:accent3>
        <a:srgbClr val="712FD4"/>
      </a:accent3>
      <a:accent4>
        <a:srgbClr val="C12B53"/>
      </a:accent4>
      <a:accent5>
        <a:srgbClr val="E9704B"/>
      </a:accent5>
      <a:accent6>
        <a:srgbClr val="2BBAB6"/>
      </a:accent6>
      <a:hlink>
        <a:srgbClr val="3056EF"/>
      </a:hlink>
      <a:folHlink>
        <a:srgbClr val="6583E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7BE3DFEA-3AC0-4538-BCC9-BFA5E98BDEC9}" vid="{AFE090C7-1909-442F-BF39-56D8DA607F5D}"/>
    </a:ext>
  </a:extLst>
</a:theme>
</file>

<file path=ppt/theme/theme2.xml><?xml version="1.0" encoding="utf-8"?>
<a:theme xmlns:a="http://schemas.openxmlformats.org/drawingml/2006/main" name="Master Light">
  <a:themeElements>
    <a:clrScheme name="TeamViewer Company">
      <a:dk1>
        <a:srgbClr val="000000"/>
      </a:dk1>
      <a:lt1>
        <a:srgbClr val="FFFFFF"/>
      </a:lt1>
      <a:dk2>
        <a:srgbClr val="000000"/>
      </a:dk2>
      <a:lt2>
        <a:srgbClr val="F7F7F7"/>
      </a:lt2>
      <a:accent1>
        <a:srgbClr val="050952"/>
      </a:accent1>
      <a:accent2>
        <a:srgbClr val="2F56EF"/>
      </a:accent2>
      <a:accent3>
        <a:srgbClr val="712FD4"/>
      </a:accent3>
      <a:accent4>
        <a:srgbClr val="C12B53"/>
      </a:accent4>
      <a:accent5>
        <a:srgbClr val="E9704B"/>
      </a:accent5>
      <a:accent6>
        <a:srgbClr val="2BBAB6"/>
      </a:accent6>
      <a:hlink>
        <a:srgbClr val="3056EF"/>
      </a:hlink>
      <a:folHlink>
        <a:srgbClr val="6583EF"/>
      </a:folHlink>
    </a:clrScheme>
    <a:fontScheme name="Test">
      <a:majorFont>
        <a:latin typeface="TeamViewer Sans Headline"/>
        <a:ea typeface=""/>
        <a:cs typeface=""/>
      </a:majorFont>
      <a:minorFont>
        <a:latin typeface="TeamView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7BE3DFEA-3AC0-4538-BCC9-BFA5E98BDEC9}" vid="{4564B6A7-E1B8-401D-8537-73F2F1581E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773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source-serif-pro</vt:lpstr>
      <vt:lpstr>Aptos</vt:lpstr>
      <vt:lpstr>Arial</vt:lpstr>
      <vt:lpstr>TeamViewer Sans</vt:lpstr>
      <vt:lpstr>TeamViewer Sans Headline</vt:lpstr>
      <vt:lpstr>Master Dark</vt:lpstr>
      <vt:lpstr>Master Light</vt:lpstr>
      <vt:lpstr>Engineer Workshop C++</vt:lpstr>
      <vt:lpstr>Git</vt:lpstr>
      <vt:lpstr>Cpp Compilers</vt:lpstr>
      <vt:lpstr>CMake</vt:lpstr>
      <vt:lpstr>SOLID</vt:lpstr>
      <vt:lpstr>Pass by copy, reference, pointer</vt:lpstr>
      <vt:lpstr>Smart Pointers</vt:lpstr>
      <vt:lpstr>Object vs Pointer as class members</vt:lpstr>
      <vt:lpstr>Coupling</vt:lpstr>
      <vt:lpstr>Dependency Injection (DI)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Stefanos Miliotis</dc:creator>
  <cp:lastModifiedBy>Stefanos Miliotis</cp:lastModifiedBy>
  <cp:revision>3</cp:revision>
  <dcterms:created xsi:type="dcterms:W3CDTF">2024-09-28T17:12:21Z</dcterms:created>
  <dcterms:modified xsi:type="dcterms:W3CDTF">2024-10-10T12:07:43Z</dcterms:modified>
</cp:coreProperties>
</file>