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9"/>
  </p:notesMasterIdLst>
  <p:handoutMasterIdLst>
    <p:handoutMasterId r:id="rId20"/>
  </p:handoutMasterIdLst>
  <p:sldIdLst>
    <p:sldId id="528" r:id="rId5"/>
    <p:sldId id="549" r:id="rId6"/>
    <p:sldId id="539" r:id="rId7"/>
    <p:sldId id="540" r:id="rId8"/>
    <p:sldId id="541" r:id="rId9"/>
    <p:sldId id="542" r:id="rId10"/>
    <p:sldId id="533" r:id="rId11"/>
    <p:sldId id="534" r:id="rId12"/>
    <p:sldId id="545" r:id="rId13"/>
    <p:sldId id="547" r:id="rId14"/>
    <p:sldId id="544" r:id="rId15"/>
    <p:sldId id="546" r:id="rId16"/>
    <p:sldId id="548" r:id="rId17"/>
    <p:sldId id="530" r:id="rId18"/>
  </p:sldIdLst>
  <p:sldSz cx="12192000" cy="6858000"/>
  <p:notesSz cx="6858000" cy="9144000"/>
  <p:custDataLst>
    <p:tags r:id="rId2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w" initials="sw" lastIdx="4" clrIdx="0">
    <p:extLst>
      <p:ext uri="{19B8F6BF-5375-455C-9EA6-DF929625EA0E}">
        <p15:presenceInfo xmlns:p15="http://schemas.microsoft.com/office/powerpoint/2012/main" userId="sw" providerId="None"/>
      </p:ext>
    </p:extLst>
  </p:cmAuthor>
  <p:cmAuthor id="2" name="Beggiora, Eleonora (GfK)" initials="BE(" lastIdx="40" clrIdx="1">
    <p:extLst>
      <p:ext uri="{19B8F6BF-5375-455C-9EA6-DF929625EA0E}">
        <p15:presenceInfo xmlns:p15="http://schemas.microsoft.com/office/powerpoint/2012/main" userId="S::Eleonora.Beggiora@gfk.com::7cb21c95-c60a-4b84-b767-f9d9a8ee545a" providerId="AD"/>
      </p:ext>
    </p:extLst>
  </p:cmAuthor>
  <p:cmAuthor id="3" name="Christian Kirga" initials="CK" lastIdx="6" clrIdx="2">
    <p:extLst>
      <p:ext uri="{19B8F6BF-5375-455C-9EA6-DF929625EA0E}">
        <p15:presenceInfo xmlns:p15="http://schemas.microsoft.com/office/powerpoint/2012/main" userId="Christian Kirg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295BB5-C7BE-4FFF-932F-2D00B31DE102}" v="78" dt="2022-01-25T09:56:32.875"/>
  </p1510:revLst>
</p1510:revInfo>
</file>

<file path=ppt/tableStyles.xml><?xml version="1.0" encoding="utf-8"?>
<a:tblStyleLst xmlns:a="http://schemas.openxmlformats.org/drawingml/2006/main" def="{C115FB49-3FBE-41CF-8DFC-A938FE5134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115FB49-3FBE-41CF-8DFC-A938FE5134F0}" styleName="GfK">
    <a:wholeTbl>
      <a:tcTxStyle>
        <a:fontRef idx="minor">
          <a:scrgbClr r="0" g="0" b="0"/>
        </a:fontRef>
        <a:schemeClr val="tx1"/>
      </a:tcTxStyle>
      <a:tcStyle>
        <a:tcBdr>
          <a:left>
            <a:ln>
              <a:noFill/>
            </a:ln>
          </a:left>
          <a:right>
            <a:ln>
              <a:noFill/>
            </a:ln>
          </a:right>
          <a:top>
            <a:ln>
              <a:noFill/>
            </a:ln>
          </a:top>
          <a:bottom>
            <a:ln>
              <a:noFill/>
            </a:ln>
          </a:bottom>
          <a:insideH>
            <a:ln w="6350" cmpd="sng">
              <a:solidFill>
                <a:schemeClr val="tx1"/>
              </a:solid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3324" autoAdjust="0"/>
  </p:normalViewPr>
  <p:slideViewPr>
    <p:cSldViewPr showGuides="1">
      <p:cViewPr varScale="1">
        <p:scale>
          <a:sx n="72" d="100"/>
          <a:sy n="72" d="100"/>
        </p:scale>
        <p:origin x="660" y="66"/>
      </p:cViewPr>
      <p:guideLst/>
    </p:cSldViewPr>
  </p:slideViewPr>
  <p:notesTextViewPr>
    <p:cViewPr>
      <p:scale>
        <a:sx n="1" d="1"/>
        <a:sy n="1" d="1"/>
      </p:scale>
      <p:origin x="0" y="0"/>
    </p:cViewPr>
  </p:notesTextViewPr>
  <p:sorterViewPr>
    <p:cViewPr>
      <p:scale>
        <a:sx n="50" d="100"/>
        <a:sy n="50" d="100"/>
      </p:scale>
      <p:origin x="0" y="0"/>
    </p:cViewPr>
  </p:sorterViewPr>
  <p:notesViewPr>
    <p:cSldViewPr showGuides="1">
      <p:cViewPr varScale="1">
        <p:scale>
          <a:sx n="80" d="100"/>
          <a:sy n="80" d="100"/>
        </p:scale>
        <p:origin x="391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lach, Georgia (GfK)" userId="057ab3f0-1b8d-48ac-ab0d-51c13ec29626" providerId="ADAL" clId="{6D295BB5-C7BE-4FFF-932F-2D00B31DE102}"/>
    <pc:docChg chg="undo custSel addSld delSld modSld sldOrd modMainMaster">
      <pc:chgData name="Malach, Georgia (GfK)" userId="057ab3f0-1b8d-48ac-ab0d-51c13ec29626" providerId="ADAL" clId="{6D295BB5-C7BE-4FFF-932F-2D00B31DE102}" dt="2022-01-25T10:01:46.745" v="8431" actId="313"/>
      <pc:docMkLst>
        <pc:docMk/>
      </pc:docMkLst>
      <pc:sldChg chg="del">
        <pc:chgData name="Malach, Georgia (GfK)" userId="057ab3f0-1b8d-48ac-ab0d-51c13ec29626" providerId="ADAL" clId="{6D295BB5-C7BE-4FFF-932F-2D00B31DE102}" dt="2022-01-11T09:15:05.701" v="70" actId="47"/>
        <pc:sldMkLst>
          <pc:docMk/>
          <pc:sldMk cId="3640691128" sldId="323"/>
        </pc:sldMkLst>
      </pc:sldChg>
      <pc:sldChg chg="delSp modSp mod">
        <pc:chgData name="Malach, Georgia (GfK)" userId="057ab3f0-1b8d-48ac-ab0d-51c13ec29626" providerId="ADAL" clId="{6D295BB5-C7BE-4FFF-932F-2D00B31DE102}" dt="2022-01-11T08:45:16.393" v="69" actId="478"/>
        <pc:sldMkLst>
          <pc:docMk/>
          <pc:sldMk cId="247008633" sldId="528"/>
        </pc:sldMkLst>
        <pc:spChg chg="mod">
          <ac:chgData name="Malach, Georgia (GfK)" userId="057ab3f0-1b8d-48ac-ab0d-51c13ec29626" providerId="ADAL" clId="{6D295BB5-C7BE-4FFF-932F-2D00B31DE102}" dt="2022-01-11T08:45:05.442" v="53" actId="20577"/>
          <ac:spMkLst>
            <pc:docMk/>
            <pc:sldMk cId="247008633" sldId="528"/>
            <ac:spMk id="5" creationId="{BB221C0D-6CBE-4A88-883F-B929C3D08064}"/>
          </ac:spMkLst>
        </pc:spChg>
        <pc:spChg chg="del">
          <ac:chgData name="Malach, Georgia (GfK)" userId="057ab3f0-1b8d-48ac-ab0d-51c13ec29626" providerId="ADAL" clId="{6D295BB5-C7BE-4FFF-932F-2D00B31DE102}" dt="2022-01-11T08:45:09.749" v="54" actId="478"/>
          <ac:spMkLst>
            <pc:docMk/>
            <pc:sldMk cId="247008633" sldId="528"/>
            <ac:spMk id="6" creationId="{6E53D2DF-B1AF-429D-9FAB-C1B0367D4127}"/>
          </ac:spMkLst>
        </pc:spChg>
        <pc:spChg chg="mod">
          <ac:chgData name="Malach, Georgia (GfK)" userId="057ab3f0-1b8d-48ac-ab0d-51c13ec29626" providerId="ADAL" clId="{6D295BB5-C7BE-4FFF-932F-2D00B31DE102}" dt="2022-01-11T08:45:13.672" v="68" actId="20577"/>
          <ac:spMkLst>
            <pc:docMk/>
            <pc:sldMk cId="247008633" sldId="528"/>
            <ac:spMk id="7" creationId="{125D9598-4477-4FFD-ACF3-1442A5C049DF}"/>
          </ac:spMkLst>
        </pc:spChg>
        <pc:spChg chg="del">
          <ac:chgData name="Malach, Georgia (GfK)" userId="057ab3f0-1b8d-48ac-ab0d-51c13ec29626" providerId="ADAL" clId="{6D295BB5-C7BE-4FFF-932F-2D00B31DE102}" dt="2022-01-11T08:45:16.393" v="69" actId="478"/>
          <ac:spMkLst>
            <pc:docMk/>
            <pc:sldMk cId="247008633" sldId="528"/>
            <ac:spMk id="8" creationId="{F8599B8F-E024-4DE0-B070-5D1ED1CFB83B}"/>
          </ac:spMkLst>
        </pc:spChg>
      </pc:sldChg>
      <pc:sldChg chg="addSp delSp modSp del mod">
        <pc:chgData name="Malach, Georgia (GfK)" userId="057ab3f0-1b8d-48ac-ab0d-51c13ec29626" providerId="ADAL" clId="{6D295BB5-C7BE-4FFF-932F-2D00B31DE102}" dt="2022-01-24T11:16:15.264" v="3785" actId="47"/>
        <pc:sldMkLst>
          <pc:docMk/>
          <pc:sldMk cId="2392941950" sldId="529"/>
        </pc:sldMkLst>
        <pc:spChg chg="mod">
          <ac:chgData name="Malach, Georgia (GfK)" userId="057ab3f0-1b8d-48ac-ab0d-51c13ec29626" providerId="ADAL" clId="{6D295BB5-C7BE-4FFF-932F-2D00B31DE102}" dt="2022-01-11T09:15:29.548" v="99" actId="20577"/>
          <ac:spMkLst>
            <pc:docMk/>
            <pc:sldMk cId="2392941950" sldId="529"/>
            <ac:spMk id="2" creationId="{FA837227-2EF7-4BE2-9DA4-09294C646AE6}"/>
          </ac:spMkLst>
        </pc:spChg>
        <pc:spChg chg="del">
          <ac:chgData name="Malach, Georgia (GfK)" userId="057ab3f0-1b8d-48ac-ab0d-51c13ec29626" providerId="ADAL" clId="{6D295BB5-C7BE-4FFF-932F-2D00B31DE102}" dt="2022-01-11T09:15:24.821" v="84" actId="478"/>
          <ac:spMkLst>
            <pc:docMk/>
            <pc:sldMk cId="2392941950" sldId="529"/>
            <ac:spMk id="3" creationId="{290A5AB6-293C-4245-B651-2AF423E787B9}"/>
          </ac:spMkLst>
        </pc:spChg>
        <pc:spChg chg="mod">
          <ac:chgData name="Malach, Georgia (GfK)" userId="057ab3f0-1b8d-48ac-ab0d-51c13ec29626" providerId="ADAL" clId="{6D295BB5-C7BE-4FFF-932F-2D00B31DE102}" dt="2022-01-12T09:40:42.947" v="3045" actId="20577"/>
          <ac:spMkLst>
            <pc:docMk/>
            <pc:sldMk cId="2392941950" sldId="529"/>
            <ac:spMk id="4" creationId="{F7B2AF25-D45E-462B-AA94-9BB220869506}"/>
          </ac:spMkLst>
        </pc:spChg>
        <pc:graphicFrameChg chg="add del mod modGraphic">
          <ac:chgData name="Malach, Georgia (GfK)" userId="057ab3f0-1b8d-48ac-ab0d-51c13ec29626" providerId="ADAL" clId="{6D295BB5-C7BE-4FFF-932F-2D00B31DE102}" dt="2022-01-24T11:16:03.447" v="3782" actId="21"/>
          <ac:graphicFrameMkLst>
            <pc:docMk/>
            <pc:sldMk cId="2392941950" sldId="529"/>
            <ac:graphicFrameMk id="8" creationId="{A98ADD72-9CCB-418D-829D-5CFB96BCBB1B}"/>
          </ac:graphicFrameMkLst>
        </pc:graphicFrameChg>
      </pc:sldChg>
      <pc:sldChg chg="modSp mod">
        <pc:chgData name="Malach, Georgia (GfK)" userId="057ab3f0-1b8d-48ac-ab0d-51c13ec29626" providerId="ADAL" clId="{6D295BB5-C7BE-4FFF-932F-2D00B31DE102}" dt="2022-01-24T13:05:09.047" v="7550" actId="20577"/>
        <pc:sldMkLst>
          <pc:docMk/>
          <pc:sldMk cId="2480546841" sldId="530"/>
        </pc:sldMkLst>
        <pc:spChg chg="mod">
          <ac:chgData name="Malach, Georgia (GfK)" userId="057ab3f0-1b8d-48ac-ab0d-51c13ec29626" providerId="ADAL" clId="{6D295BB5-C7BE-4FFF-932F-2D00B31DE102}" dt="2022-01-24T13:05:09.047" v="7550" actId="20577"/>
          <ac:spMkLst>
            <pc:docMk/>
            <pc:sldMk cId="2480546841" sldId="530"/>
            <ac:spMk id="5" creationId="{5A1FBAF2-5B03-40CF-8F94-DB872AAF588A}"/>
          </ac:spMkLst>
        </pc:spChg>
      </pc:sldChg>
      <pc:sldChg chg="del">
        <pc:chgData name="Malach, Georgia (GfK)" userId="057ab3f0-1b8d-48ac-ab0d-51c13ec29626" providerId="ADAL" clId="{6D295BB5-C7BE-4FFF-932F-2D00B31DE102}" dt="2022-01-11T09:15:06.809" v="71" actId="47"/>
        <pc:sldMkLst>
          <pc:docMk/>
          <pc:sldMk cId="3142919216" sldId="531"/>
        </pc:sldMkLst>
      </pc:sldChg>
      <pc:sldChg chg="new del">
        <pc:chgData name="Malach, Georgia (GfK)" userId="057ab3f0-1b8d-48ac-ab0d-51c13ec29626" providerId="ADAL" clId="{6D295BB5-C7BE-4FFF-932F-2D00B31DE102}" dt="2022-01-11T09:26:17.658" v="625" actId="47"/>
        <pc:sldMkLst>
          <pc:docMk/>
          <pc:sldMk cId="3733407260" sldId="531"/>
        </pc:sldMkLst>
      </pc:sldChg>
      <pc:sldChg chg="delSp modSp add del mod">
        <pc:chgData name="Malach, Georgia (GfK)" userId="057ab3f0-1b8d-48ac-ab0d-51c13ec29626" providerId="ADAL" clId="{6D295BB5-C7BE-4FFF-932F-2D00B31DE102}" dt="2022-01-24T11:34:43.946" v="3915" actId="47"/>
        <pc:sldMkLst>
          <pc:docMk/>
          <pc:sldMk cId="2200555828" sldId="532"/>
        </pc:sldMkLst>
        <pc:spChg chg="mod">
          <ac:chgData name="Malach, Georgia (GfK)" userId="057ab3f0-1b8d-48ac-ab0d-51c13ec29626" providerId="ADAL" clId="{6D295BB5-C7BE-4FFF-932F-2D00B31DE102}" dt="2022-01-11T09:27:57.853" v="661" actId="20577"/>
          <ac:spMkLst>
            <pc:docMk/>
            <pc:sldMk cId="2200555828" sldId="532"/>
            <ac:spMk id="2" creationId="{FA837227-2EF7-4BE2-9DA4-09294C646AE6}"/>
          </ac:spMkLst>
        </pc:spChg>
        <pc:spChg chg="mod">
          <ac:chgData name="Malach, Georgia (GfK)" userId="057ab3f0-1b8d-48ac-ab0d-51c13ec29626" providerId="ADAL" clId="{6D295BB5-C7BE-4FFF-932F-2D00B31DE102}" dt="2022-01-24T11:29:43.982" v="3866" actId="20577"/>
          <ac:spMkLst>
            <pc:docMk/>
            <pc:sldMk cId="2200555828" sldId="532"/>
            <ac:spMk id="4" creationId="{F7B2AF25-D45E-462B-AA94-9BB220869506}"/>
          </ac:spMkLst>
        </pc:spChg>
        <pc:graphicFrameChg chg="del">
          <ac:chgData name="Malach, Georgia (GfK)" userId="057ab3f0-1b8d-48ac-ab0d-51c13ec29626" providerId="ADAL" clId="{6D295BB5-C7BE-4FFF-932F-2D00B31DE102}" dt="2022-01-11T09:28:01.218" v="662" actId="478"/>
          <ac:graphicFrameMkLst>
            <pc:docMk/>
            <pc:sldMk cId="2200555828" sldId="532"/>
            <ac:graphicFrameMk id="8" creationId="{A98ADD72-9CCB-418D-829D-5CFB96BCBB1B}"/>
          </ac:graphicFrameMkLst>
        </pc:graphicFrameChg>
      </pc:sldChg>
      <pc:sldChg chg="addSp delSp modSp add mod">
        <pc:chgData name="Malach, Georgia (GfK)" userId="057ab3f0-1b8d-48ac-ab0d-51c13ec29626" providerId="ADAL" clId="{6D295BB5-C7BE-4FFF-932F-2D00B31DE102}" dt="2022-01-25T09:55:39.905" v="8318" actId="478"/>
        <pc:sldMkLst>
          <pc:docMk/>
          <pc:sldMk cId="71669393" sldId="533"/>
        </pc:sldMkLst>
        <pc:spChg chg="mod">
          <ac:chgData name="Malach, Georgia (GfK)" userId="057ab3f0-1b8d-48ac-ab0d-51c13ec29626" providerId="ADAL" clId="{6D295BB5-C7BE-4FFF-932F-2D00B31DE102}" dt="2022-01-24T11:54:18.256" v="4415" actId="20577"/>
          <ac:spMkLst>
            <pc:docMk/>
            <pc:sldMk cId="71669393" sldId="533"/>
            <ac:spMk id="2" creationId="{FA837227-2EF7-4BE2-9DA4-09294C646AE6}"/>
          </ac:spMkLst>
        </pc:spChg>
        <pc:spChg chg="add del">
          <ac:chgData name="Malach, Georgia (GfK)" userId="057ab3f0-1b8d-48ac-ab0d-51c13ec29626" providerId="ADAL" clId="{6D295BB5-C7BE-4FFF-932F-2D00B31DE102}" dt="2022-01-11T09:51:41.526" v="1622"/>
          <ac:spMkLst>
            <pc:docMk/>
            <pc:sldMk cId="71669393" sldId="533"/>
            <ac:spMk id="3" creationId="{48E879B4-93FC-4EA6-BC9E-058CF8FB6BB7}"/>
          </ac:spMkLst>
        </pc:spChg>
        <pc:spChg chg="mod">
          <ac:chgData name="Malach, Georgia (GfK)" userId="057ab3f0-1b8d-48ac-ab0d-51c13ec29626" providerId="ADAL" clId="{6D295BB5-C7BE-4FFF-932F-2D00B31DE102}" dt="2022-01-24T12:35:27.778" v="5539" actId="20577"/>
          <ac:spMkLst>
            <pc:docMk/>
            <pc:sldMk cId="71669393" sldId="533"/>
            <ac:spMk id="4" creationId="{F7B2AF25-D45E-462B-AA94-9BB220869506}"/>
          </ac:spMkLst>
        </pc:spChg>
        <pc:spChg chg="del">
          <ac:chgData name="Malach, Georgia (GfK)" userId="057ab3f0-1b8d-48ac-ab0d-51c13ec29626" providerId="ADAL" clId="{6D295BB5-C7BE-4FFF-932F-2D00B31DE102}" dt="2022-01-25T09:55:35.424" v="8316" actId="478"/>
          <ac:spMkLst>
            <pc:docMk/>
            <pc:sldMk cId="71669393" sldId="533"/>
            <ac:spMk id="5" creationId="{D95D1A1C-8908-459D-BC79-82973AE7D41B}"/>
          </ac:spMkLst>
        </pc:spChg>
        <pc:spChg chg="del mod">
          <ac:chgData name="Malach, Georgia (GfK)" userId="057ab3f0-1b8d-48ac-ab0d-51c13ec29626" providerId="ADAL" clId="{6D295BB5-C7BE-4FFF-932F-2D00B31DE102}" dt="2022-01-25T09:55:39.905" v="8318" actId="478"/>
          <ac:spMkLst>
            <pc:docMk/>
            <pc:sldMk cId="71669393" sldId="533"/>
            <ac:spMk id="7" creationId="{AFDB41B4-AB77-403E-9D08-77C19F79EE6B}"/>
          </ac:spMkLst>
        </pc:spChg>
        <pc:spChg chg="add del mod">
          <ac:chgData name="Malach, Georgia (GfK)" userId="057ab3f0-1b8d-48ac-ab0d-51c13ec29626" providerId="ADAL" clId="{6D295BB5-C7BE-4FFF-932F-2D00B31DE102}" dt="2022-01-11T09:51:40.899" v="1621"/>
          <ac:spMkLst>
            <pc:docMk/>
            <pc:sldMk cId="71669393" sldId="533"/>
            <ac:spMk id="8" creationId="{10D5BE7B-8615-4335-A52A-F421811020CD}"/>
          </ac:spMkLst>
        </pc:spChg>
      </pc:sldChg>
      <pc:sldChg chg="addSp delSp modSp add mod">
        <pc:chgData name="Malach, Georgia (GfK)" userId="057ab3f0-1b8d-48ac-ab0d-51c13ec29626" providerId="ADAL" clId="{6D295BB5-C7BE-4FFF-932F-2D00B31DE102}" dt="2022-01-24T12:38:01.632" v="5559" actId="14100"/>
        <pc:sldMkLst>
          <pc:docMk/>
          <pc:sldMk cId="1263829205" sldId="534"/>
        </pc:sldMkLst>
        <pc:spChg chg="mod">
          <ac:chgData name="Malach, Georgia (GfK)" userId="057ab3f0-1b8d-48ac-ab0d-51c13ec29626" providerId="ADAL" clId="{6D295BB5-C7BE-4FFF-932F-2D00B31DE102}" dt="2022-01-24T11:51:37.898" v="4296" actId="255"/>
          <ac:spMkLst>
            <pc:docMk/>
            <pc:sldMk cId="1263829205" sldId="534"/>
            <ac:spMk id="2" creationId="{FA837227-2EF7-4BE2-9DA4-09294C646AE6}"/>
          </ac:spMkLst>
        </pc:spChg>
        <pc:spChg chg="add del">
          <ac:chgData name="Malach, Georgia (GfK)" userId="057ab3f0-1b8d-48ac-ab0d-51c13ec29626" providerId="ADAL" clId="{6D295BB5-C7BE-4FFF-932F-2D00B31DE102}" dt="2022-01-11T10:07:43.161" v="1890"/>
          <ac:spMkLst>
            <pc:docMk/>
            <pc:sldMk cId="1263829205" sldId="534"/>
            <ac:spMk id="3" creationId="{68269FD2-0784-4115-97FA-12ACFCFB4C3C}"/>
          </ac:spMkLst>
        </pc:spChg>
        <pc:spChg chg="add del mod">
          <ac:chgData name="Malach, Georgia (GfK)" userId="057ab3f0-1b8d-48ac-ab0d-51c13ec29626" providerId="ADAL" clId="{6D295BB5-C7BE-4FFF-932F-2D00B31DE102}" dt="2022-01-24T12:36:38.583" v="5543" actId="11529"/>
          <ac:spMkLst>
            <pc:docMk/>
            <pc:sldMk cId="1263829205" sldId="534"/>
            <ac:spMk id="3" creationId="{FBBA41E2-77C6-4986-9D45-9495DDC8E1F8}"/>
          </ac:spMkLst>
        </pc:spChg>
        <pc:spChg chg="add del mod">
          <ac:chgData name="Malach, Georgia (GfK)" userId="057ab3f0-1b8d-48ac-ab0d-51c13ec29626" providerId="ADAL" clId="{6D295BB5-C7BE-4FFF-932F-2D00B31DE102}" dt="2022-01-24T12:37:32.725" v="5553" actId="11529"/>
          <ac:spMkLst>
            <pc:docMk/>
            <pc:sldMk cId="1263829205" sldId="534"/>
            <ac:spMk id="4" creationId="{F2AEBABE-C11B-4BD2-96CE-E985786E3849}"/>
          </ac:spMkLst>
        </pc:spChg>
        <pc:spChg chg="del">
          <ac:chgData name="Malach, Georgia (GfK)" userId="057ab3f0-1b8d-48ac-ab0d-51c13ec29626" providerId="ADAL" clId="{6D295BB5-C7BE-4FFF-932F-2D00B31DE102}" dt="2022-01-11T10:08:42.785" v="1892" actId="478"/>
          <ac:spMkLst>
            <pc:docMk/>
            <pc:sldMk cId="1263829205" sldId="534"/>
            <ac:spMk id="4" creationId="{F7B2AF25-D45E-462B-AA94-9BB220869506}"/>
          </ac:spMkLst>
        </pc:spChg>
        <pc:spChg chg="del">
          <ac:chgData name="Malach, Georgia (GfK)" userId="057ab3f0-1b8d-48ac-ab0d-51c13ec29626" providerId="ADAL" clId="{6D295BB5-C7BE-4FFF-932F-2D00B31DE102}" dt="2022-01-11T10:08:49.507" v="1895" actId="478"/>
          <ac:spMkLst>
            <pc:docMk/>
            <pc:sldMk cId="1263829205" sldId="534"/>
            <ac:spMk id="5" creationId="{D95D1A1C-8908-459D-BC79-82973AE7D41B}"/>
          </ac:spMkLst>
        </pc:spChg>
        <pc:spChg chg="add mod">
          <ac:chgData name="Malach, Georgia (GfK)" userId="057ab3f0-1b8d-48ac-ab0d-51c13ec29626" providerId="ADAL" clId="{6D295BB5-C7BE-4FFF-932F-2D00B31DE102}" dt="2022-01-24T12:38:01.632" v="5559" actId="14100"/>
          <ac:spMkLst>
            <pc:docMk/>
            <pc:sldMk cId="1263829205" sldId="534"/>
            <ac:spMk id="5" creationId="{DD1BBC18-5BEB-4E5D-B249-A7D728B86702}"/>
          </ac:spMkLst>
        </pc:spChg>
        <pc:spChg chg="add del mod">
          <ac:chgData name="Malach, Georgia (GfK)" userId="057ab3f0-1b8d-48ac-ab0d-51c13ec29626" providerId="ADAL" clId="{6D295BB5-C7BE-4FFF-932F-2D00B31DE102}" dt="2022-01-24T12:22:26.798" v="5043"/>
          <ac:spMkLst>
            <pc:docMk/>
            <pc:sldMk cId="1263829205" sldId="534"/>
            <ac:spMk id="7" creationId="{2ECE4EDF-CF4E-41B9-816F-D8EF280DBD4E}"/>
          </ac:spMkLst>
        </pc:spChg>
        <pc:spChg chg="del mod">
          <ac:chgData name="Malach, Georgia (GfK)" userId="057ab3f0-1b8d-48ac-ab0d-51c13ec29626" providerId="ADAL" clId="{6D295BB5-C7BE-4FFF-932F-2D00B31DE102}" dt="2022-01-11T10:08:55.200" v="1897" actId="478"/>
          <ac:spMkLst>
            <pc:docMk/>
            <pc:sldMk cId="1263829205" sldId="534"/>
            <ac:spMk id="7" creationId="{AFDB41B4-AB77-403E-9D08-77C19F79EE6B}"/>
          </ac:spMkLst>
        </pc:spChg>
        <pc:spChg chg="add del mod">
          <ac:chgData name="Malach, Georgia (GfK)" userId="057ab3f0-1b8d-48ac-ab0d-51c13ec29626" providerId="ADAL" clId="{6D295BB5-C7BE-4FFF-932F-2D00B31DE102}" dt="2022-01-11T10:08:45.674" v="1894" actId="478"/>
          <ac:spMkLst>
            <pc:docMk/>
            <pc:sldMk cId="1263829205" sldId="534"/>
            <ac:spMk id="13" creationId="{127E9034-A505-43CF-B7CD-94463E9BC0B6}"/>
          </ac:spMkLst>
        </pc:spChg>
        <pc:picChg chg="add mod">
          <ac:chgData name="Malach, Georgia (GfK)" userId="057ab3f0-1b8d-48ac-ab0d-51c13ec29626" providerId="ADAL" clId="{6D295BB5-C7BE-4FFF-932F-2D00B31DE102}" dt="2022-01-24T12:37:56.796" v="5557" actId="1076"/>
          <ac:picMkLst>
            <pc:docMk/>
            <pc:sldMk cId="1263829205" sldId="534"/>
            <ac:picMk id="9" creationId="{63933250-D1E2-4173-8596-4BF74D5B2284}"/>
          </ac:picMkLst>
        </pc:picChg>
      </pc:sldChg>
      <pc:sldChg chg="modSp new del mod">
        <pc:chgData name="Malach, Georgia (GfK)" userId="057ab3f0-1b8d-48ac-ab0d-51c13ec29626" providerId="ADAL" clId="{6D295BB5-C7BE-4FFF-932F-2D00B31DE102}" dt="2022-01-12T09:32:12.098" v="2077" actId="47"/>
        <pc:sldMkLst>
          <pc:docMk/>
          <pc:sldMk cId="3406591183" sldId="535"/>
        </pc:sldMkLst>
        <pc:spChg chg="mod">
          <ac:chgData name="Malach, Georgia (GfK)" userId="057ab3f0-1b8d-48ac-ab0d-51c13ec29626" providerId="ADAL" clId="{6D295BB5-C7BE-4FFF-932F-2D00B31DE102}" dt="2022-01-11T11:15:33.127" v="1978" actId="20577"/>
          <ac:spMkLst>
            <pc:docMk/>
            <pc:sldMk cId="3406591183" sldId="535"/>
            <ac:spMk id="5" creationId="{3B17E5B7-4627-47B8-9059-105D8D3BBA94}"/>
          </ac:spMkLst>
        </pc:spChg>
      </pc:sldChg>
      <pc:sldChg chg="modSp new del mod">
        <pc:chgData name="Malach, Georgia (GfK)" userId="057ab3f0-1b8d-48ac-ab0d-51c13ec29626" providerId="ADAL" clId="{6D295BB5-C7BE-4FFF-932F-2D00B31DE102}" dt="2022-01-24T12:59:43.524" v="6673" actId="47"/>
        <pc:sldMkLst>
          <pc:docMk/>
          <pc:sldMk cId="756712538" sldId="536"/>
        </pc:sldMkLst>
        <pc:spChg chg="mod">
          <ac:chgData name="Malach, Georgia (GfK)" userId="057ab3f0-1b8d-48ac-ab0d-51c13ec29626" providerId="ADAL" clId="{6D295BB5-C7BE-4FFF-932F-2D00B31DE102}" dt="2022-01-11T11:16:00.011" v="2011" actId="20577"/>
          <ac:spMkLst>
            <pc:docMk/>
            <pc:sldMk cId="756712538" sldId="536"/>
            <ac:spMk id="5" creationId="{1CCE028F-2022-4B9A-9311-9DCEED253589}"/>
          </ac:spMkLst>
        </pc:spChg>
      </pc:sldChg>
      <pc:sldChg chg="modSp new del mod">
        <pc:chgData name="Malach, Georgia (GfK)" userId="057ab3f0-1b8d-48ac-ab0d-51c13ec29626" providerId="ADAL" clId="{6D295BB5-C7BE-4FFF-932F-2D00B31DE102}" dt="2022-01-24T12:26:32.296" v="5506" actId="47"/>
        <pc:sldMkLst>
          <pc:docMk/>
          <pc:sldMk cId="2111624298" sldId="537"/>
        </pc:sldMkLst>
        <pc:spChg chg="mod">
          <ac:chgData name="Malach, Georgia (GfK)" userId="057ab3f0-1b8d-48ac-ab0d-51c13ec29626" providerId="ADAL" clId="{6D295BB5-C7BE-4FFF-932F-2D00B31DE102}" dt="2022-01-11T11:16:20.820" v="2035" actId="20577"/>
          <ac:spMkLst>
            <pc:docMk/>
            <pc:sldMk cId="2111624298" sldId="537"/>
            <ac:spMk id="2" creationId="{4EF8EB16-6767-4E11-A81B-614F3B077729}"/>
          </ac:spMkLst>
        </pc:spChg>
        <pc:spChg chg="mod">
          <ac:chgData name="Malach, Georgia (GfK)" userId="057ab3f0-1b8d-48ac-ab0d-51c13ec29626" providerId="ADAL" clId="{6D295BB5-C7BE-4FFF-932F-2D00B31DE102}" dt="2022-01-12T09:42:58.656" v="3252" actId="20577"/>
          <ac:spMkLst>
            <pc:docMk/>
            <pc:sldMk cId="2111624298" sldId="537"/>
            <ac:spMk id="4" creationId="{E214883E-F4A2-483E-8C19-1896CAB7EF76}"/>
          </ac:spMkLst>
        </pc:spChg>
      </pc:sldChg>
      <pc:sldChg chg="modSp new del mod">
        <pc:chgData name="Malach, Georgia (GfK)" userId="057ab3f0-1b8d-48ac-ab0d-51c13ec29626" providerId="ADAL" clId="{6D295BB5-C7BE-4FFF-932F-2D00B31DE102}" dt="2022-01-24T12:26:35.999" v="5507" actId="47"/>
        <pc:sldMkLst>
          <pc:docMk/>
          <pc:sldMk cId="1570044579" sldId="538"/>
        </pc:sldMkLst>
        <pc:spChg chg="mod">
          <ac:chgData name="Malach, Georgia (GfK)" userId="057ab3f0-1b8d-48ac-ab0d-51c13ec29626" providerId="ADAL" clId="{6D295BB5-C7BE-4FFF-932F-2D00B31DE102}" dt="2022-01-11T11:16:40.165" v="2076" actId="20577"/>
          <ac:spMkLst>
            <pc:docMk/>
            <pc:sldMk cId="1570044579" sldId="538"/>
            <ac:spMk id="2" creationId="{BF2C4439-101A-48DB-8A97-D3E05DDD0125}"/>
          </ac:spMkLst>
        </pc:spChg>
      </pc:sldChg>
      <pc:sldChg chg="addSp delSp modSp add mod">
        <pc:chgData name="Malach, Georgia (GfK)" userId="057ab3f0-1b8d-48ac-ab0d-51c13ec29626" providerId="ADAL" clId="{6D295BB5-C7BE-4FFF-932F-2D00B31DE102}" dt="2022-01-25T09:41:04.135" v="8080" actId="20577"/>
        <pc:sldMkLst>
          <pc:docMk/>
          <pc:sldMk cId="3416297070" sldId="539"/>
        </pc:sldMkLst>
        <pc:spChg chg="mod">
          <ac:chgData name="Malach, Georgia (GfK)" userId="057ab3f0-1b8d-48ac-ab0d-51c13ec29626" providerId="ADAL" clId="{6D295BB5-C7BE-4FFF-932F-2D00B31DE102}" dt="2022-01-24T11:11:01.549" v="3277" actId="20577"/>
          <ac:spMkLst>
            <pc:docMk/>
            <pc:sldMk cId="3416297070" sldId="539"/>
            <ac:spMk id="2" creationId="{FA837227-2EF7-4BE2-9DA4-09294C646AE6}"/>
          </ac:spMkLst>
        </pc:spChg>
        <pc:spChg chg="mod">
          <ac:chgData name="Malach, Georgia (GfK)" userId="057ab3f0-1b8d-48ac-ab0d-51c13ec29626" providerId="ADAL" clId="{6D295BB5-C7BE-4FFF-932F-2D00B31DE102}" dt="2022-01-25T09:41:04.135" v="8080" actId="20577"/>
          <ac:spMkLst>
            <pc:docMk/>
            <pc:sldMk cId="3416297070" sldId="539"/>
            <ac:spMk id="4" creationId="{F7B2AF25-D45E-462B-AA94-9BB220869506}"/>
          </ac:spMkLst>
        </pc:spChg>
        <pc:spChg chg="del">
          <ac:chgData name="Malach, Georgia (GfK)" userId="057ab3f0-1b8d-48ac-ab0d-51c13ec29626" providerId="ADAL" clId="{6D295BB5-C7BE-4FFF-932F-2D00B31DE102}" dt="2022-01-25T09:34:21.535" v="7836" actId="478"/>
          <ac:spMkLst>
            <pc:docMk/>
            <pc:sldMk cId="3416297070" sldId="539"/>
            <ac:spMk id="5" creationId="{D95D1A1C-8908-459D-BC79-82973AE7D41B}"/>
          </ac:spMkLst>
        </pc:spChg>
        <pc:spChg chg="del">
          <ac:chgData name="Malach, Georgia (GfK)" userId="057ab3f0-1b8d-48ac-ab0d-51c13ec29626" providerId="ADAL" clId="{6D295BB5-C7BE-4FFF-932F-2D00B31DE102}" dt="2022-01-25T09:34:23.710" v="7837" actId="478"/>
          <ac:spMkLst>
            <pc:docMk/>
            <pc:sldMk cId="3416297070" sldId="539"/>
            <ac:spMk id="7" creationId="{AFDB41B4-AB77-403E-9D08-77C19F79EE6B}"/>
          </ac:spMkLst>
        </pc:spChg>
        <pc:graphicFrameChg chg="add del mod modGraphic">
          <ac:chgData name="Malach, Georgia (GfK)" userId="057ab3f0-1b8d-48ac-ab0d-51c13ec29626" providerId="ADAL" clId="{6D295BB5-C7BE-4FFF-932F-2D00B31DE102}" dt="2022-01-12T09:34:34.971" v="2101" actId="21"/>
          <ac:graphicFrameMkLst>
            <pc:docMk/>
            <pc:sldMk cId="3416297070" sldId="539"/>
            <ac:graphicFrameMk id="8" creationId="{A98ADD72-9CCB-418D-829D-5CFB96BCBB1B}"/>
          </ac:graphicFrameMkLst>
        </pc:graphicFrameChg>
      </pc:sldChg>
      <pc:sldChg chg="delSp modSp add mod">
        <pc:chgData name="Malach, Georgia (GfK)" userId="057ab3f0-1b8d-48ac-ab0d-51c13ec29626" providerId="ADAL" clId="{6D295BB5-C7BE-4FFF-932F-2D00B31DE102}" dt="2022-01-25T09:36:00.519" v="7846" actId="478"/>
        <pc:sldMkLst>
          <pc:docMk/>
          <pc:sldMk cId="2516706898" sldId="540"/>
        </pc:sldMkLst>
        <pc:spChg chg="mod">
          <ac:chgData name="Malach, Georgia (GfK)" userId="057ab3f0-1b8d-48ac-ab0d-51c13ec29626" providerId="ADAL" clId="{6D295BB5-C7BE-4FFF-932F-2D00B31DE102}" dt="2022-01-24T11:12:45.667" v="3345" actId="20577"/>
          <ac:spMkLst>
            <pc:docMk/>
            <pc:sldMk cId="2516706898" sldId="540"/>
            <ac:spMk id="2" creationId="{FA837227-2EF7-4BE2-9DA4-09294C646AE6}"/>
          </ac:spMkLst>
        </pc:spChg>
        <pc:spChg chg="mod">
          <ac:chgData name="Malach, Georgia (GfK)" userId="057ab3f0-1b8d-48ac-ab0d-51c13ec29626" providerId="ADAL" clId="{6D295BB5-C7BE-4FFF-932F-2D00B31DE102}" dt="2022-01-25T09:33:56.015" v="7833" actId="113"/>
          <ac:spMkLst>
            <pc:docMk/>
            <pc:sldMk cId="2516706898" sldId="540"/>
            <ac:spMk id="4" creationId="{F7B2AF25-D45E-462B-AA94-9BB220869506}"/>
          </ac:spMkLst>
        </pc:spChg>
        <pc:spChg chg="del">
          <ac:chgData name="Malach, Georgia (GfK)" userId="057ab3f0-1b8d-48ac-ab0d-51c13ec29626" providerId="ADAL" clId="{6D295BB5-C7BE-4FFF-932F-2D00B31DE102}" dt="2022-01-25T09:35:55.839" v="7844" actId="478"/>
          <ac:spMkLst>
            <pc:docMk/>
            <pc:sldMk cId="2516706898" sldId="540"/>
            <ac:spMk id="5" creationId="{D95D1A1C-8908-459D-BC79-82973AE7D41B}"/>
          </ac:spMkLst>
        </pc:spChg>
        <pc:spChg chg="del mod">
          <ac:chgData name="Malach, Georgia (GfK)" userId="057ab3f0-1b8d-48ac-ab0d-51c13ec29626" providerId="ADAL" clId="{6D295BB5-C7BE-4FFF-932F-2D00B31DE102}" dt="2022-01-25T09:36:00.519" v="7846" actId="478"/>
          <ac:spMkLst>
            <pc:docMk/>
            <pc:sldMk cId="2516706898" sldId="540"/>
            <ac:spMk id="7" creationId="{AFDB41B4-AB77-403E-9D08-77C19F79EE6B}"/>
          </ac:spMkLst>
        </pc:spChg>
      </pc:sldChg>
      <pc:sldChg chg="addSp delSp modSp add mod">
        <pc:chgData name="Malach, Georgia (GfK)" userId="057ab3f0-1b8d-48ac-ab0d-51c13ec29626" providerId="ADAL" clId="{6D295BB5-C7BE-4FFF-932F-2D00B31DE102}" dt="2022-01-25T09:37:03.205" v="7848" actId="478"/>
        <pc:sldMkLst>
          <pc:docMk/>
          <pc:sldMk cId="1883878563" sldId="541"/>
        </pc:sldMkLst>
        <pc:spChg chg="mod">
          <ac:chgData name="Malach, Georgia (GfK)" userId="057ab3f0-1b8d-48ac-ab0d-51c13ec29626" providerId="ADAL" clId="{6D295BB5-C7BE-4FFF-932F-2D00B31DE102}" dt="2022-01-24T11:14:11.024" v="3503" actId="20577"/>
          <ac:spMkLst>
            <pc:docMk/>
            <pc:sldMk cId="1883878563" sldId="541"/>
            <ac:spMk id="2" creationId="{FA837227-2EF7-4BE2-9DA4-09294C646AE6}"/>
          </ac:spMkLst>
        </pc:spChg>
        <pc:spChg chg="mod">
          <ac:chgData name="Malach, Georgia (GfK)" userId="057ab3f0-1b8d-48ac-ab0d-51c13ec29626" providerId="ADAL" clId="{6D295BB5-C7BE-4FFF-932F-2D00B31DE102}" dt="2022-01-24T12:33:51.134" v="5522" actId="5793"/>
          <ac:spMkLst>
            <pc:docMk/>
            <pc:sldMk cId="1883878563" sldId="541"/>
            <ac:spMk id="4" creationId="{F7B2AF25-D45E-462B-AA94-9BB220869506}"/>
          </ac:spMkLst>
        </pc:spChg>
        <pc:spChg chg="del">
          <ac:chgData name="Malach, Georgia (GfK)" userId="057ab3f0-1b8d-48ac-ab0d-51c13ec29626" providerId="ADAL" clId="{6D295BB5-C7BE-4FFF-932F-2D00B31DE102}" dt="2022-01-25T09:36:58.204" v="7847" actId="478"/>
          <ac:spMkLst>
            <pc:docMk/>
            <pc:sldMk cId="1883878563" sldId="541"/>
            <ac:spMk id="5" creationId="{D95D1A1C-8908-459D-BC79-82973AE7D41B}"/>
          </ac:spMkLst>
        </pc:spChg>
        <pc:spChg chg="del">
          <ac:chgData name="Malach, Georgia (GfK)" userId="057ab3f0-1b8d-48ac-ab0d-51c13ec29626" providerId="ADAL" clId="{6D295BB5-C7BE-4FFF-932F-2D00B31DE102}" dt="2022-01-25T09:37:03.205" v="7848" actId="478"/>
          <ac:spMkLst>
            <pc:docMk/>
            <pc:sldMk cId="1883878563" sldId="541"/>
            <ac:spMk id="7" creationId="{AFDB41B4-AB77-403E-9D08-77C19F79EE6B}"/>
          </ac:spMkLst>
        </pc:spChg>
        <pc:graphicFrameChg chg="add mod">
          <ac:chgData name="Malach, Georgia (GfK)" userId="057ab3f0-1b8d-48ac-ab0d-51c13ec29626" providerId="ADAL" clId="{6D295BB5-C7BE-4FFF-932F-2D00B31DE102}" dt="2022-01-24T12:33:57.121" v="5523" actId="1076"/>
          <ac:graphicFrameMkLst>
            <pc:docMk/>
            <pc:sldMk cId="1883878563" sldId="541"/>
            <ac:graphicFrameMk id="9" creationId="{70411739-C141-4F6F-AAFD-4FE067802B2B}"/>
          </ac:graphicFrameMkLst>
        </pc:graphicFrameChg>
      </pc:sldChg>
      <pc:sldChg chg="addSp delSp modSp add mod">
        <pc:chgData name="Malach, Georgia (GfK)" userId="057ab3f0-1b8d-48ac-ab0d-51c13ec29626" providerId="ADAL" clId="{6D295BB5-C7BE-4FFF-932F-2D00B31DE102}" dt="2022-01-25T09:37:29.222" v="7850" actId="478"/>
        <pc:sldMkLst>
          <pc:docMk/>
          <pc:sldMk cId="288180710" sldId="542"/>
        </pc:sldMkLst>
        <pc:spChg chg="mod">
          <ac:chgData name="Malach, Georgia (GfK)" userId="057ab3f0-1b8d-48ac-ab0d-51c13ec29626" providerId="ADAL" clId="{6D295BB5-C7BE-4FFF-932F-2D00B31DE102}" dt="2022-01-24T11:18:06.839" v="3854" actId="20577"/>
          <ac:spMkLst>
            <pc:docMk/>
            <pc:sldMk cId="288180710" sldId="542"/>
            <ac:spMk id="2" creationId="{FA837227-2EF7-4BE2-9DA4-09294C646AE6}"/>
          </ac:spMkLst>
        </pc:spChg>
        <pc:spChg chg="mod">
          <ac:chgData name="Malach, Georgia (GfK)" userId="057ab3f0-1b8d-48ac-ab0d-51c13ec29626" providerId="ADAL" clId="{6D295BB5-C7BE-4FFF-932F-2D00B31DE102}" dt="2022-01-24T11:18:45.489" v="3859" actId="1076"/>
          <ac:spMkLst>
            <pc:docMk/>
            <pc:sldMk cId="288180710" sldId="542"/>
            <ac:spMk id="4" creationId="{F7B2AF25-D45E-462B-AA94-9BB220869506}"/>
          </ac:spMkLst>
        </pc:spChg>
        <pc:spChg chg="del">
          <ac:chgData name="Malach, Georgia (GfK)" userId="057ab3f0-1b8d-48ac-ab0d-51c13ec29626" providerId="ADAL" clId="{6D295BB5-C7BE-4FFF-932F-2D00B31DE102}" dt="2022-01-25T09:37:27.317" v="7849" actId="478"/>
          <ac:spMkLst>
            <pc:docMk/>
            <pc:sldMk cId="288180710" sldId="542"/>
            <ac:spMk id="5" creationId="{D95D1A1C-8908-459D-BC79-82973AE7D41B}"/>
          </ac:spMkLst>
        </pc:spChg>
        <pc:spChg chg="del">
          <ac:chgData name="Malach, Georgia (GfK)" userId="057ab3f0-1b8d-48ac-ab0d-51c13ec29626" providerId="ADAL" clId="{6D295BB5-C7BE-4FFF-932F-2D00B31DE102}" dt="2022-01-25T09:37:29.222" v="7850" actId="478"/>
          <ac:spMkLst>
            <pc:docMk/>
            <pc:sldMk cId="288180710" sldId="542"/>
            <ac:spMk id="7" creationId="{AFDB41B4-AB77-403E-9D08-77C19F79EE6B}"/>
          </ac:spMkLst>
        </pc:spChg>
        <pc:graphicFrameChg chg="del modGraphic">
          <ac:chgData name="Malach, Georgia (GfK)" userId="057ab3f0-1b8d-48ac-ab0d-51c13ec29626" providerId="ADAL" clId="{6D295BB5-C7BE-4FFF-932F-2D00B31DE102}" dt="2022-01-24T11:17:38.120" v="3790" actId="21"/>
          <ac:graphicFrameMkLst>
            <pc:docMk/>
            <pc:sldMk cId="288180710" sldId="542"/>
            <ac:graphicFrameMk id="9" creationId="{70411739-C141-4F6F-AAFD-4FE067802B2B}"/>
          </ac:graphicFrameMkLst>
        </pc:graphicFrameChg>
        <pc:picChg chg="add mod">
          <ac:chgData name="Malach, Georgia (GfK)" userId="057ab3f0-1b8d-48ac-ab0d-51c13ec29626" providerId="ADAL" clId="{6D295BB5-C7BE-4FFF-932F-2D00B31DE102}" dt="2022-01-24T11:19:09.741" v="3865" actId="1076"/>
          <ac:picMkLst>
            <pc:docMk/>
            <pc:sldMk cId="288180710" sldId="542"/>
            <ac:picMk id="1026" creationId="{DA5D94CB-6D83-43BA-B2A2-DDE3AF8A4358}"/>
          </ac:picMkLst>
        </pc:picChg>
        <pc:picChg chg="add mod">
          <ac:chgData name="Malach, Georgia (GfK)" userId="057ab3f0-1b8d-48ac-ab0d-51c13ec29626" providerId="ADAL" clId="{6D295BB5-C7BE-4FFF-932F-2D00B31DE102}" dt="2022-01-24T11:19:02.457" v="3861" actId="1076"/>
          <ac:picMkLst>
            <pc:docMk/>
            <pc:sldMk cId="288180710" sldId="542"/>
            <ac:picMk id="1028" creationId="{5248FAC3-BFE8-48E9-A0E7-ECC052EAD548}"/>
          </ac:picMkLst>
        </pc:picChg>
      </pc:sldChg>
      <pc:sldChg chg="addSp delSp modSp add del mod">
        <pc:chgData name="Malach, Georgia (GfK)" userId="057ab3f0-1b8d-48ac-ab0d-51c13ec29626" providerId="ADAL" clId="{6D295BB5-C7BE-4FFF-932F-2D00B31DE102}" dt="2022-01-24T12:26:28.798" v="5505" actId="47"/>
        <pc:sldMkLst>
          <pc:docMk/>
          <pc:sldMk cId="158225083" sldId="543"/>
        </pc:sldMkLst>
        <pc:spChg chg="mod">
          <ac:chgData name="Malach, Georgia (GfK)" userId="057ab3f0-1b8d-48ac-ab0d-51c13ec29626" providerId="ADAL" clId="{6D295BB5-C7BE-4FFF-932F-2D00B31DE102}" dt="2022-01-24T11:53:21.688" v="4368" actId="20577"/>
          <ac:spMkLst>
            <pc:docMk/>
            <pc:sldMk cId="158225083" sldId="543"/>
            <ac:spMk id="2" creationId="{FA837227-2EF7-4BE2-9DA4-09294C646AE6}"/>
          </ac:spMkLst>
        </pc:spChg>
        <pc:picChg chg="del">
          <ac:chgData name="Malach, Georgia (GfK)" userId="057ab3f0-1b8d-48ac-ab0d-51c13ec29626" providerId="ADAL" clId="{6D295BB5-C7BE-4FFF-932F-2D00B31DE102}" dt="2022-01-24T11:52:44.488" v="4298" actId="478"/>
          <ac:picMkLst>
            <pc:docMk/>
            <pc:sldMk cId="158225083" sldId="543"/>
            <ac:picMk id="9" creationId="{63933250-D1E2-4173-8596-4BF74D5B2284}"/>
          </ac:picMkLst>
        </pc:picChg>
        <pc:picChg chg="add del mod">
          <ac:chgData name="Malach, Georgia (GfK)" userId="057ab3f0-1b8d-48ac-ab0d-51c13ec29626" providerId="ADAL" clId="{6D295BB5-C7BE-4FFF-932F-2D00B31DE102}" dt="2022-01-24T12:23:27.056" v="5168" actId="21"/>
          <ac:picMkLst>
            <pc:docMk/>
            <pc:sldMk cId="158225083" sldId="543"/>
            <ac:picMk id="2050" creationId="{23795BA3-78DA-4C5F-A977-9865800CD6B0}"/>
          </ac:picMkLst>
        </pc:picChg>
      </pc:sldChg>
      <pc:sldChg chg="addSp delSp modSp add mod ord">
        <pc:chgData name="Malach, Georgia (GfK)" userId="057ab3f0-1b8d-48ac-ab0d-51c13ec29626" providerId="ADAL" clId="{6D295BB5-C7BE-4FFF-932F-2D00B31DE102}" dt="2022-01-25T09:56:32.875" v="8322" actId="14100"/>
        <pc:sldMkLst>
          <pc:docMk/>
          <pc:sldMk cId="401610155" sldId="544"/>
        </pc:sldMkLst>
        <pc:spChg chg="mod">
          <ac:chgData name="Malach, Georgia (GfK)" userId="057ab3f0-1b8d-48ac-ab0d-51c13ec29626" providerId="ADAL" clId="{6D295BB5-C7BE-4FFF-932F-2D00B31DE102}" dt="2022-01-24T12:21:07.810" v="4886" actId="20577"/>
          <ac:spMkLst>
            <pc:docMk/>
            <pc:sldMk cId="401610155" sldId="544"/>
            <ac:spMk id="2" creationId="{FA837227-2EF7-4BE2-9DA4-09294C646AE6}"/>
          </ac:spMkLst>
        </pc:spChg>
        <pc:spChg chg="add mod">
          <ac:chgData name="Malach, Georgia (GfK)" userId="057ab3f0-1b8d-48ac-ab0d-51c13ec29626" providerId="ADAL" clId="{6D295BB5-C7BE-4FFF-932F-2D00B31DE102}" dt="2022-01-25T09:56:25.712" v="8320" actId="20577"/>
          <ac:spMkLst>
            <pc:docMk/>
            <pc:sldMk cId="401610155" sldId="544"/>
            <ac:spMk id="7" creationId="{E800A701-0615-4456-A548-0F02F7941873}"/>
          </ac:spMkLst>
        </pc:spChg>
        <pc:picChg chg="add mod">
          <ac:chgData name="Malach, Georgia (GfK)" userId="057ab3f0-1b8d-48ac-ab0d-51c13ec29626" providerId="ADAL" clId="{6D295BB5-C7BE-4FFF-932F-2D00B31DE102}" dt="2022-01-25T09:56:32.875" v="8322" actId="14100"/>
          <ac:picMkLst>
            <pc:docMk/>
            <pc:sldMk cId="401610155" sldId="544"/>
            <ac:picMk id="8" creationId="{0B1971BD-0483-4027-A84F-8AF90F47583E}"/>
          </ac:picMkLst>
        </pc:picChg>
        <pc:picChg chg="del">
          <ac:chgData name="Malach, Georgia (GfK)" userId="057ab3f0-1b8d-48ac-ab0d-51c13ec29626" providerId="ADAL" clId="{6D295BB5-C7BE-4FFF-932F-2D00B31DE102}" dt="2022-01-24T11:53:52.445" v="4395" actId="478"/>
          <ac:picMkLst>
            <pc:docMk/>
            <pc:sldMk cId="401610155" sldId="544"/>
            <ac:picMk id="9" creationId="{63933250-D1E2-4173-8596-4BF74D5B2284}"/>
          </ac:picMkLst>
        </pc:picChg>
      </pc:sldChg>
      <pc:sldChg chg="addSp delSp modSp add mod">
        <pc:chgData name="Malach, Georgia (GfK)" userId="057ab3f0-1b8d-48ac-ab0d-51c13ec29626" providerId="ADAL" clId="{6D295BB5-C7BE-4FFF-932F-2D00B31DE102}" dt="2022-01-25T09:51:57.543" v="8257" actId="12"/>
        <pc:sldMkLst>
          <pc:docMk/>
          <pc:sldMk cId="1124010583" sldId="545"/>
        </pc:sldMkLst>
        <pc:spChg chg="mod">
          <ac:chgData name="Malach, Georgia (GfK)" userId="057ab3f0-1b8d-48ac-ab0d-51c13ec29626" providerId="ADAL" clId="{6D295BB5-C7BE-4FFF-932F-2D00B31DE102}" dt="2022-01-24T11:54:54.730" v="4469" actId="20577"/>
          <ac:spMkLst>
            <pc:docMk/>
            <pc:sldMk cId="1124010583" sldId="545"/>
            <ac:spMk id="2" creationId="{FA837227-2EF7-4BE2-9DA4-09294C646AE6}"/>
          </ac:spMkLst>
        </pc:spChg>
        <pc:spChg chg="add mod">
          <ac:chgData name="Malach, Georgia (GfK)" userId="057ab3f0-1b8d-48ac-ab0d-51c13ec29626" providerId="ADAL" clId="{6D295BB5-C7BE-4FFF-932F-2D00B31DE102}" dt="2022-01-25T09:51:57.543" v="8257" actId="12"/>
          <ac:spMkLst>
            <pc:docMk/>
            <pc:sldMk cId="1124010583" sldId="545"/>
            <ac:spMk id="7" creationId="{B96A9F1D-F4DC-4AEB-BD0C-FA165DFDC72E}"/>
          </ac:spMkLst>
        </pc:spChg>
        <pc:picChg chg="del">
          <ac:chgData name="Malach, Georgia (GfK)" userId="057ab3f0-1b8d-48ac-ab0d-51c13ec29626" providerId="ADAL" clId="{6D295BB5-C7BE-4FFF-932F-2D00B31DE102}" dt="2022-01-24T11:54:00.072" v="4396" actId="478"/>
          <ac:picMkLst>
            <pc:docMk/>
            <pc:sldMk cId="1124010583" sldId="545"/>
            <ac:picMk id="9" creationId="{63933250-D1E2-4173-8596-4BF74D5B2284}"/>
          </ac:picMkLst>
        </pc:picChg>
      </pc:sldChg>
      <pc:sldChg chg="delSp modSp add mod">
        <pc:chgData name="Malach, Georgia (GfK)" userId="057ab3f0-1b8d-48ac-ab0d-51c13ec29626" providerId="ADAL" clId="{6D295BB5-C7BE-4FFF-932F-2D00B31DE102}" dt="2022-01-25T09:58:03.529" v="8323" actId="20577"/>
        <pc:sldMkLst>
          <pc:docMk/>
          <pc:sldMk cId="2874925654" sldId="546"/>
        </pc:sldMkLst>
        <pc:spChg chg="mod">
          <ac:chgData name="Malach, Georgia (GfK)" userId="057ab3f0-1b8d-48ac-ab0d-51c13ec29626" providerId="ADAL" clId="{6D295BB5-C7BE-4FFF-932F-2D00B31DE102}" dt="2022-01-25T09:58:03.529" v="8323" actId="20577"/>
          <ac:spMkLst>
            <pc:docMk/>
            <pc:sldMk cId="2874925654" sldId="546"/>
            <ac:spMk id="7" creationId="{E800A701-0615-4456-A548-0F02F7941873}"/>
          </ac:spMkLst>
        </pc:spChg>
        <pc:picChg chg="del mod">
          <ac:chgData name="Malach, Georgia (GfK)" userId="057ab3f0-1b8d-48ac-ab0d-51c13ec29626" providerId="ADAL" clId="{6D295BB5-C7BE-4FFF-932F-2D00B31DE102}" dt="2022-01-24T12:24:16.047" v="5199" actId="478"/>
          <ac:picMkLst>
            <pc:docMk/>
            <pc:sldMk cId="2874925654" sldId="546"/>
            <ac:picMk id="8" creationId="{0B1971BD-0483-4027-A84F-8AF90F47583E}"/>
          </ac:picMkLst>
        </pc:picChg>
      </pc:sldChg>
      <pc:sldChg chg="addSp modSp add mod">
        <pc:chgData name="Malach, Georgia (GfK)" userId="057ab3f0-1b8d-48ac-ab0d-51c13ec29626" providerId="ADAL" clId="{6D295BB5-C7BE-4FFF-932F-2D00B31DE102}" dt="2022-01-25T09:54:32.317" v="8315" actId="14734"/>
        <pc:sldMkLst>
          <pc:docMk/>
          <pc:sldMk cId="2309762808" sldId="547"/>
        </pc:sldMkLst>
        <pc:spChg chg="mod">
          <ac:chgData name="Malach, Georgia (GfK)" userId="057ab3f0-1b8d-48ac-ab0d-51c13ec29626" providerId="ADAL" clId="{6D295BB5-C7BE-4FFF-932F-2D00B31DE102}" dt="2022-01-25T09:54:06.887" v="8313" actId="12"/>
          <ac:spMkLst>
            <pc:docMk/>
            <pc:sldMk cId="2309762808" sldId="547"/>
            <ac:spMk id="7" creationId="{B96A9F1D-F4DC-4AEB-BD0C-FA165DFDC72E}"/>
          </ac:spMkLst>
        </pc:spChg>
        <pc:graphicFrameChg chg="add mod modGraphic">
          <ac:chgData name="Malach, Georgia (GfK)" userId="057ab3f0-1b8d-48ac-ab0d-51c13ec29626" providerId="ADAL" clId="{6D295BB5-C7BE-4FFF-932F-2D00B31DE102}" dt="2022-01-25T09:54:32.317" v="8315" actId="14734"/>
          <ac:graphicFrameMkLst>
            <pc:docMk/>
            <pc:sldMk cId="2309762808" sldId="547"/>
            <ac:graphicFrameMk id="3" creationId="{D7D74EDE-B1E4-47C1-A7FC-DB35A9E3487F}"/>
          </ac:graphicFrameMkLst>
        </pc:graphicFrameChg>
      </pc:sldChg>
      <pc:sldChg chg="modSp add mod">
        <pc:chgData name="Malach, Georgia (GfK)" userId="057ab3f0-1b8d-48ac-ab0d-51c13ec29626" providerId="ADAL" clId="{6D295BB5-C7BE-4FFF-932F-2D00B31DE102}" dt="2022-01-25T10:01:46.745" v="8431" actId="313"/>
        <pc:sldMkLst>
          <pc:docMk/>
          <pc:sldMk cId="1086969257" sldId="548"/>
        </pc:sldMkLst>
        <pc:spChg chg="mod">
          <ac:chgData name="Malach, Georgia (GfK)" userId="057ab3f0-1b8d-48ac-ab0d-51c13ec29626" providerId="ADAL" clId="{6D295BB5-C7BE-4FFF-932F-2D00B31DE102}" dt="2022-01-24T12:59:52.913" v="6699" actId="20577"/>
          <ac:spMkLst>
            <pc:docMk/>
            <pc:sldMk cId="1086969257" sldId="548"/>
            <ac:spMk id="2" creationId="{FA837227-2EF7-4BE2-9DA4-09294C646AE6}"/>
          </ac:spMkLst>
        </pc:spChg>
        <pc:spChg chg="mod">
          <ac:chgData name="Malach, Georgia (GfK)" userId="057ab3f0-1b8d-48ac-ab0d-51c13ec29626" providerId="ADAL" clId="{6D295BB5-C7BE-4FFF-932F-2D00B31DE102}" dt="2022-01-25T10:01:46.745" v="8431" actId="313"/>
          <ac:spMkLst>
            <pc:docMk/>
            <pc:sldMk cId="1086969257" sldId="548"/>
            <ac:spMk id="7" creationId="{E800A701-0615-4456-A548-0F02F7941873}"/>
          </ac:spMkLst>
        </pc:spChg>
      </pc:sldChg>
      <pc:sldChg chg="delSp modSp new mod">
        <pc:chgData name="Malach, Georgia (GfK)" userId="057ab3f0-1b8d-48ac-ab0d-51c13ec29626" providerId="ADAL" clId="{6D295BB5-C7BE-4FFF-932F-2D00B31DE102}" dt="2022-01-25T09:39:48.303" v="8070" actId="20577"/>
        <pc:sldMkLst>
          <pc:docMk/>
          <pc:sldMk cId="3850537688" sldId="549"/>
        </pc:sldMkLst>
        <pc:spChg chg="mod">
          <ac:chgData name="Malach, Georgia (GfK)" userId="057ab3f0-1b8d-48ac-ab0d-51c13ec29626" providerId="ADAL" clId="{6D295BB5-C7BE-4FFF-932F-2D00B31DE102}" dt="2022-01-24T13:05:43.549" v="7561" actId="20577"/>
          <ac:spMkLst>
            <pc:docMk/>
            <pc:sldMk cId="3850537688" sldId="549"/>
            <ac:spMk id="2" creationId="{BEB1F19A-5991-4820-ACC5-DDC4250B5228}"/>
          </ac:spMkLst>
        </pc:spChg>
        <pc:spChg chg="del">
          <ac:chgData name="Malach, Georgia (GfK)" userId="057ab3f0-1b8d-48ac-ab0d-51c13ec29626" providerId="ADAL" clId="{6D295BB5-C7BE-4FFF-932F-2D00B31DE102}" dt="2022-01-24T13:05:47.045" v="7562" actId="478"/>
          <ac:spMkLst>
            <pc:docMk/>
            <pc:sldMk cId="3850537688" sldId="549"/>
            <ac:spMk id="3" creationId="{5C41DB79-E50F-4DD0-ACC6-AECDE15CE1E2}"/>
          </ac:spMkLst>
        </pc:spChg>
        <pc:spChg chg="mod">
          <ac:chgData name="Malach, Georgia (GfK)" userId="057ab3f0-1b8d-48ac-ab0d-51c13ec29626" providerId="ADAL" clId="{6D295BB5-C7BE-4FFF-932F-2D00B31DE102}" dt="2022-01-25T09:39:48.303" v="8070" actId="20577"/>
          <ac:spMkLst>
            <pc:docMk/>
            <pc:sldMk cId="3850537688" sldId="549"/>
            <ac:spMk id="4" creationId="{82B11FEA-77CA-46AF-A655-B6DF36535DB5}"/>
          </ac:spMkLst>
        </pc:spChg>
        <pc:spChg chg="del">
          <ac:chgData name="Malach, Georgia (GfK)" userId="057ab3f0-1b8d-48ac-ab0d-51c13ec29626" providerId="ADAL" clId="{6D295BB5-C7BE-4FFF-932F-2D00B31DE102}" dt="2022-01-25T09:34:15.152" v="7834" actId="478"/>
          <ac:spMkLst>
            <pc:docMk/>
            <pc:sldMk cId="3850537688" sldId="549"/>
            <ac:spMk id="5" creationId="{337E106F-64C3-487B-8F42-49D085560E62}"/>
          </ac:spMkLst>
        </pc:spChg>
        <pc:spChg chg="del">
          <ac:chgData name="Malach, Georgia (GfK)" userId="057ab3f0-1b8d-48ac-ab0d-51c13ec29626" providerId="ADAL" clId="{6D295BB5-C7BE-4FFF-932F-2D00B31DE102}" dt="2022-01-25T09:34:18.374" v="7835" actId="478"/>
          <ac:spMkLst>
            <pc:docMk/>
            <pc:sldMk cId="3850537688" sldId="549"/>
            <ac:spMk id="7" creationId="{5DD85840-0494-4C15-AA3D-DBDE1409264B}"/>
          </ac:spMkLst>
        </pc:spChg>
      </pc:sldChg>
      <pc:sldMasterChg chg="delSp mod">
        <pc:chgData name="Malach, Georgia (GfK)" userId="057ab3f0-1b8d-48ac-ab0d-51c13ec29626" providerId="ADAL" clId="{6D295BB5-C7BE-4FFF-932F-2D00B31DE102}" dt="2022-01-25T09:35:36.284" v="7843" actId="478"/>
        <pc:sldMasterMkLst>
          <pc:docMk/>
          <pc:sldMasterMk cId="3262029566" sldId="2147483648"/>
        </pc:sldMasterMkLst>
        <pc:spChg chg="del">
          <ac:chgData name="Malach, Georgia (GfK)" userId="057ab3f0-1b8d-48ac-ab0d-51c13ec29626" providerId="ADAL" clId="{6D295BB5-C7BE-4FFF-932F-2D00B31DE102}" dt="2022-01-25T09:35:33.445" v="7842" actId="478"/>
          <ac:spMkLst>
            <pc:docMk/>
            <pc:sldMasterMk cId="3262029566" sldId="2147483648"/>
            <ac:spMk id="43" creationId="{83BC7691-BB6E-9447-9672-188DC14F1E6B}"/>
          </ac:spMkLst>
        </pc:spChg>
        <pc:cxnChg chg="del">
          <ac:chgData name="Malach, Georgia (GfK)" userId="057ab3f0-1b8d-48ac-ab0d-51c13ec29626" providerId="ADAL" clId="{6D295BB5-C7BE-4FFF-932F-2D00B31DE102}" dt="2022-01-25T09:35:36.284" v="7843" actId="478"/>
          <ac:cxnSpMkLst>
            <pc:docMk/>
            <pc:sldMasterMk cId="3262029566" sldId="2147483648"/>
            <ac:cxnSpMk id="50" creationId="{B87995FD-5543-794B-9E83-0FDE9504B464}"/>
          </ac:cxnSpMkLst>
        </pc:cxn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476673" y="8460456"/>
            <a:ext cx="864096" cy="216000"/>
          </a:xfrm>
          <a:prstGeom prst="rect">
            <a:avLst/>
          </a:prstGeom>
        </p:spPr>
        <p:txBody>
          <a:bodyPr vert="horz" lIns="0" tIns="0" rIns="0" bIns="0" rtlCol="0" anchor="ctr"/>
          <a:lstStyle>
            <a:lvl1pPr algn="r">
              <a:defRPr sz="1200"/>
            </a:lvl1pPr>
          </a:lstStyle>
          <a:p>
            <a:pPr algn="l"/>
            <a:fld id="{F0A3B1F8-6D62-4D30-9D58-5CC5D51CE00D}" type="datetimeFigureOut">
              <a:rPr lang="en-US" sz="800" smtClean="0"/>
              <a:pPr algn="l"/>
              <a:t>1/25/2022</a:t>
            </a:fld>
            <a:endParaRPr lang="en-US" sz="800" dirty="0"/>
          </a:p>
        </p:txBody>
      </p:sp>
      <p:sp>
        <p:nvSpPr>
          <p:cNvPr id="4" name="Footer Placeholder 3"/>
          <p:cNvSpPr>
            <a:spLocks noGrp="1"/>
          </p:cNvSpPr>
          <p:nvPr>
            <p:ph type="ftr" sz="quarter" idx="2"/>
          </p:nvPr>
        </p:nvSpPr>
        <p:spPr>
          <a:xfrm>
            <a:off x="1484784" y="8460456"/>
            <a:ext cx="4248472" cy="216000"/>
          </a:xfrm>
          <a:prstGeom prst="rect">
            <a:avLst/>
          </a:prstGeom>
        </p:spPr>
        <p:txBody>
          <a:bodyPr vert="horz" lIns="0" tIns="0" rIns="0" bIns="0" rtlCol="0" anchor="ctr"/>
          <a:lstStyle>
            <a:lvl1pPr algn="l">
              <a:defRPr sz="1200"/>
            </a:lvl1pPr>
          </a:lstStyle>
          <a:p>
            <a:endParaRPr lang="en-US" sz="800" dirty="0"/>
          </a:p>
        </p:txBody>
      </p:sp>
      <p:sp>
        <p:nvSpPr>
          <p:cNvPr id="5" name="Slide Number Placeholder 4"/>
          <p:cNvSpPr>
            <a:spLocks noGrp="1"/>
          </p:cNvSpPr>
          <p:nvPr>
            <p:ph type="sldNum" sz="quarter" idx="3"/>
          </p:nvPr>
        </p:nvSpPr>
        <p:spPr>
          <a:xfrm>
            <a:off x="5834235" y="8460456"/>
            <a:ext cx="547093" cy="216000"/>
          </a:xfrm>
          <a:prstGeom prst="rect">
            <a:avLst/>
          </a:prstGeom>
        </p:spPr>
        <p:txBody>
          <a:bodyPr vert="horz" lIns="0" tIns="0" rIns="0" bIns="0" rtlCol="0" anchor="ctr"/>
          <a:lstStyle>
            <a:lvl1pPr algn="r">
              <a:defRPr sz="1200"/>
            </a:lvl1pPr>
          </a:lstStyle>
          <a:p>
            <a:fld id="{28FA928F-0A46-4B66-9905-FB1D800EB32E}" type="slidenum">
              <a:rPr lang="en-US" sz="800" smtClean="0"/>
              <a:t>‹#›</a:t>
            </a:fld>
            <a:endParaRPr lang="en-US" sz="800" dirty="0"/>
          </a:p>
        </p:txBody>
      </p:sp>
    </p:spTree>
    <p:extLst>
      <p:ext uri="{BB962C8B-B14F-4D97-AF65-F5344CB8AC3E}">
        <p14:creationId xmlns:p14="http://schemas.microsoft.com/office/powerpoint/2010/main" val="16231216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692697" y="8460456"/>
            <a:ext cx="720079" cy="216000"/>
          </a:xfrm>
          <a:prstGeom prst="rect">
            <a:avLst/>
          </a:prstGeom>
        </p:spPr>
        <p:txBody>
          <a:bodyPr vert="horz" lIns="0" tIns="0" rIns="0" bIns="0" rtlCol="0" anchor="ctr"/>
          <a:lstStyle>
            <a:lvl1pPr algn="l">
              <a:defRPr sz="800">
                <a:solidFill>
                  <a:schemeClr val="tx1"/>
                </a:solidFill>
              </a:defRPr>
            </a:lvl1pPr>
          </a:lstStyle>
          <a:p>
            <a:pPr algn="l"/>
            <a:fld id="{8045A0D1-07B4-46FF-9F04-18BB5AAA8479}" type="datetimeFigureOut">
              <a:rPr lang="en-US" smtClean="0"/>
              <a:pPr algn="l"/>
              <a:t>1/25/2022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843858"/>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1628800" y="8460456"/>
            <a:ext cx="4032448" cy="216000"/>
          </a:xfrm>
          <a:prstGeom prst="rect">
            <a:avLst/>
          </a:prstGeom>
        </p:spPr>
        <p:txBody>
          <a:bodyPr vert="horz" lIns="0" tIns="0" rIns="0" bIns="0" rtlCol="0" anchor="ctr"/>
          <a:lstStyle>
            <a:lvl1pPr algn="l">
              <a:defRPr sz="800">
                <a:solidFill>
                  <a:schemeClr val="tx1"/>
                </a:solidFill>
              </a:defRPr>
            </a:lvl1pPr>
          </a:lstStyle>
          <a:p>
            <a:endParaRPr lang="en-US" dirty="0"/>
          </a:p>
        </p:txBody>
      </p:sp>
      <p:sp>
        <p:nvSpPr>
          <p:cNvPr id="7" name="Slide Number Placeholder 6"/>
          <p:cNvSpPr>
            <a:spLocks noGrp="1"/>
          </p:cNvSpPr>
          <p:nvPr>
            <p:ph type="sldNum" sz="quarter" idx="5"/>
          </p:nvPr>
        </p:nvSpPr>
        <p:spPr>
          <a:xfrm>
            <a:off x="5733256" y="8460456"/>
            <a:ext cx="475085" cy="216000"/>
          </a:xfrm>
          <a:prstGeom prst="rect">
            <a:avLst/>
          </a:prstGeom>
        </p:spPr>
        <p:txBody>
          <a:bodyPr vert="horz" lIns="0" tIns="0" rIns="0" bIns="0" rtlCol="0" anchor="ctr"/>
          <a:lstStyle>
            <a:lvl1pPr algn="r">
              <a:defRPr sz="800">
                <a:solidFill>
                  <a:schemeClr val="tx1"/>
                </a:solidFill>
              </a:defRPr>
            </a:lvl1pPr>
          </a:lstStyle>
          <a:p>
            <a:fld id="{7A99B2F4-8F99-4FDD-A50D-433216698ED4}" type="slidenum">
              <a:rPr lang="en-US" smtClean="0"/>
              <a:pPr/>
              <a:t>‹#›</a:t>
            </a:fld>
            <a:endParaRPr lang="en-US" dirty="0"/>
          </a:p>
        </p:txBody>
      </p:sp>
    </p:spTree>
    <p:extLst>
      <p:ext uri="{BB962C8B-B14F-4D97-AF65-F5344CB8AC3E}">
        <p14:creationId xmlns:p14="http://schemas.microsoft.com/office/powerpoint/2010/main" val="362850185"/>
      </p:ext>
    </p:extLst>
  </p:cSld>
  <p:clrMap bg1="lt1" tx1="dk1" bg2="lt2" tx2="dk2" accent1="accent1" accent2="accent2" accent3="accent3" accent4="accent4" accent5="accent5" accent6="accent6" hlink="hlink" folHlink="folHlink"/>
  <p:notesStyle>
    <a:lvl1pPr marL="180000" indent="-180000" algn="l" defTabSz="914400" rtl="0" eaLnBrk="1" latinLnBrk="0" hangingPunct="1">
      <a:lnSpc>
        <a:spcPct val="125000"/>
      </a:lnSpc>
      <a:buClr>
        <a:schemeClr val="tx2"/>
      </a:buClr>
      <a:buFont typeface="Wingdings" panose="05000000000000000000" pitchFamily="2" charset="2"/>
      <a:buChar char="§"/>
      <a:defRPr sz="1000" kern="1200">
        <a:solidFill>
          <a:schemeClr val="tx1"/>
        </a:solidFill>
        <a:latin typeface="+mn-lt"/>
        <a:ea typeface="+mn-ea"/>
        <a:cs typeface="+mn-cs"/>
      </a:defRPr>
    </a:lvl1pPr>
    <a:lvl2pPr marL="540000" indent="-180000" algn="l" defTabSz="914400" rtl="0" eaLnBrk="1" latinLnBrk="0" hangingPunct="1">
      <a:lnSpc>
        <a:spcPct val="125000"/>
      </a:lnSpc>
      <a:buClr>
        <a:schemeClr val="tx2"/>
      </a:buClr>
      <a:buFont typeface="Wingdings" panose="05000000000000000000" pitchFamily="2" charset="2"/>
      <a:buChar char="§"/>
      <a:defRPr sz="1000" kern="1200">
        <a:solidFill>
          <a:schemeClr val="tx1"/>
        </a:solidFill>
        <a:latin typeface="+mn-lt"/>
        <a:ea typeface="+mn-ea"/>
        <a:cs typeface="+mn-cs"/>
      </a:defRPr>
    </a:lvl2pPr>
    <a:lvl3pPr marL="900000" indent="-180000" algn="l" defTabSz="914400" rtl="0" eaLnBrk="1" latinLnBrk="0" hangingPunct="1">
      <a:lnSpc>
        <a:spcPct val="125000"/>
      </a:lnSpc>
      <a:buClr>
        <a:schemeClr val="tx2"/>
      </a:buClr>
      <a:buFont typeface="Wingdings" panose="05000000000000000000" pitchFamily="2" charset="2"/>
      <a:buChar char="§"/>
      <a:defRPr sz="1000" kern="1200">
        <a:solidFill>
          <a:schemeClr val="tx1"/>
        </a:solidFill>
        <a:latin typeface="+mn-lt"/>
        <a:ea typeface="+mn-ea"/>
        <a:cs typeface="+mn-cs"/>
      </a:defRPr>
    </a:lvl3pPr>
    <a:lvl4pPr marL="1260000" indent="-180000" algn="l" defTabSz="914400" rtl="0" eaLnBrk="1" latinLnBrk="0" hangingPunct="1">
      <a:lnSpc>
        <a:spcPct val="125000"/>
      </a:lnSpc>
      <a:buClr>
        <a:schemeClr val="tx2"/>
      </a:buClr>
      <a:buFont typeface="Wingdings" panose="05000000000000000000" pitchFamily="2" charset="2"/>
      <a:buChar char="§"/>
      <a:defRPr sz="1000" kern="1200">
        <a:solidFill>
          <a:schemeClr val="tx1"/>
        </a:solidFill>
        <a:latin typeface="+mn-lt"/>
        <a:ea typeface="+mn-ea"/>
        <a:cs typeface="+mn-cs"/>
      </a:defRPr>
    </a:lvl4pPr>
    <a:lvl5pPr marL="1620000" indent="-180000" algn="l" defTabSz="914400" rtl="0" eaLnBrk="1" latinLnBrk="0" hangingPunct="1">
      <a:lnSpc>
        <a:spcPct val="125000"/>
      </a:lnSpc>
      <a:buClr>
        <a:schemeClr val="tx2"/>
      </a:buClr>
      <a:buFont typeface="Wingdings" panose="05000000000000000000" pitchFamily="2" charset="2"/>
      <a:buChar char="§"/>
      <a:defRPr sz="10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 Id="rId4"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 Id="rId5" Type="http://schemas.openxmlformats.org/officeDocument/2006/relationships/slideMaster" Target="../slideMasters/slideMaster1.xml"/><Relationship Id="rId4" Type="http://schemas.openxmlformats.org/officeDocument/2006/relationships/tags" Target="../tags/tag1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1">
    <p:spTree>
      <p:nvGrpSpPr>
        <p:cNvPr id="1" name=""/>
        <p:cNvGrpSpPr/>
        <p:nvPr/>
      </p:nvGrpSpPr>
      <p:grpSpPr>
        <a:xfrm>
          <a:off x="0" y="0"/>
          <a:ext cx="0" cy="0"/>
          <a:chOff x="0" y="0"/>
          <a:chExt cx="0" cy="0"/>
        </a:xfrm>
      </p:grpSpPr>
      <p:pic>
        <p:nvPicPr>
          <p:cNvPr id="32" name="picture">
            <a:extLst>
              <a:ext uri="{FF2B5EF4-FFF2-40B4-BE49-F238E27FC236}">
                <a16:creationId xmlns:a16="http://schemas.microsoft.com/office/drawing/2014/main" id="{4F153214-AFE7-D540-937D-96E89FDAD54B}"/>
              </a:ext>
            </a:extLst>
          </p:cNvPr>
          <p:cNvPicPr>
            <a:picLocks noChangeAspect="1"/>
          </p:cNvPicPr>
          <p:nvPr/>
        </p:nvPicPr>
        <p:blipFill rotWithShape="1">
          <a:blip r:embed="rId2"/>
          <a:srcRect l="2437" t="1" r="8652" b="9924"/>
          <a:stretch/>
        </p:blipFill>
        <p:spPr>
          <a:xfrm>
            <a:off x="2620213" y="-8808"/>
            <a:ext cx="9571788" cy="6866808"/>
          </a:xfrm>
          <a:prstGeom prst="rect">
            <a:avLst/>
          </a:prstGeom>
        </p:spPr>
      </p:pic>
      <p:sp>
        <p:nvSpPr>
          <p:cNvPr id="29" name="shpPicture"/>
          <p:cNvSpPr/>
          <p:nvPr/>
        </p:nvSpPr>
        <p:spPr>
          <a:xfrm>
            <a:off x="0" y="0"/>
            <a:ext cx="4956718" cy="6858000"/>
          </a:xfrm>
          <a:custGeom>
            <a:avLst/>
            <a:gdLst>
              <a:gd name="connsiteX0" fmla="*/ 0 w 4956718"/>
              <a:gd name="connsiteY0" fmla="*/ 0 h 6858000"/>
              <a:gd name="connsiteX1" fmla="*/ 3707268 w 4956718"/>
              <a:gd name="connsiteY1" fmla="*/ 0 h 6858000"/>
              <a:gd name="connsiteX2" fmla="*/ 4956718 w 4956718"/>
              <a:gd name="connsiteY2" fmla="*/ 4163677 h 6858000"/>
              <a:gd name="connsiteX3" fmla="*/ 3376226 w 4956718"/>
              <a:gd name="connsiteY3" fmla="*/ 6858000 h 6858000"/>
              <a:gd name="connsiteX4" fmla="*/ 0 w 4956718"/>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56718" h="6858000">
                <a:moveTo>
                  <a:pt x="0" y="0"/>
                </a:moveTo>
                <a:lnTo>
                  <a:pt x="3707268" y="0"/>
                </a:lnTo>
                <a:lnTo>
                  <a:pt x="4956718" y="4163677"/>
                </a:lnTo>
                <a:lnTo>
                  <a:pt x="3376226"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5000"/>
              </a:lnSpc>
            </a:pPr>
            <a:endParaRPr lang="en-US" sz="1600" dirty="0"/>
          </a:p>
        </p:txBody>
      </p:sp>
      <p:sp>
        <p:nvSpPr>
          <p:cNvPr id="7" name="Date Placeholder 6"/>
          <p:cNvSpPr>
            <a:spLocks noGrp="1"/>
          </p:cNvSpPr>
          <p:nvPr>
            <p:ph type="dt" sz="half" idx="10"/>
          </p:nvPr>
        </p:nvSpPr>
        <p:spPr>
          <a:xfrm>
            <a:off x="0" y="0"/>
            <a:ext cx="0" cy="0"/>
          </a:xfrm>
          <a:prstGeom prst="rect">
            <a:avLst/>
          </a:prstGeom>
        </p:spPr>
        <p:txBody>
          <a:bodyPr/>
          <a:lstStyle>
            <a:lvl1pPr>
              <a:defRPr sz="100">
                <a:noFill/>
              </a:defRPr>
            </a:lvl1pPr>
          </a:lstStyle>
          <a:p>
            <a:fld id="{CCB4BA49-2DEC-4D35-902F-BA4454CE750A}" type="datetime5">
              <a:rPr lang="en-US" smtClean="0"/>
              <a:t>25-Jan-22</a:t>
            </a:fld>
            <a:endParaRPr lang="en-US" dirty="0"/>
          </a:p>
        </p:txBody>
      </p:sp>
      <p:sp>
        <p:nvSpPr>
          <p:cNvPr id="8" name="Footer Placeholder 7"/>
          <p:cNvSpPr>
            <a:spLocks noGrp="1"/>
          </p:cNvSpPr>
          <p:nvPr>
            <p:ph type="ftr" sz="quarter" idx="11"/>
          </p:nvPr>
        </p:nvSpPr>
        <p:spPr>
          <a:xfrm>
            <a:off x="0" y="0"/>
            <a:ext cx="0" cy="0"/>
          </a:xfrm>
          <a:prstGeom prst="rect">
            <a:avLst/>
          </a:prstGeom>
        </p:spPr>
        <p:txBody>
          <a:bodyPr/>
          <a:lstStyle>
            <a:lvl1pPr marL="0" indent="0">
              <a:buNone/>
              <a:defRPr sz="100">
                <a:noFill/>
              </a:defRPr>
            </a:lvl1pPr>
          </a:lstStyle>
          <a:p>
            <a:r>
              <a:rPr lang="en-US" dirty="0"/>
              <a:t>Title of presentation (Insert / Header &amp; Footer / Apply to All)</a:t>
            </a:r>
          </a:p>
        </p:txBody>
      </p:sp>
      <p:sp>
        <p:nvSpPr>
          <p:cNvPr id="9" name="Slide Number Placeholder 8"/>
          <p:cNvSpPr>
            <a:spLocks noGrp="1"/>
          </p:cNvSpPr>
          <p:nvPr>
            <p:ph type="sldNum" sz="quarter" idx="12"/>
          </p:nvPr>
        </p:nvSpPr>
        <p:spPr>
          <a:xfrm>
            <a:off x="0" y="0"/>
            <a:ext cx="0" cy="0"/>
          </a:xfrm>
          <a:prstGeom prst="rect">
            <a:avLst/>
          </a:prstGeom>
        </p:spPr>
        <p:txBody>
          <a:bodyPr/>
          <a:lstStyle>
            <a:lvl1pPr>
              <a:defRPr sz="100">
                <a:noFill/>
              </a:defRPr>
            </a:lvl1pPr>
          </a:lstStyle>
          <a:p>
            <a:fld id="{8E3B25F7-8D1F-44B5-B485-EE3C438CFD7B}" type="slidenum">
              <a:rPr lang="en-US" smtClean="0"/>
              <a:pPr/>
              <a:t>‹#›</a:t>
            </a:fld>
            <a:endParaRPr lang="en-US" dirty="0"/>
          </a:p>
        </p:txBody>
      </p:sp>
      <p:sp>
        <p:nvSpPr>
          <p:cNvPr id="2" name="Title 1"/>
          <p:cNvSpPr>
            <a:spLocks noGrp="1"/>
          </p:cNvSpPr>
          <p:nvPr>
            <p:ph type="ctrTitle" hasCustomPrompt="1"/>
          </p:nvPr>
        </p:nvSpPr>
        <p:spPr>
          <a:xfrm>
            <a:off x="417600" y="1628775"/>
            <a:ext cx="3816000" cy="2236264"/>
          </a:xfrm>
          <a:prstGeom prst="rect">
            <a:avLst/>
          </a:prstGeom>
        </p:spPr>
        <p:txBody>
          <a:bodyPr anchor="b"/>
          <a:lstStyle>
            <a:lvl1pPr algn="l">
              <a:defRPr sz="3600" baseline="0"/>
            </a:lvl1pPr>
          </a:lstStyle>
          <a:p>
            <a:r>
              <a:rPr lang="en-US" dirty="0"/>
              <a:t>Click to add presentation title</a:t>
            </a:r>
          </a:p>
        </p:txBody>
      </p:sp>
      <p:sp>
        <p:nvSpPr>
          <p:cNvPr id="3" name="Subtitle 2"/>
          <p:cNvSpPr>
            <a:spLocks noGrp="1"/>
          </p:cNvSpPr>
          <p:nvPr>
            <p:ph type="subTitle" idx="1" hasCustomPrompt="1"/>
          </p:nvPr>
        </p:nvSpPr>
        <p:spPr>
          <a:xfrm>
            <a:off x="417600" y="4094163"/>
            <a:ext cx="3816000" cy="1080000"/>
          </a:xfrm>
          <a:prstGeom prst="rect">
            <a:avLst/>
          </a:prstGeom>
        </p:spPr>
        <p:txBody>
          <a:bodyPr/>
          <a:lstStyle>
            <a:lvl1pPr marL="0" indent="0" algn="l">
              <a:spcBef>
                <a:spcPts val="0"/>
              </a:spcBef>
              <a:buNone/>
              <a:defRPr sz="18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31" name="Text Placeholder 30"/>
          <p:cNvSpPr>
            <a:spLocks noGrp="1"/>
          </p:cNvSpPr>
          <p:nvPr>
            <p:ph type="body" sz="quarter" idx="14" hasCustomPrompt="1"/>
          </p:nvPr>
        </p:nvSpPr>
        <p:spPr>
          <a:xfrm>
            <a:off x="417600" y="5393268"/>
            <a:ext cx="3816000" cy="296332"/>
          </a:xfrm>
          <a:prstGeom prst="rect">
            <a:avLst/>
          </a:prstGeom>
        </p:spPr>
        <p:txBody>
          <a:bodyPr wrap="none"/>
          <a:lstStyle>
            <a:lvl1pPr marL="0" indent="0">
              <a:spcBef>
                <a:spcPts val="0"/>
              </a:spcBef>
              <a:buNone/>
              <a:defRPr sz="1200"/>
            </a:lvl1pPr>
            <a:lvl2pPr marL="0" indent="0">
              <a:buNone/>
              <a:defRPr sz="1200"/>
            </a:lvl2pPr>
            <a:lvl3pPr marL="0" indent="0">
              <a:buNone/>
              <a:defRPr sz="1200"/>
            </a:lvl3pPr>
            <a:lvl4pPr marL="0">
              <a:buNone/>
              <a:defRPr sz="1200"/>
            </a:lvl4pPr>
            <a:lvl5pPr marL="0" indent="0">
              <a:buNone/>
              <a:defRPr sz="1200"/>
            </a:lvl5pPr>
          </a:lstStyle>
          <a:p>
            <a:pPr lvl="0"/>
            <a:r>
              <a:rPr lang="en-US" dirty="0"/>
              <a:t>Name</a:t>
            </a:r>
          </a:p>
        </p:txBody>
      </p:sp>
      <p:sp>
        <p:nvSpPr>
          <p:cNvPr id="34" name="Text Placeholder 30"/>
          <p:cNvSpPr>
            <a:spLocks noGrp="1"/>
          </p:cNvSpPr>
          <p:nvPr>
            <p:ph type="body" sz="quarter" idx="15" hasCustomPrompt="1"/>
          </p:nvPr>
        </p:nvSpPr>
        <p:spPr>
          <a:xfrm>
            <a:off x="417600" y="5691446"/>
            <a:ext cx="3816000" cy="296332"/>
          </a:xfrm>
          <a:prstGeom prst="rect">
            <a:avLst/>
          </a:prstGeom>
        </p:spPr>
        <p:txBody>
          <a:bodyPr wrap="none"/>
          <a:lstStyle>
            <a:lvl1pPr marL="0" indent="0">
              <a:spcBef>
                <a:spcPts val="0"/>
              </a:spcBef>
              <a:buNone/>
              <a:defRPr sz="1200"/>
            </a:lvl1pPr>
            <a:lvl2pPr marL="0" indent="0">
              <a:buNone/>
              <a:defRPr sz="1200"/>
            </a:lvl2pPr>
            <a:lvl3pPr marL="0" indent="0">
              <a:buNone/>
              <a:defRPr sz="1200"/>
            </a:lvl3pPr>
            <a:lvl4pPr marL="0">
              <a:buNone/>
              <a:defRPr sz="1200"/>
            </a:lvl4pPr>
            <a:lvl5pPr marL="0" indent="0">
              <a:buNone/>
              <a:defRPr sz="1200"/>
            </a:lvl5pPr>
          </a:lstStyle>
          <a:p>
            <a:pPr lvl="0"/>
            <a:r>
              <a:rPr lang="en-US" dirty="0"/>
              <a:t>Department</a:t>
            </a:r>
          </a:p>
        </p:txBody>
      </p:sp>
      <p:pic>
        <p:nvPicPr>
          <p:cNvPr id="30" name="Grafik 29">
            <a:extLst>
              <a:ext uri="{FF2B5EF4-FFF2-40B4-BE49-F238E27FC236}">
                <a16:creationId xmlns:a16="http://schemas.microsoft.com/office/drawing/2014/main" id="{8AF26AEF-6144-46D6-94CF-A62E8271BFB2}"/>
              </a:ext>
            </a:extLst>
          </p:cNvPr>
          <p:cNvPicPr>
            <a:picLocks noChangeAspect="1"/>
          </p:cNvPicPr>
          <p:nvPr userDrawn="1"/>
        </p:nvPicPr>
        <p:blipFill>
          <a:blip r:embed="rId3"/>
          <a:stretch>
            <a:fillRect/>
          </a:stretch>
        </p:blipFill>
        <p:spPr>
          <a:xfrm>
            <a:off x="417363" y="407485"/>
            <a:ext cx="1527952" cy="648000"/>
          </a:xfrm>
          <a:prstGeom prst="rect">
            <a:avLst/>
          </a:prstGeom>
        </p:spPr>
      </p:pic>
    </p:spTree>
    <p:extLst>
      <p:ext uri="{BB962C8B-B14F-4D97-AF65-F5344CB8AC3E}">
        <p14:creationId xmlns:p14="http://schemas.microsoft.com/office/powerpoint/2010/main" val="2233233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wo pictur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75061" y="288922"/>
            <a:ext cx="7910158" cy="648000"/>
          </a:xfrm>
          <a:prstGeom prst="rect">
            <a:avLst/>
          </a:prstGeom>
        </p:spPr>
        <p:txBody>
          <a:bodyPr/>
          <a:lstStyle>
            <a:lvl1pPr>
              <a:defRPr/>
            </a:lvl1pPr>
          </a:lstStyle>
          <a:p>
            <a:r>
              <a:rPr lang="en-US" dirty="0"/>
              <a:t>Click to add slide title</a:t>
            </a:r>
          </a:p>
        </p:txBody>
      </p:sp>
      <p:sp>
        <p:nvSpPr>
          <p:cNvPr id="7" name="Subtitle 2"/>
          <p:cNvSpPr>
            <a:spLocks noGrp="1"/>
          </p:cNvSpPr>
          <p:nvPr>
            <p:ph type="subTitle" idx="13" hasCustomPrompt="1"/>
          </p:nvPr>
        </p:nvSpPr>
        <p:spPr>
          <a:xfrm>
            <a:off x="1075061" y="964671"/>
            <a:ext cx="7910158" cy="490042"/>
          </a:xfrm>
          <a:prstGeom prst="rect">
            <a:avLst/>
          </a:prstGeom>
        </p:spPr>
        <p:txBody>
          <a:bodyPr wrap="none"/>
          <a:lstStyle>
            <a:lvl1pPr marL="0" indent="0" algn="l">
              <a:spcBef>
                <a:spcPts val="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5" name="Picture Placeholder 4"/>
          <p:cNvSpPr>
            <a:spLocks noGrp="1"/>
          </p:cNvSpPr>
          <p:nvPr>
            <p:ph type="pic" sz="quarter" idx="17" hasCustomPrompt="1"/>
          </p:nvPr>
        </p:nvSpPr>
        <p:spPr>
          <a:xfrm>
            <a:off x="1075062" y="1637783"/>
            <a:ext cx="5220000" cy="4599506"/>
          </a:xfrm>
          <a:prstGeom prst="rect">
            <a:avLst/>
          </a:prstGeom>
          <a:solidFill>
            <a:srgbClr val="D9DADB"/>
          </a:solidFill>
        </p:spPr>
        <p:txBody>
          <a:bodyPr/>
          <a:lstStyle>
            <a:lvl1pPr marL="0" indent="0">
              <a:buNone/>
              <a:defRPr/>
            </a:lvl1pPr>
          </a:lstStyle>
          <a:p>
            <a:r>
              <a:rPr lang="en-US" dirty="0"/>
              <a:t>Insert picture</a:t>
            </a:r>
          </a:p>
        </p:txBody>
      </p:sp>
      <p:sp>
        <p:nvSpPr>
          <p:cNvPr id="9" name="Picture Placeholder 4"/>
          <p:cNvSpPr>
            <a:spLocks noGrp="1"/>
          </p:cNvSpPr>
          <p:nvPr>
            <p:ph type="pic" sz="quarter" idx="18" hasCustomPrompt="1"/>
          </p:nvPr>
        </p:nvSpPr>
        <p:spPr>
          <a:xfrm>
            <a:off x="6600525" y="1637783"/>
            <a:ext cx="5220000" cy="4599506"/>
          </a:xfrm>
          <a:prstGeom prst="rect">
            <a:avLst/>
          </a:prstGeom>
          <a:solidFill>
            <a:srgbClr val="D9DADB"/>
          </a:solidFill>
        </p:spPr>
        <p:txBody>
          <a:bodyPr/>
          <a:lstStyle>
            <a:lvl1pPr marL="0" indent="0">
              <a:buNone/>
              <a:defRPr/>
            </a:lvl1pPr>
          </a:lstStyle>
          <a:p>
            <a:r>
              <a:rPr lang="en-US" dirty="0"/>
              <a:t>Insert picture</a:t>
            </a:r>
          </a:p>
        </p:txBody>
      </p:sp>
      <p:sp>
        <p:nvSpPr>
          <p:cNvPr id="11" name="Text Placeholder 4"/>
          <p:cNvSpPr>
            <a:spLocks noGrp="1"/>
          </p:cNvSpPr>
          <p:nvPr>
            <p:ph type="body" sz="quarter" idx="19" hasCustomPrompt="1"/>
          </p:nvPr>
        </p:nvSpPr>
        <p:spPr>
          <a:xfrm>
            <a:off x="1075063" y="6307665"/>
            <a:ext cx="8162717" cy="133200"/>
          </a:xfrm>
          <a:prstGeom prst="rect">
            <a:avLst/>
          </a:prstGeom>
        </p:spPr>
        <p:txBody>
          <a:bodyPr lIns="0" tIns="0" rIns="0" bIns="0" anchor="b" anchorCtr="0"/>
          <a:lstStyle>
            <a:lvl1pPr marL="0" indent="0" algn="l">
              <a:lnSpc>
                <a:spcPct val="100000"/>
              </a:lnSpc>
              <a:spcBef>
                <a:spcPts val="0"/>
              </a:spcBef>
              <a:buNone/>
              <a:defRPr sz="800" baseline="0"/>
            </a:lvl1pPr>
            <a:lvl2pPr marL="0" indent="0" algn="l">
              <a:lnSpc>
                <a:spcPct val="100000"/>
              </a:lnSpc>
              <a:spcBef>
                <a:spcPts val="0"/>
              </a:spcBef>
              <a:buNone/>
              <a:defRPr sz="800"/>
            </a:lvl2pPr>
            <a:lvl3pPr marL="0" indent="0" algn="l">
              <a:lnSpc>
                <a:spcPct val="100000"/>
              </a:lnSpc>
              <a:spcBef>
                <a:spcPts val="0"/>
              </a:spcBef>
              <a:buNone/>
              <a:defRPr sz="800"/>
            </a:lvl3pPr>
            <a:lvl4pPr marL="0" algn="l">
              <a:lnSpc>
                <a:spcPct val="100000"/>
              </a:lnSpc>
              <a:spcBef>
                <a:spcPts val="0"/>
              </a:spcBef>
              <a:buNone/>
              <a:defRPr sz="800"/>
            </a:lvl4pPr>
            <a:lvl5pPr marL="0" indent="0" algn="l">
              <a:lnSpc>
                <a:spcPct val="100000"/>
              </a:lnSpc>
              <a:spcBef>
                <a:spcPts val="0"/>
              </a:spcBef>
              <a:buNone/>
              <a:defRPr sz="800"/>
            </a:lvl5pPr>
          </a:lstStyle>
          <a:p>
            <a:pPr lvl="0"/>
            <a:r>
              <a:rPr lang="en-US" dirty="0"/>
              <a:t>Source 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27">
            <a:extLst>
              <a:ext uri="{FF2B5EF4-FFF2-40B4-BE49-F238E27FC236}">
                <a16:creationId xmlns:a16="http://schemas.microsoft.com/office/drawing/2014/main" id="{BBFBC269-E192-054E-A7EF-4E56DE78BA98}"/>
              </a:ext>
            </a:extLst>
          </p:cNvPr>
          <p:cNvSpPr>
            <a:spLocks noGrp="1"/>
          </p:cNvSpPr>
          <p:nvPr>
            <p:ph type="dt" sz="half" idx="2"/>
          </p:nvPr>
        </p:nvSpPr>
        <p:spPr>
          <a:xfrm>
            <a:off x="192088" y="6461671"/>
            <a:ext cx="761512" cy="133790"/>
          </a:xfrm>
          <a:prstGeom prst="rect">
            <a:avLst/>
          </a:prstGeom>
        </p:spPr>
        <p:txBody>
          <a:bodyPr vert="horz" wrap="none" lIns="0" tIns="0" rIns="0" bIns="0" rtlCol="0" anchor="b" anchorCtr="0"/>
          <a:lstStyle>
            <a:lvl1pPr algn="r">
              <a:defRPr sz="800">
                <a:solidFill>
                  <a:schemeClr val="tx1"/>
                </a:solidFill>
              </a:defRPr>
            </a:lvl1pPr>
          </a:lstStyle>
          <a:p>
            <a:fld id="{01818B7A-BDDD-4C71-86DB-552B8662C27D}" type="datetime5">
              <a:rPr lang="en-US" smtClean="0"/>
              <a:t>25-Jan-22</a:t>
            </a:fld>
            <a:endParaRPr lang="en-US" dirty="0"/>
          </a:p>
        </p:txBody>
      </p:sp>
      <p:sp>
        <p:nvSpPr>
          <p:cNvPr id="12" name="Footer Placeholder 28">
            <a:extLst>
              <a:ext uri="{FF2B5EF4-FFF2-40B4-BE49-F238E27FC236}">
                <a16:creationId xmlns:a16="http://schemas.microsoft.com/office/drawing/2014/main" id="{CF2D10E1-F292-9642-A23B-ABF55FE606AB}"/>
              </a:ext>
            </a:extLst>
          </p:cNvPr>
          <p:cNvSpPr>
            <a:spLocks noGrp="1"/>
          </p:cNvSpPr>
          <p:nvPr>
            <p:ph type="ftr" sz="quarter" idx="3"/>
          </p:nvPr>
        </p:nvSpPr>
        <p:spPr>
          <a:xfrm>
            <a:off x="1076400" y="6461671"/>
            <a:ext cx="8162717" cy="133790"/>
          </a:xfrm>
          <a:prstGeom prst="rect">
            <a:avLst/>
          </a:prstGeom>
        </p:spPr>
        <p:txBody>
          <a:bodyPr vert="horz" lIns="0" tIns="0" rIns="0" bIns="0" rtlCol="0" anchor="b" anchorCtr="0"/>
          <a:lstStyle>
            <a:lvl1pPr marL="144000" indent="-144000" algn="l">
              <a:buClr>
                <a:schemeClr val="tx2"/>
              </a:buClr>
              <a:buFont typeface="Wingdings" panose="05000000000000000000" pitchFamily="2" charset="2"/>
              <a:buChar char="§"/>
              <a:defRPr sz="800">
                <a:solidFill>
                  <a:schemeClr val="tx1"/>
                </a:solidFill>
              </a:defRPr>
            </a:lvl1pPr>
          </a:lstStyle>
          <a:p>
            <a:r>
              <a:rPr lang="en-US" dirty="0"/>
              <a:t>Title of presentation (Insert / Header &amp; Footer / Apply to All)</a:t>
            </a:r>
          </a:p>
        </p:txBody>
      </p:sp>
      <p:sp>
        <p:nvSpPr>
          <p:cNvPr id="13" name="Slide Number Placeholder 29">
            <a:extLst>
              <a:ext uri="{FF2B5EF4-FFF2-40B4-BE49-F238E27FC236}">
                <a16:creationId xmlns:a16="http://schemas.microsoft.com/office/drawing/2014/main" id="{FA0A4672-1158-204E-A518-040C3422194A}"/>
              </a:ext>
            </a:extLst>
          </p:cNvPr>
          <p:cNvSpPr>
            <a:spLocks noGrp="1"/>
          </p:cNvSpPr>
          <p:nvPr>
            <p:ph type="sldNum" sz="quarter" idx="4"/>
          </p:nvPr>
        </p:nvSpPr>
        <p:spPr>
          <a:xfrm>
            <a:off x="11186669" y="6461671"/>
            <a:ext cx="648000" cy="133790"/>
          </a:xfrm>
          <a:prstGeom prst="rect">
            <a:avLst/>
          </a:prstGeom>
        </p:spPr>
        <p:txBody>
          <a:bodyPr vert="horz" lIns="0" tIns="0" rIns="0" bIns="0" rtlCol="0" anchor="b" anchorCtr="0"/>
          <a:lstStyle>
            <a:lvl1pPr algn="r">
              <a:defRPr sz="800">
                <a:solidFill>
                  <a:schemeClr val="tx1"/>
                </a:solidFill>
              </a:defRPr>
            </a:lvl1pPr>
          </a:lstStyle>
          <a:p>
            <a:fld id="{5F3E29E4-0979-4FCA-B4C5-5FC6044C982A}" type="slidenum">
              <a:rPr lang="en-US" smtClean="0"/>
              <a:pPr/>
              <a:t>‹#›</a:t>
            </a:fld>
            <a:endParaRPr lang="en-US" dirty="0"/>
          </a:p>
        </p:txBody>
      </p:sp>
    </p:spTree>
    <p:extLst>
      <p:ext uri="{BB962C8B-B14F-4D97-AF65-F5344CB8AC3E}">
        <p14:creationId xmlns:p14="http://schemas.microsoft.com/office/powerpoint/2010/main" val="44192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75061" y="288922"/>
            <a:ext cx="7910158" cy="648000"/>
          </a:xfrm>
          <a:prstGeom prst="rect">
            <a:avLst/>
          </a:prstGeom>
        </p:spPr>
        <p:txBody>
          <a:bodyPr/>
          <a:lstStyle>
            <a:lvl1pPr>
              <a:defRPr/>
            </a:lvl1pPr>
          </a:lstStyle>
          <a:p>
            <a:r>
              <a:rPr lang="en-US" dirty="0"/>
              <a:t>Click to add slide title</a:t>
            </a:r>
          </a:p>
        </p:txBody>
      </p:sp>
      <p:sp>
        <p:nvSpPr>
          <p:cNvPr id="7" name="Subtitle 2"/>
          <p:cNvSpPr>
            <a:spLocks noGrp="1"/>
          </p:cNvSpPr>
          <p:nvPr>
            <p:ph type="subTitle" idx="13" hasCustomPrompt="1"/>
          </p:nvPr>
        </p:nvSpPr>
        <p:spPr>
          <a:xfrm>
            <a:off x="1075061" y="964671"/>
            <a:ext cx="7910158" cy="490042"/>
          </a:xfrm>
          <a:prstGeom prst="rect">
            <a:avLst/>
          </a:prstGeom>
        </p:spPr>
        <p:txBody>
          <a:bodyPr wrap="none"/>
          <a:lstStyle>
            <a:lvl1pPr marL="0" indent="0" algn="l">
              <a:spcBef>
                <a:spcPts val="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3" name="Content Placeholder 2"/>
          <p:cNvSpPr>
            <a:spLocks noGrp="1"/>
          </p:cNvSpPr>
          <p:nvPr>
            <p:ph idx="1" hasCustomPrompt="1"/>
          </p:nvPr>
        </p:nvSpPr>
        <p:spPr>
          <a:xfrm>
            <a:off x="1075062" y="1629618"/>
            <a:ext cx="5220000" cy="4139357"/>
          </a:xfrm>
          <a:prstGeom prst="rect">
            <a:avLst/>
          </a:prstGeom>
        </p:spPr>
        <p:txBody>
          <a:bodyPr/>
          <a:lstStyle>
            <a:lvl1pPr>
              <a:defRPr/>
            </a:lvl1pPr>
          </a:lstStyle>
          <a:p>
            <a:pPr lvl="0"/>
            <a:r>
              <a:rPr lang="en-US" dirty="0"/>
              <a:t>Click to add text or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idx="17" hasCustomPrompt="1"/>
          </p:nvPr>
        </p:nvSpPr>
        <p:spPr>
          <a:xfrm>
            <a:off x="6600525" y="1629618"/>
            <a:ext cx="5220000" cy="4139357"/>
          </a:xfrm>
          <a:prstGeom prst="rect">
            <a:avLst/>
          </a:prstGeom>
        </p:spPr>
        <p:txBody>
          <a:bodyPr/>
          <a:lstStyle>
            <a:lvl1pPr>
              <a:defRPr/>
            </a:lvl1pPr>
          </a:lstStyle>
          <a:p>
            <a:pPr lvl="0"/>
            <a:r>
              <a:rPr lang="en-US" dirty="0"/>
              <a:t>Click to add text or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4"/>
          <p:cNvSpPr>
            <a:spLocks noGrp="1"/>
          </p:cNvSpPr>
          <p:nvPr>
            <p:ph type="body" sz="quarter" idx="18" hasCustomPrompt="1"/>
          </p:nvPr>
        </p:nvSpPr>
        <p:spPr>
          <a:xfrm>
            <a:off x="1075063" y="6307665"/>
            <a:ext cx="8162717" cy="133200"/>
          </a:xfrm>
          <a:prstGeom prst="rect">
            <a:avLst/>
          </a:prstGeom>
        </p:spPr>
        <p:txBody>
          <a:bodyPr lIns="0" tIns="0" rIns="0" bIns="0" anchor="b" anchorCtr="0"/>
          <a:lstStyle>
            <a:lvl1pPr marL="0" indent="0" algn="l">
              <a:lnSpc>
                <a:spcPct val="100000"/>
              </a:lnSpc>
              <a:spcBef>
                <a:spcPts val="0"/>
              </a:spcBef>
              <a:buNone/>
              <a:defRPr sz="800" baseline="0"/>
            </a:lvl1pPr>
            <a:lvl2pPr marL="0" indent="0" algn="l">
              <a:lnSpc>
                <a:spcPct val="100000"/>
              </a:lnSpc>
              <a:spcBef>
                <a:spcPts val="0"/>
              </a:spcBef>
              <a:buNone/>
              <a:defRPr sz="800"/>
            </a:lvl2pPr>
            <a:lvl3pPr marL="0" indent="0" algn="l">
              <a:lnSpc>
                <a:spcPct val="100000"/>
              </a:lnSpc>
              <a:spcBef>
                <a:spcPts val="0"/>
              </a:spcBef>
              <a:buNone/>
              <a:defRPr sz="800"/>
            </a:lvl3pPr>
            <a:lvl4pPr marL="0" algn="l">
              <a:lnSpc>
                <a:spcPct val="100000"/>
              </a:lnSpc>
              <a:spcBef>
                <a:spcPts val="0"/>
              </a:spcBef>
              <a:buNone/>
              <a:defRPr sz="800"/>
            </a:lvl4pPr>
            <a:lvl5pPr marL="0" indent="0" algn="l">
              <a:lnSpc>
                <a:spcPct val="100000"/>
              </a:lnSpc>
              <a:spcBef>
                <a:spcPts val="0"/>
              </a:spcBef>
              <a:buNone/>
              <a:defRPr sz="800"/>
            </a:lvl5pPr>
          </a:lstStyle>
          <a:p>
            <a:pPr lvl="0"/>
            <a:r>
              <a:rPr lang="en-US" dirty="0"/>
              <a:t>Source 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27">
            <a:extLst>
              <a:ext uri="{FF2B5EF4-FFF2-40B4-BE49-F238E27FC236}">
                <a16:creationId xmlns:a16="http://schemas.microsoft.com/office/drawing/2014/main" id="{DD09BA75-325E-4746-A021-01E7D9314870}"/>
              </a:ext>
            </a:extLst>
          </p:cNvPr>
          <p:cNvSpPr>
            <a:spLocks noGrp="1"/>
          </p:cNvSpPr>
          <p:nvPr>
            <p:ph type="dt" sz="half" idx="2"/>
          </p:nvPr>
        </p:nvSpPr>
        <p:spPr>
          <a:xfrm>
            <a:off x="192088" y="6461671"/>
            <a:ext cx="761512" cy="133790"/>
          </a:xfrm>
          <a:prstGeom prst="rect">
            <a:avLst/>
          </a:prstGeom>
        </p:spPr>
        <p:txBody>
          <a:bodyPr vert="horz" wrap="none" lIns="0" tIns="0" rIns="0" bIns="0" rtlCol="0" anchor="b" anchorCtr="0"/>
          <a:lstStyle>
            <a:lvl1pPr algn="r">
              <a:defRPr sz="800">
                <a:solidFill>
                  <a:schemeClr val="tx1"/>
                </a:solidFill>
              </a:defRPr>
            </a:lvl1pPr>
          </a:lstStyle>
          <a:p>
            <a:fld id="{111F6DA9-6206-4614-A1AD-47E2473D5092}" type="datetime5">
              <a:rPr lang="en-US" smtClean="0"/>
              <a:t>25-Jan-22</a:t>
            </a:fld>
            <a:endParaRPr lang="en-US" dirty="0"/>
          </a:p>
        </p:txBody>
      </p:sp>
      <p:sp>
        <p:nvSpPr>
          <p:cNvPr id="12" name="Footer Placeholder 28">
            <a:extLst>
              <a:ext uri="{FF2B5EF4-FFF2-40B4-BE49-F238E27FC236}">
                <a16:creationId xmlns:a16="http://schemas.microsoft.com/office/drawing/2014/main" id="{29172F07-6B77-9B46-84A8-1388B62A9621}"/>
              </a:ext>
            </a:extLst>
          </p:cNvPr>
          <p:cNvSpPr>
            <a:spLocks noGrp="1"/>
          </p:cNvSpPr>
          <p:nvPr>
            <p:ph type="ftr" sz="quarter" idx="3"/>
          </p:nvPr>
        </p:nvSpPr>
        <p:spPr>
          <a:xfrm>
            <a:off x="1076400" y="6461671"/>
            <a:ext cx="8162717" cy="133790"/>
          </a:xfrm>
          <a:prstGeom prst="rect">
            <a:avLst/>
          </a:prstGeom>
        </p:spPr>
        <p:txBody>
          <a:bodyPr vert="horz" lIns="0" tIns="0" rIns="0" bIns="0" rtlCol="0" anchor="b" anchorCtr="0"/>
          <a:lstStyle>
            <a:lvl1pPr marL="144000" indent="-144000" algn="l">
              <a:buClr>
                <a:schemeClr val="tx2"/>
              </a:buClr>
              <a:buFont typeface="Wingdings" panose="05000000000000000000" pitchFamily="2" charset="2"/>
              <a:buChar char="§"/>
              <a:defRPr sz="800">
                <a:solidFill>
                  <a:schemeClr val="tx1"/>
                </a:solidFill>
              </a:defRPr>
            </a:lvl1pPr>
          </a:lstStyle>
          <a:p>
            <a:r>
              <a:rPr lang="en-US" dirty="0"/>
              <a:t>Title of presentation (Insert / Header &amp; Footer / Apply to All)</a:t>
            </a:r>
          </a:p>
        </p:txBody>
      </p:sp>
      <p:sp>
        <p:nvSpPr>
          <p:cNvPr id="13" name="Slide Number Placeholder 29">
            <a:extLst>
              <a:ext uri="{FF2B5EF4-FFF2-40B4-BE49-F238E27FC236}">
                <a16:creationId xmlns:a16="http://schemas.microsoft.com/office/drawing/2014/main" id="{DB6C1D4F-9B2A-6F4E-A6B7-407FE043CACC}"/>
              </a:ext>
            </a:extLst>
          </p:cNvPr>
          <p:cNvSpPr>
            <a:spLocks noGrp="1"/>
          </p:cNvSpPr>
          <p:nvPr>
            <p:ph type="sldNum" sz="quarter" idx="4"/>
          </p:nvPr>
        </p:nvSpPr>
        <p:spPr>
          <a:xfrm>
            <a:off x="11186669" y="6461671"/>
            <a:ext cx="648000" cy="133790"/>
          </a:xfrm>
          <a:prstGeom prst="rect">
            <a:avLst/>
          </a:prstGeom>
        </p:spPr>
        <p:txBody>
          <a:bodyPr vert="horz" lIns="0" tIns="0" rIns="0" bIns="0" rtlCol="0" anchor="b" anchorCtr="0"/>
          <a:lstStyle>
            <a:lvl1pPr algn="r">
              <a:defRPr sz="800">
                <a:solidFill>
                  <a:schemeClr val="tx1"/>
                </a:solidFill>
              </a:defRPr>
            </a:lvl1pPr>
          </a:lstStyle>
          <a:p>
            <a:fld id="{5F3E29E4-0979-4FCA-B4C5-5FC6044C982A}" type="slidenum">
              <a:rPr lang="en-US" smtClean="0"/>
              <a:pPr/>
              <a:t>‹#›</a:t>
            </a:fld>
            <a:endParaRPr lang="en-US" dirty="0"/>
          </a:p>
        </p:txBody>
      </p:sp>
    </p:spTree>
    <p:extLst>
      <p:ext uri="{BB962C8B-B14F-4D97-AF65-F5344CB8AC3E}">
        <p14:creationId xmlns:p14="http://schemas.microsoft.com/office/powerpoint/2010/main" val="14508632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hree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75061" y="288922"/>
            <a:ext cx="7910158" cy="648000"/>
          </a:xfrm>
          <a:prstGeom prst="rect">
            <a:avLst/>
          </a:prstGeom>
        </p:spPr>
        <p:txBody>
          <a:bodyPr/>
          <a:lstStyle>
            <a:lvl1pPr>
              <a:defRPr/>
            </a:lvl1pPr>
          </a:lstStyle>
          <a:p>
            <a:r>
              <a:rPr lang="en-US" dirty="0"/>
              <a:t>Click to add slide title</a:t>
            </a:r>
          </a:p>
        </p:txBody>
      </p:sp>
      <p:sp>
        <p:nvSpPr>
          <p:cNvPr id="7" name="Subtitle 2"/>
          <p:cNvSpPr>
            <a:spLocks noGrp="1"/>
          </p:cNvSpPr>
          <p:nvPr>
            <p:ph type="subTitle" idx="13" hasCustomPrompt="1"/>
          </p:nvPr>
        </p:nvSpPr>
        <p:spPr>
          <a:xfrm>
            <a:off x="1075061" y="964671"/>
            <a:ext cx="7910158" cy="490042"/>
          </a:xfrm>
          <a:prstGeom prst="rect">
            <a:avLst/>
          </a:prstGeom>
        </p:spPr>
        <p:txBody>
          <a:bodyPr wrap="none"/>
          <a:lstStyle>
            <a:lvl1pPr marL="0" indent="0" algn="l">
              <a:spcBef>
                <a:spcPts val="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3" name="Content Placeholder 2"/>
          <p:cNvSpPr>
            <a:spLocks noGrp="1"/>
          </p:cNvSpPr>
          <p:nvPr>
            <p:ph idx="1" hasCustomPrompt="1"/>
          </p:nvPr>
        </p:nvSpPr>
        <p:spPr>
          <a:xfrm>
            <a:off x="1075061" y="1629618"/>
            <a:ext cx="3384000" cy="4139357"/>
          </a:xfrm>
          <a:prstGeom prst="rect">
            <a:avLst/>
          </a:prstGeom>
        </p:spPr>
        <p:txBody>
          <a:bodyPr/>
          <a:lstStyle>
            <a:lvl1pPr>
              <a:defRPr/>
            </a:lvl1pPr>
          </a:lstStyle>
          <a:p>
            <a:pPr lvl="0"/>
            <a:r>
              <a:rPr lang="en-US" dirty="0"/>
              <a:t>Click to add text or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idx="17" hasCustomPrompt="1"/>
          </p:nvPr>
        </p:nvSpPr>
        <p:spPr>
          <a:xfrm>
            <a:off x="4755793" y="1629618"/>
            <a:ext cx="3384000" cy="4139357"/>
          </a:xfrm>
          <a:prstGeom prst="rect">
            <a:avLst/>
          </a:prstGeom>
        </p:spPr>
        <p:txBody>
          <a:bodyPr/>
          <a:lstStyle>
            <a:lvl1pPr>
              <a:defRPr/>
            </a:lvl1pPr>
          </a:lstStyle>
          <a:p>
            <a:pPr lvl="0"/>
            <a:r>
              <a:rPr lang="en-US" dirty="0"/>
              <a:t>Click to add text or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8" hasCustomPrompt="1"/>
          </p:nvPr>
        </p:nvSpPr>
        <p:spPr>
          <a:xfrm>
            <a:off x="8436525" y="1629618"/>
            <a:ext cx="3384000" cy="4139357"/>
          </a:xfrm>
          <a:prstGeom prst="rect">
            <a:avLst/>
          </a:prstGeom>
        </p:spPr>
        <p:txBody>
          <a:bodyPr/>
          <a:lstStyle>
            <a:lvl1pPr>
              <a:defRPr/>
            </a:lvl1pPr>
          </a:lstStyle>
          <a:p>
            <a:pPr lvl="0"/>
            <a:r>
              <a:rPr lang="en-US" dirty="0"/>
              <a:t>Click to add text or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4"/>
          <p:cNvSpPr>
            <a:spLocks noGrp="1"/>
          </p:cNvSpPr>
          <p:nvPr>
            <p:ph type="body" sz="quarter" idx="19" hasCustomPrompt="1"/>
          </p:nvPr>
        </p:nvSpPr>
        <p:spPr>
          <a:xfrm>
            <a:off x="1075063" y="6307665"/>
            <a:ext cx="8162717" cy="133200"/>
          </a:xfrm>
          <a:prstGeom prst="rect">
            <a:avLst/>
          </a:prstGeom>
        </p:spPr>
        <p:txBody>
          <a:bodyPr lIns="0" tIns="0" rIns="0" bIns="0" anchor="b" anchorCtr="0"/>
          <a:lstStyle>
            <a:lvl1pPr marL="0" indent="0" algn="l">
              <a:lnSpc>
                <a:spcPct val="100000"/>
              </a:lnSpc>
              <a:spcBef>
                <a:spcPts val="0"/>
              </a:spcBef>
              <a:buNone/>
              <a:defRPr sz="800" baseline="0"/>
            </a:lvl1pPr>
            <a:lvl2pPr marL="0" indent="0" algn="l">
              <a:lnSpc>
                <a:spcPct val="100000"/>
              </a:lnSpc>
              <a:spcBef>
                <a:spcPts val="0"/>
              </a:spcBef>
              <a:buNone/>
              <a:defRPr sz="800"/>
            </a:lvl2pPr>
            <a:lvl3pPr marL="0" indent="0" algn="l">
              <a:lnSpc>
                <a:spcPct val="100000"/>
              </a:lnSpc>
              <a:spcBef>
                <a:spcPts val="0"/>
              </a:spcBef>
              <a:buNone/>
              <a:defRPr sz="800"/>
            </a:lvl3pPr>
            <a:lvl4pPr marL="0" algn="l">
              <a:lnSpc>
                <a:spcPct val="100000"/>
              </a:lnSpc>
              <a:spcBef>
                <a:spcPts val="0"/>
              </a:spcBef>
              <a:buNone/>
              <a:defRPr sz="800"/>
            </a:lvl4pPr>
            <a:lvl5pPr marL="0" indent="0" algn="l">
              <a:lnSpc>
                <a:spcPct val="100000"/>
              </a:lnSpc>
              <a:spcBef>
                <a:spcPts val="0"/>
              </a:spcBef>
              <a:buNone/>
              <a:defRPr sz="800"/>
            </a:lvl5pPr>
          </a:lstStyle>
          <a:p>
            <a:pPr lvl="0"/>
            <a:r>
              <a:rPr lang="en-US" dirty="0"/>
              <a:t>Source 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Date Placeholder 27">
            <a:extLst>
              <a:ext uri="{FF2B5EF4-FFF2-40B4-BE49-F238E27FC236}">
                <a16:creationId xmlns:a16="http://schemas.microsoft.com/office/drawing/2014/main" id="{D3B607CC-1E04-5C4B-B04A-956BD0EAC076}"/>
              </a:ext>
            </a:extLst>
          </p:cNvPr>
          <p:cNvSpPr>
            <a:spLocks noGrp="1"/>
          </p:cNvSpPr>
          <p:nvPr>
            <p:ph type="dt" sz="half" idx="2"/>
          </p:nvPr>
        </p:nvSpPr>
        <p:spPr>
          <a:xfrm>
            <a:off x="192088" y="6461671"/>
            <a:ext cx="761512" cy="133790"/>
          </a:xfrm>
          <a:prstGeom prst="rect">
            <a:avLst/>
          </a:prstGeom>
        </p:spPr>
        <p:txBody>
          <a:bodyPr vert="horz" wrap="none" lIns="0" tIns="0" rIns="0" bIns="0" rtlCol="0" anchor="b" anchorCtr="0"/>
          <a:lstStyle>
            <a:lvl1pPr algn="r">
              <a:defRPr sz="800">
                <a:solidFill>
                  <a:schemeClr val="tx1"/>
                </a:solidFill>
              </a:defRPr>
            </a:lvl1pPr>
          </a:lstStyle>
          <a:p>
            <a:fld id="{3EAE7C5F-6CE8-4E9F-B6B2-6F008AA4C915}" type="datetime5">
              <a:rPr lang="en-US" smtClean="0"/>
              <a:t>25-Jan-22</a:t>
            </a:fld>
            <a:endParaRPr lang="en-US" dirty="0"/>
          </a:p>
        </p:txBody>
      </p:sp>
      <p:sp>
        <p:nvSpPr>
          <p:cNvPr id="13" name="Footer Placeholder 28">
            <a:extLst>
              <a:ext uri="{FF2B5EF4-FFF2-40B4-BE49-F238E27FC236}">
                <a16:creationId xmlns:a16="http://schemas.microsoft.com/office/drawing/2014/main" id="{65E84E25-8F81-B647-80E3-85B5F70D57B4}"/>
              </a:ext>
            </a:extLst>
          </p:cNvPr>
          <p:cNvSpPr>
            <a:spLocks noGrp="1"/>
          </p:cNvSpPr>
          <p:nvPr>
            <p:ph type="ftr" sz="quarter" idx="3"/>
          </p:nvPr>
        </p:nvSpPr>
        <p:spPr>
          <a:xfrm>
            <a:off x="1076400" y="6461671"/>
            <a:ext cx="8162717" cy="133790"/>
          </a:xfrm>
          <a:prstGeom prst="rect">
            <a:avLst/>
          </a:prstGeom>
        </p:spPr>
        <p:txBody>
          <a:bodyPr vert="horz" lIns="0" tIns="0" rIns="0" bIns="0" rtlCol="0" anchor="b" anchorCtr="0"/>
          <a:lstStyle>
            <a:lvl1pPr marL="144000" indent="-144000" algn="l">
              <a:buClr>
                <a:schemeClr val="tx2"/>
              </a:buClr>
              <a:buFont typeface="Wingdings" panose="05000000000000000000" pitchFamily="2" charset="2"/>
              <a:buChar char="§"/>
              <a:defRPr sz="800">
                <a:solidFill>
                  <a:schemeClr val="tx1"/>
                </a:solidFill>
              </a:defRPr>
            </a:lvl1pPr>
          </a:lstStyle>
          <a:p>
            <a:r>
              <a:rPr lang="en-US" dirty="0"/>
              <a:t>Title of presentation (Insert / Header &amp; Footer / Apply to All)</a:t>
            </a:r>
          </a:p>
        </p:txBody>
      </p:sp>
      <p:sp>
        <p:nvSpPr>
          <p:cNvPr id="14" name="Slide Number Placeholder 29">
            <a:extLst>
              <a:ext uri="{FF2B5EF4-FFF2-40B4-BE49-F238E27FC236}">
                <a16:creationId xmlns:a16="http://schemas.microsoft.com/office/drawing/2014/main" id="{D03C3137-C078-5848-970B-B2289E1E4571}"/>
              </a:ext>
            </a:extLst>
          </p:cNvPr>
          <p:cNvSpPr>
            <a:spLocks noGrp="1"/>
          </p:cNvSpPr>
          <p:nvPr>
            <p:ph type="sldNum" sz="quarter" idx="4"/>
          </p:nvPr>
        </p:nvSpPr>
        <p:spPr>
          <a:xfrm>
            <a:off x="11186669" y="6461671"/>
            <a:ext cx="648000" cy="133790"/>
          </a:xfrm>
          <a:prstGeom prst="rect">
            <a:avLst/>
          </a:prstGeom>
        </p:spPr>
        <p:txBody>
          <a:bodyPr vert="horz" lIns="0" tIns="0" rIns="0" bIns="0" rtlCol="0" anchor="b" anchorCtr="0"/>
          <a:lstStyle>
            <a:lvl1pPr algn="r">
              <a:defRPr sz="800">
                <a:solidFill>
                  <a:schemeClr val="tx1"/>
                </a:solidFill>
              </a:defRPr>
            </a:lvl1pPr>
          </a:lstStyle>
          <a:p>
            <a:fld id="{5F3E29E4-0979-4FCA-B4C5-5FC6044C982A}" type="slidenum">
              <a:rPr lang="en-US" smtClean="0"/>
              <a:pPr/>
              <a:t>‹#›</a:t>
            </a:fld>
            <a:endParaRPr lang="en-US" dirty="0"/>
          </a:p>
        </p:txBody>
      </p:sp>
    </p:spTree>
    <p:extLst>
      <p:ext uri="{BB962C8B-B14F-4D97-AF65-F5344CB8AC3E}">
        <p14:creationId xmlns:p14="http://schemas.microsoft.com/office/powerpoint/2010/main" val="31377350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Four contents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75061" y="288922"/>
            <a:ext cx="7910158" cy="648000"/>
          </a:xfrm>
          <a:prstGeom prst="rect">
            <a:avLst/>
          </a:prstGeom>
        </p:spPr>
        <p:txBody>
          <a:bodyPr/>
          <a:lstStyle>
            <a:lvl1pPr>
              <a:defRPr/>
            </a:lvl1pPr>
          </a:lstStyle>
          <a:p>
            <a:r>
              <a:rPr lang="en-US" dirty="0"/>
              <a:t>Click to add slide title</a:t>
            </a:r>
          </a:p>
        </p:txBody>
      </p:sp>
      <p:sp>
        <p:nvSpPr>
          <p:cNvPr id="7" name="Subtitle 2"/>
          <p:cNvSpPr>
            <a:spLocks noGrp="1"/>
          </p:cNvSpPr>
          <p:nvPr>
            <p:ph type="subTitle" idx="13" hasCustomPrompt="1"/>
          </p:nvPr>
        </p:nvSpPr>
        <p:spPr>
          <a:xfrm>
            <a:off x="1075061" y="964671"/>
            <a:ext cx="7910158" cy="490042"/>
          </a:xfrm>
          <a:prstGeom prst="rect">
            <a:avLst/>
          </a:prstGeom>
        </p:spPr>
        <p:txBody>
          <a:bodyPr wrap="none"/>
          <a:lstStyle>
            <a:lvl1pPr marL="0" indent="0" algn="l">
              <a:spcBef>
                <a:spcPts val="0"/>
              </a:spcBef>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3" name="Content Placeholder 2"/>
          <p:cNvSpPr>
            <a:spLocks noGrp="1"/>
          </p:cNvSpPr>
          <p:nvPr>
            <p:ph idx="1" hasCustomPrompt="1"/>
          </p:nvPr>
        </p:nvSpPr>
        <p:spPr>
          <a:xfrm>
            <a:off x="1076282" y="1629618"/>
            <a:ext cx="2368479" cy="4139357"/>
          </a:xfrm>
          <a:prstGeom prst="rect">
            <a:avLst/>
          </a:prstGeom>
        </p:spPr>
        <p:txBody>
          <a:bodyPr/>
          <a:lstStyle>
            <a:lvl1pPr>
              <a:defRPr/>
            </a:lvl1pPr>
          </a:lstStyle>
          <a:p>
            <a:pPr lvl="0"/>
            <a:r>
              <a:rPr lang="en-US" dirty="0"/>
              <a:t>Click to add text or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idx="17" hasCustomPrompt="1"/>
          </p:nvPr>
        </p:nvSpPr>
        <p:spPr>
          <a:xfrm>
            <a:off x="3853514" y="1629618"/>
            <a:ext cx="2368479" cy="4139357"/>
          </a:xfrm>
          <a:prstGeom prst="rect">
            <a:avLst/>
          </a:prstGeom>
        </p:spPr>
        <p:txBody>
          <a:bodyPr/>
          <a:lstStyle>
            <a:lvl1pPr>
              <a:defRPr/>
            </a:lvl1pPr>
          </a:lstStyle>
          <a:p>
            <a:pPr lvl="0"/>
            <a:r>
              <a:rPr lang="en-US" dirty="0"/>
              <a:t>Click to add text or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8" hasCustomPrompt="1"/>
          </p:nvPr>
        </p:nvSpPr>
        <p:spPr>
          <a:xfrm>
            <a:off x="6652780" y="1629618"/>
            <a:ext cx="2368479" cy="4139357"/>
          </a:xfrm>
          <a:prstGeom prst="rect">
            <a:avLst/>
          </a:prstGeom>
        </p:spPr>
        <p:txBody>
          <a:bodyPr/>
          <a:lstStyle>
            <a:lvl1pPr>
              <a:defRPr/>
            </a:lvl1pPr>
          </a:lstStyle>
          <a:p>
            <a:pPr lvl="0"/>
            <a:r>
              <a:rPr lang="en-US" dirty="0"/>
              <a:t>Click to add text or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9" hasCustomPrompt="1"/>
          </p:nvPr>
        </p:nvSpPr>
        <p:spPr>
          <a:xfrm>
            <a:off x="9452045" y="1629618"/>
            <a:ext cx="2368479" cy="4139357"/>
          </a:xfrm>
          <a:prstGeom prst="rect">
            <a:avLst/>
          </a:prstGeom>
        </p:spPr>
        <p:txBody>
          <a:bodyPr/>
          <a:lstStyle>
            <a:lvl1pPr>
              <a:defRPr/>
            </a:lvl1pPr>
          </a:lstStyle>
          <a:p>
            <a:pPr lvl="0"/>
            <a:r>
              <a:rPr lang="en-US" dirty="0"/>
              <a:t>Click to add text or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4"/>
          <p:cNvSpPr>
            <a:spLocks noGrp="1"/>
          </p:cNvSpPr>
          <p:nvPr>
            <p:ph type="body" sz="quarter" idx="20" hasCustomPrompt="1"/>
          </p:nvPr>
        </p:nvSpPr>
        <p:spPr>
          <a:xfrm>
            <a:off x="1075063" y="6307665"/>
            <a:ext cx="8162717" cy="133200"/>
          </a:xfrm>
          <a:prstGeom prst="rect">
            <a:avLst/>
          </a:prstGeom>
        </p:spPr>
        <p:txBody>
          <a:bodyPr lIns="0" tIns="0" rIns="0" bIns="0" anchor="b" anchorCtr="0"/>
          <a:lstStyle>
            <a:lvl1pPr marL="0" indent="0" algn="l">
              <a:lnSpc>
                <a:spcPct val="100000"/>
              </a:lnSpc>
              <a:spcBef>
                <a:spcPts val="0"/>
              </a:spcBef>
              <a:buNone/>
              <a:defRPr sz="800" baseline="0"/>
            </a:lvl1pPr>
            <a:lvl2pPr marL="0" indent="0" algn="l">
              <a:lnSpc>
                <a:spcPct val="100000"/>
              </a:lnSpc>
              <a:spcBef>
                <a:spcPts val="0"/>
              </a:spcBef>
              <a:buNone/>
              <a:defRPr sz="800"/>
            </a:lvl2pPr>
            <a:lvl3pPr marL="0" indent="0" algn="l">
              <a:lnSpc>
                <a:spcPct val="100000"/>
              </a:lnSpc>
              <a:spcBef>
                <a:spcPts val="0"/>
              </a:spcBef>
              <a:buNone/>
              <a:defRPr sz="800"/>
            </a:lvl3pPr>
            <a:lvl4pPr marL="0" algn="l">
              <a:lnSpc>
                <a:spcPct val="100000"/>
              </a:lnSpc>
              <a:spcBef>
                <a:spcPts val="0"/>
              </a:spcBef>
              <a:buNone/>
              <a:defRPr sz="800"/>
            </a:lvl4pPr>
            <a:lvl5pPr marL="0" indent="0" algn="l">
              <a:lnSpc>
                <a:spcPct val="100000"/>
              </a:lnSpc>
              <a:spcBef>
                <a:spcPts val="0"/>
              </a:spcBef>
              <a:buNone/>
              <a:defRPr sz="800"/>
            </a:lvl5pPr>
          </a:lstStyle>
          <a:p>
            <a:pPr lvl="0"/>
            <a:r>
              <a:rPr lang="en-US" dirty="0"/>
              <a:t>Source 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Date Placeholder 27">
            <a:extLst>
              <a:ext uri="{FF2B5EF4-FFF2-40B4-BE49-F238E27FC236}">
                <a16:creationId xmlns:a16="http://schemas.microsoft.com/office/drawing/2014/main" id="{EEBB52AC-32F0-4447-BACB-FD2385B9A8FA}"/>
              </a:ext>
            </a:extLst>
          </p:cNvPr>
          <p:cNvSpPr>
            <a:spLocks noGrp="1"/>
          </p:cNvSpPr>
          <p:nvPr>
            <p:ph type="dt" sz="half" idx="2"/>
          </p:nvPr>
        </p:nvSpPr>
        <p:spPr>
          <a:xfrm>
            <a:off x="192088" y="6461671"/>
            <a:ext cx="761512" cy="133790"/>
          </a:xfrm>
          <a:prstGeom prst="rect">
            <a:avLst/>
          </a:prstGeom>
        </p:spPr>
        <p:txBody>
          <a:bodyPr vert="horz" wrap="none" lIns="0" tIns="0" rIns="0" bIns="0" rtlCol="0" anchor="b" anchorCtr="0"/>
          <a:lstStyle>
            <a:lvl1pPr algn="r">
              <a:defRPr sz="800">
                <a:solidFill>
                  <a:schemeClr val="tx1"/>
                </a:solidFill>
              </a:defRPr>
            </a:lvl1pPr>
          </a:lstStyle>
          <a:p>
            <a:fld id="{57C40489-D905-4E72-9105-CD5015E0E035}" type="datetime5">
              <a:rPr lang="en-US" smtClean="0"/>
              <a:t>25-Jan-22</a:t>
            </a:fld>
            <a:endParaRPr lang="en-US" dirty="0"/>
          </a:p>
        </p:txBody>
      </p:sp>
      <p:sp>
        <p:nvSpPr>
          <p:cNvPr id="15" name="Footer Placeholder 28">
            <a:extLst>
              <a:ext uri="{FF2B5EF4-FFF2-40B4-BE49-F238E27FC236}">
                <a16:creationId xmlns:a16="http://schemas.microsoft.com/office/drawing/2014/main" id="{95DEED7E-D80A-EA4C-8DDC-D637CD832EBE}"/>
              </a:ext>
            </a:extLst>
          </p:cNvPr>
          <p:cNvSpPr>
            <a:spLocks noGrp="1"/>
          </p:cNvSpPr>
          <p:nvPr>
            <p:ph type="ftr" sz="quarter" idx="3"/>
          </p:nvPr>
        </p:nvSpPr>
        <p:spPr>
          <a:xfrm>
            <a:off x="1076400" y="6461671"/>
            <a:ext cx="8162717" cy="133790"/>
          </a:xfrm>
          <a:prstGeom prst="rect">
            <a:avLst/>
          </a:prstGeom>
        </p:spPr>
        <p:txBody>
          <a:bodyPr vert="horz" lIns="0" tIns="0" rIns="0" bIns="0" rtlCol="0" anchor="b" anchorCtr="0"/>
          <a:lstStyle>
            <a:lvl1pPr marL="144000" indent="-144000" algn="l">
              <a:buClr>
                <a:schemeClr val="tx2"/>
              </a:buClr>
              <a:buFont typeface="Wingdings" panose="05000000000000000000" pitchFamily="2" charset="2"/>
              <a:buChar char="§"/>
              <a:defRPr sz="800">
                <a:solidFill>
                  <a:schemeClr val="tx1"/>
                </a:solidFill>
              </a:defRPr>
            </a:lvl1pPr>
          </a:lstStyle>
          <a:p>
            <a:r>
              <a:rPr lang="en-US" dirty="0"/>
              <a:t>Title of presentation (Insert / Header &amp; Footer / Apply to All)</a:t>
            </a:r>
          </a:p>
        </p:txBody>
      </p:sp>
      <p:sp>
        <p:nvSpPr>
          <p:cNvPr id="16" name="Slide Number Placeholder 29">
            <a:extLst>
              <a:ext uri="{FF2B5EF4-FFF2-40B4-BE49-F238E27FC236}">
                <a16:creationId xmlns:a16="http://schemas.microsoft.com/office/drawing/2014/main" id="{3D2FCCC0-298D-1544-AD3F-768570113A8A}"/>
              </a:ext>
            </a:extLst>
          </p:cNvPr>
          <p:cNvSpPr>
            <a:spLocks noGrp="1"/>
          </p:cNvSpPr>
          <p:nvPr>
            <p:ph type="sldNum" sz="quarter" idx="4"/>
          </p:nvPr>
        </p:nvSpPr>
        <p:spPr>
          <a:xfrm>
            <a:off x="11186669" y="6461671"/>
            <a:ext cx="648000" cy="133790"/>
          </a:xfrm>
          <a:prstGeom prst="rect">
            <a:avLst/>
          </a:prstGeom>
        </p:spPr>
        <p:txBody>
          <a:bodyPr vert="horz" lIns="0" tIns="0" rIns="0" bIns="0" rtlCol="0" anchor="b" anchorCtr="0"/>
          <a:lstStyle>
            <a:lvl1pPr algn="r">
              <a:defRPr sz="800">
                <a:solidFill>
                  <a:schemeClr val="tx1"/>
                </a:solidFill>
              </a:defRPr>
            </a:lvl1pPr>
          </a:lstStyle>
          <a:p>
            <a:fld id="{5F3E29E4-0979-4FCA-B4C5-5FC6044C982A}" type="slidenum">
              <a:rPr lang="en-US" smtClean="0"/>
              <a:pPr/>
              <a:t>‹#›</a:t>
            </a:fld>
            <a:endParaRPr lang="en-US" dirty="0"/>
          </a:p>
        </p:txBody>
      </p:sp>
    </p:spTree>
    <p:extLst>
      <p:ext uri="{BB962C8B-B14F-4D97-AF65-F5344CB8AC3E}">
        <p14:creationId xmlns:p14="http://schemas.microsoft.com/office/powerpoint/2010/main" val="10926955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Four contents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75061" y="288922"/>
            <a:ext cx="7910158" cy="648000"/>
          </a:xfrm>
          <a:prstGeom prst="rect">
            <a:avLst/>
          </a:prstGeom>
        </p:spPr>
        <p:txBody>
          <a:bodyPr/>
          <a:lstStyle>
            <a:lvl1pPr>
              <a:defRPr/>
            </a:lvl1pPr>
          </a:lstStyle>
          <a:p>
            <a:r>
              <a:rPr lang="en-US" dirty="0"/>
              <a:t>Click to add slide title</a:t>
            </a:r>
          </a:p>
        </p:txBody>
      </p:sp>
      <p:sp>
        <p:nvSpPr>
          <p:cNvPr id="7" name="Subtitle 2"/>
          <p:cNvSpPr>
            <a:spLocks noGrp="1"/>
          </p:cNvSpPr>
          <p:nvPr>
            <p:ph type="subTitle" idx="13" hasCustomPrompt="1"/>
          </p:nvPr>
        </p:nvSpPr>
        <p:spPr>
          <a:xfrm>
            <a:off x="1075061" y="964671"/>
            <a:ext cx="7910158" cy="490042"/>
          </a:xfrm>
          <a:prstGeom prst="rect">
            <a:avLst/>
          </a:prstGeom>
        </p:spPr>
        <p:txBody>
          <a:bodyPr wrap="none"/>
          <a:lstStyle>
            <a:lvl1pPr marL="0" indent="0" algn="l">
              <a:spcBef>
                <a:spcPts val="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3" name="Content Placeholder 2"/>
          <p:cNvSpPr>
            <a:spLocks noGrp="1"/>
          </p:cNvSpPr>
          <p:nvPr>
            <p:ph idx="1" hasCustomPrompt="1"/>
          </p:nvPr>
        </p:nvSpPr>
        <p:spPr>
          <a:xfrm>
            <a:off x="1071563" y="1629617"/>
            <a:ext cx="5223497" cy="2160000"/>
          </a:xfrm>
          <a:prstGeom prst="rect">
            <a:avLst/>
          </a:prstGeom>
        </p:spPr>
        <p:txBody>
          <a:bodyPr/>
          <a:lstStyle>
            <a:lvl1pPr>
              <a:defRPr/>
            </a:lvl1pPr>
          </a:lstStyle>
          <a:p>
            <a:pPr lvl="0"/>
            <a:r>
              <a:rPr lang="en-US" dirty="0"/>
              <a:t>Click to add text or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idx="17" hasCustomPrompt="1"/>
          </p:nvPr>
        </p:nvSpPr>
        <p:spPr>
          <a:xfrm>
            <a:off x="6600525" y="1629617"/>
            <a:ext cx="5234144" cy="2160000"/>
          </a:xfrm>
          <a:prstGeom prst="rect">
            <a:avLst/>
          </a:prstGeom>
        </p:spPr>
        <p:txBody>
          <a:bodyPr/>
          <a:lstStyle>
            <a:lvl1pPr>
              <a:defRPr/>
            </a:lvl1pPr>
          </a:lstStyle>
          <a:p>
            <a:pPr lvl="0"/>
            <a:r>
              <a:rPr lang="en-US" dirty="0"/>
              <a:t>Click to add text or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8" hasCustomPrompt="1"/>
          </p:nvPr>
        </p:nvSpPr>
        <p:spPr>
          <a:xfrm>
            <a:off x="1071563" y="4077289"/>
            <a:ext cx="5223497" cy="2160000"/>
          </a:xfrm>
          <a:prstGeom prst="rect">
            <a:avLst/>
          </a:prstGeom>
        </p:spPr>
        <p:txBody>
          <a:bodyPr/>
          <a:lstStyle>
            <a:lvl1pPr>
              <a:defRPr/>
            </a:lvl1pPr>
          </a:lstStyle>
          <a:p>
            <a:pPr lvl="0"/>
            <a:r>
              <a:rPr lang="en-US" dirty="0"/>
              <a:t>Click to add text or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9" hasCustomPrompt="1"/>
          </p:nvPr>
        </p:nvSpPr>
        <p:spPr>
          <a:xfrm>
            <a:off x="6600525" y="4077289"/>
            <a:ext cx="5234144" cy="2160000"/>
          </a:xfrm>
          <a:prstGeom prst="rect">
            <a:avLst/>
          </a:prstGeom>
        </p:spPr>
        <p:txBody>
          <a:bodyPr/>
          <a:lstStyle>
            <a:lvl1pPr>
              <a:defRPr/>
            </a:lvl1pPr>
          </a:lstStyle>
          <a:p>
            <a:pPr lvl="0"/>
            <a:r>
              <a:rPr lang="en-US" dirty="0"/>
              <a:t>Click to add text or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4"/>
          <p:cNvSpPr>
            <a:spLocks noGrp="1"/>
          </p:cNvSpPr>
          <p:nvPr>
            <p:ph type="body" sz="quarter" idx="20" hasCustomPrompt="1"/>
          </p:nvPr>
        </p:nvSpPr>
        <p:spPr>
          <a:xfrm>
            <a:off x="1075063" y="6307665"/>
            <a:ext cx="8162717" cy="133200"/>
          </a:xfrm>
          <a:prstGeom prst="rect">
            <a:avLst/>
          </a:prstGeom>
        </p:spPr>
        <p:txBody>
          <a:bodyPr lIns="0" tIns="0" rIns="0" bIns="0" anchor="b" anchorCtr="0"/>
          <a:lstStyle>
            <a:lvl1pPr marL="0" indent="0" algn="l">
              <a:lnSpc>
                <a:spcPct val="100000"/>
              </a:lnSpc>
              <a:spcBef>
                <a:spcPts val="0"/>
              </a:spcBef>
              <a:buNone/>
              <a:defRPr sz="800" baseline="0"/>
            </a:lvl1pPr>
            <a:lvl2pPr marL="0" indent="0" algn="l">
              <a:lnSpc>
                <a:spcPct val="100000"/>
              </a:lnSpc>
              <a:spcBef>
                <a:spcPts val="0"/>
              </a:spcBef>
              <a:buNone/>
              <a:defRPr sz="800"/>
            </a:lvl2pPr>
            <a:lvl3pPr marL="0" indent="0" algn="l">
              <a:lnSpc>
                <a:spcPct val="100000"/>
              </a:lnSpc>
              <a:spcBef>
                <a:spcPts val="0"/>
              </a:spcBef>
              <a:buNone/>
              <a:defRPr sz="800"/>
            </a:lvl3pPr>
            <a:lvl4pPr marL="0" algn="l">
              <a:lnSpc>
                <a:spcPct val="100000"/>
              </a:lnSpc>
              <a:spcBef>
                <a:spcPts val="0"/>
              </a:spcBef>
              <a:buNone/>
              <a:defRPr sz="800"/>
            </a:lvl4pPr>
            <a:lvl5pPr marL="0" indent="0" algn="l">
              <a:lnSpc>
                <a:spcPct val="100000"/>
              </a:lnSpc>
              <a:spcBef>
                <a:spcPts val="0"/>
              </a:spcBef>
              <a:buNone/>
              <a:defRPr sz="800"/>
            </a:lvl5pPr>
          </a:lstStyle>
          <a:p>
            <a:pPr lvl="0"/>
            <a:r>
              <a:rPr lang="en-US" dirty="0"/>
              <a:t>Source 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Date Placeholder 27">
            <a:extLst>
              <a:ext uri="{FF2B5EF4-FFF2-40B4-BE49-F238E27FC236}">
                <a16:creationId xmlns:a16="http://schemas.microsoft.com/office/drawing/2014/main" id="{EAD1A19C-06F3-5B49-8E9D-28B4B9628001}"/>
              </a:ext>
            </a:extLst>
          </p:cNvPr>
          <p:cNvSpPr>
            <a:spLocks noGrp="1"/>
          </p:cNvSpPr>
          <p:nvPr>
            <p:ph type="dt" sz="half" idx="2"/>
          </p:nvPr>
        </p:nvSpPr>
        <p:spPr>
          <a:xfrm>
            <a:off x="192088" y="6461671"/>
            <a:ext cx="761512" cy="133790"/>
          </a:xfrm>
          <a:prstGeom prst="rect">
            <a:avLst/>
          </a:prstGeom>
        </p:spPr>
        <p:txBody>
          <a:bodyPr vert="horz" wrap="none" lIns="0" tIns="0" rIns="0" bIns="0" rtlCol="0" anchor="b" anchorCtr="0"/>
          <a:lstStyle>
            <a:lvl1pPr algn="r">
              <a:defRPr sz="800">
                <a:solidFill>
                  <a:schemeClr val="tx1"/>
                </a:solidFill>
              </a:defRPr>
            </a:lvl1pPr>
          </a:lstStyle>
          <a:p>
            <a:fld id="{CA72E017-A004-4489-9233-AF9D1F9B0E1E}" type="datetime5">
              <a:rPr lang="en-US" smtClean="0"/>
              <a:t>25-Jan-22</a:t>
            </a:fld>
            <a:endParaRPr lang="en-US" dirty="0"/>
          </a:p>
        </p:txBody>
      </p:sp>
      <p:sp>
        <p:nvSpPr>
          <p:cNvPr id="15" name="Footer Placeholder 28">
            <a:extLst>
              <a:ext uri="{FF2B5EF4-FFF2-40B4-BE49-F238E27FC236}">
                <a16:creationId xmlns:a16="http://schemas.microsoft.com/office/drawing/2014/main" id="{F4A41795-79E4-C845-8698-08AB4BD588F8}"/>
              </a:ext>
            </a:extLst>
          </p:cNvPr>
          <p:cNvSpPr>
            <a:spLocks noGrp="1"/>
          </p:cNvSpPr>
          <p:nvPr>
            <p:ph type="ftr" sz="quarter" idx="3"/>
          </p:nvPr>
        </p:nvSpPr>
        <p:spPr>
          <a:xfrm>
            <a:off x="1076400" y="6461671"/>
            <a:ext cx="8162717" cy="133790"/>
          </a:xfrm>
          <a:prstGeom prst="rect">
            <a:avLst/>
          </a:prstGeom>
        </p:spPr>
        <p:txBody>
          <a:bodyPr vert="horz" lIns="0" tIns="0" rIns="0" bIns="0" rtlCol="0" anchor="b" anchorCtr="0"/>
          <a:lstStyle>
            <a:lvl1pPr marL="144000" indent="-144000" algn="l">
              <a:buClr>
                <a:schemeClr val="tx2"/>
              </a:buClr>
              <a:buFont typeface="Wingdings" panose="05000000000000000000" pitchFamily="2" charset="2"/>
              <a:buChar char="§"/>
              <a:defRPr sz="800">
                <a:solidFill>
                  <a:schemeClr val="tx1"/>
                </a:solidFill>
              </a:defRPr>
            </a:lvl1pPr>
          </a:lstStyle>
          <a:p>
            <a:r>
              <a:rPr lang="en-US" dirty="0"/>
              <a:t>Title of presentation (Insert / Header &amp; Footer / Apply to All)</a:t>
            </a:r>
          </a:p>
        </p:txBody>
      </p:sp>
      <p:sp>
        <p:nvSpPr>
          <p:cNvPr id="16" name="Slide Number Placeholder 29">
            <a:extLst>
              <a:ext uri="{FF2B5EF4-FFF2-40B4-BE49-F238E27FC236}">
                <a16:creationId xmlns:a16="http://schemas.microsoft.com/office/drawing/2014/main" id="{B78D9DCD-C6D0-CB49-94BE-80B20DBF4185}"/>
              </a:ext>
            </a:extLst>
          </p:cNvPr>
          <p:cNvSpPr>
            <a:spLocks noGrp="1"/>
          </p:cNvSpPr>
          <p:nvPr>
            <p:ph type="sldNum" sz="quarter" idx="4"/>
          </p:nvPr>
        </p:nvSpPr>
        <p:spPr>
          <a:xfrm>
            <a:off x="11186669" y="6461671"/>
            <a:ext cx="648000" cy="133790"/>
          </a:xfrm>
          <a:prstGeom prst="rect">
            <a:avLst/>
          </a:prstGeom>
        </p:spPr>
        <p:txBody>
          <a:bodyPr vert="horz" lIns="0" tIns="0" rIns="0" bIns="0" rtlCol="0" anchor="b" anchorCtr="0"/>
          <a:lstStyle>
            <a:lvl1pPr algn="r">
              <a:defRPr sz="800">
                <a:solidFill>
                  <a:schemeClr val="tx1"/>
                </a:solidFill>
              </a:defRPr>
            </a:lvl1pPr>
          </a:lstStyle>
          <a:p>
            <a:fld id="{5F3E29E4-0979-4FCA-B4C5-5FC6044C982A}" type="slidenum">
              <a:rPr lang="en-US" smtClean="0"/>
              <a:pPr/>
              <a:t>‹#›</a:t>
            </a:fld>
            <a:endParaRPr lang="en-US" dirty="0"/>
          </a:p>
        </p:txBody>
      </p:sp>
    </p:spTree>
    <p:extLst>
      <p:ext uri="{BB962C8B-B14F-4D97-AF65-F5344CB8AC3E}">
        <p14:creationId xmlns:p14="http://schemas.microsoft.com/office/powerpoint/2010/main" val="39300334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rge charts and tab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75061" y="288922"/>
            <a:ext cx="7910158" cy="648000"/>
          </a:xfrm>
          <a:prstGeom prst="rect">
            <a:avLst/>
          </a:prstGeom>
        </p:spPr>
        <p:txBody>
          <a:bodyPr/>
          <a:lstStyle>
            <a:lvl1pPr>
              <a:defRPr/>
            </a:lvl1pPr>
          </a:lstStyle>
          <a:p>
            <a:r>
              <a:rPr lang="en-US" dirty="0"/>
              <a:t>Click to add slide title</a:t>
            </a:r>
          </a:p>
        </p:txBody>
      </p:sp>
      <p:sp>
        <p:nvSpPr>
          <p:cNvPr id="7" name="Subtitle 2"/>
          <p:cNvSpPr>
            <a:spLocks noGrp="1"/>
          </p:cNvSpPr>
          <p:nvPr>
            <p:ph type="subTitle" idx="13" hasCustomPrompt="1"/>
          </p:nvPr>
        </p:nvSpPr>
        <p:spPr>
          <a:xfrm>
            <a:off x="1075061" y="964671"/>
            <a:ext cx="7910158" cy="490042"/>
          </a:xfrm>
          <a:prstGeom prst="rect">
            <a:avLst/>
          </a:prstGeom>
        </p:spPr>
        <p:txBody>
          <a:bodyPr wrap="none"/>
          <a:lstStyle>
            <a:lvl1pPr marL="0" indent="0" algn="l">
              <a:spcBef>
                <a:spcPts val="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3" name="Content Placeholder 2"/>
          <p:cNvSpPr>
            <a:spLocks noGrp="1"/>
          </p:cNvSpPr>
          <p:nvPr>
            <p:ph idx="1" hasCustomPrompt="1"/>
          </p:nvPr>
        </p:nvSpPr>
        <p:spPr>
          <a:xfrm>
            <a:off x="407988" y="1628775"/>
            <a:ext cx="11426681" cy="4600348"/>
          </a:xfrm>
          <a:prstGeom prst="rect">
            <a:avLst/>
          </a:prstGeom>
        </p:spPr>
        <p:txBody>
          <a:bodyPr anchor="t"/>
          <a:lstStyle>
            <a:lvl1pPr marL="0" indent="0" algn="ctr">
              <a:spcBef>
                <a:spcPts val="1000"/>
              </a:spcBef>
              <a:buNone/>
              <a:defRPr sz="2000" baseline="0"/>
            </a:lvl1pPr>
            <a:lvl2pPr marL="0" indent="0">
              <a:spcBef>
                <a:spcPts val="1000"/>
              </a:spcBef>
              <a:buNone/>
              <a:defRPr sz="2800"/>
            </a:lvl2pPr>
            <a:lvl3pPr marL="0" indent="0">
              <a:spcBef>
                <a:spcPts val="1000"/>
              </a:spcBef>
              <a:buNone/>
              <a:defRPr sz="2800"/>
            </a:lvl3pPr>
            <a:lvl4pPr>
              <a:spcBef>
                <a:spcPts val="1000"/>
              </a:spcBef>
              <a:buNone/>
              <a:defRPr sz="2800"/>
            </a:lvl4pPr>
            <a:lvl5pPr marL="0" indent="0">
              <a:spcBef>
                <a:spcPts val="1000"/>
              </a:spcBef>
              <a:buNone/>
              <a:defRPr sz="2800"/>
            </a:lvl5pPr>
          </a:lstStyle>
          <a:p>
            <a:pPr lvl="0"/>
            <a:r>
              <a:rPr lang="en-US" dirty="0"/>
              <a:t>Use this layout for large charts and tables only. Please, do not use with text.</a:t>
            </a:r>
          </a:p>
        </p:txBody>
      </p:sp>
      <p:sp>
        <p:nvSpPr>
          <p:cNvPr id="9" name="Text Placeholder 4"/>
          <p:cNvSpPr>
            <a:spLocks noGrp="1"/>
          </p:cNvSpPr>
          <p:nvPr>
            <p:ph type="body" sz="quarter" idx="17" hasCustomPrompt="1"/>
          </p:nvPr>
        </p:nvSpPr>
        <p:spPr>
          <a:xfrm>
            <a:off x="1075063" y="6307665"/>
            <a:ext cx="8162717" cy="133200"/>
          </a:xfrm>
          <a:prstGeom prst="rect">
            <a:avLst/>
          </a:prstGeom>
        </p:spPr>
        <p:txBody>
          <a:bodyPr lIns="0" tIns="0" rIns="0" bIns="0" anchor="b" anchorCtr="0"/>
          <a:lstStyle>
            <a:lvl1pPr marL="0" indent="0" algn="l">
              <a:lnSpc>
                <a:spcPct val="100000"/>
              </a:lnSpc>
              <a:spcBef>
                <a:spcPts val="0"/>
              </a:spcBef>
              <a:buNone/>
              <a:defRPr sz="800" baseline="0"/>
            </a:lvl1pPr>
            <a:lvl2pPr marL="0" indent="0" algn="l">
              <a:lnSpc>
                <a:spcPct val="100000"/>
              </a:lnSpc>
              <a:spcBef>
                <a:spcPts val="0"/>
              </a:spcBef>
              <a:buNone/>
              <a:defRPr sz="800"/>
            </a:lvl2pPr>
            <a:lvl3pPr marL="0" indent="0" algn="l">
              <a:lnSpc>
                <a:spcPct val="100000"/>
              </a:lnSpc>
              <a:spcBef>
                <a:spcPts val="0"/>
              </a:spcBef>
              <a:buNone/>
              <a:defRPr sz="800"/>
            </a:lvl3pPr>
            <a:lvl4pPr marL="0" algn="l">
              <a:lnSpc>
                <a:spcPct val="100000"/>
              </a:lnSpc>
              <a:spcBef>
                <a:spcPts val="0"/>
              </a:spcBef>
              <a:buNone/>
              <a:defRPr sz="800"/>
            </a:lvl4pPr>
            <a:lvl5pPr marL="0" indent="0" algn="l">
              <a:lnSpc>
                <a:spcPct val="100000"/>
              </a:lnSpc>
              <a:spcBef>
                <a:spcPts val="0"/>
              </a:spcBef>
              <a:buNone/>
              <a:defRPr sz="800"/>
            </a:lvl5pPr>
          </a:lstStyle>
          <a:p>
            <a:pPr lvl="0"/>
            <a:r>
              <a:rPr lang="en-US" dirty="0"/>
              <a:t>Source 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27">
            <a:extLst>
              <a:ext uri="{FF2B5EF4-FFF2-40B4-BE49-F238E27FC236}">
                <a16:creationId xmlns:a16="http://schemas.microsoft.com/office/drawing/2014/main" id="{6C6F4CE1-2D98-3C42-ABE5-4B52C509130B}"/>
              </a:ext>
            </a:extLst>
          </p:cNvPr>
          <p:cNvSpPr>
            <a:spLocks noGrp="1"/>
          </p:cNvSpPr>
          <p:nvPr>
            <p:ph type="dt" sz="half" idx="2"/>
          </p:nvPr>
        </p:nvSpPr>
        <p:spPr>
          <a:xfrm>
            <a:off x="192088" y="6461671"/>
            <a:ext cx="761512" cy="133790"/>
          </a:xfrm>
          <a:prstGeom prst="rect">
            <a:avLst/>
          </a:prstGeom>
        </p:spPr>
        <p:txBody>
          <a:bodyPr vert="horz" wrap="none" lIns="0" tIns="0" rIns="0" bIns="0" rtlCol="0" anchor="b" anchorCtr="0"/>
          <a:lstStyle>
            <a:lvl1pPr algn="r">
              <a:defRPr sz="800">
                <a:solidFill>
                  <a:schemeClr val="tx1"/>
                </a:solidFill>
              </a:defRPr>
            </a:lvl1pPr>
          </a:lstStyle>
          <a:p>
            <a:fld id="{32DA19AC-43F0-4E36-BB41-FD8A62EBCC53}" type="datetime5">
              <a:rPr lang="en-US" smtClean="0"/>
              <a:t>25-Jan-22</a:t>
            </a:fld>
            <a:endParaRPr lang="en-US" dirty="0"/>
          </a:p>
        </p:txBody>
      </p:sp>
      <p:sp>
        <p:nvSpPr>
          <p:cNvPr id="11" name="Footer Placeholder 28">
            <a:extLst>
              <a:ext uri="{FF2B5EF4-FFF2-40B4-BE49-F238E27FC236}">
                <a16:creationId xmlns:a16="http://schemas.microsoft.com/office/drawing/2014/main" id="{66563714-6110-2740-8FB3-A9DD78027E89}"/>
              </a:ext>
            </a:extLst>
          </p:cNvPr>
          <p:cNvSpPr>
            <a:spLocks noGrp="1"/>
          </p:cNvSpPr>
          <p:nvPr>
            <p:ph type="ftr" sz="quarter" idx="3"/>
          </p:nvPr>
        </p:nvSpPr>
        <p:spPr>
          <a:xfrm>
            <a:off x="1076400" y="6461671"/>
            <a:ext cx="8162717" cy="133790"/>
          </a:xfrm>
          <a:prstGeom prst="rect">
            <a:avLst/>
          </a:prstGeom>
        </p:spPr>
        <p:txBody>
          <a:bodyPr vert="horz" lIns="0" tIns="0" rIns="0" bIns="0" rtlCol="0" anchor="b" anchorCtr="0"/>
          <a:lstStyle>
            <a:lvl1pPr marL="144000" indent="-144000" algn="l">
              <a:buClr>
                <a:schemeClr val="tx2"/>
              </a:buClr>
              <a:buFont typeface="Wingdings" panose="05000000000000000000" pitchFamily="2" charset="2"/>
              <a:buChar char="§"/>
              <a:defRPr sz="800">
                <a:solidFill>
                  <a:schemeClr val="tx1"/>
                </a:solidFill>
              </a:defRPr>
            </a:lvl1pPr>
          </a:lstStyle>
          <a:p>
            <a:r>
              <a:rPr lang="en-US" dirty="0"/>
              <a:t>Title of presentation (Insert / Header &amp; Footer / Apply to All)</a:t>
            </a:r>
          </a:p>
        </p:txBody>
      </p:sp>
      <p:sp>
        <p:nvSpPr>
          <p:cNvPr id="12" name="Slide Number Placeholder 29">
            <a:extLst>
              <a:ext uri="{FF2B5EF4-FFF2-40B4-BE49-F238E27FC236}">
                <a16:creationId xmlns:a16="http://schemas.microsoft.com/office/drawing/2014/main" id="{9A0920E5-6A76-3948-A017-36F97B38EBB9}"/>
              </a:ext>
            </a:extLst>
          </p:cNvPr>
          <p:cNvSpPr>
            <a:spLocks noGrp="1"/>
          </p:cNvSpPr>
          <p:nvPr>
            <p:ph type="sldNum" sz="quarter" idx="4"/>
          </p:nvPr>
        </p:nvSpPr>
        <p:spPr>
          <a:xfrm>
            <a:off x="11186669" y="6461671"/>
            <a:ext cx="648000" cy="133790"/>
          </a:xfrm>
          <a:prstGeom prst="rect">
            <a:avLst/>
          </a:prstGeom>
        </p:spPr>
        <p:txBody>
          <a:bodyPr vert="horz" lIns="0" tIns="0" rIns="0" bIns="0" rtlCol="0" anchor="b" anchorCtr="0"/>
          <a:lstStyle>
            <a:lvl1pPr algn="r">
              <a:defRPr sz="800">
                <a:solidFill>
                  <a:schemeClr val="tx1"/>
                </a:solidFill>
              </a:defRPr>
            </a:lvl1pPr>
          </a:lstStyle>
          <a:p>
            <a:fld id="{5F3E29E4-0979-4FCA-B4C5-5FC6044C982A}" type="slidenum">
              <a:rPr lang="en-US" smtClean="0"/>
              <a:pPr/>
              <a:t>‹#›</a:t>
            </a:fld>
            <a:endParaRPr lang="en-US" dirty="0"/>
          </a:p>
        </p:txBody>
      </p:sp>
    </p:spTree>
    <p:extLst>
      <p:ext uri="{BB962C8B-B14F-4D97-AF65-F5344CB8AC3E}">
        <p14:creationId xmlns:p14="http://schemas.microsoft.com/office/powerpoint/2010/main" val="27676503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hart with descri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75061" y="288922"/>
            <a:ext cx="7910158" cy="648000"/>
          </a:xfrm>
          <a:prstGeom prst="rect">
            <a:avLst/>
          </a:prstGeom>
        </p:spPr>
        <p:txBody>
          <a:bodyPr/>
          <a:lstStyle>
            <a:lvl1pPr>
              <a:defRPr/>
            </a:lvl1pPr>
          </a:lstStyle>
          <a:p>
            <a:r>
              <a:rPr lang="en-US" dirty="0"/>
              <a:t>Click to add slide title</a:t>
            </a:r>
          </a:p>
        </p:txBody>
      </p:sp>
      <p:sp>
        <p:nvSpPr>
          <p:cNvPr id="7" name="Subtitle 2"/>
          <p:cNvSpPr>
            <a:spLocks noGrp="1"/>
          </p:cNvSpPr>
          <p:nvPr>
            <p:ph type="subTitle" idx="13" hasCustomPrompt="1"/>
          </p:nvPr>
        </p:nvSpPr>
        <p:spPr>
          <a:xfrm>
            <a:off x="1075061" y="964671"/>
            <a:ext cx="7910158" cy="490042"/>
          </a:xfrm>
          <a:prstGeom prst="rect">
            <a:avLst/>
          </a:prstGeom>
        </p:spPr>
        <p:txBody>
          <a:bodyPr wrap="none"/>
          <a:lstStyle>
            <a:lvl1pPr marL="0" indent="0" algn="l">
              <a:spcBef>
                <a:spcPts val="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4" name="Chart Placeholder 3"/>
          <p:cNvSpPr>
            <a:spLocks noGrp="1"/>
          </p:cNvSpPr>
          <p:nvPr>
            <p:ph type="chart" sz="quarter" idx="17" hasCustomPrompt="1"/>
          </p:nvPr>
        </p:nvSpPr>
        <p:spPr>
          <a:xfrm>
            <a:off x="1068636" y="1629617"/>
            <a:ext cx="5886680" cy="4599506"/>
          </a:xfrm>
          <a:prstGeom prst="rect">
            <a:avLst/>
          </a:prstGeom>
        </p:spPr>
        <p:txBody>
          <a:bodyPr/>
          <a:lstStyle>
            <a:lvl1pPr>
              <a:defRPr/>
            </a:lvl1pPr>
          </a:lstStyle>
          <a:p>
            <a:r>
              <a:rPr lang="en-US" dirty="0"/>
              <a:t>Click to add chart</a:t>
            </a:r>
          </a:p>
        </p:txBody>
      </p:sp>
      <p:sp>
        <p:nvSpPr>
          <p:cNvPr id="6" name="Text Placeholder 5"/>
          <p:cNvSpPr>
            <a:spLocks noGrp="1"/>
          </p:cNvSpPr>
          <p:nvPr>
            <p:ph type="body" sz="quarter" idx="18" hasCustomPrompt="1"/>
          </p:nvPr>
        </p:nvSpPr>
        <p:spPr>
          <a:xfrm>
            <a:off x="7205031" y="1628775"/>
            <a:ext cx="4629637" cy="3183875"/>
          </a:xfrm>
          <a:prstGeom prst="rect">
            <a:avLst/>
          </a:prstGeom>
          <a:solidFill>
            <a:srgbClr val="D9DADB"/>
          </a:solidFill>
        </p:spPr>
        <p:txBody>
          <a:bodyPr lIns="108000" tIns="108000" rIns="108000" bIns="108000"/>
          <a:lstStyle>
            <a:lvl1pPr>
              <a:defRPr sz="1600"/>
            </a:lvl1pPr>
            <a:lvl2pPr>
              <a:defRPr sz="1600"/>
            </a:lvl2pPr>
            <a:lvl3pPr>
              <a:defRPr sz="1600"/>
            </a:lvl3pPr>
            <a:lvl4pPr>
              <a:defRPr sz="1600"/>
            </a:lvl4pPr>
            <a:lvl5pPr>
              <a:defRPr sz="16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4"/>
          <p:cNvSpPr>
            <a:spLocks noGrp="1"/>
          </p:cNvSpPr>
          <p:nvPr>
            <p:ph type="body" sz="quarter" idx="19" hasCustomPrompt="1"/>
          </p:nvPr>
        </p:nvSpPr>
        <p:spPr>
          <a:xfrm>
            <a:off x="1075063" y="6307665"/>
            <a:ext cx="8162717" cy="133200"/>
          </a:xfrm>
          <a:prstGeom prst="rect">
            <a:avLst/>
          </a:prstGeom>
        </p:spPr>
        <p:txBody>
          <a:bodyPr lIns="0" tIns="0" rIns="0" bIns="0" anchor="b" anchorCtr="0"/>
          <a:lstStyle>
            <a:lvl1pPr marL="0" indent="0" algn="l">
              <a:lnSpc>
                <a:spcPct val="100000"/>
              </a:lnSpc>
              <a:spcBef>
                <a:spcPts val="0"/>
              </a:spcBef>
              <a:buNone/>
              <a:defRPr sz="800" baseline="0"/>
            </a:lvl1pPr>
            <a:lvl2pPr marL="0" indent="0" algn="l">
              <a:lnSpc>
                <a:spcPct val="100000"/>
              </a:lnSpc>
              <a:spcBef>
                <a:spcPts val="0"/>
              </a:spcBef>
              <a:buNone/>
              <a:defRPr sz="800"/>
            </a:lvl2pPr>
            <a:lvl3pPr marL="0" indent="0" algn="l">
              <a:lnSpc>
                <a:spcPct val="100000"/>
              </a:lnSpc>
              <a:spcBef>
                <a:spcPts val="0"/>
              </a:spcBef>
              <a:buNone/>
              <a:defRPr sz="800"/>
            </a:lvl3pPr>
            <a:lvl4pPr marL="0" algn="l">
              <a:lnSpc>
                <a:spcPct val="100000"/>
              </a:lnSpc>
              <a:spcBef>
                <a:spcPts val="0"/>
              </a:spcBef>
              <a:buNone/>
              <a:defRPr sz="800"/>
            </a:lvl4pPr>
            <a:lvl5pPr marL="0" indent="0" algn="l">
              <a:lnSpc>
                <a:spcPct val="100000"/>
              </a:lnSpc>
              <a:spcBef>
                <a:spcPts val="0"/>
              </a:spcBef>
              <a:buNone/>
              <a:defRPr sz="800"/>
            </a:lvl5pPr>
          </a:lstStyle>
          <a:p>
            <a:pPr lvl="0"/>
            <a:r>
              <a:rPr lang="en-US" dirty="0"/>
              <a:t>Source 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Date Placeholder 27">
            <a:extLst>
              <a:ext uri="{FF2B5EF4-FFF2-40B4-BE49-F238E27FC236}">
                <a16:creationId xmlns:a16="http://schemas.microsoft.com/office/drawing/2014/main" id="{C5955315-0277-4C45-8A94-6C8CE73B6252}"/>
              </a:ext>
            </a:extLst>
          </p:cNvPr>
          <p:cNvSpPr>
            <a:spLocks noGrp="1"/>
          </p:cNvSpPr>
          <p:nvPr>
            <p:ph type="dt" sz="half" idx="2"/>
          </p:nvPr>
        </p:nvSpPr>
        <p:spPr>
          <a:xfrm>
            <a:off x="192088" y="6461671"/>
            <a:ext cx="761512" cy="133790"/>
          </a:xfrm>
          <a:prstGeom prst="rect">
            <a:avLst/>
          </a:prstGeom>
        </p:spPr>
        <p:txBody>
          <a:bodyPr vert="horz" wrap="none" lIns="0" tIns="0" rIns="0" bIns="0" rtlCol="0" anchor="b" anchorCtr="0"/>
          <a:lstStyle>
            <a:lvl1pPr algn="r">
              <a:defRPr sz="800">
                <a:solidFill>
                  <a:schemeClr val="tx1"/>
                </a:solidFill>
              </a:defRPr>
            </a:lvl1pPr>
          </a:lstStyle>
          <a:p>
            <a:fld id="{36DFDA9D-EFEF-4F95-B121-69D9786E17CA}" type="datetime5">
              <a:rPr lang="en-US" smtClean="0"/>
              <a:t>25-Jan-22</a:t>
            </a:fld>
            <a:endParaRPr lang="en-US" dirty="0"/>
          </a:p>
        </p:txBody>
      </p:sp>
      <p:sp>
        <p:nvSpPr>
          <p:cNvPr id="12" name="Footer Placeholder 28">
            <a:extLst>
              <a:ext uri="{FF2B5EF4-FFF2-40B4-BE49-F238E27FC236}">
                <a16:creationId xmlns:a16="http://schemas.microsoft.com/office/drawing/2014/main" id="{4E090894-8DA2-334C-B186-6D7F38BE4D92}"/>
              </a:ext>
            </a:extLst>
          </p:cNvPr>
          <p:cNvSpPr>
            <a:spLocks noGrp="1"/>
          </p:cNvSpPr>
          <p:nvPr>
            <p:ph type="ftr" sz="quarter" idx="3"/>
          </p:nvPr>
        </p:nvSpPr>
        <p:spPr>
          <a:xfrm>
            <a:off x="1076400" y="6461671"/>
            <a:ext cx="8162717" cy="133790"/>
          </a:xfrm>
          <a:prstGeom prst="rect">
            <a:avLst/>
          </a:prstGeom>
        </p:spPr>
        <p:txBody>
          <a:bodyPr vert="horz" lIns="0" tIns="0" rIns="0" bIns="0" rtlCol="0" anchor="b" anchorCtr="0"/>
          <a:lstStyle>
            <a:lvl1pPr marL="144000" indent="-144000" algn="l">
              <a:buClr>
                <a:schemeClr val="tx2"/>
              </a:buClr>
              <a:buFont typeface="Wingdings" panose="05000000000000000000" pitchFamily="2" charset="2"/>
              <a:buChar char="§"/>
              <a:defRPr sz="800">
                <a:solidFill>
                  <a:schemeClr val="tx1"/>
                </a:solidFill>
              </a:defRPr>
            </a:lvl1pPr>
          </a:lstStyle>
          <a:p>
            <a:r>
              <a:rPr lang="en-US" dirty="0"/>
              <a:t>Title of presentation (Insert / Header &amp; Footer / Apply to All)</a:t>
            </a:r>
          </a:p>
        </p:txBody>
      </p:sp>
      <p:sp>
        <p:nvSpPr>
          <p:cNvPr id="13" name="Slide Number Placeholder 29">
            <a:extLst>
              <a:ext uri="{FF2B5EF4-FFF2-40B4-BE49-F238E27FC236}">
                <a16:creationId xmlns:a16="http://schemas.microsoft.com/office/drawing/2014/main" id="{5FD4D419-1F55-714E-8F6E-B59151B207F3}"/>
              </a:ext>
            </a:extLst>
          </p:cNvPr>
          <p:cNvSpPr>
            <a:spLocks noGrp="1"/>
          </p:cNvSpPr>
          <p:nvPr>
            <p:ph type="sldNum" sz="quarter" idx="4"/>
          </p:nvPr>
        </p:nvSpPr>
        <p:spPr>
          <a:xfrm>
            <a:off x="11186669" y="6461671"/>
            <a:ext cx="648000" cy="133790"/>
          </a:xfrm>
          <a:prstGeom prst="rect">
            <a:avLst/>
          </a:prstGeom>
        </p:spPr>
        <p:txBody>
          <a:bodyPr vert="horz" lIns="0" tIns="0" rIns="0" bIns="0" rtlCol="0" anchor="b" anchorCtr="0"/>
          <a:lstStyle>
            <a:lvl1pPr algn="r">
              <a:defRPr sz="800">
                <a:solidFill>
                  <a:schemeClr val="tx1"/>
                </a:solidFill>
              </a:defRPr>
            </a:lvl1pPr>
          </a:lstStyle>
          <a:p>
            <a:fld id="{5F3E29E4-0979-4FCA-B4C5-5FC6044C982A}" type="slidenum">
              <a:rPr lang="en-US" smtClean="0"/>
              <a:pPr/>
              <a:t>‹#›</a:t>
            </a:fld>
            <a:endParaRPr lang="en-US" dirty="0"/>
          </a:p>
        </p:txBody>
      </p:sp>
    </p:spTree>
    <p:extLst>
      <p:ext uri="{BB962C8B-B14F-4D97-AF65-F5344CB8AC3E}">
        <p14:creationId xmlns:p14="http://schemas.microsoft.com/office/powerpoint/2010/main" val="36875939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Notebook">
    <p:spTree>
      <p:nvGrpSpPr>
        <p:cNvPr id="1" name=""/>
        <p:cNvGrpSpPr/>
        <p:nvPr/>
      </p:nvGrpSpPr>
      <p:grpSpPr>
        <a:xfrm>
          <a:off x="0" y="0"/>
          <a:ext cx="0" cy="0"/>
          <a:chOff x="0" y="0"/>
          <a:chExt cx="0" cy="0"/>
        </a:xfrm>
      </p:grpSpPr>
      <p:pic>
        <p:nvPicPr>
          <p:cNvPr id="13" name="Notebook">
            <a:extLst>
              <a:ext uri="{FF2B5EF4-FFF2-40B4-BE49-F238E27FC236}">
                <a16:creationId xmlns:a16="http://schemas.microsoft.com/office/drawing/2014/main" id="{6DEE1461-64EC-7246-8FA6-71C6BF497627}"/>
              </a:ext>
            </a:extLst>
          </p:cNvPr>
          <p:cNvPicPr>
            <a:picLocks noChangeAspect="1"/>
          </p:cNvPicPr>
          <p:nvPr/>
        </p:nvPicPr>
        <p:blipFill>
          <a:blip r:embed="rId2"/>
          <a:stretch>
            <a:fillRect/>
          </a:stretch>
        </p:blipFill>
        <p:spPr>
          <a:xfrm>
            <a:off x="3651351" y="1267197"/>
            <a:ext cx="8528460" cy="5161713"/>
          </a:xfrm>
          <a:prstGeom prst="rect">
            <a:avLst/>
          </a:prstGeom>
        </p:spPr>
      </p:pic>
      <p:sp>
        <p:nvSpPr>
          <p:cNvPr id="2" name="Title 1"/>
          <p:cNvSpPr>
            <a:spLocks noGrp="1"/>
          </p:cNvSpPr>
          <p:nvPr>
            <p:ph type="title" hasCustomPrompt="1"/>
          </p:nvPr>
        </p:nvSpPr>
        <p:spPr>
          <a:xfrm>
            <a:off x="1075061" y="288922"/>
            <a:ext cx="7910158" cy="648000"/>
          </a:xfrm>
          <a:prstGeom prst="rect">
            <a:avLst/>
          </a:prstGeom>
        </p:spPr>
        <p:txBody>
          <a:bodyPr/>
          <a:lstStyle>
            <a:lvl1pPr>
              <a:defRPr/>
            </a:lvl1pPr>
          </a:lstStyle>
          <a:p>
            <a:r>
              <a:rPr lang="en-US" dirty="0"/>
              <a:t>Click to add slide title</a:t>
            </a:r>
          </a:p>
        </p:txBody>
      </p:sp>
      <p:sp>
        <p:nvSpPr>
          <p:cNvPr id="7" name="Subtitle 2"/>
          <p:cNvSpPr>
            <a:spLocks noGrp="1"/>
          </p:cNvSpPr>
          <p:nvPr>
            <p:ph type="subTitle" idx="13" hasCustomPrompt="1"/>
          </p:nvPr>
        </p:nvSpPr>
        <p:spPr>
          <a:xfrm>
            <a:off x="1075061" y="964671"/>
            <a:ext cx="7910158" cy="490042"/>
          </a:xfrm>
          <a:prstGeom prst="rect">
            <a:avLst/>
          </a:prstGeom>
        </p:spPr>
        <p:txBody>
          <a:bodyPr wrap="none"/>
          <a:lstStyle>
            <a:lvl1pPr marL="0" indent="0" algn="l">
              <a:spcBef>
                <a:spcPts val="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3" name="Content Placeholder 2"/>
          <p:cNvSpPr>
            <a:spLocks noGrp="1"/>
          </p:cNvSpPr>
          <p:nvPr>
            <p:ph idx="1" hasCustomPrompt="1"/>
          </p:nvPr>
        </p:nvSpPr>
        <p:spPr>
          <a:xfrm>
            <a:off x="1075062" y="1628775"/>
            <a:ext cx="3287388" cy="3882562"/>
          </a:xfrm>
          <a:prstGeom prst="rect">
            <a:avLst/>
          </a:prstGeom>
        </p:spPr>
        <p:txBody>
          <a:bodyPr anchor="t"/>
          <a:lstStyle>
            <a:lvl1pPr>
              <a:defRPr sz="1600"/>
            </a:lvl1pPr>
            <a:lvl2pPr>
              <a:defRPr sz="1600"/>
            </a:lvl2pPr>
            <a:lvl3pPr>
              <a:defRPr sz="1600"/>
            </a:lvl3pPr>
            <a:lvl4pPr>
              <a:defRPr sz="1600"/>
            </a:lvl4pPr>
            <a:lvl5pPr>
              <a:defRPr sz="16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icture Placeholder 4"/>
          <p:cNvSpPr>
            <a:spLocks noGrp="1"/>
          </p:cNvSpPr>
          <p:nvPr>
            <p:ph type="pic" sz="quarter" idx="17" hasCustomPrompt="1"/>
          </p:nvPr>
        </p:nvSpPr>
        <p:spPr>
          <a:xfrm>
            <a:off x="4904507" y="1821610"/>
            <a:ext cx="6001200" cy="3664800"/>
          </a:xfrm>
          <a:prstGeom prst="rect">
            <a:avLst/>
          </a:prstGeom>
          <a:solidFill>
            <a:srgbClr val="D9DADB"/>
          </a:solidFill>
        </p:spPr>
        <p:txBody>
          <a:bodyPr/>
          <a:lstStyle>
            <a:lvl1pPr marL="0" indent="0">
              <a:buNone/>
              <a:defRPr/>
            </a:lvl1pPr>
          </a:lstStyle>
          <a:p>
            <a:r>
              <a:rPr lang="en-US" dirty="0"/>
              <a:t>Insert picture</a:t>
            </a:r>
          </a:p>
        </p:txBody>
      </p:sp>
      <p:sp>
        <p:nvSpPr>
          <p:cNvPr id="11" name="Text Placeholder 4"/>
          <p:cNvSpPr>
            <a:spLocks noGrp="1"/>
          </p:cNvSpPr>
          <p:nvPr>
            <p:ph type="body" sz="quarter" idx="18" hasCustomPrompt="1"/>
          </p:nvPr>
        </p:nvSpPr>
        <p:spPr>
          <a:xfrm>
            <a:off x="1075063" y="6307665"/>
            <a:ext cx="8162717" cy="133200"/>
          </a:xfrm>
          <a:prstGeom prst="rect">
            <a:avLst/>
          </a:prstGeom>
        </p:spPr>
        <p:txBody>
          <a:bodyPr lIns="0" tIns="0" rIns="0" bIns="0" anchor="b" anchorCtr="0"/>
          <a:lstStyle>
            <a:lvl1pPr marL="0" indent="0" algn="l">
              <a:lnSpc>
                <a:spcPct val="100000"/>
              </a:lnSpc>
              <a:spcBef>
                <a:spcPts val="0"/>
              </a:spcBef>
              <a:buNone/>
              <a:defRPr sz="800" baseline="0"/>
            </a:lvl1pPr>
            <a:lvl2pPr marL="0" indent="0" algn="l">
              <a:lnSpc>
                <a:spcPct val="100000"/>
              </a:lnSpc>
              <a:spcBef>
                <a:spcPts val="0"/>
              </a:spcBef>
              <a:buNone/>
              <a:defRPr sz="800"/>
            </a:lvl2pPr>
            <a:lvl3pPr marL="0" indent="0" algn="l">
              <a:lnSpc>
                <a:spcPct val="100000"/>
              </a:lnSpc>
              <a:spcBef>
                <a:spcPts val="0"/>
              </a:spcBef>
              <a:buNone/>
              <a:defRPr sz="800"/>
            </a:lvl3pPr>
            <a:lvl4pPr marL="0" algn="l">
              <a:lnSpc>
                <a:spcPct val="100000"/>
              </a:lnSpc>
              <a:spcBef>
                <a:spcPts val="0"/>
              </a:spcBef>
              <a:buNone/>
              <a:defRPr sz="800"/>
            </a:lvl4pPr>
            <a:lvl5pPr marL="0" indent="0" algn="l">
              <a:lnSpc>
                <a:spcPct val="100000"/>
              </a:lnSpc>
              <a:spcBef>
                <a:spcPts val="0"/>
              </a:spcBef>
              <a:buNone/>
              <a:defRPr sz="800"/>
            </a:lvl5pPr>
          </a:lstStyle>
          <a:p>
            <a:pPr lvl="0"/>
            <a:r>
              <a:rPr lang="en-US" dirty="0"/>
              <a:t>Source 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Date Placeholder 27">
            <a:extLst>
              <a:ext uri="{FF2B5EF4-FFF2-40B4-BE49-F238E27FC236}">
                <a16:creationId xmlns:a16="http://schemas.microsoft.com/office/drawing/2014/main" id="{B4032A38-79D2-5B40-8020-2F8B58B34AA9}"/>
              </a:ext>
            </a:extLst>
          </p:cNvPr>
          <p:cNvSpPr>
            <a:spLocks noGrp="1"/>
          </p:cNvSpPr>
          <p:nvPr>
            <p:ph type="dt" sz="half" idx="2"/>
          </p:nvPr>
        </p:nvSpPr>
        <p:spPr>
          <a:xfrm>
            <a:off x="192088" y="6461671"/>
            <a:ext cx="761512" cy="133790"/>
          </a:xfrm>
          <a:prstGeom prst="rect">
            <a:avLst/>
          </a:prstGeom>
        </p:spPr>
        <p:txBody>
          <a:bodyPr vert="horz" wrap="none" lIns="0" tIns="0" rIns="0" bIns="0" rtlCol="0" anchor="b" anchorCtr="0"/>
          <a:lstStyle>
            <a:lvl1pPr algn="r">
              <a:defRPr sz="800">
                <a:solidFill>
                  <a:schemeClr val="tx1"/>
                </a:solidFill>
              </a:defRPr>
            </a:lvl1pPr>
          </a:lstStyle>
          <a:p>
            <a:fld id="{4FFCD46D-A7AC-40BC-B569-5B5EB0A6CF6C}" type="datetime5">
              <a:rPr lang="en-US" smtClean="0"/>
              <a:t>25-Jan-22</a:t>
            </a:fld>
            <a:endParaRPr lang="en-US" dirty="0"/>
          </a:p>
        </p:txBody>
      </p:sp>
      <p:sp>
        <p:nvSpPr>
          <p:cNvPr id="14" name="Footer Placeholder 28">
            <a:extLst>
              <a:ext uri="{FF2B5EF4-FFF2-40B4-BE49-F238E27FC236}">
                <a16:creationId xmlns:a16="http://schemas.microsoft.com/office/drawing/2014/main" id="{542A8B2B-76D6-F640-80B0-743A837ED795}"/>
              </a:ext>
            </a:extLst>
          </p:cNvPr>
          <p:cNvSpPr>
            <a:spLocks noGrp="1"/>
          </p:cNvSpPr>
          <p:nvPr>
            <p:ph type="ftr" sz="quarter" idx="3"/>
          </p:nvPr>
        </p:nvSpPr>
        <p:spPr>
          <a:xfrm>
            <a:off x="1076400" y="6461671"/>
            <a:ext cx="8162717" cy="133790"/>
          </a:xfrm>
          <a:prstGeom prst="rect">
            <a:avLst/>
          </a:prstGeom>
        </p:spPr>
        <p:txBody>
          <a:bodyPr vert="horz" lIns="0" tIns="0" rIns="0" bIns="0" rtlCol="0" anchor="b" anchorCtr="0"/>
          <a:lstStyle>
            <a:lvl1pPr marL="144000" indent="-144000" algn="l">
              <a:buClr>
                <a:schemeClr val="tx2"/>
              </a:buClr>
              <a:buFont typeface="Wingdings" panose="05000000000000000000" pitchFamily="2" charset="2"/>
              <a:buChar char="§"/>
              <a:defRPr sz="800">
                <a:solidFill>
                  <a:schemeClr val="tx1"/>
                </a:solidFill>
              </a:defRPr>
            </a:lvl1pPr>
          </a:lstStyle>
          <a:p>
            <a:r>
              <a:rPr lang="en-US" dirty="0"/>
              <a:t>Title of presentation (Insert / Header &amp; Footer / Apply to All)</a:t>
            </a:r>
          </a:p>
        </p:txBody>
      </p:sp>
      <p:sp>
        <p:nvSpPr>
          <p:cNvPr id="15" name="Slide Number Placeholder 29">
            <a:extLst>
              <a:ext uri="{FF2B5EF4-FFF2-40B4-BE49-F238E27FC236}">
                <a16:creationId xmlns:a16="http://schemas.microsoft.com/office/drawing/2014/main" id="{BC0681E6-9A1C-0843-86AA-F243856E782F}"/>
              </a:ext>
            </a:extLst>
          </p:cNvPr>
          <p:cNvSpPr>
            <a:spLocks noGrp="1"/>
          </p:cNvSpPr>
          <p:nvPr>
            <p:ph type="sldNum" sz="quarter" idx="4"/>
          </p:nvPr>
        </p:nvSpPr>
        <p:spPr>
          <a:xfrm>
            <a:off x="11186669" y="6461671"/>
            <a:ext cx="648000" cy="133790"/>
          </a:xfrm>
          <a:prstGeom prst="rect">
            <a:avLst/>
          </a:prstGeom>
        </p:spPr>
        <p:txBody>
          <a:bodyPr vert="horz" lIns="0" tIns="0" rIns="0" bIns="0" rtlCol="0" anchor="b" anchorCtr="0"/>
          <a:lstStyle>
            <a:lvl1pPr algn="r">
              <a:defRPr sz="800">
                <a:solidFill>
                  <a:schemeClr val="tx1"/>
                </a:solidFill>
              </a:defRPr>
            </a:lvl1pPr>
          </a:lstStyle>
          <a:p>
            <a:fld id="{5F3E29E4-0979-4FCA-B4C5-5FC6044C982A}" type="slidenum">
              <a:rPr lang="en-US" smtClean="0"/>
              <a:pPr/>
              <a:t>‹#›</a:t>
            </a:fld>
            <a:endParaRPr lang="en-US" dirty="0"/>
          </a:p>
        </p:txBody>
      </p:sp>
    </p:spTree>
    <p:extLst>
      <p:ext uri="{BB962C8B-B14F-4D97-AF65-F5344CB8AC3E}">
        <p14:creationId xmlns:p14="http://schemas.microsoft.com/office/powerpoint/2010/main" val="4375055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ablet">
    <p:spTree>
      <p:nvGrpSpPr>
        <p:cNvPr id="1" name=""/>
        <p:cNvGrpSpPr/>
        <p:nvPr/>
      </p:nvGrpSpPr>
      <p:grpSpPr>
        <a:xfrm>
          <a:off x="0" y="0"/>
          <a:ext cx="0" cy="0"/>
          <a:chOff x="0" y="0"/>
          <a:chExt cx="0" cy="0"/>
        </a:xfrm>
      </p:grpSpPr>
      <p:pic>
        <p:nvPicPr>
          <p:cNvPr id="12" name="Grafik 3">
            <a:extLst>
              <a:ext uri="{FF2B5EF4-FFF2-40B4-BE49-F238E27FC236}">
                <a16:creationId xmlns:a16="http://schemas.microsoft.com/office/drawing/2014/main" id="{1D97A272-8DE5-144D-9076-0F435EC79171}"/>
              </a:ext>
            </a:extLst>
          </p:cNvPr>
          <p:cNvPicPr>
            <a:picLocks noChangeAspect="1"/>
          </p:cNvPicPr>
          <p:nvPr/>
        </p:nvPicPr>
        <p:blipFill rotWithShape="1">
          <a:blip r:embed="rId2"/>
          <a:srcRect t="12473" b="14932"/>
          <a:stretch/>
        </p:blipFill>
        <p:spPr>
          <a:xfrm>
            <a:off x="4422451" y="1441279"/>
            <a:ext cx="6858000" cy="4978571"/>
          </a:xfrm>
          <a:prstGeom prst="rect">
            <a:avLst/>
          </a:prstGeom>
        </p:spPr>
      </p:pic>
      <p:sp>
        <p:nvSpPr>
          <p:cNvPr id="2" name="Title 1"/>
          <p:cNvSpPr>
            <a:spLocks noGrp="1"/>
          </p:cNvSpPr>
          <p:nvPr>
            <p:ph type="title" hasCustomPrompt="1"/>
          </p:nvPr>
        </p:nvSpPr>
        <p:spPr>
          <a:xfrm>
            <a:off x="1075061" y="288922"/>
            <a:ext cx="7910158" cy="648000"/>
          </a:xfrm>
          <a:prstGeom prst="rect">
            <a:avLst/>
          </a:prstGeom>
        </p:spPr>
        <p:txBody>
          <a:bodyPr/>
          <a:lstStyle>
            <a:lvl1pPr>
              <a:defRPr/>
            </a:lvl1pPr>
          </a:lstStyle>
          <a:p>
            <a:r>
              <a:rPr lang="en-US" dirty="0"/>
              <a:t>Click to add slide title</a:t>
            </a:r>
          </a:p>
        </p:txBody>
      </p:sp>
      <p:sp>
        <p:nvSpPr>
          <p:cNvPr id="7" name="Subtitle 2"/>
          <p:cNvSpPr>
            <a:spLocks noGrp="1"/>
          </p:cNvSpPr>
          <p:nvPr>
            <p:ph type="subTitle" idx="13" hasCustomPrompt="1"/>
          </p:nvPr>
        </p:nvSpPr>
        <p:spPr>
          <a:xfrm>
            <a:off x="1075061" y="964671"/>
            <a:ext cx="7910158" cy="490042"/>
          </a:xfrm>
          <a:prstGeom prst="rect">
            <a:avLst/>
          </a:prstGeom>
        </p:spPr>
        <p:txBody>
          <a:bodyPr wrap="none"/>
          <a:lstStyle>
            <a:lvl1pPr marL="0" indent="0" algn="l">
              <a:spcBef>
                <a:spcPts val="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3" name="Content Placeholder 2"/>
          <p:cNvSpPr>
            <a:spLocks noGrp="1"/>
          </p:cNvSpPr>
          <p:nvPr>
            <p:ph idx="1" hasCustomPrompt="1"/>
          </p:nvPr>
        </p:nvSpPr>
        <p:spPr>
          <a:xfrm>
            <a:off x="1075062" y="1628775"/>
            <a:ext cx="3287388" cy="3882562"/>
          </a:xfrm>
          <a:prstGeom prst="rect">
            <a:avLst/>
          </a:prstGeom>
        </p:spPr>
        <p:txBody>
          <a:bodyPr anchor="t"/>
          <a:lstStyle>
            <a:lvl1pPr>
              <a:defRPr sz="1600"/>
            </a:lvl1pPr>
            <a:lvl2pPr>
              <a:defRPr sz="1600"/>
            </a:lvl2pPr>
            <a:lvl3pPr>
              <a:defRPr sz="1600"/>
            </a:lvl3pPr>
            <a:lvl4pPr>
              <a:defRPr sz="1600"/>
            </a:lvl4pPr>
            <a:lvl5pPr>
              <a:defRPr sz="16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icture Placeholder 4"/>
          <p:cNvSpPr>
            <a:spLocks noGrp="1"/>
          </p:cNvSpPr>
          <p:nvPr>
            <p:ph type="pic" sz="quarter" idx="17" hasCustomPrompt="1"/>
          </p:nvPr>
        </p:nvSpPr>
        <p:spPr>
          <a:xfrm>
            <a:off x="5135561" y="2010934"/>
            <a:ext cx="5491064" cy="3428280"/>
          </a:xfrm>
          <a:prstGeom prst="rect">
            <a:avLst/>
          </a:prstGeom>
          <a:solidFill>
            <a:srgbClr val="D9DADB"/>
          </a:solidFill>
        </p:spPr>
        <p:txBody>
          <a:bodyPr/>
          <a:lstStyle>
            <a:lvl1pPr marL="0" indent="0">
              <a:buNone/>
              <a:defRPr/>
            </a:lvl1pPr>
          </a:lstStyle>
          <a:p>
            <a:r>
              <a:rPr lang="en-US" dirty="0"/>
              <a:t>Insert picture</a:t>
            </a:r>
          </a:p>
        </p:txBody>
      </p:sp>
      <p:sp>
        <p:nvSpPr>
          <p:cNvPr id="11" name="Text Placeholder 4"/>
          <p:cNvSpPr>
            <a:spLocks noGrp="1"/>
          </p:cNvSpPr>
          <p:nvPr>
            <p:ph type="body" sz="quarter" idx="18" hasCustomPrompt="1"/>
          </p:nvPr>
        </p:nvSpPr>
        <p:spPr>
          <a:xfrm>
            <a:off x="1075063" y="6307665"/>
            <a:ext cx="8162717" cy="133200"/>
          </a:xfrm>
          <a:prstGeom prst="rect">
            <a:avLst/>
          </a:prstGeom>
        </p:spPr>
        <p:txBody>
          <a:bodyPr lIns="0" tIns="0" rIns="0" bIns="0" anchor="b" anchorCtr="0"/>
          <a:lstStyle>
            <a:lvl1pPr marL="0" indent="0" algn="l">
              <a:lnSpc>
                <a:spcPct val="100000"/>
              </a:lnSpc>
              <a:spcBef>
                <a:spcPts val="0"/>
              </a:spcBef>
              <a:buNone/>
              <a:defRPr sz="800" baseline="0"/>
            </a:lvl1pPr>
            <a:lvl2pPr marL="0" indent="0" algn="l">
              <a:lnSpc>
                <a:spcPct val="100000"/>
              </a:lnSpc>
              <a:spcBef>
                <a:spcPts val="0"/>
              </a:spcBef>
              <a:buNone/>
              <a:defRPr sz="800"/>
            </a:lvl2pPr>
            <a:lvl3pPr marL="0" indent="0" algn="l">
              <a:lnSpc>
                <a:spcPct val="100000"/>
              </a:lnSpc>
              <a:spcBef>
                <a:spcPts val="0"/>
              </a:spcBef>
              <a:buNone/>
              <a:defRPr sz="800"/>
            </a:lvl3pPr>
            <a:lvl4pPr marL="0" algn="l">
              <a:lnSpc>
                <a:spcPct val="100000"/>
              </a:lnSpc>
              <a:spcBef>
                <a:spcPts val="0"/>
              </a:spcBef>
              <a:buNone/>
              <a:defRPr sz="800"/>
            </a:lvl4pPr>
            <a:lvl5pPr marL="0" indent="0" algn="l">
              <a:lnSpc>
                <a:spcPct val="100000"/>
              </a:lnSpc>
              <a:spcBef>
                <a:spcPts val="0"/>
              </a:spcBef>
              <a:buNone/>
              <a:defRPr sz="800"/>
            </a:lvl5pPr>
          </a:lstStyle>
          <a:p>
            <a:pPr lvl="0"/>
            <a:r>
              <a:rPr lang="en-US" dirty="0"/>
              <a:t>Source 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Date Placeholder 27">
            <a:extLst>
              <a:ext uri="{FF2B5EF4-FFF2-40B4-BE49-F238E27FC236}">
                <a16:creationId xmlns:a16="http://schemas.microsoft.com/office/drawing/2014/main" id="{94529763-EFC3-A649-860F-E03DAAFAD8B1}"/>
              </a:ext>
            </a:extLst>
          </p:cNvPr>
          <p:cNvSpPr>
            <a:spLocks noGrp="1"/>
          </p:cNvSpPr>
          <p:nvPr>
            <p:ph type="dt" sz="half" idx="2"/>
          </p:nvPr>
        </p:nvSpPr>
        <p:spPr>
          <a:xfrm>
            <a:off x="192088" y="6461671"/>
            <a:ext cx="761512" cy="133790"/>
          </a:xfrm>
          <a:prstGeom prst="rect">
            <a:avLst/>
          </a:prstGeom>
        </p:spPr>
        <p:txBody>
          <a:bodyPr vert="horz" wrap="none" lIns="0" tIns="0" rIns="0" bIns="0" rtlCol="0" anchor="b" anchorCtr="0"/>
          <a:lstStyle>
            <a:lvl1pPr algn="r">
              <a:defRPr sz="800">
                <a:solidFill>
                  <a:schemeClr val="tx1"/>
                </a:solidFill>
              </a:defRPr>
            </a:lvl1pPr>
          </a:lstStyle>
          <a:p>
            <a:fld id="{718BAB0A-70FF-4DAC-8962-4956B170C800}" type="datetime5">
              <a:rPr lang="en-US" smtClean="0"/>
              <a:t>25-Jan-22</a:t>
            </a:fld>
            <a:endParaRPr lang="en-US" dirty="0"/>
          </a:p>
        </p:txBody>
      </p:sp>
      <p:sp>
        <p:nvSpPr>
          <p:cNvPr id="14" name="Footer Placeholder 28">
            <a:extLst>
              <a:ext uri="{FF2B5EF4-FFF2-40B4-BE49-F238E27FC236}">
                <a16:creationId xmlns:a16="http://schemas.microsoft.com/office/drawing/2014/main" id="{68D21A56-9146-C44D-995A-1F03A15D10E2}"/>
              </a:ext>
            </a:extLst>
          </p:cNvPr>
          <p:cNvSpPr>
            <a:spLocks noGrp="1"/>
          </p:cNvSpPr>
          <p:nvPr>
            <p:ph type="ftr" sz="quarter" idx="3"/>
          </p:nvPr>
        </p:nvSpPr>
        <p:spPr>
          <a:xfrm>
            <a:off x="1076400" y="6461671"/>
            <a:ext cx="8162717" cy="133790"/>
          </a:xfrm>
          <a:prstGeom prst="rect">
            <a:avLst/>
          </a:prstGeom>
        </p:spPr>
        <p:txBody>
          <a:bodyPr vert="horz" lIns="0" tIns="0" rIns="0" bIns="0" rtlCol="0" anchor="b" anchorCtr="0"/>
          <a:lstStyle>
            <a:lvl1pPr marL="144000" indent="-144000" algn="l">
              <a:buClr>
                <a:schemeClr val="tx2"/>
              </a:buClr>
              <a:buFont typeface="Wingdings" panose="05000000000000000000" pitchFamily="2" charset="2"/>
              <a:buChar char="§"/>
              <a:defRPr sz="800">
                <a:solidFill>
                  <a:schemeClr val="tx1"/>
                </a:solidFill>
              </a:defRPr>
            </a:lvl1pPr>
          </a:lstStyle>
          <a:p>
            <a:r>
              <a:rPr lang="en-US" dirty="0"/>
              <a:t>Title of presentation (Insert / Header &amp; Footer / Apply to All)</a:t>
            </a:r>
          </a:p>
        </p:txBody>
      </p:sp>
      <p:sp>
        <p:nvSpPr>
          <p:cNvPr id="15" name="Slide Number Placeholder 29">
            <a:extLst>
              <a:ext uri="{FF2B5EF4-FFF2-40B4-BE49-F238E27FC236}">
                <a16:creationId xmlns:a16="http://schemas.microsoft.com/office/drawing/2014/main" id="{3F0FA42A-B9C5-9042-BAE7-8DB89FA967C0}"/>
              </a:ext>
            </a:extLst>
          </p:cNvPr>
          <p:cNvSpPr>
            <a:spLocks noGrp="1"/>
          </p:cNvSpPr>
          <p:nvPr>
            <p:ph type="sldNum" sz="quarter" idx="4"/>
          </p:nvPr>
        </p:nvSpPr>
        <p:spPr>
          <a:xfrm>
            <a:off x="11186669" y="6461671"/>
            <a:ext cx="648000" cy="133790"/>
          </a:xfrm>
          <a:prstGeom prst="rect">
            <a:avLst/>
          </a:prstGeom>
        </p:spPr>
        <p:txBody>
          <a:bodyPr vert="horz" lIns="0" tIns="0" rIns="0" bIns="0" rtlCol="0" anchor="b" anchorCtr="0"/>
          <a:lstStyle>
            <a:lvl1pPr algn="r">
              <a:defRPr sz="800">
                <a:solidFill>
                  <a:schemeClr val="tx1"/>
                </a:solidFill>
              </a:defRPr>
            </a:lvl1pPr>
          </a:lstStyle>
          <a:p>
            <a:fld id="{5F3E29E4-0979-4FCA-B4C5-5FC6044C982A}" type="slidenum">
              <a:rPr lang="en-US" smtClean="0"/>
              <a:pPr/>
              <a:t>‹#›</a:t>
            </a:fld>
            <a:endParaRPr lang="en-US" dirty="0"/>
          </a:p>
        </p:txBody>
      </p:sp>
    </p:spTree>
    <p:extLst>
      <p:ext uri="{BB962C8B-B14F-4D97-AF65-F5344CB8AC3E}">
        <p14:creationId xmlns:p14="http://schemas.microsoft.com/office/powerpoint/2010/main" val="13977182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martphone">
    <p:spTree>
      <p:nvGrpSpPr>
        <p:cNvPr id="1" name=""/>
        <p:cNvGrpSpPr/>
        <p:nvPr/>
      </p:nvGrpSpPr>
      <p:grpSpPr>
        <a:xfrm>
          <a:off x="0" y="0"/>
          <a:ext cx="0" cy="0"/>
          <a:chOff x="0" y="0"/>
          <a:chExt cx="0" cy="0"/>
        </a:xfrm>
      </p:grpSpPr>
      <p:pic>
        <p:nvPicPr>
          <p:cNvPr id="10" name="Grafik 2">
            <a:extLst>
              <a:ext uri="{FF2B5EF4-FFF2-40B4-BE49-F238E27FC236}">
                <a16:creationId xmlns:a16="http://schemas.microsoft.com/office/drawing/2014/main" id="{6421FD8A-F5D4-E041-A727-98ABA693B1A7}"/>
              </a:ext>
            </a:extLst>
          </p:cNvPr>
          <p:cNvPicPr>
            <a:picLocks noChangeAspect="1"/>
          </p:cNvPicPr>
          <p:nvPr/>
        </p:nvPicPr>
        <p:blipFill rotWithShape="1">
          <a:blip r:embed="rId2"/>
          <a:srcRect b="1774"/>
          <a:stretch/>
        </p:blipFill>
        <p:spPr>
          <a:xfrm>
            <a:off x="5472449" y="1362516"/>
            <a:ext cx="4953000" cy="4865134"/>
          </a:xfrm>
          <a:prstGeom prst="rect">
            <a:avLst/>
          </a:prstGeom>
          <a:effectLst>
            <a:reflection blurRad="6350" stA="48000" endPos="6000" dir="5400000" sy="-100000" algn="bl" rotWithShape="0"/>
          </a:effectLst>
        </p:spPr>
      </p:pic>
      <p:sp>
        <p:nvSpPr>
          <p:cNvPr id="2" name="Title 1"/>
          <p:cNvSpPr>
            <a:spLocks noGrp="1"/>
          </p:cNvSpPr>
          <p:nvPr>
            <p:ph type="title" hasCustomPrompt="1"/>
          </p:nvPr>
        </p:nvSpPr>
        <p:spPr>
          <a:xfrm>
            <a:off x="1075061" y="288922"/>
            <a:ext cx="7910158" cy="648000"/>
          </a:xfrm>
          <a:prstGeom prst="rect">
            <a:avLst/>
          </a:prstGeom>
        </p:spPr>
        <p:txBody>
          <a:bodyPr/>
          <a:lstStyle>
            <a:lvl1pPr>
              <a:defRPr/>
            </a:lvl1pPr>
          </a:lstStyle>
          <a:p>
            <a:r>
              <a:rPr lang="en-US" dirty="0"/>
              <a:t>Click to add slide title</a:t>
            </a:r>
          </a:p>
        </p:txBody>
      </p:sp>
      <p:sp>
        <p:nvSpPr>
          <p:cNvPr id="7" name="Subtitle 2"/>
          <p:cNvSpPr>
            <a:spLocks noGrp="1"/>
          </p:cNvSpPr>
          <p:nvPr>
            <p:ph type="subTitle" idx="13" hasCustomPrompt="1"/>
          </p:nvPr>
        </p:nvSpPr>
        <p:spPr>
          <a:xfrm>
            <a:off x="1075061" y="964671"/>
            <a:ext cx="7910158" cy="490042"/>
          </a:xfrm>
          <a:prstGeom prst="rect">
            <a:avLst/>
          </a:prstGeom>
        </p:spPr>
        <p:txBody>
          <a:bodyPr wrap="none"/>
          <a:lstStyle>
            <a:lvl1pPr marL="0" indent="0" algn="l">
              <a:spcBef>
                <a:spcPts val="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3" name="Content Placeholder 2"/>
          <p:cNvSpPr>
            <a:spLocks noGrp="1"/>
          </p:cNvSpPr>
          <p:nvPr>
            <p:ph idx="1" hasCustomPrompt="1"/>
          </p:nvPr>
        </p:nvSpPr>
        <p:spPr>
          <a:xfrm>
            <a:off x="1075061" y="1628775"/>
            <a:ext cx="5241071" cy="3882562"/>
          </a:xfrm>
          <a:prstGeom prst="rect">
            <a:avLst/>
          </a:prstGeom>
        </p:spPr>
        <p:txBody>
          <a:bodyPr anchor="t"/>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icture Placeholder 4"/>
          <p:cNvSpPr>
            <a:spLocks noGrp="1"/>
          </p:cNvSpPr>
          <p:nvPr>
            <p:ph type="pic" sz="quarter" idx="17" hasCustomPrompt="1"/>
          </p:nvPr>
        </p:nvSpPr>
        <p:spPr>
          <a:xfrm>
            <a:off x="6908800" y="1765300"/>
            <a:ext cx="2036233" cy="4140200"/>
          </a:xfrm>
          <a:prstGeom prst="rect">
            <a:avLst/>
          </a:prstGeom>
          <a:solidFill>
            <a:srgbClr val="D9DADB"/>
          </a:solidFill>
        </p:spPr>
        <p:txBody>
          <a:bodyPr/>
          <a:lstStyle>
            <a:lvl1pPr marL="0" indent="0">
              <a:buNone/>
              <a:defRPr/>
            </a:lvl1pPr>
          </a:lstStyle>
          <a:p>
            <a:r>
              <a:rPr lang="en-US" dirty="0"/>
              <a:t>Insert picture</a:t>
            </a:r>
          </a:p>
        </p:txBody>
      </p:sp>
      <p:sp>
        <p:nvSpPr>
          <p:cNvPr id="12" name="Text Placeholder 4"/>
          <p:cNvSpPr>
            <a:spLocks noGrp="1"/>
          </p:cNvSpPr>
          <p:nvPr>
            <p:ph type="body" sz="quarter" idx="18" hasCustomPrompt="1"/>
          </p:nvPr>
        </p:nvSpPr>
        <p:spPr>
          <a:xfrm>
            <a:off x="1075063" y="6307665"/>
            <a:ext cx="8162717" cy="133200"/>
          </a:xfrm>
          <a:prstGeom prst="rect">
            <a:avLst/>
          </a:prstGeom>
        </p:spPr>
        <p:txBody>
          <a:bodyPr lIns="0" tIns="0" rIns="0" bIns="0" anchor="b" anchorCtr="0"/>
          <a:lstStyle>
            <a:lvl1pPr marL="0" indent="0" algn="l">
              <a:lnSpc>
                <a:spcPct val="100000"/>
              </a:lnSpc>
              <a:spcBef>
                <a:spcPts val="0"/>
              </a:spcBef>
              <a:buNone/>
              <a:defRPr sz="800" baseline="0"/>
            </a:lvl1pPr>
            <a:lvl2pPr marL="0" indent="0" algn="l">
              <a:lnSpc>
                <a:spcPct val="100000"/>
              </a:lnSpc>
              <a:spcBef>
                <a:spcPts val="0"/>
              </a:spcBef>
              <a:buNone/>
              <a:defRPr sz="800"/>
            </a:lvl2pPr>
            <a:lvl3pPr marL="0" indent="0" algn="l">
              <a:lnSpc>
                <a:spcPct val="100000"/>
              </a:lnSpc>
              <a:spcBef>
                <a:spcPts val="0"/>
              </a:spcBef>
              <a:buNone/>
              <a:defRPr sz="800"/>
            </a:lvl3pPr>
            <a:lvl4pPr marL="0" algn="l">
              <a:lnSpc>
                <a:spcPct val="100000"/>
              </a:lnSpc>
              <a:spcBef>
                <a:spcPts val="0"/>
              </a:spcBef>
              <a:buNone/>
              <a:defRPr sz="800"/>
            </a:lvl4pPr>
            <a:lvl5pPr marL="0" indent="0" algn="l">
              <a:lnSpc>
                <a:spcPct val="100000"/>
              </a:lnSpc>
              <a:spcBef>
                <a:spcPts val="0"/>
              </a:spcBef>
              <a:buNone/>
              <a:defRPr sz="800"/>
            </a:lvl5pPr>
          </a:lstStyle>
          <a:p>
            <a:pPr lvl="0"/>
            <a:r>
              <a:rPr lang="en-US" dirty="0"/>
              <a:t>Source 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Date Placeholder 27">
            <a:extLst>
              <a:ext uri="{FF2B5EF4-FFF2-40B4-BE49-F238E27FC236}">
                <a16:creationId xmlns:a16="http://schemas.microsoft.com/office/drawing/2014/main" id="{36AAF321-435D-3645-85FD-5567B601B19F}"/>
              </a:ext>
            </a:extLst>
          </p:cNvPr>
          <p:cNvSpPr>
            <a:spLocks noGrp="1"/>
          </p:cNvSpPr>
          <p:nvPr>
            <p:ph type="dt" sz="half" idx="2"/>
          </p:nvPr>
        </p:nvSpPr>
        <p:spPr>
          <a:xfrm>
            <a:off x="192088" y="6461671"/>
            <a:ext cx="761512" cy="133790"/>
          </a:xfrm>
          <a:prstGeom prst="rect">
            <a:avLst/>
          </a:prstGeom>
        </p:spPr>
        <p:txBody>
          <a:bodyPr vert="horz" wrap="none" lIns="0" tIns="0" rIns="0" bIns="0" rtlCol="0" anchor="b" anchorCtr="0"/>
          <a:lstStyle>
            <a:lvl1pPr algn="r">
              <a:defRPr sz="800">
                <a:solidFill>
                  <a:schemeClr val="tx1"/>
                </a:solidFill>
              </a:defRPr>
            </a:lvl1pPr>
          </a:lstStyle>
          <a:p>
            <a:fld id="{4AE00235-EE5C-44BA-B21B-A5BC10A490BE}" type="datetime5">
              <a:rPr lang="en-US" smtClean="0"/>
              <a:t>25-Jan-22</a:t>
            </a:fld>
            <a:endParaRPr lang="en-US" dirty="0"/>
          </a:p>
        </p:txBody>
      </p:sp>
      <p:sp>
        <p:nvSpPr>
          <p:cNvPr id="13" name="Footer Placeholder 28">
            <a:extLst>
              <a:ext uri="{FF2B5EF4-FFF2-40B4-BE49-F238E27FC236}">
                <a16:creationId xmlns:a16="http://schemas.microsoft.com/office/drawing/2014/main" id="{9939BDEE-09E1-DC41-BAF0-31DA0E88C186}"/>
              </a:ext>
            </a:extLst>
          </p:cNvPr>
          <p:cNvSpPr>
            <a:spLocks noGrp="1"/>
          </p:cNvSpPr>
          <p:nvPr>
            <p:ph type="ftr" sz="quarter" idx="3"/>
          </p:nvPr>
        </p:nvSpPr>
        <p:spPr>
          <a:xfrm>
            <a:off x="1076400" y="6461671"/>
            <a:ext cx="8162717" cy="133790"/>
          </a:xfrm>
          <a:prstGeom prst="rect">
            <a:avLst/>
          </a:prstGeom>
        </p:spPr>
        <p:txBody>
          <a:bodyPr vert="horz" lIns="0" tIns="0" rIns="0" bIns="0" rtlCol="0" anchor="b" anchorCtr="0"/>
          <a:lstStyle>
            <a:lvl1pPr marL="144000" indent="-144000" algn="l">
              <a:buClr>
                <a:schemeClr val="tx2"/>
              </a:buClr>
              <a:buFont typeface="Wingdings" panose="05000000000000000000" pitchFamily="2" charset="2"/>
              <a:buChar char="§"/>
              <a:defRPr sz="800">
                <a:solidFill>
                  <a:schemeClr val="tx1"/>
                </a:solidFill>
              </a:defRPr>
            </a:lvl1pPr>
          </a:lstStyle>
          <a:p>
            <a:r>
              <a:rPr lang="en-US" dirty="0"/>
              <a:t>Title of presentation (Insert / Header &amp; Footer / Apply to All)</a:t>
            </a:r>
          </a:p>
        </p:txBody>
      </p:sp>
      <p:sp>
        <p:nvSpPr>
          <p:cNvPr id="14" name="Slide Number Placeholder 29">
            <a:extLst>
              <a:ext uri="{FF2B5EF4-FFF2-40B4-BE49-F238E27FC236}">
                <a16:creationId xmlns:a16="http://schemas.microsoft.com/office/drawing/2014/main" id="{94429E11-CE21-8847-A7A6-AE33087BC36B}"/>
              </a:ext>
            </a:extLst>
          </p:cNvPr>
          <p:cNvSpPr>
            <a:spLocks noGrp="1"/>
          </p:cNvSpPr>
          <p:nvPr>
            <p:ph type="sldNum" sz="quarter" idx="4"/>
          </p:nvPr>
        </p:nvSpPr>
        <p:spPr>
          <a:xfrm>
            <a:off x="11186669" y="6461671"/>
            <a:ext cx="648000" cy="133790"/>
          </a:xfrm>
          <a:prstGeom prst="rect">
            <a:avLst/>
          </a:prstGeom>
        </p:spPr>
        <p:txBody>
          <a:bodyPr vert="horz" lIns="0" tIns="0" rIns="0" bIns="0" rtlCol="0" anchor="b" anchorCtr="0"/>
          <a:lstStyle>
            <a:lvl1pPr algn="r">
              <a:defRPr sz="800">
                <a:solidFill>
                  <a:schemeClr val="tx1"/>
                </a:solidFill>
              </a:defRPr>
            </a:lvl1pPr>
          </a:lstStyle>
          <a:p>
            <a:fld id="{5F3E29E4-0979-4FCA-B4C5-5FC6044C982A}" type="slidenum">
              <a:rPr lang="en-US" smtClean="0"/>
              <a:pPr/>
              <a:t>‹#›</a:t>
            </a:fld>
            <a:endParaRPr lang="en-US" dirty="0"/>
          </a:p>
        </p:txBody>
      </p:sp>
    </p:spTree>
    <p:extLst>
      <p:ext uri="{BB962C8B-B14F-4D97-AF65-F5344CB8AC3E}">
        <p14:creationId xmlns:p14="http://schemas.microsoft.com/office/powerpoint/2010/main" val="3577737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2">
    <p:spTree>
      <p:nvGrpSpPr>
        <p:cNvPr id="1" name=""/>
        <p:cNvGrpSpPr/>
        <p:nvPr/>
      </p:nvGrpSpPr>
      <p:grpSpPr>
        <a:xfrm>
          <a:off x="0" y="0"/>
          <a:ext cx="0" cy="0"/>
          <a:chOff x="0" y="0"/>
          <a:chExt cx="0" cy="0"/>
        </a:xfrm>
      </p:grpSpPr>
      <p:pic>
        <p:nvPicPr>
          <p:cNvPr id="29" name="picture">
            <a:extLst>
              <a:ext uri="{FF2B5EF4-FFF2-40B4-BE49-F238E27FC236}">
                <a16:creationId xmlns:a16="http://schemas.microsoft.com/office/drawing/2014/main" id="{8BF907F5-A9CD-2740-AF54-6BACB62334AE}"/>
              </a:ext>
            </a:extLst>
          </p:cNvPr>
          <p:cNvPicPr>
            <a:picLocks noChangeAspect="1"/>
          </p:cNvPicPr>
          <p:nvPr/>
        </p:nvPicPr>
        <p:blipFill rotWithShape="1">
          <a:blip r:embed="rId2"/>
          <a:srcRect l="1477" t="1" r="8652" b="9924"/>
          <a:stretch/>
        </p:blipFill>
        <p:spPr>
          <a:xfrm>
            <a:off x="2516863" y="-8808"/>
            <a:ext cx="9675138" cy="6866808"/>
          </a:xfrm>
          <a:prstGeom prst="rect">
            <a:avLst/>
          </a:prstGeom>
        </p:spPr>
      </p:pic>
      <p:sp>
        <p:nvSpPr>
          <p:cNvPr id="32" name="shpPicture"/>
          <p:cNvSpPr/>
          <p:nvPr/>
        </p:nvSpPr>
        <p:spPr>
          <a:xfrm>
            <a:off x="1" y="0"/>
            <a:ext cx="4112145" cy="6858000"/>
          </a:xfrm>
          <a:custGeom>
            <a:avLst/>
            <a:gdLst>
              <a:gd name="connsiteX0" fmla="*/ 0 w 4112145"/>
              <a:gd name="connsiteY0" fmla="*/ 0 h 6858000"/>
              <a:gd name="connsiteX1" fmla="*/ 2588964 w 4112145"/>
              <a:gd name="connsiteY1" fmla="*/ 0 h 6858000"/>
              <a:gd name="connsiteX2" fmla="*/ 4112145 w 4112145"/>
              <a:gd name="connsiteY2" fmla="*/ 3083531 h 6858000"/>
              <a:gd name="connsiteX3" fmla="*/ 2697661 w 4112145"/>
              <a:gd name="connsiteY3" fmla="*/ 6858000 h 6858000"/>
              <a:gd name="connsiteX4" fmla="*/ 0 w 4112145"/>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12145" h="6858000">
                <a:moveTo>
                  <a:pt x="0" y="0"/>
                </a:moveTo>
                <a:lnTo>
                  <a:pt x="2588964" y="0"/>
                </a:lnTo>
                <a:lnTo>
                  <a:pt x="4112145" y="3083531"/>
                </a:lnTo>
                <a:lnTo>
                  <a:pt x="2697661"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lnSpc>
                <a:spcPct val="125000"/>
              </a:lnSpc>
            </a:pPr>
            <a:endParaRPr lang="en-US" sz="1600" dirty="0"/>
          </a:p>
        </p:txBody>
      </p:sp>
      <p:sp>
        <p:nvSpPr>
          <p:cNvPr id="7" name="Date Placeholder 6"/>
          <p:cNvSpPr>
            <a:spLocks noGrp="1"/>
          </p:cNvSpPr>
          <p:nvPr>
            <p:ph type="dt" sz="half" idx="10"/>
          </p:nvPr>
        </p:nvSpPr>
        <p:spPr>
          <a:xfrm>
            <a:off x="0" y="0"/>
            <a:ext cx="0" cy="0"/>
          </a:xfrm>
          <a:prstGeom prst="rect">
            <a:avLst/>
          </a:prstGeom>
        </p:spPr>
        <p:txBody>
          <a:bodyPr/>
          <a:lstStyle>
            <a:lvl1pPr>
              <a:defRPr sz="100">
                <a:noFill/>
              </a:defRPr>
            </a:lvl1pPr>
          </a:lstStyle>
          <a:p>
            <a:fld id="{3B8020D3-4369-4A10-8262-2B0850BF2C84}" type="datetime5">
              <a:rPr lang="en-US" smtClean="0"/>
              <a:t>25-Jan-22</a:t>
            </a:fld>
            <a:endParaRPr lang="en-US" dirty="0"/>
          </a:p>
        </p:txBody>
      </p:sp>
      <p:sp>
        <p:nvSpPr>
          <p:cNvPr id="8" name="Footer Placeholder 7"/>
          <p:cNvSpPr>
            <a:spLocks noGrp="1"/>
          </p:cNvSpPr>
          <p:nvPr>
            <p:ph type="ftr" sz="quarter" idx="11"/>
          </p:nvPr>
        </p:nvSpPr>
        <p:spPr>
          <a:xfrm>
            <a:off x="0" y="0"/>
            <a:ext cx="0" cy="0"/>
          </a:xfrm>
          <a:prstGeom prst="rect">
            <a:avLst/>
          </a:prstGeom>
        </p:spPr>
        <p:txBody>
          <a:bodyPr/>
          <a:lstStyle>
            <a:lvl1pPr marL="0" indent="0">
              <a:buNone/>
              <a:defRPr sz="100">
                <a:noFill/>
              </a:defRPr>
            </a:lvl1pPr>
          </a:lstStyle>
          <a:p>
            <a:r>
              <a:rPr lang="en-US" dirty="0"/>
              <a:t>Title of presentation (Insert / Header &amp; Footer / Apply to All)</a:t>
            </a:r>
          </a:p>
        </p:txBody>
      </p:sp>
      <p:sp>
        <p:nvSpPr>
          <p:cNvPr id="9" name="Slide Number Placeholder 8"/>
          <p:cNvSpPr>
            <a:spLocks noGrp="1"/>
          </p:cNvSpPr>
          <p:nvPr>
            <p:ph type="sldNum" sz="quarter" idx="12"/>
          </p:nvPr>
        </p:nvSpPr>
        <p:spPr>
          <a:xfrm>
            <a:off x="0" y="0"/>
            <a:ext cx="0" cy="0"/>
          </a:xfrm>
          <a:prstGeom prst="rect">
            <a:avLst/>
          </a:prstGeom>
        </p:spPr>
        <p:txBody>
          <a:bodyPr/>
          <a:lstStyle>
            <a:lvl1pPr>
              <a:defRPr sz="100">
                <a:noFill/>
              </a:defRPr>
            </a:lvl1pPr>
          </a:lstStyle>
          <a:p>
            <a:fld id="{8E3B25F7-8D1F-44B5-B485-EE3C438CFD7B}" type="slidenum">
              <a:rPr lang="en-US" smtClean="0"/>
              <a:pPr/>
              <a:t>‹#›</a:t>
            </a:fld>
            <a:endParaRPr lang="en-US" dirty="0"/>
          </a:p>
        </p:txBody>
      </p:sp>
      <p:sp>
        <p:nvSpPr>
          <p:cNvPr id="2" name="Title 1"/>
          <p:cNvSpPr>
            <a:spLocks noGrp="1"/>
          </p:cNvSpPr>
          <p:nvPr>
            <p:ph type="ctrTitle" hasCustomPrompt="1"/>
          </p:nvPr>
        </p:nvSpPr>
        <p:spPr>
          <a:xfrm>
            <a:off x="4524589" y="1628775"/>
            <a:ext cx="5707662" cy="2236264"/>
          </a:xfrm>
          <a:prstGeom prst="rect">
            <a:avLst/>
          </a:prstGeom>
        </p:spPr>
        <p:txBody>
          <a:bodyPr anchor="b"/>
          <a:lstStyle>
            <a:lvl1pPr algn="l">
              <a:defRPr sz="3600" baseline="0"/>
            </a:lvl1pPr>
          </a:lstStyle>
          <a:p>
            <a:r>
              <a:rPr lang="en-US" dirty="0"/>
              <a:t>Click to add a longer presentation title</a:t>
            </a:r>
          </a:p>
        </p:txBody>
      </p:sp>
      <p:sp>
        <p:nvSpPr>
          <p:cNvPr id="3" name="Subtitle 2"/>
          <p:cNvSpPr>
            <a:spLocks noGrp="1"/>
          </p:cNvSpPr>
          <p:nvPr>
            <p:ph type="subTitle" idx="1" hasCustomPrompt="1"/>
          </p:nvPr>
        </p:nvSpPr>
        <p:spPr>
          <a:xfrm>
            <a:off x="4524589" y="4094163"/>
            <a:ext cx="5707662" cy="1080000"/>
          </a:xfrm>
          <a:prstGeom prst="rect">
            <a:avLst/>
          </a:prstGeom>
        </p:spPr>
        <p:txBody>
          <a:bodyPr/>
          <a:lstStyle>
            <a:lvl1pPr marL="0" indent="0" algn="l">
              <a:spcBef>
                <a:spcPts val="0"/>
              </a:spcBef>
              <a:buNone/>
              <a:defRPr sz="18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31" name="Text Placeholder 30"/>
          <p:cNvSpPr>
            <a:spLocks noGrp="1"/>
          </p:cNvSpPr>
          <p:nvPr>
            <p:ph type="body" sz="quarter" idx="14" hasCustomPrompt="1"/>
          </p:nvPr>
        </p:nvSpPr>
        <p:spPr>
          <a:xfrm>
            <a:off x="417600" y="5393268"/>
            <a:ext cx="2494933" cy="296332"/>
          </a:xfrm>
          <a:prstGeom prst="rect">
            <a:avLst/>
          </a:prstGeom>
        </p:spPr>
        <p:txBody>
          <a:bodyPr wrap="none"/>
          <a:lstStyle>
            <a:lvl1pPr marL="0" indent="0">
              <a:spcBef>
                <a:spcPts val="0"/>
              </a:spcBef>
              <a:buNone/>
              <a:defRPr sz="1200"/>
            </a:lvl1pPr>
            <a:lvl2pPr marL="0" indent="0">
              <a:buNone/>
              <a:defRPr sz="1200"/>
            </a:lvl2pPr>
            <a:lvl3pPr marL="0" indent="0">
              <a:buNone/>
              <a:defRPr sz="1200"/>
            </a:lvl3pPr>
            <a:lvl4pPr marL="0">
              <a:buNone/>
              <a:defRPr sz="1200"/>
            </a:lvl4pPr>
            <a:lvl5pPr marL="0" indent="0">
              <a:buNone/>
              <a:defRPr sz="1200"/>
            </a:lvl5pPr>
          </a:lstStyle>
          <a:p>
            <a:pPr lvl="0"/>
            <a:r>
              <a:rPr lang="en-US" dirty="0"/>
              <a:t>Name</a:t>
            </a:r>
          </a:p>
        </p:txBody>
      </p:sp>
      <p:sp>
        <p:nvSpPr>
          <p:cNvPr id="34" name="Text Placeholder 30"/>
          <p:cNvSpPr>
            <a:spLocks noGrp="1"/>
          </p:cNvSpPr>
          <p:nvPr>
            <p:ph type="body" sz="quarter" idx="15" hasCustomPrompt="1"/>
          </p:nvPr>
        </p:nvSpPr>
        <p:spPr>
          <a:xfrm>
            <a:off x="417600" y="5691446"/>
            <a:ext cx="2494933" cy="296332"/>
          </a:xfrm>
          <a:prstGeom prst="rect">
            <a:avLst/>
          </a:prstGeom>
        </p:spPr>
        <p:txBody>
          <a:bodyPr wrap="none"/>
          <a:lstStyle>
            <a:lvl1pPr marL="0" indent="0">
              <a:spcBef>
                <a:spcPts val="0"/>
              </a:spcBef>
              <a:buNone/>
              <a:defRPr sz="1200"/>
            </a:lvl1pPr>
            <a:lvl2pPr marL="0" indent="0">
              <a:buNone/>
              <a:defRPr sz="1200"/>
            </a:lvl2pPr>
            <a:lvl3pPr marL="0" indent="0">
              <a:buNone/>
              <a:defRPr sz="1200"/>
            </a:lvl3pPr>
            <a:lvl4pPr marL="0">
              <a:buNone/>
              <a:defRPr sz="1200"/>
            </a:lvl4pPr>
            <a:lvl5pPr marL="0" indent="0">
              <a:buNone/>
              <a:defRPr sz="1200"/>
            </a:lvl5pPr>
          </a:lstStyle>
          <a:p>
            <a:pPr lvl="0"/>
            <a:r>
              <a:rPr lang="en-US" dirty="0"/>
              <a:t>Department</a:t>
            </a:r>
          </a:p>
        </p:txBody>
      </p:sp>
      <p:pic>
        <p:nvPicPr>
          <p:cNvPr id="30" name="Grafik 29">
            <a:extLst>
              <a:ext uri="{FF2B5EF4-FFF2-40B4-BE49-F238E27FC236}">
                <a16:creationId xmlns:a16="http://schemas.microsoft.com/office/drawing/2014/main" id="{1865EF0A-3BA8-4234-BE07-9471EA1E07A9}"/>
              </a:ext>
            </a:extLst>
          </p:cNvPr>
          <p:cNvPicPr>
            <a:picLocks noChangeAspect="1"/>
          </p:cNvPicPr>
          <p:nvPr userDrawn="1"/>
        </p:nvPicPr>
        <p:blipFill>
          <a:blip r:embed="rId3"/>
          <a:stretch>
            <a:fillRect/>
          </a:stretch>
        </p:blipFill>
        <p:spPr>
          <a:xfrm>
            <a:off x="417363" y="407485"/>
            <a:ext cx="1527952" cy="648000"/>
          </a:xfrm>
          <a:prstGeom prst="rect">
            <a:avLst/>
          </a:prstGeom>
        </p:spPr>
      </p:pic>
    </p:spTree>
    <p:extLst>
      <p:ext uri="{BB962C8B-B14F-4D97-AF65-F5344CB8AC3E}">
        <p14:creationId xmlns:p14="http://schemas.microsoft.com/office/powerpoint/2010/main" val="380044867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contac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75061" y="288922"/>
            <a:ext cx="7910158" cy="648000"/>
          </a:xfrm>
          <a:prstGeom prst="rect">
            <a:avLst/>
          </a:prstGeom>
        </p:spPr>
        <p:txBody>
          <a:bodyPr/>
          <a:lstStyle>
            <a:lvl1pPr>
              <a:defRPr/>
            </a:lvl1pPr>
          </a:lstStyle>
          <a:p>
            <a:r>
              <a:rPr lang="en-US" dirty="0"/>
              <a:t>Click to add contact title</a:t>
            </a:r>
          </a:p>
        </p:txBody>
      </p:sp>
      <p:sp>
        <p:nvSpPr>
          <p:cNvPr id="7" name="Subtitle 2"/>
          <p:cNvSpPr>
            <a:spLocks noGrp="1"/>
          </p:cNvSpPr>
          <p:nvPr>
            <p:ph type="subTitle" idx="13" hasCustomPrompt="1"/>
          </p:nvPr>
        </p:nvSpPr>
        <p:spPr>
          <a:xfrm>
            <a:off x="1075061" y="964671"/>
            <a:ext cx="7910158" cy="490042"/>
          </a:xfrm>
          <a:prstGeom prst="rect">
            <a:avLst/>
          </a:prstGeom>
        </p:spPr>
        <p:txBody>
          <a:bodyPr wrap="none"/>
          <a:lstStyle>
            <a:lvl1pPr marL="0" indent="0" algn="l">
              <a:spcBef>
                <a:spcPts val="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35" name="Text Placeholder 34"/>
          <p:cNvSpPr>
            <a:spLocks noGrp="1"/>
          </p:cNvSpPr>
          <p:nvPr>
            <p:ph type="body" sz="quarter" idx="24" hasCustomPrompt="1"/>
          </p:nvPr>
        </p:nvSpPr>
        <p:spPr>
          <a:xfrm>
            <a:off x="2485713" y="3681412"/>
            <a:ext cx="8295700" cy="2087563"/>
          </a:xfrm>
          <a:prstGeom prst="rect">
            <a:avLst/>
          </a:prstGeom>
        </p:spPr>
        <p:txBody>
          <a:bodyPr/>
          <a:lstStyle>
            <a:lvl1pPr>
              <a:defRPr sz="1400" baseline="0"/>
            </a:lvl1pPr>
            <a:lvl2pPr>
              <a:defRPr sz="1400"/>
            </a:lvl2pPr>
            <a:lvl3pPr>
              <a:defRPr sz="1400"/>
            </a:lvl3pPr>
            <a:lvl4pPr>
              <a:defRPr sz="1400"/>
            </a:lvl4pPr>
            <a:lvl5pPr>
              <a:defRPr sz="1400"/>
            </a:lvl5pPr>
          </a:lstStyle>
          <a:p>
            <a:pPr lvl="0"/>
            <a:r>
              <a:rPr lang="en-US" dirty="0"/>
              <a:t>Additional information (if needed)</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24" name="Gruppieren 80">
            <a:extLst>
              <a:ext uri="{FF2B5EF4-FFF2-40B4-BE49-F238E27FC236}">
                <a16:creationId xmlns:a16="http://schemas.microsoft.com/office/drawing/2014/main" id="{5E8B37F5-8184-F84C-8061-3DB259D96DE9}"/>
              </a:ext>
            </a:extLst>
          </p:cNvPr>
          <p:cNvGrpSpPr/>
          <p:nvPr userDrawn="1"/>
        </p:nvGrpSpPr>
        <p:grpSpPr>
          <a:xfrm>
            <a:off x="2485714" y="2703064"/>
            <a:ext cx="171180" cy="171180"/>
            <a:chOff x="3392092" y="1841122"/>
            <a:chExt cx="646508" cy="646508"/>
          </a:xfrm>
        </p:grpSpPr>
        <p:sp>
          <p:nvSpPr>
            <p:cNvPr id="25" name="Rechteck 14">
              <a:extLst>
                <a:ext uri="{FF2B5EF4-FFF2-40B4-BE49-F238E27FC236}">
                  <a16:creationId xmlns:a16="http://schemas.microsoft.com/office/drawing/2014/main" id="{8AFDE2AF-1686-D245-8FC9-7E2AEA95677F}"/>
                </a:ext>
              </a:extLst>
            </p:cNvPr>
            <p:cNvSpPr>
              <a:spLocks noChangeAspect="1"/>
            </p:cNvSpPr>
            <p:nvPr/>
          </p:nvSpPr>
          <p:spPr bwMode="gray">
            <a:xfrm>
              <a:off x="3392092" y="1841122"/>
              <a:ext cx="646508" cy="646508"/>
            </a:xfrm>
            <a:prstGeom prst="rect">
              <a:avLst/>
            </a:prstGeom>
            <a:solidFill>
              <a:srgbClr val="E55A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pPr>
              <a:endParaRPr lang="en-US" sz="1000" dirty="0">
                <a:solidFill>
                  <a:schemeClr val="tx1"/>
                </a:solidFill>
                <a:latin typeface="Arial" pitchFamily="34" charset="0"/>
                <a:cs typeface="Arial" pitchFamily="34" charset="0"/>
              </a:endParaRPr>
            </a:p>
          </p:txBody>
        </p:sp>
        <p:sp>
          <p:nvSpPr>
            <p:cNvPr id="30" name="Freeform 67">
              <a:extLst>
                <a:ext uri="{FF2B5EF4-FFF2-40B4-BE49-F238E27FC236}">
                  <a16:creationId xmlns:a16="http://schemas.microsoft.com/office/drawing/2014/main" id="{1EA724E3-5521-5243-91B4-65AEE995D1B0}"/>
                </a:ext>
              </a:extLst>
            </p:cNvPr>
            <p:cNvSpPr>
              <a:spLocks noChangeAspect="1"/>
            </p:cNvSpPr>
            <p:nvPr/>
          </p:nvSpPr>
          <p:spPr bwMode="auto">
            <a:xfrm>
              <a:off x="3546638" y="1970424"/>
              <a:ext cx="337415" cy="387905"/>
            </a:xfrm>
            <a:custGeom>
              <a:avLst/>
              <a:gdLst>
                <a:gd name="T0" fmla="*/ 573 w 1624"/>
                <a:gd name="T1" fmla="*/ 1257 h 1867"/>
                <a:gd name="T2" fmla="*/ 662 w 1624"/>
                <a:gd name="T3" fmla="*/ 1288 h 1867"/>
                <a:gd name="T4" fmla="*/ 938 w 1624"/>
                <a:gd name="T5" fmla="*/ 1051 h 1867"/>
                <a:gd name="T6" fmla="*/ 1106 w 1624"/>
                <a:gd name="T7" fmla="*/ 731 h 1867"/>
                <a:gd name="T8" fmla="*/ 1059 w 1624"/>
                <a:gd name="T9" fmla="*/ 645 h 1867"/>
                <a:gd name="T10" fmla="*/ 1001 w 1624"/>
                <a:gd name="T11" fmla="*/ 613 h 1867"/>
                <a:gd name="T12" fmla="*/ 924 w 1624"/>
                <a:gd name="T13" fmla="*/ 432 h 1867"/>
                <a:gd name="T14" fmla="*/ 1114 w 1624"/>
                <a:gd name="T15" fmla="*/ 81 h 1867"/>
                <a:gd name="T16" fmla="*/ 1287 w 1624"/>
                <a:gd name="T17" fmla="*/ 35 h 1867"/>
                <a:gd name="T18" fmla="*/ 1350 w 1624"/>
                <a:gd name="T19" fmla="*/ 69 h 1867"/>
                <a:gd name="T20" fmla="*/ 1527 w 1624"/>
                <a:gd name="T21" fmla="*/ 235 h 1867"/>
                <a:gd name="T22" fmla="*/ 1583 w 1624"/>
                <a:gd name="T23" fmla="*/ 555 h 1867"/>
                <a:gd name="T24" fmla="*/ 1172 w 1624"/>
                <a:gd name="T25" fmla="*/ 1253 h 1867"/>
                <a:gd name="T26" fmla="*/ 586 w 1624"/>
                <a:gd name="T27" fmla="*/ 1803 h 1867"/>
                <a:gd name="T28" fmla="*/ 269 w 1624"/>
                <a:gd name="T29" fmla="*/ 1807 h 1867"/>
                <a:gd name="T30" fmla="*/ 33 w 1624"/>
                <a:gd name="T31" fmla="*/ 1602 h 1867"/>
                <a:gd name="T32" fmla="*/ 2 w 1624"/>
                <a:gd name="T33" fmla="*/ 1508 h 1867"/>
                <a:gd name="T34" fmla="*/ 45 w 1624"/>
                <a:gd name="T35" fmla="*/ 1421 h 1867"/>
                <a:gd name="T36" fmla="*/ 346 w 1624"/>
                <a:gd name="T37" fmla="*/ 1158 h 1867"/>
                <a:gd name="T38" fmla="*/ 448 w 1624"/>
                <a:gd name="T39" fmla="*/ 1145 h 1867"/>
                <a:gd name="T40" fmla="*/ 573 w 1624"/>
                <a:gd name="T41" fmla="*/ 1257 h 1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24" h="1867">
                  <a:moveTo>
                    <a:pt x="573" y="1257"/>
                  </a:moveTo>
                  <a:cubicBezTo>
                    <a:pt x="592" y="1282"/>
                    <a:pt x="630" y="1303"/>
                    <a:pt x="662" y="1288"/>
                  </a:cubicBezTo>
                  <a:cubicBezTo>
                    <a:pt x="753" y="1245"/>
                    <a:pt x="854" y="1156"/>
                    <a:pt x="938" y="1051"/>
                  </a:cubicBezTo>
                  <a:cubicBezTo>
                    <a:pt x="1020" y="948"/>
                    <a:pt x="1084" y="831"/>
                    <a:pt x="1106" y="731"/>
                  </a:cubicBezTo>
                  <a:cubicBezTo>
                    <a:pt x="1113" y="696"/>
                    <a:pt x="1089" y="661"/>
                    <a:pt x="1059" y="645"/>
                  </a:cubicBezTo>
                  <a:cubicBezTo>
                    <a:pt x="1001" y="613"/>
                    <a:pt x="1001" y="613"/>
                    <a:pt x="1001" y="613"/>
                  </a:cubicBezTo>
                  <a:cubicBezTo>
                    <a:pt x="942" y="580"/>
                    <a:pt x="888" y="499"/>
                    <a:pt x="924" y="432"/>
                  </a:cubicBezTo>
                  <a:cubicBezTo>
                    <a:pt x="1114" y="81"/>
                    <a:pt x="1114" y="81"/>
                    <a:pt x="1114" y="81"/>
                  </a:cubicBezTo>
                  <a:cubicBezTo>
                    <a:pt x="1150" y="16"/>
                    <a:pt x="1224" y="0"/>
                    <a:pt x="1287" y="35"/>
                  </a:cubicBezTo>
                  <a:cubicBezTo>
                    <a:pt x="1350" y="69"/>
                    <a:pt x="1350" y="69"/>
                    <a:pt x="1350" y="69"/>
                  </a:cubicBezTo>
                  <a:cubicBezTo>
                    <a:pt x="1415" y="105"/>
                    <a:pt x="1479" y="165"/>
                    <a:pt x="1527" y="235"/>
                  </a:cubicBezTo>
                  <a:cubicBezTo>
                    <a:pt x="1593" y="332"/>
                    <a:pt x="1624" y="442"/>
                    <a:pt x="1583" y="555"/>
                  </a:cubicBezTo>
                  <a:cubicBezTo>
                    <a:pt x="1500" y="781"/>
                    <a:pt x="1351" y="1030"/>
                    <a:pt x="1172" y="1253"/>
                  </a:cubicBezTo>
                  <a:cubicBezTo>
                    <a:pt x="994" y="1477"/>
                    <a:pt x="786" y="1676"/>
                    <a:pt x="586" y="1803"/>
                  </a:cubicBezTo>
                  <a:cubicBezTo>
                    <a:pt x="486" y="1867"/>
                    <a:pt x="375" y="1856"/>
                    <a:pt x="269" y="1807"/>
                  </a:cubicBezTo>
                  <a:cubicBezTo>
                    <a:pt x="157" y="1755"/>
                    <a:pt x="106" y="1695"/>
                    <a:pt x="33" y="1602"/>
                  </a:cubicBezTo>
                  <a:cubicBezTo>
                    <a:pt x="11" y="1573"/>
                    <a:pt x="0" y="1540"/>
                    <a:pt x="2" y="1508"/>
                  </a:cubicBezTo>
                  <a:cubicBezTo>
                    <a:pt x="4" y="1475"/>
                    <a:pt x="18" y="1444"/>
                    <a:pt x="45" y="1421"/>
                  </a:cubicBezTo>
                  <a:cubicBezTo>
                    <a:pt x="70" y="1399"/>
                    <a:pt x="346" y="1158"/>
                    <a:pt x="346" y="1158"/>
                  </a:cubicBezTo>
                  <a:cubicBezTo>
                    <a:pt x="376" y="1134"/>
                    <a:pt x="413" y="1133"/>
                    <a:pt x="448" y="1145"/>
                  </a:cubicBezTo>
                  <a:cubicBezTo>
                    <a:pt x="510" y="1166"/>
                    <a:pt x="536" y="1210"/>
                    <a:pt x="573" y="125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351" dirty="0"/>
            </a:p>
          </p:txBody>
        </p:sp>
      </p:grpSp>
      <p:grpSp>
        <p:nvGrpSpPr>
          <p:cNvPr id="31" name="Group 3">
            <a:extLst>
              <a:ext uri="{FF2B5EF4-FFF2-40B4-BE49-F238E27FC236}">
                <a16:creationId xmlns:a16="http://schemas.microsoft.com/office/drawing/2014/main" id="{D589443C-AF42-A342-917D-D906E6BF7A84}"/>
              </a:ext>
            </a:extLst>
          </p:cNvPr>
          <p:cNvGrpSpPr>
            <a:grpSpLocks noChangeAspect="1"/>
          </p:cNvGrpSpPr>
          <p:nvPr userDrawn="1">
            <p:custDataLst>
              <p:tags r:id="rId1"/>
            </p:custDataLst>
          </p:nvPr>
        </p:nvGrpSpPr>
        <p:grpSpPr>
          <a:xfrm>
            <a:off x="2485715" y="2987952"/>
            <a:ext cx="171180" cy="171180"/>
            <a:chOff x="328396" y="5313940"/>
            <a:chExt cx="720000" cy="720000"/>
          </a:xfrm>
        </p:grpSpPr>
        <p:sp>
          <p:nvSpPr>
            <p:cNvPr id="32" name="Rectangle 4">
              <a:extLst>
                <a:ext uri="{FF2B5EF4-FFF2-40B4-BE49-F238E27FC236}">
                  <a16:creationId xmlns:a16="http://schemas.microsoft.com/office/drawing/2014/main" id="{02465D0E-6817-C94B-9921-C23C3AAC7E7D}"/>
                </a:ext>
              </a:extLst>
            </p:cNvPr>
            <p:cNvSpPr/>
            <p:nvPr/>
          </p:nvSpPr>
          <p:spPr bwMode="gray">
            <a:xfrm>
              <a:off x="328396" y="5313940"/>
              <a:ext cx="720000" cy="720000"/>
            </a:xfrm>
            <a:prstGeom prst="rect">
              <a:avLst/>
            </a:prstGeom>
            <a:solidFill>
              <a:srgbClr val="E55A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pPr>
              <a:endParaRPr lang="en-US" sz="1000" dirty="0">
                <a:solidFill>
                  <a:schemeClr val="tx1"/>
                </a:solidFill>
                <a:latin typeface="Arial" pitchFamily="34" charset="0"/>
                <a:cs typeface="Arial" pitchFamily="34" charset="0"/>
              </a:endParaRPr>
            </a:p>
          </p:txBody>
        </p:sp>
        <p:sp>
          <p:nvSpPr>
            <p:cNvPr id="33" name="Freeform 76">
              <a:extLst>
                <a:ext uri="{FF2B5EF4-FFF2-40B4-BE49-F238E27FC236}">
                  <a16:creationId xmlns:a16="http://schemas.microsoft.com/office/drawing/2014/main" id="{70650484-9B8A-6243-9BDA-0B0E6B402264}"/>
                </a:ext>
              </a:extLst>
            </p:cNvPr>
            <p:cNvSpPr>
              <a:spLocks noChangeAspect="1" noEditPoints="1"/>
            </p:cNvSpPr>
            <p:nvPr/>
          </p:nvSpPr>
          <p:spPr bwMode="auto">
            <a:xfrm>
              <a:off x="456202" y="5509222"/>
              <a:ext cx="504000" cy="329436"/>
            </a:xfrm>
            <a:custGeom>
              <a:avLst/>
              <a:gdLst>
                <a:gd name="T0" fmla="*/ 0 w 2080"/>
                <a:gd name="T1" fmla="*/ 65 h 1360"/>
                <a:gd name="T2" fmla="*/ 0 w 2080"/>
                <a:gd name="T3" fmla="*/ 0 h 1360"/>
                <a:gd name="T4" fmla="*/ 2080 w 2080"/>
                <a:gd name="T5" fmla="*/ 0 h 1360"/>
                <a:gd name="T6" fmla="*/ 2080 w 2080"/>
                <a:gd name="T7" fmla="*/ 65 h 1360"/>
                <a:gd name="T8" fmla="*/ 1089 w 2080"/>
                <a:gd name="T9" fmla="*/ 862 h 1360"/>
                <a:gd name="T10" fmla="*/ 991 w 2080"/>
                <a:gd name="T11" fmla="*/ 862 h 1360"/>
                <a:gd name="T12" fmla="*/ 0 w 2080"/>
                <a:gd name="T13" fmla="*/ 65 h 1360"/>
                <a:gd name="T14" fmla="*/ 1139 w 2080"/>
                <a:gd name="T15" fmla="*/ 924 h 1360"/>
                <a:gd name="T16" fmla="*/ 1282 w 2080"/>
                <a:gd name="T17" fmla="*/ 810 h 1360"/>
                <a:gd name="T18" fmla="*/ 2076 w 2080"/>
                <a:gd name="T19" fmla="*/ 1360 h 1360"/>
                <a:gd name="T20" fmla="*/ 4 w 2080"/>
                <a:gd name="T21" fmla="*/ 1360 h 1360"/>
                <a:gd name="T22" fmla="*/ 798 w 2080"/>
                <a:gd name="T23" fmla="*/ 810 h 1360"/>
                <a:gd name="T24" fmla="*/ 941 w 2080"/>
                <a:gd name="T25" fmla="*/ 924 h 1360"/>
                <a:gd name="T26" fmla="*/ 1139 w 2080"/>
                <a:gd name="T27" fmla="*/ 924 h 1360"/>
                <a:gd name="T28" fmla="*/ 2 w 2080"/>
                <a:gd name="T29" fmla="*/ 137 h 1360"/>
                <a:gd name="T30" fmla="*/ 42 w 2080"/>
                <a:gd name="T31" fmla="*/ 201 h 1360"/>
                <a:gd name="T32" fmla="*/ 734 w 2080"/>
                <a:gd name="T33" fmla="*/ 758 h 1360"/>
                <a:gd name="T34" fmla="*/ 0 w 2080"/>
                <a:gd name="T35" fmla="*/ 1266 h 1360"/>
                <a:gd name="T36" fmla="*/ 0 w 2080"/>
                <a:gd name="T37" fmla="*/ 135 h 1360"/>
                <a:gd name="T38" fmla="*/ 2 w 2080"/>
                <a:gd name="T39" fmla="*/ 137 h 1360"/>
                <a:gd name="T40" fmla="*/ 2080 w 2080"/>
                <a:gd name="T41" fmla="*/ 136 h 1360"/>
                <a:gd name="T42" fmla="*/ 2080 w 2080"/>
                <a:gd name="T43" fmla="*/ 1265 h 1360"/>
                <a:gd name="T44" fmla="*/ 1346 w 2080"/>
                <a:gd name="T45" fmla="*/ 758 h 1360"/>
                <a:gd name="T46" fmla="*/ 2038 w 2080"/>
                <a:gd name="T47" fmla="*/ 201 h 1360"/>
                <a:gd name="T48" fmla="*/ 2080 w 2080"/>
                <a:gd name="T49" fmla="*/ 136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80" h="1360">
                  <a:moveTo>
                    <a:pt x="0" y="65"/>
                  </a:moveTo>
                  <a:cubicBezTo>
                    <a:pt x="0" y="0"/>
                    <a:pt x="0" y="0"/>
                    <a:pt x="0" y="0"/>
                  </a:cubicBezTo>
                  <a:cubicBezTo>
                    <a:pt x="2080" y="0"/>
                    <a:pt x="2080" y="0"/>
                    <a:pt x="2080" y="0"/>
                  </a:cubicBezTo>
                  <a:cubicBezTo>
                    <a:pt x="2080" y="65"/>
                    <a:pt x="2080" y="65"/>
                    <a:pt x="2080" y="65"/>
                  </a:cubicBezTo>
                  <a:cubicBezTo>
                    <a:pt x="1089" y="862"/>
                    <a:pt x="1089" y="862"/>
                    <a:pt x="1089" y="862"/>
                  </a:cubicBezTo>
                  <a:cubicBezTo>
                    <a:pt x="1060" y="886"/>
                    <a:pt x="1020" y="886"/>
                    <a:pt x="991" y="862"/>
                  </a:cubicBezTo>
                  <a:lnTo>
                    <a:pt x="0" y="65"/>
                  </a:lnTo>
                  <a:close/>
                  <a:moveTo>
                    <a:pt x="1139" y="924"/>
                  </a:moveTo>
                  <a:cubicBezTo>
                    <a:pt x="1282" y="810"/>
                    <a:pt x="1282" y="810"/>
                    <a:pt x="1282" y="810"/>
                  </a:cubicBezTo>
                  <a:cubicBezTo>
                    <a:pt x="2076" y="1360"/>
                    <a:pt x="2076" y="1360"/>
                    <a:pt x="2076" y="1360"/>
                  </a:cubicBezTo>
                  <a:cubicBezTo>
                    <a:pt x="4" y="1360"/>
                    <a:pt x="4" y="1360"/>
                    <a:pt x="4" y="1360"/>
                  </a:cubicBezTo>
                  <a:cubicBezTo>
                    <a:pt x="798" y="810"/>
                    <a:pt x="798" y="810"/>
                    <a:pt x="798" y="810"/>
                  </a:cubicBezTo>
                  <a:cubicBezTo>
                    <a:pt x="941" y="924"/>
                    <a:pt x="941" y="924"/>
                    <a:pt x="941" y="924"/>
                  </a:cubicBezTo>
                  <a:cubicBezTo>
                    <a:pt x="1000" y="972"/>
                    <a:pt x="1080" y="972"/>
                    <a:pt x="1139" y="924"/>
                  </a:cubicBezTo>
                  <a:close/>
                  <a:moveTo>
                    <a:pt x="2" y="137"/>
                  </a:moveTo>
                  <a:cubicBezTo>
                    <a:pt x="8" y="163"/>
                    <a:pt x="22" y="185"/>
                    <a:pt x="42" y="201"/>
                  </a:cubicBezTo>
                  <a:cubicBezTo>
                    <a:pt x="734" y="758"/>
                    <a:pt x="734" y="758"/>
                    <a:pt x="734" y="758"/>
                  </a:cubicBezTo>
                  <a:cubicBezTo>
                    <a:pt x="0" y="1266"/>
                    <a:pt x="0" y="1266"/>
                    <a:pt x="0" y="1266"/>
                  </a:cubicBezTo>
                  <a:cubicBezTo>
                    <a:pt x="0" y="135"/>
                    <a:pt x="0" y="135"/>
                    <a:pt x="0" y="135"/>
                  </a:cubicBezTo>
                  <a:lnTo>
                    <a:pt x="2" y="137"/>
                  </a:lnTo>
                  <a:close/>
                  <a:moveTo>
                    <a:pt x="2080" y="136"/>
                  </a:moveTo>
                  <a:cubicBezTo>
                    <a:pt x="2080" y="1265"/>
                    <a:pt x="2080" y="1265"/>
                    <a:pt x="2080" y="1265"/>
                  </a:cubicBezTo>
                  <a:cubicBezTo>
                    <a:pt x="1346" y="758"/>
                    <a:pt x="1346" y="758"/>
                    <a:pt x="1346" y="758"/>
                  </a:cubicBezTo>
                  <a:cubicBezTo>
                    <a:pt x="2038" y="201"/>
                    <a:pt x="2038" y="201"/>
                    <a:pt x="2038" y="201"/>
                  </a:cubicBezTo>
                  <a:cubicBezTo>
                    <a:pt x="2060" y="182"/>
                    <a:pt x="2072" y="162"/>
                    <a:pt x="2080" y="13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000" dirty="0"/>
            </a:p>
          </p:txBody>
        </p:sp>
      </p:grpSp>
      <p:sp>
        <p:nvSpPr>
          <p:cNvPr id="34" name="Picture Placeholder 3">
            <a:extLst>
              <a:ext uri="{FF2B5EF4-FFF2-40B4-BE49-F238E27FC236}">
                <a16:creationId xmlns:a16="http://schemas.microsoft.com/office/drawing/2014/main" id="{BD8E93B3-990F-934D-BD7B-A37DC1324EE3}"/>
              </a:ext>
            </a:extLst>
          </p:cNvPr>
          <p:cNvSpPr>
            <a:spLocks noGrp="1"/>
          </p:cNvSpPr>
          <p:nvPr>
            <p:ph type="pic" sz="quarter" idx="17" hasCustomPrompt="1"/>
          </p:nvPr>
        </p:nvSpPr>
        <p:spPr>
          <a:xfrm>
            <a:off x="1071563" y="1643729"/>
            <a:ext cx="1188677" cy="1547840"/>
          </a:xfrm>
          <a:prstGeom prst="rect">
            <a:avLst/>
          </a:prstGeom>
          <a:blipFill>
            <a:blip r:embed="rId3"/>
            <a:stretch>
              <a:fillRect/>
            </a:stretch>
          </a:blipFill>
        </p:spPr>
        <p:txBody>
          <a:bodyPr/>
          <a:lstStyle>
            <a:lvl1pPr marL="0" indent="0">
              <a:buNone/>
              <a:defRPr sz="1400"/>
            </a:lvl1pPr>
          </a:lstStyle>
          <a:p>
            <a:r>
              <a:rPr lang="en-US" dirty="0"/>
              <a:t>Insert picture</a:t>
            </a:r>
          </a:p>
        </p:txBody>
      </p:sp>
      <p:sp>
        <p:nvSpPr>
          <p:cNvPr id="36" name="Text Placeholder 5">
            <a:extLst>
              <a:ext uri="{FF2B5EF4-FFF2-40B4-BE49-F238E27FC236}">
                <a16:creationId xmlns:a16="http://schemas.microsoft.com/office/drawing/2014/main" id="{BB3E6D75-1EC4-1B44-B491-E581CC62B05B}"/>
              </a:ext>
            </a:extLst>
          </p:cNvPr>
          <p:cNvSpPr>
            <a:spLocks noGrp="1"/>
          </p:cNvSpPr>
          <p:nvPr>
            <p:ph type="body" sz="quarter" idx="19" hasCustomPrompt="1"/>
          </p:nvPr>
        </p:nvSpPr>
        <p:spPr>
          <a:xfrm>
            <a:off x="2485714" y="1643266"/>
            <a:ext cx="3243057" cy="192360"/>
          </a:xfrm>
          <a:prstGeom prst="rect">
            <a:avLst/>
          </a:prstGeom>
        </p:spPr>
        <p:txBody>
          <a:bodyPr lIns="0" tIns="0" rIns="0" bIns="0" anchor="ctr" anchorCtr="0"/>
          <a:lstStyle>
            <a:lvl1pPr marL="0" indent="0" algn="l">
              <a:lnSpc>
                <a:spcPct val="100000"/>
              </a:lnSpc>
              <a:buNone/>
              <a:defRPr sz="1000"/>
            </a:lvl1pPr>
            <a:lvl2pPr marL="0" indent="0">
              <a:lnSpc>
                <a:spcPct val="100000"/>
              </a:lnSpc>
              <a:buNone/>
              <a:defRPr sz="1000"/>
            </a:lvl2pPr>
            <a:lvl3pPr marL="0" indent="0">
              <a:lnSpc>
                <a:spcPct val="100000"/>
              </a:lnSpc>
              <a:buNone/>
              <a:defRPr sz="1000"/>
            </a:lvl3pPr>
            <a:lvl4pPr marL="0" indent="0">
              <a:lnSpc>
                <a:spcPct val="100000"/>
              </a:lnSpc>
              <a:buNone/>
              <a:defRPr sz="1000"/>
            </a:lvl4pPr>
            <a:lvl5pPr marL="0" indent="0">
              <a:lnSpc>
                <a:spcPct val="100000"/>
              </a:lnSpc>
              <a:buNone/>
              <a:defRPr sz="1000"/>
            </a:lvl5pPr>
          </a:lstStyle>
          <a:p>
            <a:pPr lvl="0"/>
            <a:r>
              <a:rPr lang="en-US" dirty="0"/>
              <a:t>Country</a:t>
            </a:r>
          </a:p>
        </p:txBody>
      </p:sp>
      <p:sp>
        <p:nvSpPr>
          <p:cNvPr id="37" name="Text Placeholder 5">
            <a:extLst>
              <a:ext uri="{FF2B5EF4-FFF2-40B4-BE49-F238E27FC236}">
                <a16:creationId xmlns:a16="http://schemas.microsoft.com/office/drawing/2014/main" id="{9C0EC6CE-70D2-D940-9547-3F776BCF5700}"/>
              </a:ext>
            </a:extLst>
          </p:cNvPr>
          <p:cNvSpPr>
            <a:spLocks noGrp="1"/>
          </p:cNvSpPr>
          <p:nvPr>
            <p:ph type="body" sz="quarter" idx="20" hasCustomPrompt="1"/>
          </p:nvPr>
        </p:nvSpPr>
        <p:spPr>
          <a:xfrm>
            <a:off x="2485713" y="1855082"/>
            <a:ext cx="3243057" cy="266182"/>
          </a:xfrm>
          <a:prstGeom prst="rect">
            <a:avLst/>
          </a:prstGeom>
        </p:spPr>
        <p:txBody>
          <a:bodyPr lIns="0" tIns="0" rIns="0" bIns="0" anchor="b" anchorCtr="0"/>
          <a:lstStyle>
            <a:lvl1pPr marL="0" indent="0" algn="l">
              <a:lnSpc>
                <a:spcPct val="100000"/>
              </a:lnSpc>
              <a:buNone/>
              <a:defRPr sz="1400" b="1" baseline="0">
                <a:solidFill>
                  <a:schemeClr val="tx2"/>
                </a:solidFill>
              </a:defRPr>
            </a:lvl1pPr>
            <a:lvl2pPr marL="0" indent="0">
              <a:lnSpc>
                <a:spcPct val="100000"/>
              </a:lnSpc>
              <a:buNone/>
              <a:defRPr sz="1000"/>
            </a:lvl2pPr>
            <a:lvl3pPr marL="0" indent="0">
              <a:lnSpc>
                <a:spcPct val="100000"/>
              </a:lnSpc>
              <a:buNone/>
              <a:defRPr sz="1000"/>
            </a:lvl3pPr>
            <a:lvl4pPr marL="0" indent="0">
              <a:lnSpc>
                <a:spcPct val="100000"/>
              </a:lnSpc>
              <a:buNone/>
              <a:defRPr sz="1000"/>
            </a:lvl4pPr>
            <a:lvl5pPr marL="0" indent="0">
              <a:lnSpc>
                <a:spcPct val="100000"/>
              </a:lnSpc>
              <a:buNone/>
              <a:defRPr sz="1000"/>
            </a:lvl5pPr>
          </a:lstStyle>
          <a:p>
            <a:pPr lvl="0"/>
            <a:r>
              <a:rPr lang="en-US" dirty="0"/>
              <a:t>Name Surname</a:t>
            </a:r>
          </a:p>
        </p:txBody>
      </p:sp>
      <p:sp>
        <p:nvSpPr>
          <p:cNvPr id="38" name="Text Placeholder 5">
            <a:extLst>
              <a:ext uri="{FF2B5EF4-FFF2-40B4-BE49-F238E27FC236}">
                <a16:creationId xmlns:a16="http://schemas.microsoft.com/office/drawing/2014/main" id="{D3260424-7049-BF4D-AA75-2D68FBC04DDB}"/>
              </a:ext>
            </a:extLst>
          </p:cNvPr>
          <p:cNvSpPr>
            <a:spLocks noGrp="1"/>
          </p:cNvSpPr>
          <p:nvPr>
            <p:ph type="body" sz="quarter" idx="21" hasCustomPrompt="1"/>
          </p:nvPr>
        </p:nvSpPr>
        <p:spPr>
          <a:xfrm>
            <a:off x="2485713" y="2151657"/>
            <a:ext cx="3243057" cy="192360"/>
          </a:xfrm>
          <a:prstGeom prst="rect">
            <a:avLst/>
          </a:prstGeom>
        </p:spPr>
        <p:txBody>
          <a:bodyPr lIns="0" tIns="0" rIns="0" bIns="0" anchor="ctr" anchorCtr="0"/>
          <a:lstStyle>
            <a:lvl1pPr marL="0" indent="0" algn="l">
              <a:lnSpc>
                <a:spcPct val="100000"/>
              </a:lnSpc>
              <a:buNone/>
              <a:defRPr sz="1000" baseline="0"/>
            </a:lvl1pPr>
            <a:lvl2pPr marL="0" indent="0">
              <a:lnSpc>
                <a:spcPct val="100000"/>
              </a:lnSpc>
              <a:buNone/>
              <a:defRPr sz="1000"/>
            </a:lvl2pPr>
            <a:lvl3pPr marL="0" indent="0">
              <a:lnSpc>
                <a:spcPct val="100000"/>
              </a:lnSpc>
              <a:buNone/>
              <a:defRPr sz="1000"/>
            </a:lvl3pPr>
            <a:lvl4pPr marL="0" indent="0">
              <a:lnSpc>
                <a:spcPct val="100000"/>
              </a:lnSpc>
              <a:buNone/>
              <a:defRPr sz="1000"/>
            </a:lvl4pPr>
            <a:lvl5pPr marL="0" indent="0">
              <a:lnSpc>
                <a:spcPct val="100000"/>
              </a:lnSpc>
              <a:buNone/>
              <a:defRPr sz="1000"/>
            </a:lvl5pPr>
          </a:lstStyle>
          <a:p>
            <a:pPr lvl="0"/>
            <a:r>
              <a:rPr lang="en-US" dirty="0"/>
              <a:t>Job Position</a:t>
            </a:r>
          </a:p>
        </p:txBody>
      </p:sp>
      <p:sp>
        <p:nvSpPr>
          <p:cNvPr id="39" name="Text Placeholder 5">
            <a:extLst>
              <a:ext uri="{FF2B5EF4-FFF2-40B4-BE49-F238E27FC236}">
                <a16:creationId xmlns:a16="http://schemas.microsoft.com/office/drawing/2014/main" id="{F3664B3A-842D-8146-B7A8-6EE203E60501}"/>
              </a:ext>
            </a:extLst>
          </p:cNvPr>
          <p:cNvSpPr>
            <a:spLocks noGrp="1"/>
          </p:cNvSpPr>
          <p:nvPr>
            <p:ph type="body" sz="quarter" idx="22" hasCustomPrompt="1"/>
          </p:nvPr>
        </p:nvSpPr>
        <p:spPr>
          <a:xfrm>
            <a:off x="2730597" y="2680333"/>
            <a:ext cx="2920642" cy="192360"/>
          </a:xfrm>
          <a:prstGeom prst="rect">
            <a:avLst/>
          </a:prstGeom>
        </p:spPr>
        <p:txBody>
          <a:bodyPr lIns="0" tIns="0" rIns="0" bIns="0" anchor="ctr" anchorCtr="0"/>
          <a:lstStyle>
            <a:lvl1pPr marL="0" indent="0" algn="l">
              <a:lnSpc>
                <a:spcPct val="100000"/>
              </a:lnSpc>
              <a:buNone/>
              <a:defRPr sz="1000" baseline="0"/>
            </a:lvl1pPr>
            <a:lvl2pPr marL="0" indent="0">
              <a:lnSpc>
                <a:spcPct val="100000"/>
              </a:lnSpc>
              <a:buNone/>
              <a:defRPr sz="1000"/>
            </a:lvl2pPr>
            <a:lvl3pPr marL="0" indent="0">
              <a:lnSpc>
                <a:spcPct val="100000"/>
              </a:lnSpc>
              <a:buNone/>
              <a:defRPr sz="1000"/>
            </a:lvl3pPr>
            <a:lvl4pPr marL="0" indent="0">
              <a:lnSpc>
                <a:spcPct val="100000"/>
              </a:lnSpc>
              <a:buNone/>
              <a:defRPr sz="1000"/>
            </a:lvl4pPr>
            <a:lvl5pPr marL="0" indent="0">
              <a:lnSpc>
                <a:spcPct val="100000"/>
              </a:lnSpc>
              <a:buNone/>
              <a:defRPr sz="1000"/>
            </a:lvl5pPr>
          </a:lstStyle>
          <a:p>
            <a:pPr lvl="0"/>
            <a:r>
              <a:rPr lang="en-US" dirty="0"/>
              <a:t>Phone number</a:t>
            </a:r>
          </a:p>
        </p:txBody>
      </p:sp>
      <p:sp>
        <p:nvSpPr>
          <p:cNvPr id="40" name="Text Placeholder 5">
            <a:extLst>
              <a:ext uri="{FF2B5EF4-FFF2-40B4-BE49-F238E27FC236}">
                <a16:creationId xmlns:a16="http://schemas.microsoft.com/office/drawing/2014/main" id="{B42C9151-00E7-8F44-BDA2-330D9B9791AE}"/>
              </a:ext>
            </a:extLst>
          </p:cNvPr>
          <p:cNvSpPr>
            <a:spLocks noGrp="1"/>
          </p:cNvSpPr>
          <p:nvPr>
            <p:ph type="body" sz="quarter" idx="23" hasCustomPrompt="1"/>
          </p:nvPr>
        </p:nvSpPr>
        <p:spPr>
          <a:xfrm>
            <a:off x="2730597" y="2963140"/>
            <a:ext cx="2920642" cy="192360"/>
          </a:xfrm>
          <a:prstGeom prst="rect">
            <a:avLst/>
          </a:prstGeom>
        </p:spPr>
        <p:txBody>
          <a:bodyPr lIns="0" tIns="0" rIns="0" bIns="0" anchor="ctr" anchorCtr="0"/>
          <a:lstStyle>
            <a:lvl1pPr marL="0" indent="0" algn="l">
              <a:lnSpc>
                <a:spcPct val="100000"/>
              </a:lnSpc>
              <a:buNone/>
              <a:defRPr sz="1000" baseline="0"/>
            </a:lvl1pPr>
            <a:lvl2pPr marL="0" indent="0">
              <a:lnSpc>
                <a:spcPct val="100000"/>
              </a:lnSpc>
              <a:buNone/>
              <a:defRPr sz="1000"/>
            </a:lvl2pPr>
            <a:lvl3pPr marL="0" indent="0">
              <a:lnSpc>
                <a:spcPct val="100000"/>
              </a:lnSpc>
              <a:buNone/>
              <a:defRPr sz="1000"/>
            </a:lvl3pPr>
            <a:lvl4pPr marL="0" indent="0">
              <a:lnSpc>
                <a:spcPct val="100000"/>
              </a:lnSpc>
              <a:buNone/>
              <a:defRPr sz="1000"/>
            </a:lvl4pPr>
            <a:lvl5pPr marL="0" indent="0">
              <a:lnSpc>
                <a:spcPct val="100000"/>
              </a:lnSpc>
              <a:buNone/>
              <a:defRPr sz="1000"/>
            </a:lvl5pPr>
          </a:lstStyle>
          <a:p>
            <a:pPr lvl="0"/>
            <a:r>
              <a:rPr lang="en-US" dirty="0"/>
              <a:t>Email address</a:t>
            </a:r>
          </a:p>
        </p:txBody>
      </p:sp>
      <p:sp>
        <p:nvSpPr>
          <p:cNvPr id="20" name="Date Placeholder 27">
            <a:extLst>
              <a:ext uri="{FF2B5EF4-FFF2-40B4-BE49-F238E27FC236}">
                <a16:creationId xmlns:a16="http://schemas.microsoft.com/office/drawing/2014/main" id="{27B594BC-1AFF-0B46-BED5-748835151DE0}"/>
              </a:ext>
            </a:extLst>
          </p:cNvPr>
          <p:cNvSpPr>
            <a:spLocks noGrp="1"/>
          </p:cNvSpPr>
          <p:nvPr>
            <p:ph type="dt" sz="half" idx="2"/>
          </p:nvPr>
        </p:nvSpPr>
        <p:spPr>
          <a:xfrm>
            <a:off x="192088" y="6461671"/>
            <a:ext cx="761512" cy="133790"/>
          </a:xfrm>
          <a:prstGeom prst="rect">
            <a:avLst/>
          </a:prstGeom>
        </p:spPr>
        <p:txBody>
          <a:bodyPr vert="horz" wrap="none" lIns="0" tIns="0" rIns="0" bIns="0" rtlCol="0" anchor="b" anchorCtr="0"/>
          <a:lstStyle>
            <a:lvl1pPr algn="r">
              <a:defRPr sz="800">
                <a:solidFill>
                  <a:schemeClr val="tx1"/>
                </a:solidFill>
              </a:defRPr>
            </a:lvl1pPr>
          </a:lstStyle>
          <a:p>
            <a:fld id="{ACA8910D-8BF5-46E4-8DB5-0D5869F9AA9E}" type="datetime5">
              <a:rPr lang="en-US" smtClean="0"/>
              <a:t>25-Jan-22</a:t>
            </a:fld>
            <a:endParaRPr lang="en-US" dirty="0"/>
          </a:p>
        </p:txBody>
      </p:sp>
      <p:sp>
        <p:nvSpPr>
          <p:cNvPr id="26" name="Footer Placeholder 28">
            <a:extLst>
              <a:ext uri="{FF2B5EF4-FFF2-40B4-BE49-F238E27FC236}">
                <a16:creationId xmlns:a16="http://schemas.microsoft.com/office/drawing/2014/main" id="{29775C71-A53B-0B4E-8085-61B61DC179E3}"/>
              </a:ext>
            </a:extLst>
          </p:cNvPr>
          <p:cNvSpPr>
            <a:spLocks noGrp="1"/>
          </p:cNvSpPr>
          <p:nvPr>
            <p:ph type="ftr" sz="quarter" idx="3"/>
          </p:nvPr>
        </p:nvSpPr>
        <p:spPr>
          <a:xfrm>
            <a:off x="1076400" y="6461671"/>
            <a:ext cx="8162717" cy="133790"/>
          </a:xfrm>
          <a:prstGeom prst="rect">
            <a:avLst/>
          </a:prstGeom>
        </p:spPr>
        <p:txBody>
          <a:bodyPr vert="horz" lIns="0" tIns="0" rIns="0" bIns="0" rtlCol="0" anchor="b" anchorCtr="0"/>
          <a:lstStyle>
            <a:lvl1pPr marL="144000" indent="-144000" algn="l">
              <a:buClr>
                <a:schemeClr val="tx2"/>
              </a:buClr>
              <a:buFont typeface="Wingdings" panose="05000000000000000000" pitchFamily="2" charset="2"/>
              <a:buChar char="§"/>
              <a:defRPr sz="800">
                <a:solidFill>
                  <a:schemeClr val="tx1"/>
                </a:solidFill>
              </a:defRPr>
            </a:lvl1pPr>
          </a:lstStyle>
          <a:p>
            <a:r>
              <a:rPr lang="en-US" dirty="0"/>
              <a:t>Title of presentation (Insert / Header &amp; Footer / Apply to All)</a:t>
            </a:r>
          </a:p>
        </p:txBody>
      </p:sp>
      <p:sp>
        <p:nvSpPr>
          <p:cNvPr id="27" name="Slide Number Placeholder 29">
            <a:extLst>
              <a:ext uri="{FF2B5EF4-FFF2-40B4-BE49-F238E27FC236}">
                <a16:creationId xmlns:a16="http://schemas.microsoft.com/office/drawing/2014/main" id="{16C6DFCE-905D-1D4B-877B-79AA45CBAD5A}"/>
              </a:ext>
            </a:extLst>
          </p:cNvPr>
          <p:cNvSpPr>
            <a:spLocks noGrp="1"/>
          </p:cNvSpPr>
          <p:nvPr>
            <p:ph type="sldNum" sz="quarter" idx="4"/>
          </p:nvPr>
        </p:nvSpPr>
        <p:spPr>
          <a:xfrm>
            <a:off x="11186669" y="6461671"/>
            <a:ext cx="648000" cy="133790"/>
          </a:xfrm>
          <a:prstGeom prst="rect">
            <a:avLst/>
          </a:prstGeom>
        </p:spPr>
        <p:txBody>
          <a:bodyPr vert="horz" lIns="0" tIns="0" rIns="0" bIns="0" rtlCol="0" anchor="b" anchorCtr="0"/>
          <a:lstStyle>
            <a:lvl1pPr algn="r">
              <a:defRPr sz="800">
                <a:solidFill>
                  <a:schemeClr val="tx1"/>
                </a:solidFill>
              </a:defRPr>
            </a:lvl1pPr>
          </a:lstStyle>
          <a:p>
            <a:fld id="{5F3E29E4-0979-4FCA-B4C5-5FC6044C982A}" type="slidenum">
              <a:rPr lang="en-US" smtClean="0"/>
              <a:pPr/>
              <a:t>‹#›</a:t>
            </a:fld>
            <a:endParaRPr lang="en-US" dirty="0"/>
          </a:p>
        </p:txBody>
      </p:sp>
    </p:spTree>
    <p:extLst>
      <p:ext uri="{BB962C8B-B14F-4D97-AF65-F5344CB8AC3E}">
        <p14:creationId xmlns:p14="http://schemas.microsoft.com/office/powerpoint/2010/main" val="17568443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ntac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75061" y="288922"/>
            <a:ext cx="7910158" cy="648000"/>
          </a:xfrm>
          <a:prstGeom prst="rect">
            <a:avLst/>
          </a:prstGeom>
        </p:spPr>
        <p:txBody>
          <a:bodyPr/>
          <a:lstStyle>
            <a:lvl1pPr>
              <a:defRPr/>
            </a:lvl1pPr>
          </a:lstStyle>
          <a:p>
            <a:r>
              <a:rPr lang="en-US" dirty="0"/>
              <a:t>Click to add contact title</a:t>
            </a:r>
          </a:p>
        </p:txBody>
      </p:sp>
      <p:sp>
        <p:nvSpPr>
          <p:cNvPr id="7" name="Subtitle 2"/>
          <p:cNvSpPr>
            <a:spLocks noGrp="1"/>
          </p:cNvSpPr>
          <p:nvPr>
            <p:ph type="subTitle" idx="13" hasCustomPrompt="1"/>
          </p:nvPr>
        </p:nvSpPr>
        <p:spPr>
          <a:xfrm>
            <a:off x="1075061" y="964671"/>
            <a:ext cx="7910158" cy="490042"/>
          </a:xfrm>
          <a:prstGeom prst="rect">
            <a:avLst/>
          </a:prstGeom>
        </p:spPr>
        <p:txBody>
          <a:bodyPr wrap="none"/>
          <a:lstStyle>
            <a:lvl1pPr marL="0" indent="0" algn="l">
              <a:spcBef>
                <a:spcPts val="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grpSp>
        <p:nvGrpSpPr>
          <p:cNvPr id="48" name="Gruppieren 80">
            <a:extLst>
              <a:ext uri="{FF2B5EF4-FFF2-40B4-BE49-F238E27FC236}">
                <a16:creationId xmlns:a16="http://schemas.microsoft.com/office/drawing/2014/main" id="{96E48976-3D09-5242-8678-63B399D8533D}"/>
              </a:ext>
            </a:extLst>
          </p:cNvPr>
          <p:cNvGrpSpPr/>
          <p:nvPr userDrawn="1"/>
        </p:nvGrpSpPr>
        <p:grpSpPr>
          <a:xfrm>
            <a:off x="2485714" y="2703064"/>
            <a:ext cx="171180" cy="171180"/>
            <a:chOff x="3392092" y="1841122"/>
            <a:chExt cx="646508" cy="646508"/>
          </a:xfrm>
        </p:grpSpPr>
        <p:sp>
          <p:nvSpPr>
            <p:cNvPr id="49" name="Rechteck 14">
              <a:extLst>
                <a:ext uri="{FF2B5EF4-FFF2-40B4-BE49-F238E27FC236}">
                  <a16:creationId xmlns:a16="http://schemas.microsoft.com/office/drawing/2014/main" id="{BD5B29D7-33CD-2048-B79B-41E04DD20AAD}"/>
                </a:ext>
              </a:extLst>
            </p:cNvPr>
            <p:cNvSpPr>
              <a:spLocks noChangeAspect="1"/>
            </p:cNvSpPr>
            <p:nvPr/>
          </p:nvSpPr>
          <p:spPr bwMode="gray">
            <a:xfrm>
              <a:off x="3392092" y="1841122"/>
              <a:ext cx="646508" cy="646508"/>
            </a:xfrm>
            <a:prstGeom prst="rect">
              <a:avLst/>
            </a:prstGeom>
            <a:solidFill>
              <a:srgbClr val="E55A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pPr>
              <a:endParaRPr lang="en-US" sz="1000" dirty="0">
                <a:solidFill>
                  <a:schemeClr val="tx1"/>
                </a:solidFill>
                <a:latin typeface="Arial" pitchFamily="34" charset="0"/>
                <a:cs typeface="Arial" pitchFamily="34" charset="0"/>
              </a:endParaRPr>
            </a:p>
          </p:txBody>
        </p:sp>
        <p:sp>
          <p:nvSpPr>
            <p:cNvPr id="50" name="Freeform 67">
              <a:extLst>
                <a:ext uri="{FF2B5EF4-FFF2-40B4-BE49-F238E27FC236}">
                  <a16:creationId xmlns:a16="http://schemas.microsoft.com/office/drawing/2014/main" id="{55F8AC22-39A2-9F47-A246-F85E611C05D9}"/>
                </a:ext>
              </a:extLst>
            </p:cNvPr>
            <p:cNvSpPr>
              <a:spLocks noChangeAspect="1"/>
            </p:cNvSpPr>
            <p:nvPr/>
          </p:nvSpPr>
          <p:spPr bwMode="auto">
            <a:xfrm>
              <a:off x="3546638" y="1970424"/>
              <a:ext cx="337415" cy="387905"/>
            </a:xfrm>
            <a:custGeom>
              <a:avLst/>
              <a:gdLst>
                <a:gd name="T0" fmla="*/ 573 w 1624"/>
                <a:gd name="T1" fmla="*/ 1257 h 1867"/>
                <a:gd name="T2" fmla="*/ 662 w 1624"/>
                <a:gd name="T3" fmla="*/ 1288 h 1867"/>
                <a:gd name="T4" fmla="*/ 938 w 1624"/>
                <a:gd name="T5" fmla="*/ 1051 h 1867"/>
                <a:gd name="T6" fmla="*/ 1106 w 1624"/>
                <a:gd name="T7" fmla="*/ 731 h 1867"/>
                <a:gd name="T8" fmla="*/ 1059 w 1624"/>
                <a:gd name="T9" fmla="*/ 645 h 1867"/>
                <a:gd name="T10" fmla="*/ 1001 w 1624"/>
                <a:gd name="T11" fmla="*/ 613 h 1867"/>
                <a:gd name="T12" fmla="*/ 924 w 1624"/>
                <a:gd name="T13" fmla="*/ 432 h 1867"/>
                <a:gd name="T14" fmla="*/ 1114 w 1624"/>
                <a:gd name="T15" fmla="*/ 81 h 1867"/>
                <a:gd name="T16" fmla="*/ 1287 w 1624"/>
                <a:gd name="T17" fmla="*/ 35 h 1867"/>
                <a:gd name="T18" fmla="*/ 1350 w 1624"/>
                <a:gd name="T19" fmla="*/ 69 h 1867"/>
                <a:gd name="T20" fmla="*/ 1527 w 1624"/>
                <a:gd name="T21" fmla="*/ 235 h 1867"/>
                <a:gd name="T22" fmla="*/ 1583 w 1624"/>
                <a:gd name="T23" fmla="*/ 555 h 1867"/>
                <a:gd name="T24" fmla="*/ 1172 w 1624"/>
                <a:gd name="T25" fmla="*/ 1253 h 1867"/>
                <a:gd name="T26" fmla="*/ 586 w 1624"/>
                <a:gd name="T27" fmla="*/ 1803 h 1867"/>
                <a:gd name="T28" fmla="*/ 269 w 1624"/>
                <a:gd name="T29" fmla="*/ 1807 h 1867"/>
                <a:gd name="T30" fmla="*/ 33 w 1624"/>
                <a:gd name="T31" fmla="*/ 1602 h 1867"/>
                <a:gd name="T32" fmla="*/ 2 w 1624"/>
                <a:gd name="T33" fmla="*/ 1508 h 1867"/>
                <a:gd name="T34" fmla="*/ 45 w 1624"/>
                <a:gd name="T35" fmla="*/ 1421 h 1867"/>
                <a:gd name="T36" fmla="*/ 346 w 1624"/>
                <a:gd name="T37" fmla="*/ 1158 h 1867"/>
                <a:gd name="T38" fmla="*/ 448 w 1624"/>
                <a:gd name="T39" fmla="*/ 1145 h 1867"/>
                <a:gd name="T40" fmla="*/ 573 w 1624"/>
                <a:gd name="T41" fmla="*/ 1257 h 1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24" h="1867">
                  <a:moveTo>
                    <a:pt x="573" y="1257"/>
                  </a:moveTo>
                  <a:cubicBezTo>
                    <a:pt x="592" y="1282"/>
                    <a:pt x="630" y="1303"/>
                    <a:pt x="662" y="1288"/>
                  </a:cubicBezTo>
                  <a:cubicBezTo>
                    <a:pt x="753" y="1245"/>
                    <a:pt x="854" y="1156"/>
                    <a:pt x="938" y="1051"/>
                  </a:cubicBezTo>
                  <a:cubicBezTo>
                    <a:pt x="1020" y="948"/>
                    <a:pt x="1084" y="831"/>
                    <a:pt x="1106" y="731"/>
                  </a:cubicBezTo>
                  <a:cubicBezTo>
                    <a:pt x="1113" y="696"/>
                    <a:pt x="1089" y="661"/>
                    <a:pt x="1059" y="645"/>
                  </a:cubicBezTo>
                  <a:cubicBezTo>
                    <a:pt x="1001" y="613"/>
                    <a:pt x="1001" y="613"/>
                    <a:pt x="1001" y="613"/>
                  </a:cubicBezTo>
                  <a:cubicBezTo>
                    <a:pt x="942" y="580"/>
                    <a:pt x="888" y="499"/>
                    <a:pt x="924" y="432"/>
                  </a:cubicBezTo>
                  <a:cubicBezTo>
                    <a:pt x="1114" y="81"/>
                    <a:pt x="1114" y="81"/>
                    <a:pt x="1114" y="81"/>
                  </a:cubicBezTo>
                  <a:cubicBezTo>
                    <a:pt x="1150" y="16"/>
                    <a:pt x="1224" y="0"/>
                    <a:pt x="1287" y="35"/>
                  </a:cubicBezTo>
                  <a:cubicBezTo>
                    <a:pt x="1350" y="69"/>
                    <a:pt x="1350" y="69"/>
                    <a:pt x="1350" y="69"/>
                  </a:cubicBezTo>
                  <a:cubicBezTo>
                    <a:pt x="1415" y="105"/>
                    <a:pt x="1479" y="165"/>
                    <a:pt x="1527" y="235"/>
                  </a:cubicBezTo>
                  <a:cubicBezTo>
                    <a:pt x="1593" y="332"/>
                    <a:pt x="1624" y="442"/>
                    <a:pt x="1583" y="555"/>
                  </a:cubicBezTo>
                  <a:cubicBezTo>
                    <a:pt x="1500" y="781"/>
                    <a:pt x="1351" y="1030"/>
                    <a:pt x="1172" y="1253"/>
                  </a:cubicBezTo>
                  <a:cubicBezTo>
                    <a:pt x="994" y="1477"/>
                    <a:pt x="786" y="1676"/>
                    <a:pt x="586" y="1803"/>
                  </a:cubicBezTo>
                  <a:cubicBezTo>
                    <a:pt x="486" y="1867"/>
                    <a:pt x="375" y="1856"/>
                    <a:pt x="269" y="1807"/>
                  </a:cubicBezTo>
                  <a:cubicBezTo>
                    <a:pt x="157" y="1755"/>
                    <a:pt x="106" y="1695"/>
                    <a:pt x="33" y="1602"/>
                  </a:cubicBezTo>
                  <a:cubicBezTo>
                    <a:pt x="11" y="1573"/>
                    <a:pt x="0" y="1540"/>
                    <a:pt x="2" y="1508"/>
                  </a:cubicBezTo>
                  <a:cubicBezTo>
                    <a:pt x="4" y="1475"/>
                    <a:pt x="18" y="1444"/>
                    <a:pt x="45" y="1421"/>
                  </a:cubicBezTo>
                  <a:cubicBezTo>
                    <a:pt x="70" y="1399"/>
                    <a:pt x="346" y="1158"/>
                    <a:pt x="346" y="1158"/>
                  </a:cubicBezTo>
                  <a:cubicBezTo>
                    <a:pt x="376" y="1134"/>
                    <a:pt x="413" y="1133"/>
                    <a:pt x="448" y="1145"/>
                  </a:cubicBezTo>
                  <a:cubicBezTo>
                    <a:pt x="510" y="1166"/>
                    <a:pt x="536" y="1210"/>
                    <a:pt x="573" y="125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351" dirty="0"/>
            </a:p>
          </p:txBody>
        </p:sp>
      </p:grpSp>
      <p:grpSp>
        <p:nvGrpSpPr>
          <p:cNvPr id="51" name="Group 3">
            <a:extLst>
              <a:ext uri="{FF2B5EF4-FFF2-40B4-BE49-F238E27FC236}">
                <a16:creationId xmlns:a16="http://schemas.microsoft.com/office/drawing/2014/main" id="{06576B30-F9FA-DC44-8FC5-4DD49CCCA16B}"/>
              </a:ext>
            </a:extLst>
          </p:cNvPr>
          <p:cNvGrpSpPr>
            <a:grpSpLocks noChangeAspect="1"/>
          </p:cNvGrpSpPr>
          <p:nvPr userDrawn="1">
            <p:custDataLst>
              <p:tags r:id="rId1"/>
            </p:custDataLst>
          </p:nvPr>
        </p:nvGrpSpPr>
        <p:grpSpPr>
          <a:xfrm>
            <a:off x="2485715" y="2987952"/>
            <a:ext cx="171180" cy="171180"/>
            <a:chOff x="328396" y="5313940"/>
            <a:chExt cx="720000" cy="720000"/>
          </a:xfrm>
        </p:grpSpPr>
        <p:sp>
          <p:nvSpPr>
            <p:cNvPr id="52" name="Rectangle 4">
              <a:extLst>
                <a:ext uri="{FF2B5EF4-FFF2-40B4-BE49-F238E27FC236}">
                  <a16:creationId xmlns:a16="http://schemas.microsoft.com/office/drawing/2014/main" id="{91DC7BDE-4D9A-9043-95DE-41752086809F}"/>
                </a:ext>
              </a:extLst>
            </p:cNvPr>
            <p:cNvSpPr/>
            <p:nvPr/>
          </p:nvSpPr>
          <p:spPr bwMode="gray">
            <a:xfrm>
              <a:off x="328396" y="5313940"/>
              <a:ext cx="720000" cy="720000"/>
            </a:xfrm>
            <a:prstGeom prst="rect">
              <a:avLst/>
            </a:prstGeom>
            <a:solidFill>
              <a:srgbClr val="E55A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pPr>
              <a:endParaRPr lang="en-US" sz="1000" dirty="0">
                <a:solidFill>
                  <a:schemeClr val="tx1"/>
                </a:solidFill>
                <a:latin typeface="Arial" pitchFamily="34" charset="0"/>
                <a:cs typeface="Arial" pitchFamily="34" charset="0"/>
              </a:endParaRPr>
            </a:p>
          </p:txBody>
        </p:sp>
        <p:sp>
          <p:nvSpPr>
            <p:cNvPr id="53" name="Freeform 76">
              <a:extLst>
                <a:ext uri="{FF2B5EF4-FFF2-40B4-BE49-F238E27FC236}">
                  <a16:creationId xmlns:a16="http://schemas.microsoft.com/office/drawing/2014/main" id="{AA69FE60-798E-454C-B054-3AA0C2850ED3}"/>
                </a:ext>
              </a:extLst>
            </p:cNvPr>
            <p:cNvSpPr>
              <a:spLocks noChangeAspect="1" noEditPoints="1"/>
            </p:cNvSpPr>
            <p:nvPr/>
          </p:nvSpPr>
          <p:spPr bwMode="auto">
            <a:xfrm>
              <a:off x="456202" y="5509222"/>
              <a:ext cx="504000" cy="329436"/>
            </a:xfrm>
            <a:custGeom>
              <a:avLst/>
              <a:gdLst>
                <a:gd name="T0" fmla="*/ 0 w 2080"/>
                <a:gd name="T1" fmla="*/ 65 h 1360"/>
                <a:gd name="T2" fmla="*/ 0 w 2080"/>
                <a:gd name="T3" fmla="*/ 0 h 1360"/>
                <a:gd name="T4" fmla="*/ 2080 w 2080"/>
                <a:gd name="T5" fmla="*/ 0 h 1360"/>
                <a:gd name="T6" fmla="*/ 2080 w 2080"/>
                <a:gd name="T7" fmla="*/ 65 h 1360"/>
                <a:gd name="T8" fmla="*/ 1089 w 2080"/>
                <a:gd name="T9" fmla="*/ 862 h 1360"/>
                <a:gd name="T10" fmla="*/ 991 w 2080"/>
                <a:gd name="T11" fmla="*/ 862 h 1360"/>
                <a:gd name="T12" fmla="*/ 0 w 2080"/>
                <a:gd name="T13" fmla="*/ 65 h 1360"/>
                <a:gd name="T14" fmla="*/ 1139 w 2080"/>
                <a:gd name="T15" fmla="*/ 924 h 1360"/>
                <a:gd name="T16" fmla="*/ 1282 w 2080"/>
                <a:gd name="T17" fmla="*/ 810 h 1360"/>
                <a:gd name="T18" fmla="*/ 2076 w 2080"/>
                <a:gd name="T19" fmla="*/ 1360 h 1360"/>
                <a:gd name="T20" fmla="*/ 4 w 2080"/>
                <a:gd name="T21" fmla="*/ 1360 h 1360"/>
                <a:gd name="T22" fmla="*/ 798 w 2080"/>
                <a:gd name="T23" fmla="*/ 810 h 1360"/>
                <a:gd name="T24" fmla="*/ 941 w 2080"/>
                <a:gd name="T25" fmla="*/ 924 h 1360"/>
                <a:gd name="T26" fmla="*/ 1139 w 2080"/>
                <a:gd name="T27" fmla="*/ 924 h 1360"/>
                <a:gd name="T28" fmla="*/ 2 w 2080"/>
                <a:gd name="T29" fmla="*/ 137 h 1360"/>
                <a:gd name="T30" fmla="*/ 42 w 2080"/>
                <a:gd name="T31" fmla="*/ 201 h 1360"/>
                <a:gd name="T32" fmla="*/ 734 w 2080"/>
                <a:gd name="T33" fmla="*/ 758 h 1360"/>
                <a:gd name="T34" fmla="*/ 0 w 2080"/>
                <a:gd name="T35" fmla="*/ 1266 h 1360"/>
                <a:gd name="T36" fmla="*/ 0 w 2080"/>
                <a:gd name="T37" fmla="*/ 135 h 1360"/>
                <a:gd name="T38" fmla="*/ 2 w 2080"/>
                <a:gd name="T39" fmla="*/ 137 h 1360"/>
                <a:gd name="T40" fmla="*/ 2080 w 2080"/>
                <a:gd name="T41" fmla="*/ 136 h 1360"/>
                <a:gd name="T42" fmla="*/ 2080 w 2080"/>
                <a:gd name="T43" fmla="*/ 1265 h 1360"/>
                <a:gd name="T44" fmla="*/ 1346 w 2080"/>
                <a:gd name="T45" fmla="*/ 758 h 1360"/>
                <a:gd name="T46" fmla="*/ 2038 w 2080"/>
                <a:gd name="T47" fmla="*/ 201 h 1360"/>
                <a:gd name="T48" fmla="*/ 2080 w 2080"/>
                <a:gd name="T49" fmla="*/ 136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80" h="1360">
                  <a:moveTo>
                    <a:pt x="0" y="65"/>
                  </a:moveTo>
                  <a:cubicBezTo>
                    <a:pt x="0" y="0"/>
                    <a:pt x="0" y="0"/>
                    <a:pt x="0" y="0"/>
                  </a:cubicBezTo>
                  <a:cubicBezTo>
                    <a:pt x="2080" y="0"/>
                    <a:pt x="2080" y="0"/>
                    <a:pt x="2080" y="0"/>
                  </a:cubicBezTo>
                  <a:cubicBezTo>
                    <a:pt x="2080" y="65"/>
                    <a:pt x="2080" y="65"/>
                    <a:pt x="2080" y="65"/>
                  </a:cubicBezTo>
                  <a:cubicBezTo>
                    <a:pt x="1089" y="862"/>
                    <a:pt x="1089" y="862"/>
                    <a:pt x="1089" y="862"/>
                  </a:cubicBezTo>
                  <a:cubicBezTo>
                    <a:pt x="1060" y="886"/>
                    <a:pt x="1020" y="886"/>
                    <a:pt x="991" y="862"/>
                  </a:cubicBezTo>
                  <a:lnTo>
                    <a:pt x="0" y="65"/>
                  </a:lnTo>
                  <a:close/>
                  <a:moveTo>
                    <a:pt x="1139" y="924"/>
                  </a:moveTo>
                  <a:cubicBezTo>
                    <a:pt x="1282" y="810"/>
                    <a:pt x="1282" y="810"/>
                    <a:pt x="1282" y="810"/>
                  </a:cubicBezTo>
                  <a:cubicBezTo>
                    <a:pt x="2076" y="1360"/>
                    <a:pt x="2076" y="1360"/>
                    <a:pt x="2076" y="1360"/>
                  </a:cubicBezTo>
                  <a:cubicBezTo>
                    <a:pt x="4" y="1360"/>
                    <a:pt x="4" y="1360"/>
                    <a:pt x="4" y="1360"/>
                  </a:cubicBezTo>
                  <a:cubicBezTo>
                    <a:pt x="798" y="810"/>
                    <a:pt x="798" y="810"/>
                    <a:pt x="798" y="810"/>
                  </a:cubicBezTo>
                  <a:cubicBezTo>
                    <a:pt x="941" y="924"/>
                    <a:pt x="941" y="924"/>
                    <a:pt x="941" y="924"/>
                  </a:cubicBezTo>
                  <a:cubicBezTo>
                    <a:pt x="1000" y="972"/>
                    <a:pt x="1080" y="972"/>
                    <a:pt x="1139" y="924"/>
                  </a:cubicBezTo>
                  <a:close/>
                  <a:moveTo>
                    <a:pt x="2" y="137"/>
                  </a:moveTo>
                  <a:cubicBezTo>
                    <a:pt x="8" y="163"/>
                    <a:pt x="22" y="185"/>
                    <a:pt x="42" y="201"/>
                  </a:cubicBezTo>
                  <a:cubicBezTo>
                    <a:pt x="734" y="758"/>
                    <a:pt x="734" y="758"/>
                    <a:pt x="734" y="758"/>
                  </a:cubicBezTo>
                  <a:cubicBezTo>
                    <a:pt x="0" y="1266"/>
                    <a:pt x="0" y="1266"/>
                    <a:pt x="0" y="1266"/>
                  </a:cubicBezTo>
                  <a:cubicBezTo>
                    <a:pt x="0" y="135"/>
                    <a:pt x="0" y="135"/>
                    <a:pt x="0" y="135"/>
                  </a:cubicBezTo>
                  <a:lnTo>
                    <a:pt x="2" y="137"/>
                  </a:lnTo>
                  <a:close/>
                  <a:moveTo>
                    <a:pt x="2080" y="136"/>
                  </a:moveTo>
                  <a:cubicBezTo>
                    <a:pt x="2080" y="1265"/>
                    <a:pt x="2080" y="1265"/>
                    <a:pt x="2080" y="1265"/>
                  </a:cubicBezTo>
                  <a:cubicBezTo>
                    <a:pt x="1346" y="758"/>
                    <a:pt x="1346" y="758"/>
                    <a:pt x="1346" y="758"/>
                  </a:cubicBezTo>
                  <a:cubicBezTo>
                    <a:pt x="2038" y="201"/>
                    <a:pt x="2038" y="201"/>
                    <a:pt x="2038" y="201"/>
                  </a:cubicBezTo>
                  <a:cubicBezTo>
                    <a:pt x="2060" y="182"/>
                    <a:pt x="2072" y="162"/>
                    <a:pt x="2080" y="13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000" dirty="0"/>
            </a:p>
          </p:txBody>
        </p:sp>
      </p:grpSp>
      <p:cxnSp>
        <p:nvCxnSpPr>
          <p:cNvPr id="54" name="Straight Connector 53">
            <a:extLst>
              <a:ext uri="{FF2B5EF4-FFF2-40B4-BE49-F238E27FC236}">
                <a16:creationId xmlns:a16="http://schemas.microsoft.com/office/drawing/2014/main" id="{2C30C845-ED81-944F-9DD9-C2FD5CA880FD}"/>
              </a:ext>
            </a:extLst>
          </p:cNvPr>
          <p:cNvCxnSpPr>
            <a:cxnSpLocks/>
          </p:cNvCxnSpPr>
          <p:nvPr userDrawn="1"/>
        </p:nvCxnSpPr>
        <p:spPr>
          <a:xfrm>
            <a:off x="1087374" y="3511263"/>
            <a:ext cx="4663431" cy="0"/>
          </a:xfrm>
          <a:prstGeom prst="line">
            <a:avLst/>
          </a:prstGeom>
          <a:ln w="6350">
            <a:solidFill>
              <a:schemeClr val="tx2"/>
            </a:solidFill>
            <a:prstDash val="solid"/>
          </a:ln>
        </p:spPr>
        <p:style>
          <a:lnRef idx="1">
            <a:schemeClr val="accent1"/>
          </a:lnRef>
          <a:fillRef idx="0">
            <a:schemeClr val="accent1"/>
          </a:fillRef>
          <a:effectRef idx="0">
            <a:schemeClr val="accent1"/>
          </a:effectRef>
          <a:fontRef idx="minor">
            <a:schemeClr val="tx1"/>
          </a:fontRef>
        </p:style>
      </p:cxnSp>
      <p:sp>
        <p:nvSpPr>
          <p:cNvPr id="55" name="Picture Placeholder 3">
            <a:extLst>
              <a:ext uri="{FF2B5EF4-FFF2-40B4-BE49-F238E27FC236}">
                <a16:creationId xmlns:a16="http://schemas.microsoft.com/office/drawing/2014/main" id="{6398343A-B03E-5241-AFF2-57844FA50691}"/>
              </a:ext>
            </a:extLst>
          </p:cNvPr>
          <p:cNvSpPr>
            <a:spLocks noGrp="1"/>
          </p:cNvSpPr>
          <p:nvPr>
            <p:ph type="pic" sz="quarter" idx="17" hasCustomPrompt="1"/>
          </p:nvPr>
        </p:nvSpPr>
        <p:spPr>
          <a:xfrm>
            <a:off x="1071563" y="1643729"/>
            <a:ext cx="1188677" cy="1547840"/>
          </a:xfrm>
          <a:prstGeom prst="rect">
            <a:avLst/>
          </a:prstGeom>
          <a:solidFill>
            <a:srgbClr val="D9DADB"/>
          </a:solidFill>
        </p:spPr>
        <p:txBody>
          <a:bodyPr/>
          <a:lstStyle>
            <a:lvl1pPr marL="0" indent="0">
              <a:buNone/>
              <a:defRPr sz="1400"/>
            </a:lvl1pPr>
          </a:lstStyle>
          <a:p>
            <a:r>
              <a:rPr lang="en-US" dirty="0"/>
              <a:t>Insert picture</a:t>
            </a:r>
          </a:p>
        </p:txBody>
      </p:sp>
      <p:sp>
        <p:nvSpPr>
          <p:cNvPr id="56" name="Text Placeholder 5">
            <a:extLst>
              <a:ext uri="{FF2B5EF4-FFF2-40B4-BE49-F238E27FC236}">
                <a16:creationId xmlns:a16="http://schemas.microsoft.com/office/drawing/2014/main" id="{30077301-9F79-BD45-9405-E3DB875C835F}"/>
              </a:ext>
            </a:extLst>
          </p:cNvPr>
          <p:cNvSpPr>
            <a:spLocks noGrp="1"/>
          </p:cNvSpPr>
          <p:nvPr>
            <p:ph type="body" sz="quarter" idx="19" hasCustomPrompt="1"/>
          </p:nvPr>
        </p:nvSpPr>
        <p:spPr>
          <a:xfrm>
            <a:off x="2485714" y="1643266"/>
            <a:ext cx="3243057" cy="192360"/>
          </a:xfrm>
          <a:prstGeom prst="rect">
            <a:avLst/>
          </a:prstGeom>
        </p:spPr>
        <p:txBody>
          <a:bodyPr lIns="0" tIns="0" rIns="0" bIns="0" anchor="ctr" anchorCtr="0"/>
          <a:lstStyle>
            <a:lvl1pPr marL="0" indent="0" algn="l">
              <a:lnSpc>
                <a:spcPct val="100000"/>
              </a:lnSpc>
              <a:buNone/>
              <a:defRPr sz="1000"/>
            </a:lvl1pPr>
            <a:lvl2pPr marL="0" indent="0">
              <a:lnSpc>
                <a:spcPct val="100000"/>
              </a:lnSpc>
              <a:buNone/>
              <a:defRPr sz="1000"/>
            </a:lvl2pPr>
            <a:lvl3pPr marL="0" indent="0">
              <a:lnSpc>
                <a:spcPct val="100000"/>
              </a:lnSpc>
              <a:buNone/>
              <a:defRPr sz="1000"/>
            </a:lvl3pPr>
            <a:lvl4pPr marL="0" indent="0">
              <a:lnSpc>
                <a:spcPct val="100000"/>
              </a:lnSpc>
              <a:buNone/>
              <a:defRPr sz="1000"/>
            </a:lvl4pPr>
            <a:lvl5pPr marL="0" indent="0">
              <a:lnSpc>
                <a:spcPct val="100000"/>
              </a:lnSpc>
              <a:buNone/>
              <a:defRPr sz="1000"/>
            </a:lvl5pPr>
          </a:lstStyle>
          <a:p>
            <a:pPr lvl="0"/>
            <a:r>
              <a:rPr lang="en-US" dirty="0"/>
              <a:t>Country</a:t>
            </a:r>
          </a:p>
        </p:txBody>
      </p:sp>
      <p:sp>
        <p:nvSpPr>
          <p:cNvPr id="57" name="Text Placeholder 5">
            <a:extLst>
              <a:ext uri="{FF2B5EF4-FFF2-40B4-BE49-F238E27FC236}">
                <a16:creationId xmlns:a16="http://schemas.microsoft.com/office/drawing/2014/main" id="{BD81C1CF-36D2-F449-A1CE-C88AACEAD4FA}"/>
              </a:ext>
            </a:extLst>
          </p:cNvPr>
          <p:cNvSpPr>
            <a:spLocks noGrp="1"/>
          </p:cNvSpPr>
          <p:nvPr>
            <p:ph type="body" sz="quarter" idx="20" hasCustomPrompt="1"/>
          </p:nvPr>
        </p:nvSpPr>
        <p:spPr>
          <a:xfrm>
            <a:off x="2485713" y="1855082"/>
            <a:ext cx="3243057" cy="266182"/>
          </a:xfrm>
          <a:prstGeom prst="rect">
            <a:avLst/>
          </a:prstGeom>
        </p:spPr>
        <p:txBody>
          <a:bodyPr lIns="0" tIns="0" rIns="0" bIns="0" anchor="b" anchorCtr="0"/>
          <a:lstStyle>
            <a:lvl1pPr marL="0" indent="0" algn="l">
              <a:lnSpc>
                <a:spcPct val="100000"/>
              </a:lnSpc>
              <a:buNone/>
              <a:defRPr sz="1400" b="1" baseline="0">
                <a:solidFill>
                  <a:schemeClr val="tx2"/>
                </a:solidFill>
              </a:defRPr>
            </a:lvl1pPr>
            <a:lvl2pPr marL="0" indent="0">
              <a:lnSpc>
                <a:spcPct val="100000"/>
              </a:lnSpc>
              <a:buNone/>
              <a:defRPr sz="1000"/>
            </a:lvl2pPr>
            <a:lvl3pPr marL="0" indent="0">
              <a:lnSpc>
                <a:spcPct val="100000"/>
              </a:lnSpc>
              <a:buNone/>
              <a:defRPr sz="1000"/>
            </a:lvl3pPr>
            <a:lvl4pPr marL="0" indent="0">
              <a:lnSpc>
                <a:spcPct val="100000"/>
              </a:lnSpc>
              <a:buNone/>
              <a:defRPr sz="1000"/>
            </a:lvl4pPr>
            <a:lvl5pPr marL="0" indent="0">
              <a:lnSpc>
                <a:spcPct val="100000"/>
              </a:lnSpc>
              <a:buNone/>
              <a:defRPr sz="1000"/>
            </a:lvl5pPr>
          </a:lstStyle>
          <a:p>
            <a:pPr lvl="0"/>
            <a:r>
              <a:rPr lang="en-US" dirty="0"/>
              <a:t>Name Surname</a:t>
            </a:r>
          </a:p>
        </p:txBody>
      </p:sp>
      <p:sp>
        <p:nvSpPr>
          <p:cNvPr id="58" name="Text Placeholder 5">
            <a:extLst>
              <a:ext uri="{FF2B5EF4-FFF2-40B4-BE49-F238E27FC236}">
                <a16:creationId xmlns:a16="http://schemas.microsoft.com/office/drawing/2014/main" id="{E758619C-EB8E-594D-BD2A-B2C812E3F968}"/>
              </a:ext>
            </a:extLst>
          </p:cNvPr>
          <p:cNvSpPr>
            <a:spLocks noGrp="1"/>
          </p:cNvSpPr>
          <p:nvPr>
            <p:ph type="body" sz="quarter" idx="21" hasCustomPrompt="1"/>
          </p:nvPr>
        </p:nvSpPr>
        <p:spPr>
          <a:xfrm>
            <a:off x="2485713" y="2151657"/>
            <a:ext cx="3243057" cy="192360"/>
          </a:xfrm>
          <a:prstGeom prst="rect">
            <a:avLst/>
          </a:prstGeom>
        </p:spPr>
        <p:txBody>
          <a:bodyPr lIns="0" tIns="0" rIns="0" bIns="0" anchor="ctr" anchorCtr="0"/>
          <a:lstStyle>
            <a:lvl1pPr marL="0" indent="0" algn="l">
              <a:lnSpc>
                <a:spcPct val="100000"/>
              </a:lnSpc>
              <a:buNone/>
              <a:defRPr sz="1000" baseline="0"/>
            </a:lvl1pPr>
            <a:lvl2pPr marL="0" indent="0">
              <a:lnSpc>
                <a:spcPct val="100000"/>
              </a:lnSpc>
              <a:buNone/>
              <a:defRPr sz="1000"/>
            </a:lvl2pPr>
            <a:lvl3pPr marL="0" indent="0">
              <a:lnSpc>
                <a:spcPct val="100000"/>
              </a:lnSpc>
              <a:buNone/>
              <a:defRPr sz="1000"/>
            </a:lvl3pPr>
            <a:lvl4pPr marL="0" indent="0">
              <a:lnSpc>
                <a:spcPct val="100000"/>
              </a:lnSpc>
              <a:buNone/>
              <a:defRPr sz="1000"/>
            </a:lvl4pPr>
            <a:lvl5pPr marL="0" indent="0">
              <a:lnSpc>
                <a:spcPct val="100000"/>
              </a:lnSpc>
              <a:buNone/>
              <a:defRPr sz="1000"/>
            </a:lvl5pPr>
          </a:lstStyle>
          <a:p>
            <a:pPr lvl="0"/>
            <a:r>
              <a:rPr lang="en-US" dirty="0"/>
              <a:t>Job Position</a:t>
            </a:r>
          </a:p>
        </p:txBody>
      </p:sp>
      <p:sp>
        <p:nvSpPr>
          <p:cNvPr id="59" name="Text Placeholder 5">
            <a:extLst>
              <a:ext uri="{FF2B5EF4-FFF2-40B4-BE49-F238E27FC236}">
                <a16:creationId xmlns:a16="http://schemas.microsoft.com/office/drawing/2014/main" id="{997D1CF3-9720-DB4E-8464-5970E1D212FC}"/>
              </a:ext>
            </a:extLst>
          </p:cNvPr>
          <p:cNvSpPr>
            <a:spLocks noGrp="1"/>
          </p:cNvSpPr>
          <p:nvPr>
            <p:ph type="body" sz="quarter" idx="22" hasCustomPrompt="1"/>
          </p:nvPr>
        </p:nvSpPr>
        <p:spPr>
          <a:xfrm>
            <a:off x="2730597" y="2680333"/>
            <a:ext cx="2920642" cy="192360"/>
          </a:xfrm>
          <a:prstGeom prst="rect">
            <a:avLst/>
          </a:prstGeom>
        </p:spPr>
        <p:txBody>
          <a:bodyPr lIns="0" tIns="0" rIns="0" bIns="0" anchor="ctr" anchorCtr="0"/>
          <a:lstStyle>
            <a:lvl1pPr marL="0" indent="0" algn="l">
              <a:lnSpc>
                <a:spcPct val="100000"/>
              </a:lnSpc>
              <a:buNone/>
              <a:defRPr sz="1000" baseline="0"/>
            </a:lvl1pPr>
            <a:lvl2pPr marL="0" indent="0">
              <a:lnSpc>
                <a:spcPct val="100000"/>
              </a:lnSpc>
              <a:buNone/>
              <a:defRPr sz="1000"/>
            </a:lvl2pPr>
            <a:lvl3pPr marL="0" indent="0">
              <a:lnSpc>
                <a:spcPct val="100000"/>
              </a:lnSpc>
              <a:buNone/>
              <a:defRPr sz="1000"/>
            </a:lvl3pPr>
            <a:lvl4pPr marL="0" indent="0">
              <a:lnSpc>
                <a:spcPct val="100000"/>
              </a:lnSpc>
              <a:buNone/>
              <a:defRPr sz="1000"/>
            </a:lvl4pPr>
            <a:lvl5pPr marL="0" indent="0">
              <a:lnSpc>
                <a:spcPct val="100000"/>
              </a:lnSpc>
              <a:buNone/>
              <a:defRPr sz="1000"/>
            </a:lvl5pPr>
          </a:lstStyle>
          <a:p>
            <a:pPr lvl="0"/>
            <a:r>
              <a:rPr lang="en-US" dirty="0"/>
              <a:t>Phone number</a:t>
            </a:r>
          </a:p>
        </p:txBody>
      </p:sp>
      <p:sp>
        <p:nvSpPr>
          <p:cNvPr id="60" name="Text Placeholder 5">
            <a:extLst>
              <a:ext uri="{FF2B5EF4-FFF2-40B4-BE49-F238E27FC236}">
                <a16:creationId xmlns:a16="http://schemas.microsoft.com/office/drawing/2014/main" id="{65209523-D762-3742-9C87-E30267D773A5}"/>
              </a:ext>
            </a:extLst>
          </p:cNvPr>
          <p:cNvSpPr>
            <a:spLocks noGrp="1"/>
          </p:cNvSpPr>
          <p:nvPr>
            <p:ph type="body" sz="quarter" idx="23" hasCustomPrompt="1"/>
          </p:nvPr>
        </p:nvSpPr>
        <p:spPr>
          <a:xfrm>
            <a:off x="2730597" y="2963140"/>
            <a:ext cx="2920642" cy="192360"/>
          </a:xfrm>
          <a:prstGeom prst="rect">
            <a:avLst/>
          </a:prstGeom>
        </p:spPr>
        <p:txBody>
          <a:bodyPr lIns="0" tIns="0" rIns="0" bIns="0" anchor="ctr" anchorCtr="0"/>
          <a:lstStyle>
            <a:lvl1pPr marL="0" indent="0" algn="l">
              <a:lnSpc>
                <a:spcPct val="100000"/>
              </a:lnSpc>
              <a:buNone/>
              <a:defRPr sz="1000" baseline="0"/>
            </a:lvl1pPr>
            <a:lvl2pPr marL="0" indent="0">
              <a:lnSpc>
                <a:spcPct val="100000"/>
              </a:lnSpc>
              <a:buNone/>
              <a:defRPr sz="1000"/>
            </a:lvl2pPr>
            <a:lvl3pPr marL="0" indent="0">
              <a:lnSpc>
                <a:spcPct val="100000"/>
              </a:lnSpc>
              <a:buNone/>
              <a:defRPr sz="1000"/>
            </a:lvl3pPr>
            <a:lvl4pPr marL="0" indent="0">
              <a:lnSpc>
                <a:spcPct val="100000"/>
              </a:lnSpc>
              <a:buNone/>
              <a:defRPr sz="1000"/>
            </a:lvl4pPr>
            <a:lvl5pPr marL="0" indent="0">
              <a:lnSpc>
                <a:spcPct val="100000"/>
              </a:lnSpc>
              <a:buNone/>
              <a:defRPr sz="1000"/>
            </a:lvl5pPr>
          </a:lstStyle>
          <a:p>
            <a:pPr lvl="0"/>
            <a:r>
              <a:rPr lang="en-US" dirty="0"/>
              <a:t>Email address</a:t>
            </a:r>
          </a:p>
        </p:txBody>
      </p:sp>
      <p:grpSp>
        <p:nvGrpSpPr>
          <p:cNvPr id="73" name="Gruppieren 80">
            <a:extLst>
              <a:ext uri="{FF2B5EF4-FFF2-40B4-BE49-F238E27FC236}">
                <a16:creationId xmlns:a16="http://schemas.microsoft.com/office/drawing/2014/main" id="{8C3D21E5-3A3A-534A-8438-08A076F65AE7}"/>
              </a:ext>
            </a:extLst>
          </p:cNvPr>
          <p:cNvGrpSpPr/>
          <p:nvPr userDrawn="1"/>
        </p:nvGrpSpPr>
        <p:grpSpPr>
          <a:xfrm>
            <a:off x="7913464" y="2703064"/>
            <a:ext cx="171180" cy="171180"/>
            <a:chOff x="3392092" y="1841122"/>
            <a:chExt cx="646508" cy="646508"/>
          </a:xfrm>
        </p:grpSpPr>
        <p:sp>
          <p:nvSpPr>
            <p:cNvPr id="74" name="Rechteck 14">
              <a:extLst>
                <a:ext uri="{FF2B5EF4-FFF2-40B4-BE49-F238E27FC236}">
                  <a16:creationId xmlns:a16="http://schemas.microsoft.com/office/drawing/2014/main" id="{E72A7009-462B-9C4D-A32D-4655327DBC18}"/>
                </a:ext>
              </a:extLst>
            </p:cNvPr>
            <p:cNvSpPr>
              <a:spLocks noChangeAspect="1"/>
            </p:cNvSpPr>
            <p:nvPr/>
          </p:nvSpPr>
          <p:spPr bwMode="gray">
            <a:xfrm>
              <a:off x="3392092" y="1841122"/>
              <a:ext cx="646508" cy="646508"/>
            </a:xfrm>
            <a:prstGeom prst="rect">
              <a:avLst/>
            </a:prstGeom>
            <a:solidFill>
              <a:srgbClr val="E55A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pPr>
              <a:endParaRPr lang="en-US" sz="1000" dirty="0">
                <a:solidFill>
                  <a:schemeClr val="tx1"/>
                </a:solidFill>
                <a:latin typeface="Arial" pitchFamily="34" charset="0"/>
                <a:cs typeface="Arial" pitchFamily="34" charset="0"/>
              </a:endParaRPr>
            </a:p>
          </p:txBody>
        </p:sp>
        <p:sp>
          <p:nvSpPr>
            <p:cNvPr id="75" name="Freeform 67">
              <a:extLst>
                <a:ext uri="{FF2B5EF4-FFF2-40B4-BE49-F238E27FC236}">
                  <a16:creationId xmlns:a16="http://schemas.microsoft.com/office/drawing/2014/main" id="{F251B8C6-EAE4-E94A-9BC8-9A764A464CC2}"/>
                </a:ext>
              </a:extLst>
            </p:cNvPr>
            <p:cNvSpPr>
              <a:spLocks noChangeAspect="1"/>
            </p:cNvSpPr>
            <p:nvPr/>
          </p:nvSpPr>
          <p:spPr bwMode="auto">
            <a:xfrm>
              <a:off x="3546638" y="1970424"/>
              <a:ext cx="337415" cy="387905"/>
            </a:xfrm>
            <a:custGeom>
              <a:avLst/>
              <a:gdLst>
                <a:gd name="T0" fmla="*/ 573 w 1624"/>
                <a:gd name="T1" fmla="*/ 1257 h 1867"/>
                <a:gd name="T2" fmla="*/ 662 w 1624"/>
                <a:gd name="T3" fmla="*/ 1288 h 1867"/>
                <a:gd name="T4" fmla="*/ 938 w 1624"/>
                <a:gd name="T5" fmla="*/ 1051 h 1867"/>
                <a:gd name="T6" fmla="*/ 1106 w 1624"/>
                <a:gd name="T7" fmla="*/ 731 h 1867"/>
                <a:gd name="T8" fmla="*/ 1059 w 1624"/>
                <a:gd name="T9" fmla="*/ 645 h 1867"/>
                <a:gd name="T10" fmla="*/ 1001 w 1624"/>
                <a:gd name="T11" fmla="*/ 613 h 1867"/>
                <a:gd name="T12" fmla="*/ 924 w 1624"/>
                <a:gd name="T13" fmla="*/ 432 h 1867"/>
                <a:gd name="T14" fmla="*/ 1114 w 1624"/>
                <a:gd name="T15" fmla="*/ 81 h 1867"/>
                <a:gd name="T16" fmla="*/ 1287 w 1624"/>
                <a:gd name="T17" fmla="*/ 35 h 1867"/>
                <a:gd name="T18" fmla="*/ 1350 w 1624"/>
                <a:gd name="T19" fmla="*/ 69 h 1867"/>
                <a:gd name="T20" fmla="*/ 1527 w 1624"/>
                <a:gd name="T21" fmla="*/ 235 h 1867"/>
                <a:gd name="T22" fmla="*/ 1583 w 1624"/>
                <a:gd name="T23" fmla="*/ 555 h 1867"/>
                <a:gd name="T24" fmla="*/ 1172 w 1624"/>
                <a:gd name="T25" fmla="*/ 1253 h 1867"/>
                <a:gd name="T26" fmla="*/ 586 w 1624"/>
                <a:gd name="T27" fmla="*/ 1803 h 1867"/>
                <a:gd name="T28" fmla="*/ 269 w 1624"/>
                <a:gd name="T29" fmla="*/ 1807 h 1867"/>
                <a:gd name="T30" fmla="*/ 33 w 1624"/>
                <a:gd name="T31" fmla="*/ 1602 h 1867"/>
                <a:gd name="T32" fmla="*/ 2 w 1624"/>
                <a:gd name="T33" fmla="*/ 1508 h 1867"/>
                <a:gd name="T34" fmla="*/ 45 w 1624"/>
                <a:gd name="T35" fmla="*/ 1421 h 1867"/>
                <a:gd name="T36" fmla="*/ 346 w 1624"/>
                <a:gd name="T37" fmla="*/ 1158 h 1867"/>
                <a:gd name="T38" fmla="*/ 448 w 1624"/>
                <a:gd name="T39" fmla="*/ 1145 h 1867"/>
                <a:gd name="T40" fmla="*/ 573 w 1624"/>
                <a:gd name="T41" fmla="*/ 1257 h 1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24" h="1867">
                  <a:moveTo>
                    <a:pt x="573" y="1257"/>
                  </a:moveTo>
                  <a:cubicBezTo>
                    <a:pt x="592" y="1282"/>
                    <a:pt x="630" y="1303"/>
                    <a:pt x="662" y="1288"/>
                  </a:cubicBezTo>
                  <a:cubicBezTo>
                    <a:pt x="753" y="1245"/>
                    <a:pt x="854" y="1156"/>
                    <a:pt x="938" y="1051"/>
                  </a:cubicBezTo>
                  <a:cubicBezTo>
                    <a:pt x="1020" y="948"/>
                    <a:pt x="1084" y="831"/>
                    <a:pt x="1106" y="731"/>
                  </a:cubicBezTo>
                  <a:cubicBezTo>
                    <a:pt x="1113" y="696"/>
                    <a:pt x="1089" y="661"/>
                    <a:pt x="1059" y="645"/>
                  </a:cubicBezTo>
                  <a:cubicBezTo>
                    <a:pt x="1001" y="613"/>
                    <a:pt x="1001" y="613"/>
                    <a:pt x="1001" y="613"/>
                  </a:cubicBezTo>
                  <a:cubicBezTo>
                    <a:pt x="942" y="580"/>
                    <a:pt x="888" y="499"/>
                    <a:pt x="924" y="432"/>
                  </a:cubicBezTo>
                  <a:cubicBezTo>
                    <a:pt x="1114" y="81"/>
                    <a:pt x="1114" y="81"/>
                    <a:pt x="1114" y="81"/>
                  </a:cubicBezTo>
                  <a:cubicBezTo>
                    <a:pt x="1150" y="16"/>
                    <a:pt x="1224" y="0"/>
                    <a:pt x="1287" y="35"/>
                  </a:cubicBezTo>
                  <a:cubicBezTo>
                    <a:pt x="1350" y="69"/>
                    <a:pt x="1350" y="69"/>
                    <a:pt x="1350" y="69"/>
                  </a:cubicBezTo>
                  <a:cubicBezTo>
                    <a:pt x="1415" y="105"/>
                    <a:pt x="1479" y="165"/>
                    <a:pt x="1527" y="235"/>
                  </a:cubicBezTo>
                  <a:cubicBezTo>
                    <a:pt x="1593" y="332"/>
                    <a:pt x="1624" y="442"/>
                    <a:pt x="1583" y="555"/>
                  </a:cubicBezTo>
                  <a:cubicBezTo>
                    <a:pt x="1500" y="781"/>
                    <a:pt x="1351" y="1030"/>
                    <a:pt x="1172" y="1253"/>
                  </a:cubicBezTo>
                  <a:cubicBezTo>
                    <a:pt x="994" y="1477"/>
                    <a:pt x="786" y="1676"/>
                    <a:pt x="586" y="1803"/>
                  </a:cubicBezTo>
                  <a:cubicBezTo>
                    <a:pt x="486" y="1867"/>
                    <a:pt x="375" y="1856"/>
                    <a:pt x="269" y="1807"/>
                  </a:cubicBezTo>
                  <a:cubicBezTo>
                    <a:pt x="157" y="1755"/>
                    <a:pt x="106" y="1695"/>
                    <a:pt x="33" y="1602"/>
                  </a:cubicBezTo>
                  <a:cubicBezTo>
                    <a:pt x="11" y="1573"/>
                    <a:pt x="0" y="1540"/>
                    <a:pt x="2" y="1508"/>
                  </a:cubicBezTo>
                  <a:cubicBezTo>
                    <a:pt x="4" y="1475"/>
                    <a:pt x="18" y="1444"/>
                    <a:pt x="45" y="1421"/>
                  </a:cubicBezTo>
                  <a:cubicBezTo>
                    <a:pt x="70" y="1399"/>
                    <a:pt x="346" y="1158"/>
                    <a:pt x="346" y="1158"/>
                  </a:cubicBezTo>
                  <a:cubicBezTo>
                    <a:pt x="376" y="1134"/>
                    <a:pt x="413" y="1133"/>
                    <a:pt x="448" y="1145"/>
                  </a:cubicBezTo>
                  <a:cubicBezTo>
                    <a:pt x="510" y="1166"/>
                    <a:pt x="536" y="1210"/>
                    <a:pt x="573" y="125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351" dirty="0"/>
            </a:p>
          </p:txBody>
        </p:sp>
      </p:grpSp>
      <p:grpSp>
        <p:nvGrpSpPr>
          <p:cNvPr id="76" name="Group 3">
            <a:extLst>
              <a:ext uri="{FF2B5EF4-FFF2-40B4-BE49-F238E27FC236}">
                <a16:creationId xmlns:a16="http://schemas.microsoft.com/office/drawing/2014/main" id="{1977F4CE-846E-1143-B437-1F7D4215A43C}"/>
              </a:ext>
            </a:extLst>
          </p:cNvPr>
          <p:cNvGrpSpPr>
            <a:grpSpLocks noChangeAspect="1"/>
          </p:cNvGrpSpPr>
          <p:nvPr userDrawn="1">
            <p:custDataLst>
              <p:tags r:id="rId2"/>
            </p:custDataLst>
          </p:nvPr>
        </p:nvGrpSpPr>
        <p:grpSpPr>
          <a:xfrm>
            <a:off x="7913465" y="2987952"/>
            <a:ext cx="171180" cy="171180"/>
            <a:chOff x="328396" y="5313940"/>
            <a:chExt cx="720000" cy="720000"/>
          </a:xfrm>
        </p:grpSpPr>
        <p:sp>
          <p:nvSpPr>
            <p:cNvPr id="77" name="Rectangle 4">
              <a:extLst>
                <a:ext uri="{FF2B5EF4-FFF2-40B4-BE49-F238E27FC236}">
                  <a16:creationId xmlns:a16="http://schemas.microsoft.com/office/drawing/2014/main" id="{B9A28393-48E2-F145-B2BF-80F28E7B7B8F}"/>
                </a:ext>
              </a:extLst>
            </p:cNvPr>
            <p:cNvSpPr/>
            <p:nvPr/>
          </p:nvSpPr>
          <p:spPr bwMode="gray">
            <a:xfrm>
              <a:off x="328396" y="5313940"/>
              <a:ext cx="720000" cy="720000"/>
            </a:xfrm>
            <a:prstGeom prst="rect">
              <a:avLst/>
            </a:prstGeom>
            <a:solidFill>
              <a:srgbClr val="E55A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pPr>
              <a:endParaRPr lang="en-US" sz="1000" dirty="0">
                <a:solidFill>
                  <a:schemeClr val="tx1"/>
                </a:solidFill>
                <a:latin typeface="Arial" pitchFamily="34" charset="0"/>
                <a:cs typeface="Arial" pitchFamily="34" charset="0"/>
              </a:endParaRPr>
            </a:p>
          </p:txBody>
        </p:sp>
        <p:sp>
          <p:nvSpPr>
            <p:cNvPr id="78" name="Freeform 76">
              <a:extLst>
                <a:ext uri="{FF2B5EF4-FFF2-40B4-BE49-F238E27FC236}">
                  <a16:creationId xmlns:a16="http://schemas.microsoft.com/office/drawing/2014/main" id="{DB8C6D49-071B-264C-B6BD-4B4F64587B4C}"/>
                </a:ext>
              </a:extLst>
            </p:cNvPr>
            <p:cNvSpPr>
              <a:spLocks noChangeAspect="1" noEditPoints="1"/>
            </p:cNvSpPr>
            <p:nvPr/>
          </p:nvSpPr>
          <p:spPr bwMode="auto">
            <a:xfrm>
              <a:off x="456202" y="5509222"/>
              <a:ext cx="504000" cy="329436"/>
            </a:xfrm>
            <a:custGeom>
              <a:avLst/>
              <a:gdLst>
                <a:gd name="T0" fmla="*/ 0 w 2080"/>
                <a:gd name="T1" fmla="*/ 65 h 1360"/>
                <a:gd name="T2" fmla="*/ 0 w 2080"/>
                <a:gd name="T3" fmla="*/ 0 h 1360"/>
                <a:gd name="T4" fmla="*/ 2080 w 2080"/>
                <a:gd name="T5" fmla="*/ 0 h 1360"/>
                <a:gd name="T6" fmla="*/ 2080 w 2080"/>
                <a:gd name="T7" fmla="*/ 65 h 1360"/>
                <a:gd name="T8" fmla="*/ 1089 w 2080"/>
                <a:gd name="T9" fmla="*/ 862 h 1360"/>
                <a:gd name="T10" fmla="*/ 991 w 2080"/>
                <a:gd name="T11" fmla="*/ 862 h 1360"/>
                <a:gd name="T12" fmla="*/ 0 w 2080"/>
                <a:gd name="T13" fmla="*/ 65 h 1360"/>
                <a:gd name="T14" fmla="*/ 1139 w 2080"/>
                <a:gd name="T15" fmla="*/ 924 h 1360"/>
                <a:gd name="T16" fmla="*/ 1282 w 2080"/>
                <a:gd name="T17" fmla="*/ 810 h 1360"/>
                <a:gd name="T18" fmla="*/ 2076 w 2080"/>
                <a:gd name="T19" fmla="*/ 1360 h 1360"/>
                <a:gd name="T20" fmla="*/ 4 w 2080"/>
                <a:gd name="T21" fmla="*/ 1360 h 1360"/>
                <a:gd name="T22" fmla="*/ 798 w 2080"/>
                <a:gd name="T23" fmla="*/ 810 h 1360"/>
                <a:gd name="T24" fmla="*/ 941 w 2080"/>
                <a:gd name="T25" fmla="*/ 924 h 1360"/>
                <a:gd name="T26" fmla="*/ 1139 w 2080"/>
                <a:gd name="T27" fmla="*/ 924 h 1360"/>
                <a:gd name="T28" fmla="*/ 2 w 2080"/>
                <a:gd name="T29" fmla="*/ 137 h 1360"/>
                <a:gd name="T30" fmla="*/ 42 w 2080"/>
                <a:gd name="T31" fmla="*/ 201 h 1360"/>
                <a:gd name="T32" fmla="*/ 734 w 2080"/>
                <a:gd name="T33" fmla="*/ 758 h 1360"/>
                <a:gd name="T34" fmla="*/ 0 w 2080"/>
                <a:gd name="T35" fmla="*/ 1266 h 1360"/>
                <a:gd name="T36" fmla="*/ 0 w 2080"/>
                <a:gd name="T37" fmla="*/ 135 h 1360"/>
                <a:gd name="T38" fmla="*/ 2 w 2080"/>
                <a:gd name="T39" fmla="*/ 137 h 1360"/>
                <a:gd name="T40" fmla="*/ 2080 w 2080"/>
                <a:gd name="T41" fmla="*/ 136 h 1360"/>
                <a:gd name="T42" fmla="*/ 2080 w 2080"/>
                <a:gd name="T43" fmla="*/ 1265 h 1360"/>
                <a:gd name="T44" fmla="*/ 1346 w 2080"/>
                <a:gd name="T45" fmla="*/ 758 h 1360"/>
                <a:gd name="T46" fmla="*/ 2038 w 2080"/>
                <a:gd name="T47" fmla="*/ 201 h 1360"/>
                <a:gd name="T48" fmla="*/ 2080 w 2080"/>
                <a:gd name="T49" fmla="*/ 136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80" h="1360">
                  <a:moveTo>
                    <a:pt x="0" y="65"/>
                  </a:moveTo>
                  <a:cubicBezTo>
                    <a:pt x="0" y="0"/>
                    <a:pt x="0" y="0"/>
                    <a:pt x="0" y="0"/>
                  </a:cubicBezTo>
                  <a:cubicBezTo>
                    <a:pt x="2080" y="0"/>
                    <a:pt x="2080" y="0"/>
                    <a:pt x="2080" y="0"/>
                  </a:cubicBezTo>
                  <a:cubicBezTo>
                    <a:pt x="2080" y="65"/>
                    <a:pt x="2080" y="65"/>
                    <a:pt x="2080" y="65"/>
                  </a:cubicBezTo>
                  <a:cubicBezTo>
                    <a:pt x="1089" y="862"/>
                    <a:pt x="1089" y="862"/>
                    <a:pt x="1089" y="862"/>
                  </a:cubicBezTo>
                  <a:cubicBezTo>
                    <a:pt x="1060" y="886"/>
                    <a:pt x="1020" y="886"/>
                    <a:pt x="991" y="862"/>
                  </a:cubicBezTo>
                  <a:lnTo>
                    <a:pt x="0" y="65"/>
                  </a:lnTo>
                  <a:close/>
                  <a:moveTo>
                    <a:pt x="1139" y="924"/>
                  </a:moveTo>
                  <a:cubicBezTo>
                    <a:pt x="1282" y="810"/>
                    <a:pt x="1282" y="810"/>
                    <a:pt x="1282" y="810"/>
                  </a:cubicBezTo>
                  <a:cubicBezTo>
                    <a:pt x="2076" y="1360"/>
                    <a:pt x="2076" y="1360"/>
                    <a:pt x="2076" y="1360"/>
                  </a:cubicBezTo>
                  <a:cubicBezTo>
                    <a:pt x="4" y="1360"/>
                    <a:pt x="4" y="1360"/>
                    <a:pt x="4" y="1360"/>
                  </a:cubicBezTo>
                  <a:cubicBezTo>
                    <a:pt x="798" y="810"/>
                    <a:pt x="798" y="810"/>
                    <a:pt x="798" y="810"/>
                  </a:cubicBezTo>
                  <a:cubicBezTo>
                    <a:pt x="941" y="924"/>
                    <a:pt x="941" y="924"/>
                    <a:pt x="941" y="924"/>
                  </a:cubicBezTo>
                  <a:cubicBezTo>
                    <a:pt x="1000" y="972"/>
                    <a:pt x="1080" y="972"/>
                    <a:pt x="1139" y="924"/>
                  </a:cubicBezTo>
                  <a:close/>
                  <a:moveTo>
                    <a:pt x="2" y="137"/>
                  </a:moveTo>
                  <a:cubicBezTo>
                    <a:pt x="8" y="163"/>
                    <a:pt x="22" y="185"/>
                    <a:pt x="42" y="201"/>
                  </a:cubicBezTo>
                  <a:cubicBezTo>
                    <a:pt x="734" y="758"/>
                    <a:pt x="734" y="758"/>
                    <a:pt x="734" y="758"/>
                  </a:cubicBezTo>
                  <a:cubicBezTo>
                    <a:pt x="0" y="1266"/>
                    <a:pt x="0" y="1266"/>
                    <a:pt x="0" y="1266"/>
                  </a:cubicBezTo>
                  <a:cubicBezTo>
                    <a:pt x="0" y="135"/>
                    <a:pt x="0" y="135"/>
                    <a:pt x="0" y="135"/>
                  </a:cubicBezTo>
                  <a:lnTo>
                    <a:pt x="2" y="137"/>
                  </a:lnTo>
                  <a:close/>
                  <a:moveTo>
                    <a:pt x="2080" y="136"/>
                  </a:moveTo>
                  <a:cubicBezTo>
                    <a:pt x="2080" y="1265"/>
                    <a:pt x="2080" y="1265"/>
                    <a:pt x="2080" y="1265"/>
                  </a:cubicBezTo>
                  <a:cubicBezTo>
                    <a:pt x="1346" y="758"/>
                    <a:pt x="1346" y="758"/>
                    <a:pt x="1346" y="758"/>
                  </a:cubicBezTo>
                  <a:cubicBezTo>
                    <a:pt x="2038" y="201"/>
                    <a:pt x="2038" y="201"/>
                    <a:pt x="2038" y="201"/>
                  </a:cubicBezTo>
                  <a:cubicBezTo>
                    <a:pt x="2060" y="182"/>
                    <a:pt x="2072" y="162"/>
                    <a:pt x="2080" y="13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000" dirty="0"/>
            </a:p>
          </p:txBody>
        </p:sp>
      </p:grpSp>
      <p:cxnSp>
        <p:nvCxnSpPr>
          <p:cNvPr id="79" name="Straight Connector 78">
            <a:extLst>
              <a:ext uri="{FF2B5EF4-FFF2-40B4-BE49-F238E27FC236}">
                <a16:creationId xmlns:a16="http://schemas.microsoft.com/office/drawing/2014/main" id="{756CD6B7-21B5-3243-B497-1F16AEE3E84C}"/>
              </a:ext>
            </a:extLst>
          </p:cNvPr>
          <p:cNvCxnSpPr>
            <a:cxnSpLocks/>
          </p:cNvCxnSpPr>
          <p:nvPr userDrawn="1"/>
        </p:nvCxnSpPr>
        <p:spPr>
          <a:xfrm>
            <a:off x="6515124" y="3511263"/>
            <a:ext cx="4663431" cy="0"/>
          </a:xfrm>
          <a:prstGeom prst="line">
            <a:avLst/>
          </a:prstGeom>
          <a:ln w="6350">
            <a:solidFill>
              <a:schemeClr val="tx2"/>
            </a:solidFill>
            <a:prstDash val="solid"/>
          </a:ln>
        </p:spPr>
        <p:style>
          <a:lnRef idx="1">
            <a:schemeClr val="accent1"/>
          </a:lnRef>
          <a:fillRef idx="0">
            <a:schemeClr val="accent1"/>
          </a:fillRef>
          <a:effectRef idx="0">
            <a:schemeClr val="accent1"/>
          </a:effectRef>
          <a:fontRef idx="minor">
            <a:schemeClr val="tx1"/>
          </a:fontRef>
        </p:style>
      </p:cxnSp>
      <p:sp>
        <p:nvSpPr>
          <p:cNvPr id="80" name="Picture Placeholder 3">
            <a:extLst>
              <a:ext uri="{FF2B5EF4-FFF2-40B4-BE49-F238E27FC236}">
                <a16:creationId xmlns:a16="http://schemas.microsoft.com/office/drawing/2014/main" id="{CAA49617-7468-D64E-BDF9-9699E89451DF}"/>
              </a:ext>
            </a:extLst>
          </p:cNvPr>
          <p:cNvSpPr>
            <a:spLocks noGrp="1"/>
          </p:cNvSpPr>
          <p:nvPr>
            <p:ph type="pic" sz="quarter" idx="36" hasCustomPrompt="1"/>
          </p:nvPr>
        </p:nvSpPr>
        <p:spPr>
          <a:xfrm>
            <a:off x="6499313" y="1643729"/>
            <a:ext cx="1188677" cy="1547840"/>
          </a:xfrm>
          <a:prstGeom prst="rect">
            <a:avLst/>
          </a:prstGeom>
          <a:solidFill>
            <a:srgbClr val="D9DADB"/>
          </a:solidFill>
        </p:spPr>
        <p:txBody>
          <a:bodyPr/>
          <a:lstStyle>
            <a:lvl1pPr marL="0" indent="0">
              <a:buNone/>
              <a:defRPr sz="1400"/>
            </a:lvl1pPr>
          </a:lstStyle>
          <a:p>
            <a:r>
              <a:rPr lang="en-US" dirty="0"/>
              <a:t>Insert picture</a:t>
            </a:r>
          </a:p>
        </p:txBody>
      </p:sp>
      <p:sp>
        <p:nvSpPr>
          <p:cNvPr id="81" name="Text Placeholder 5">
            <a:extLst>
              <a:ext uri="{FF2B5EF4-FFF2-40B4-BE49-F238E27FC236}">
                <a16:creationId xmlns:a16="http://schemas.microsoft.com/office/drawing/2014/main" id="{532A916E-D9AB-7142-ABAA-77C46DE120CA}"/>
              </a:ext>
            </a:extLst>
          </p:cNvPr>
          <p:cNvSpPr>
            <a:spLocks noGrp="1"/>
          </p:cNvSpPr>
          <p:nvPr>
            <p:ph type="body" sz="quarter" idx="37" hasCustomPrompt="1"/>
          </p:nvPr>
        </p:nvSpPr>
        <p:spPr>
          <a:xfrm>
            <a:off x="7913464" y="1643266"/>
            <a:ext cx="3243057" cy="192360"/>
          </a:xfrm>
          <a:prstGeom prst="rect">
            <a:avLst/>
          </a:prstGeom>
        </p:spPr>
        <p:txBody>
          <a:bodyPr lIns="0" tIns="0" rIns="0" bIns="0" anchor="ctr" anchorCtr="0"/>
          <a:lstStyle>
            <a:lvl1pPr marL="0" indent="0" algn="l">
              <a:lnSpc>
                <a:spcPct val="100000"/>
              </a:lnSpc>
              <a:buNone/>
              <a:defRPr sz="1000"/>
            </a:lvl1pPr>
            <a:lvl2pPr marL="0" indent="0">
              <a:lnSpc>
                <a:spcPct val="100000"/>
              </a:lnSpc>
              <a:buNone/>
              <a:defRPr sz="1000"/>
            </a:lvl2pPr>
            <a:lvl3pPr marL="0" indent="0">
              <a:lnSpc>
                <a:spcPct val="100000"/>
              </a:lnSpc>
              <a:buNone/>
              <a:defRPr sz="1000"/>
            </a:lvl3pPr>
            <a:lvl4pPr marL="0" indent="0">
              <a:lnSpc>
                <a:spcPct val="100000"/>
              </a:lnSpc>
              <a:buNone/>
              <a:defRPr sz="1000"/>
            </a:lvl4pPr>
            <a:lvl5pPr marL="0" indent="0">
              <a:lnSpc>
                <a:spcPct val="100000"/>
              </a:lnSpc>
              <a:buNone/>
              <a:defRPr sz="1000"/>
            </a:lvl5pPr>
          </a:lstStyle>
          <a:p>
            <a:pPr lvl="0"/>
            <a:r>
              <a:rPr lang="en-US" dirty="0"/>
              <a:t>Country</a:t>
            </a:r>
          </a:p>
        </p:txBody>
      </p:sp>
      <p:sp>
        <p:nvSpPr>
          <p:cNvPr id="82" name="Text Placeholder 5">
            <a:extLst>
              <a:ext uri="{FF2B5EF4-FFF2-40B4-BE49-F238E27FC236}">
                <a16:creationId xmlns:a16="http://schemas.microsoft.com/office/drawing/2014/main" id="{CB00051A-BAB0-6541-BEC3-3BFBF1514E8F}"/>
              </a:ext>
            </a:extLst>
          </p:cNvPr>
          <p:cNvSpPr>
            <a:spLocks noGrp="1"/>
          </p:cNvSpPr>
          <p:nvPr>
            <p:ph type="body" sz="quarter" idx="38" hasCustomPrompt="1"/>
          </p:nvPr>
        </p:nvSpPr>
        <p:spPr>
          <a:xfrm>
            <a:off x="7913463" y="1855082"/>
            <a:ext cx="3243057" cy="266182"/>
          </a:xfrm>
          <a:prstGeom prst="rect">
            <a:avLst/>
          </a:prstGeom>
        </p:spPr>
        <p:txBody>
          <a:bodyPr lIns="0" tIns="0" rIns="0" bIns="0" anchor="b" anchorCtr="0"/>
          <a:lstStyle>
            <a:lvl1pPr marL="0" indent="0" algn="l">
              <a:lnSpc>
                <a:spcPct val="100000"/>
              </a:lnSpc>
              <a:buNone/>
              <a:defRPr sz="1400" b="1" baseline="0">
                <a:solidFill>
                  <a:schemeClr val="tx2"/>
                </a:solidFill>
              </a:defRPr>
            </a:lvl1pPr>
            <a:lvl2pPr marL="0" indent="0">
              <a:lnSpc>
                <a:spcPct val="100000"/>
              </a:lnSpc>
              <a:buNone/>
              <a:defRPr sz="1000"/>
            </a:lvl2pPr>
            <a:lvl3pPr marL="0" indent="0">
              <a:lnSpc>
                <a:spcPct val="100000"/>
              </a:lnSpc>
              <a:buNone/>
              <a:defRPr sz="1000"/>
            </a:lvl3pPr>
            <a:lvl4pPr marL="0" indent="0">
              <a:lnSpc>
                <a:spcPct val="100000"/>
              </a:lnSpc>
              <a:buNone/>
              <a:defRPr sz="1000"/>
            </a:lvl4pPr>
            <a:lvl5pPr marL="0" indent="0">
              <a:lnSpc>
                <a:spcPct val="100000"/>
              </a:lnSpc>
              <a:buNone/>
              <a:defRPr sz="1000"/>
            </a:lvl5pPr>
          </a:lstStyle>
          <a:p>
            <a:pPr lvl="0"/>
            <a:r>
              <a:rPr lang="en-US" dirty="0"/>
              <a:t>Name Surname</a:t>
            </a:r>
          </a:p>
        </p:txBody>
      </p:sp>
      <p:sp>
        <p:nvSpPr>
          <p:cNvPr id="83" name="Text Placeholder 5">
            <a:extLst>
              <a:ext uri="{FF2B5EF4-FFF2-40B4-BE49-F238E27FC236}">
                <a16:creationId xmlns:a16="http://schemas.microsoft.com/office/drawing/2014/main" id="{FEEA327A-3CCE-CF45-A2E6-CF4F99231399}"/>
              </a:ext>
            </a:extLst>
          </p:cNvPr>
          <p:cNvSpPr>
            <a:spLocks noGrp="1"/>
          </p:cNvSpPr>
          <p:nvPr>
            <p:ph type="body" sz="quarter" idx="39" hasCustomPrompt="1"/>
          </p:nvPr>
        </p:nvSpPr>
        <p:spPr>
          <a:xfrm>
            <a:off x="7913463" y="2151657"/>
            <a:ext cx="3243057" cy="192360"/>
          </a:xfrm>
          <a:prstGeom prst="rect">
            <a:avLst/>
          </a:prstGeom>
        </p:spPr>
        <p:txBody>
          <a:bodyPr lIns="0" tIns="0" rIns="0" bIns="0" anchor="ctr" anchorCtr="0"/>
          <a:lstStyle>
            <a:lvl1pPr marL="0" indent="0" algn="l">
              <a:lnSpc>
                <a:spcPct val="100000"/>
              </a:lnSpc>
              <a:buNone/>
              <a:defRPr sz="1000" baseline="0"/>
            </a:lvl1pPr>
            <a:lvl2pPr marL="0" indent="0">
              <a:lnSpc>
                <a:spcPct val="100000"/>
              </a:lnSpc>
              <a:buNone/>
              <a:defRPr sz="1000"/>
            </a:lvl2pPr>
            <a:lvl3pPr marL="0" indent="0">
              <a:lnSpc>
                <a:spcPct val="100000"/>
              </a:lnSpc>
              <a:buNone/>
              <a:defRPr sz="1000"/>
            </a:lvl3pPr>
            <a:lvl4pPr marL="0" indent="0">
              <a:lnSpc>
                <a:spcPct val="100000"/>
              </a:lnSpc>
              <a:buNone/>
              <a:defRPr sz="1000"/>
            </a:lvl4pPr>
            <a:lvl5pPr marL="0" indent="0">
              <a:lnSpc>
                <a:spcPct val="100000"/>
              </a:lnSpc>
              <a:buNone/>
              <a:defRPr sz="1000"/>
            </a:lvl5pPr>
          </a:lstStyle>
          <a:p>
            <a:pPr lvl="0"/>
            <a:r>
              <a:rPr lang="en-US" dirty="0"/>
              <a:t>Job Position</a:t>
            </a:r>
          </a:p>
        </p:txBody>
      </p:sp>
      <p:sp>
        <p:nvSpPr>
          <p:cNvPr id="84" name="Text Placeholder 5">
            <a:extLst>
              <a:ext uri="{FF2B5EF4-FFF2-40B4-BE49-F238E27FC236}">
                <a16:creationId xmlns:a16="http://schemas.microsoft.com/office/drawing/2014/main" id="{F58A8C6C-A686-1449-9862-FE07AD9E9F7F}"/>
              </a:ext>
            </a:extLst>
          </p:cNvPr>
          <p:cNvSpPr>
            <a:spLocks noGrp="1"/>
          </p:cNvSpPr>
          <p:nvPr>
            <p:ph type="body" sz="quarter" idx="40" hasCustomPrompt="1"/>
          </p:nvPr>
        </p:nvSpPr>
        <p:spPr>
          <a:xfrm>
            <a:off x="8158347" y="2680333"/>
            <a:ext cx="2920642" cy="192360"/>
          </a:xfrm>
          <a:prstGeom prst="rect">
            <a:avLst/>
          </a:prstGeom>
        </p:spPr>
        <p:txBody>
          <a:bodyPr lIns="0" tIns="0" rIns="0" bIns="0" anchor="ctr" anchorCtr="0"/>
          <a:lstStyle>
            <a:lvl1pPr marL="0" indent="0" algn="l">
              <a:lnSpc>
                <a:spcPct val="100000"/>
              </a:lnSpc>
              <a:buNone/>
              <a:defRPr sz="1000" baseline="0"/>
            </a:lvl1pPr>
            <a:lvl2pPr marL="0" indent="0">
              <a:lnSpc>
                <a:spcPct val="100000"/>
              </a:lnSpc>
              <a:buNone/>
              <a:defRPr sz="1000"/>
            </a:lvl2pPr>
            <a:lvl3pPr marL="0" indent="0">
              <a:lnSpc>
                <a:spcPct val="100000"/>
              </a:lnSpc>
              <a:buNone/>
              <a:defRPr sz="1000"/>
            </a:lvl3pPr>
            <a:lvl4pPr marL="0" indent="0">
              <a:lnSpc>
                <a:spcPct val="100000"/>
              </a:lnSpc>
              <a:buNone/>
              <a:defRPr sz="1000"/>
            </a:lvl4pPr>
            <a:lvl5pPr marL="0" indent="0">
              <a:lnSpc>
                <a:spcPct val="100000"/>
              </a:lnSpc>
              <a:buNone/>
              <a:defRPr sz="1000"/>
            </a:lvl5pPr>
          </a:lstStyle>
          <a:p>
            <a:pPr lvl="0"/>
            <a:r>
              <a:rPr lang="en-US" dirty="0"/>
              <a:t>Phone number</a:t>
            </a:r>
          </a:p>
        </p:txBody>
      </p:sp>
      <p:sp>
        <p:nvSpPr>
          <p:cNvPr id="85" name="Text Placeholder 5">
            <a:extLst>
              <a:ext uri="{FF2B5EF4-FFF2-40B4-BE49-F238E27FC236}">
                <a16:creationId xmlns:a16="http://schemas.microsoft.com/office/drawing/2014/main" id="{43108A9A-1C9A-8844-BAFE-675F209323F2}"/>
              </a:ext>
            </a:extLst>
          </p:cNvPr>
          <p:cNvSpPr>
            <a:spLocks noGrp="1"/>
          </p:cNvSpPr>
          <p:nvPr>
            <p:ph type="body" sz="quarter" idx="41" hasCustomPrompt="1"/>
          </p:nvPr>
        </p:nvSpPr>
        <p:spPr>
          <a:xfrm>
            <a:off x="8158347" y="2963140"/>
            <a:ext cx="2920642" cy="192360"/>
          </a:xfrm>
          <a:prstGeom prst="rect">
            <a:avLst/>
          </a:prstGeom>
        </p:spPr>
        <p:txBody>
          <a:bodyPr lIns="0" tIns="0" rIns="0" bIns="0" anchor="ctr" anchorCtr="0"/>
          <a:lstStyle>
            <a:lvl1pPr marL="0" indent="0" algn="l">
              <a:lnSpc>
                <a:spcPct val="100000"/>
              </a:lnSpc>
              <a:buNone/>
              <a:defRPr sz="1000" baseline="0"/>
            </a:lvl1pPr>
            <a:lvl2pPr marL="0" indent="0">
              <a:lnSpc>
                <a:spcPct val="100000"/>
              </a:lnSpc>
              <a:buNone/>
              <a:defRPr sz="1000"/>
            </a:lvl2pPr>
            <a:lvl3pPr marL="0" indent="0">
              <a:lnSpc>
                <a:spcPct val="100000"/>
              </a:lnSpc>
              <a:buNone/>
              <a:defRPr sz="1000"/>
            </a:lvl3pPr>
            <a:lvl4pPr marL="0" indent="0">
              <a:lnSpc>
                <a:spcPct val="100000"/>
              </a:lnSpc>
              <a:buNone/>
              <a:defRPr sz="1000"/>
            </a:lvl4pPr>
            <a:lvl5pPr marL="0" indent="0">
              <a:lnSpc>
                <a:spcPct val="100000"/>
              </a:lnSpc>
              <a:buNone/>
              <a:defRPr sz="1000"/>
            </a:lvl5pPr>
          </a:lstStyle>
          <a:p>
            <a:pPr lvl="0"/>
            <a:r>
              <a:rPr lang="en-US" dirty="0"/>
              <a:t>Email address</a:t>
            </a:r>
          </a:p>
        </p:txBody>
      </p:sp>
      <p:sp>
        <p:nvSpPr>
          <p:cNvPr id="33" name="Date Placeholder 27">
            <a:extLst>
              <a:ext uri="{FF2B5EF4-FFF2-40B4-BE49-F238E27FC236}">
                <a16:creationId xmlns:a16="http://schemas.microsoft.com/office/drawing/2014/main" id="{8787F161-B03C-B948-AEB2-3C95114923D8}"/>
              </a:ext>
            </a:extLst>
          </p:cNvPr>
          <p:cNvSpPr>
            <a:spLocks noGrp="1"/>
          </p:cNvSpPr>
          <p:nvPr>
            <p:ph type="dt" sz="half" idx="2"/>
          </p:nvPr>
        </p:nvSpPr>
        <p:spPr>
          <a:xfrm>
            <a:off x="192088" y="6461671"/>
            <a:ext cx="761512" cy="133790"/>
          </a:xfrm>
          <a:prstGeom prst="rect">
            <a:avLst/>
          </a:prstGeom>
        </p:spPr>
        <p:txBody>
          <a:bodyPr vert="horz" wrap="none" lIns="0" tIns="0" rIns="0" bIns="0" rtlCol="0" anchor="b" anchorCtr="0"/>
          <a:lstStyle>
            <a:lvl1pPr algn="r">
              <a:defRPr sz="800">
                <a:solidFill>
                  <a:schemeClr val="tx1"/>
                </a:solidFill>
              </a:defRPr>
            </a:lvl1pPr>
          </a:lstStyle>
          <a:p>
            <a:fld id="{85D48870-A1DA-403E-B305-4A859115FF99}" type="datetime5">
              <a:rPr lang="en-US" smtClean="0"/>
              <a:t>25-Jan-22</a:t>
            </a:fld>
            <a:endParaRPr lang="en-US" dirty="0"/>
          </a:p>
        </p:txBody>
      </p:sp>
      <p:sp>
        <p:nvSpPr>
          <p:cNvPr id="34" name="Footer Placeholder 28">
            <a:extLst>
              <a:ext uri="{FF2B5EF4-FFF2-40B4-BE49-F238E27FC236}">
                <a16:creationId xmlns:a16="http://schemas.microsoft.com/office/drawing/2014/main" id="{63A87B0D-73D6-4144-9E7C-5F556541A371}"/>
              </a:ext>
            </a:extLst>
          </p:cNvPr>
          <p:cNvSpPr>
            <a:spLocks noGrp="1"/>
          </p:cNvSpPr>
          <p:nvPr>
            <p:ph type="ftr" sz="quarter" idx="3"/>
          </p:nvPr>
        </p:nvSpPr>
        <p:spPr>
          <a:xfrm>
            <a:off x="1076400" y="6461671"/>
            <a:ext cx="8162717" cy="133790"/>
          </a:xfrm>
          <a:prstGeom prst="rect">
            <a:avLst/>
          </a:prstGeom>
        </p:spPr>
        <p:txBody>
          <a:bodyPr vert="horz" lIns="0" tIns="0" rIns="0" bIns="0" rtlCol="0" anchor="b" anchorCtr="0"/>
          <a:lstStyle>
            <a:lvl1pPr marL="144000" indent="-144000" algn="l">
              <a:buClr>
                <a:schemeClr val="tx2"/>
              </a:buClr>
              <a:buFont typeface="Wingdings" panose="05000000000000000000" pitchFamily="2" charset="2"/>
              <a:buChar char="§"/>
              <a:defRPr sz="800">
                <a:solidFill>
                  <a:schemeClr val="tx1"/>
                </a:solidFill>
              </a:defRPr>
            </a:lvl1pPr>
          </a:lstStyle>
          <a:p>
            <a:r>
              <a:rPr lang="en-US" dirty="0"/>
              <a:t>Title of presentation (Insert / Header &amp; Footer / Apply to All)</a:t>
            </a:r>
          </a:p>
        </p:txBody>
      </p:sp>
      <p:sp>
        <p:nvSpPr>
          <p:cNvPr id="35" name="Slide Number Placeholder 29">
            <a:extLst>
              <a:ext uri="{FF2B5EF4-FFF2-40B4-BE49-F238E27FC236}">
                <a16:creationId xmlns:a16="http://schemas.microsoft.com/office/drawing/2014/main" id="{C2E44692-2BB6-4C4E-A8A8-FC71141EC5CF}"/>
              </a:ext>
            </a:extLst>
          </p:cNvPr>
          <p:cNvSpPr>
            <a:spLocks noGrp="1"/>
          </p:cNvSpPr>
          <p:nvPr>
            <p:ph type="sldNum" sz="quarter" idx="4"/>
          </p:nvPr>
        </p:nvSpPr>
        <p:spPr>
          <a:xfrm>
            <a:off x="11186669" y="6461671"/>
            <a:ext cx="648000" cy="133790"/>
          </a:xfrm>
          <a:prstGeom prst="rect">
            <a:avLst/>
          </a:prstGeom>
        </p:spPr>
        <p:txBody>
          <a:bodyPr vert="horz" lIns="0" tIns="0" rIns="0" bIns="0" rtlCol="0" anchor="b" anchorCtr="0"/>
          <a:lstStyle>
            <a:lvl1pPr algn="r">
              <a:defRPr sz="800">
                <a:solidFill>
                  <a:schemeClr val="tx1"/>
                </a:solidFill>
              </a:defRPr>
            </a:lvl1pPr>
          </a:lstStyle>
          <a:p>
            <a:fld id="{5F3E29E4-0979-4FCA-B4C5-5FC6044C982A}" type="slidenum">
              <a:rPr lang="en-US" smtClean="0"/>
              <a:pPr/>
              <a:t>‹#›</a:t>
            </a:fld>
            <a:endParaRPr lang="en-US" dirty="0"/>
          </a:p>
        </p:txBody>
      </p:sp>
      <p:sp>
        <p:nvSpPr>
          <p:cNvPr id="36" name="Text Placeholder 34">
            <a:extLst>
              <a:ext uri="{FF2B5EF4-FFF2-40B4-BE49-F238E27FC236}">
                <a16:creationId xmlns:a16="http://schemas.microsoft.com/office/drawing/2014/main" id="{FFE34E38-7866-401C-8D15-A8CD1228836D}"/>
              </a:ext>
            </a:extLst>
          </p:cNvPr>
          <p:cNvSpPr>
            <a:spLocks noGrp="1"/>
          </p:cNvSpPr>
          <p:nvPr>
            <p:ph type="body" sz="quarter" idx="24" hasCustomPrompt="1"/>
          </p:nvPr>
        </p:nvSpPr>
        <p:spPr>
          <a:xfrm>
            <a:off x="2485713" y="3681413"/>
            <a:ext cx="3240000" cy="2087561"/>
          </a:xfrm>
          <a:prstGeom prst="rect">
            <a:avLst/>
          </a:prstGeom>
        </p:spPr>
        <p:txBody>
          <a:bodyPr/>
          <a:lstStyle>
            <a:lvl1pPr>
              <a:defRPr sz="1400" baseline="0"/>
            </a:lvl1pPr>
            <a:lvl2pPr>
              <a:defRPr sz="1400"/>
            </a:lvl2pPr>
            <a:lvl3pPr>
              <a:defRPr sz="1400"/>
            </a:lvl3pPr>
            <a:lvl4pPr>
              <a:defRPr sz="1400"/>
            </a:lvl4pPr>
            <a:lvl5pPr>
              <a:defRPr sz="1400"/>
            </a:lvl5pPr>
          </a:lstStyle>
          <a:p>
            <a:pPr lvl="0"/>
            <a:r>
              <a:rPr lang="en-US" dirty="0"/>
              <a:t>Additional information (if needed)</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8" name="Text Placeholder 34">
            <a:extLst>
              <a:ext uri="{FF2B5EF4-FFF2-40B4-BE49-F238E27FC236}">
                <a16:creationId xmlns:a16="http://schemas.microsoft.com/office/drawing/2014/main" id="{0AEBFCD3-9C5D-46F6-A7E3-DECBC139C253}"/>
              </a:ext>
            </a:extLst>
          </p:cNvPr>
          <p:cNvSpPr>
            <a:spLocks noGrp="1"/>
          </p:cNvSpPr>
          <p:nvPr>
            <p:ph type="body" sz="quarter" idx="42" hasCustomPrompt="1"/>
          </p:nvPr>
        </p:nvSpPr>
        <p:spPr>
          <a:xfrm>
            <a:off x="7913463" y="3681413"/>
            <a:ext cx="3240000" cy="2087561"/>
          </a:xfrm>
          <a:prstGeom prst="rect">
            <a:avLst/>
          </a:prstGeom>
        </p:spPr>
        <p:txBody>
          <a:bodyPr/>
          <a:lstStyle>
            <a:lvl1pPr>
              <a:defRPr sz="1400" baseline="0"/>
            </a:lvl1pPr>
            <a:lvl2pPr>
              <a:defRPr sz="1400"/>
            </a:lvl2pPr>
            <a:lvl3pPr>
              <a:defRPr sz="1400"/>
            </a:lvl3pPr>
            <a:lvl4pPr>
              <a:defRPr sz="1400"/>
            </a:lvl4pPr>
            <a:lvl5pPr>
              <a:defRPr sz="1400"/>
            </a:lvl5pPr>
          </a:lstStyle>
          <a:p>
            <a:pPr lvl="0"/>
            <a:r>
              <a:rPr lang="en-US" dirty="0"/>
              <a:t>Additional information (if needed)</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070711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ree contac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75061" y="288922"/>
            <a:ext cx="7910158" cy="648000"/>
          </a:xfrm>
          <a:prstGeom prst="rect">
            <a:avLst/>
          </a:prstGeom>
        </p:spPr>
        <p:txBody>
          <a:bodyPr/>
          <a:lstStyle>
            <a:lvl1pPr>
              <a:defRPr/>
            </a:lvl1pPr>
          </a:lstStyle>
          <a:p>
            <a:r>
              <a:rPr lang="en-US" dirty="0"/>
              <a:t>Click to add contact title</a:t>
            </a:r>
          </a:p>
        </p:txBody>
      </p:sp>
      <p:sp>
        <p:nvSpPr>
          <p:cNvPr id="7" name="Subtitle 2"/>
          <p:cNvSpPr>
            <a:spLocks noGrp="1"/>
          </p:cNvSpPr>
          <p:nvPr>
            <p:ph type="subTitle" idx="13" hasCustomPrompt="1"/>
          </p:nvPr>
        </p:nvSpPr>
        <p:spPr>
          <a:xfrm>
            <a:off x="1075061" y="964671"/>
            <a:ext cx="7910158" cy="490042"/>
          </a:xfrm>
          <a:prstGeom prst="rect">
            <a:avLst/>
          </a:prstGeom>
        </p:spPr>
        <p:txBody>
          <a:bodyPr wrap="none"/>
          <a:lstStyle>
            <a:lvl1pPr marL="0" indent="0" algn="l">
              <a:spcBef>
                <a:spcPts val="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grpSp>
        <p:nvGrpSpPr>
          <p:cNvPr id="87" name="Gruppieren 80">
            <a:extLst>
              <a:ext uri="{FF2B5EF4-FFF2-40B4-BE49-F238E27FC236}">
                <a16:creationId xmlns:a16="http://schemas.microsoft.com/office/drawing/2014/main" id="{6292F76D-7102-0C43-A80A-A69DD7EE6608}"/>
              </a:ext>
            </a:extLst>
          </p:cNvPr>
          <p:cNvGrpSpPr/>
          <p:nvPr userDrawn="1"/>
        </p:nvGrpSpPr>
        <p:grpSpPr>
          <a:xfrm>
            <a:off x="2485714" y="2703064"/>
            <a:ext cx="171180" cy="171180"/>
            <a:chOff x="3392092" y="1841122"/>
            <a:chExt cx="646508" cy="646508"/>
          </a:xfrm>
        </p:grpSpPr>
        <p:sp>
          <p:nvSpPr>
            <p:cNvPr id="88" name="Rechteck 14">
              <a:extLst>
                <a:ext uri="{FF2B5EF4-FFF2-40B4-BE49-F238E27FC236}">
                  <a16:creationId xmlns:a16="http://schemas.microsoft.com/office/drawing/2014/main" id="{A83A56A4-6DA3-AF45-9607-6BC937D33AE3}"/>
                </a:ext>
              </a:extLst>
            </p:cNvPr>
            <p:cNvSpPr>
              <a:spLocks noChangeAspect="1"/>
            </p:cNvSpPr>
            <p:nvPr/>
          </p:nvSpPr>
          <p:spPr bwMode="gray">
            <a:xfrm>
              <a:off x="3392092" y="1841122"/>
              <a:ext cx="646508" cy="646508"/>
            </a:xfrm>
            <a:prstGeom prst="rect">
              <a:avLst/>
            </a:prstGeom>
            <a:solidFill>
              <a:srgbClr val="E55A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pPr>
              <a:endParaRPr lang="en-US" sz="1000" dirty="0">
                <a:solidFill>
                  <a:schemeClr val="tx1"/>
                </a:solidFill>
                <a:latin typeface="Arial" pitchFamily="34" charset="0"/>
                <a:cs typeface="Arial" pitchFamily="34" charset="0"/>
              </a:endParaRPr>
            </a:p>
          </p:txBody>
        </p:sp>
        <p:sp>
          <p:nvSpPr>
            <p:cNvPr id="89" name="Freeform 67">
              <a:extLst>
                <a:ext uri="{FF2B5EF4-FFF2-40B4-BE49-F238E27FC236}">
                  <a16:creationId xmlns:a16="http://schemas.microsoft.com/office/drawing/2014/main" id="{EC37661D-98D1-B54B-80CA-8B53736F2849}"/>
                </a:ext>
              </a:extLst>
            </p:cNvPr>
            <p:cNvSpPr>
              <a:spLocks noChangeAspect="1"/>
            </p:cNvSpPr>
            <p:nvPr/>
          </p:nvSpPr>
          <p:spPr bwMode="auto">
            <a:xfrm>
              <a:off x="3546638" y="1970424"/>
              <a:ext cx="337415" cy="387905"/>
            </a:xfrm>
            <a:custGeom>
              <a:avLst/>
              <a:gdLst>
                <a:gd name="T0" fmla="*/ 573 w 1624"/>
                <a:gd name="T1" fmla="*/ 1257 h 1867"/>
                <a:gd name="T2" fmla="*/ 662 w 1624"/>
                <a:gd name="T3" fmla="*/ 1288 h 1867"/>
                <a:gd name="T4" fmla="*/ 938 w 1624"/>
                <a:gd name="T5" fmla="*/ 1051 h 1867"/>
                <a:gd name="T6" fmla="*/ 1106 w 1624"/>
                <a:gd name="T7" fmla="*/ 731 h 1867"/>
                <a:gd name="T8" fmla="*/ 1059 w 1624"/>
                <a:gd name="T9" fmla="*/ 645 h 1867"/>
                <a:gd name="T10" fmla="*/ 1001 w 1624"/>
                <a:gd name="T11" fmla="*/ 613 h 1867"/>
                <a:gd name="T12" fmla="*/ 924 w 1624"/>
                <a:gd name="T13" fmla="*/ 432 h 1867"/>
                <a:gd name="T14" fmla="*/ 1114 w 1624"/>
                <a:gd name="T15" fmla="*/ 81 h 1867"/>
                <a:gd name="T16" fmla="*/ 1287 w 1624"/>
                <a:gd name="T17" fmla="*/ 35 h 1867"/>
                <a:gd name="T18" fmla="*/ 1350 w 1624"/>
                <a:gd name="T19" fmla="*/ 69 h 1867"/>
                <a:gd name="T20" fmla="*/ 1527 w 1624"/>
                <a:gd name="T21" fmla="*/ 235 h 1867"/>
                <a:gd name="T22" fmla="*/ 1583 w 1624"/>
                <a:gd name="T23" fmla="*/ 555 h 1867"/>
                <a:gd name="T24" fmla="*/ 1172 w 1624"/>
                <a:gd name="T25" fmla="*/ 1253 h 1867"/>
                <a:gd name="T26" fmla="*/ 586 w 1624"/>
                <a:gd name="T27" fmla="*/ 1803 h 1867"/>
                <a:gd name="T28" fmla="*/ 269 w 1624"/>
                <a:gd name="T29" fmla="*/ 1807 h 1867"/>
                <a:gd name="T30" fmla="*/ 33 w 1624"/>
                <a:gd name="T31" fmla="*/ 1602 h 1867"/>
                <a:gd name="T32" fmla="*/ 2 w 1624"/>
                <a:gd name="T33" fmla="*/ 1508 h 1867"/>
                <a:gd name="T34" fmla="*/ 45 w 1624"/>
                <a:gd name="T35" fmla="*/ 1421 h 1867"/>
                <a:gd name="T36" fmla="*/ 346 w 1624"/>
                <a:gd name="T37" fmla="*/ 1158 h 1867"/>
                <a:gd name="T38" fmla="*/ 448 w 1624"/>
                <a:gd name="T39" fmla="*/ 1145 h 1867"/>
                <a:gd name="T40" fmla="*/ 573 w 1624"/>
                <a:gd name="T41" fmla="*/ 1257 h 1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24" h="1867">
                  <a:moveTo>
                    <a:pt x="573" y="1257"/>
                  </a:moveTo>
                  <a:cubicBezTo>
                    <a:pt x="592" y="1282"/>
                    <a:pt x="630" y="1303"/>
                    <a:pt x="662" y="1288"/>
                  </a:cubicBezTo>
                  <a:cubicBezTo>
                    <a:pt x="753" y="1245"/>
                    <a:pt x="854" y="1156"/>
                    <a:pt x="938" y="1051"/>
                  </a:cubicBezTo>
                  <a:cubicBezTo>
                    <a:pt x="1020" y="948"/>
                    <a:pt x="1084" y="831"/>
                    <a:pt x="1106" y="731"/>
                  </a:cubicBezTo>
                  <a:cubicBezTo>
                    <a:pt x="1113" y="696"/>
                    <a:pt x="1089" y="661"/>
                    <a:pt x="1059" y="645"/>
                  </a:cubicBezTo>
                  <a:cubicBezTo>
                    <a:pt x="1001" y="613"/>
                    <a:pt x="1001" y="613"/>
                    <a:pt x="1001" y="613"/>
                  </a:cubicBezTo>
                  <a:cubicBezTo>
                    <a:pt x="942" y="580"/>
                    <a:pt x="888" y="499"/>
                    <a:pt x="924" y="432"/>
                  </a:cubicBezTo>
                  <a:cubicBezTo>
                    <a:pt x="1114" y="81"/>
                    <a:pt x="1114" y="81"/>
                    <a:pt x="1114" y="81"/>
                  </a:cubicBezTo>
                  <a:cubicBezTo>
                    <a:pt x="1150" y="16"/>
                    <a:pt x="1224" y="0"/>
                    <a:pt x="1287" y="35"/>
                  </a:cubicBezTo>
                  <a:cubicBezTo>
                    <a:pt x="1350" y="69"/>
                    <a:pt x="1350" y="69"/>
                    <a:pt x="1350" y="69"/>
                  </a:cubicBezTo>
                  <a:cubicBezTo>
                    <a:pt x="1415" y="105"/>
                    <a:pt x="1479" y="165"/>
                    <a:pt x="1527" y="235"/>
                  </a:cubicBezTo>
                  <a:cubicBezTo>
                    <a:pt x="1593" y="332"/>
                    <a:pt x="1624" y="442"/>
                    <a:pt x="1583" y="555"/>
                  </a:cubicBezTo>
                  <a:cubicBezTo>
                    <a:pt x="1500" y="781"/>
                    <a:pt x="1351" y="1030"/>
                    <a:pt x="1172" y="1253"/>
                  </a:cubicBezTo>
                  <a:cubicBezTo>
                    <a:pt x="994" y="1477"/>
                    <a:pt x="786" y="1676"/>
                    <a:pt x="586" y="1803"/>
                  </a:cubicBezTo>
                  <a:cubicBezTo>
                    <a:pt x="486" y="1867"/>
                    <a:pt x="375" y="1856"/>
                    <a:pt x="269" y="1807"/>
                  </a:cubicBezTo>
                  <a:cubicBezTo>
                    <a:pt x="157" y="1755"/>
                    <a:pt x="106" y="1695"/>
                    <a:pt x="33" y="1602"/>
                  </a:cubicBezTo>
                  <a:cubicBezTo>
                    <a:pt x="11" y="1573"/>
                    <a:pt x="0" y="1540"/>
                    <a:pt x="2" y="1508"/>
                  </a:cubicBezTo>
                  <a:cubicBezTo>
                    <a:pt x="4" y="1475"/>
                    <a:pt x="18" y="1444"/>
                    <a:pt x="45" y="1421"/>
                  </a:cubicBezTo>
                  <a:cubicBezTo>
                    <a:pt x="70" y="1399"/>
                    <a:pt x="346" y="1158"/>
                    <a:pt x="346" y="1158"/>
                  </a:cubicBezTo>
                  <a:cubicBezTo>
                    <a:pt x="376" y="1134"/>
                    <a:pt x="413" y="1133"/>
                    <a:pt x="448" y="1145"/>
                  </a:cubicBezTo>
                  <a:cubicBezTo>
                    <a:pt x="510" y="1166"/>
                    <a:pt x="536" y="1210"/>
                    <a:pt x="573" y="125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351" dirty="0"/>
            </a:p>
          </p:txBody>
        </p:sp>
      </p:grpSp>
      <p:grpSp>
        <p:nvGrpSpPr>
          <p:cNvPr id="90" name="Group 3">
            <a:extLst>
              <a:ext uri="{FF2B5EF4-FFF2-40B4-BE49-F238E27FC236}">
                <a16:creationId xmlns:a16="http://schemas.microsoft.com/office/drawing/2014/main" id="{0CA7AE11-152A-8F4D-B2C3-2F97732A7087}"/>
              </a:ext>
            </a:extLst>
          </p:cNvPr>
          <p:cNvGrpSpPr>
            <a:grpSpLocks noChangeAspect="1"/>
          </p:cNvGrpSpPr>
          <p:nvPr userDrawn="1">
            <p:custDataLst>
              <p:tags r:id="rId1"/>
            </p:custDataLst>
          </p:nvPr>
        </p:nvGrpSpPr>
        <p:grpSpPr>
          <a:xfrm>
            <a:off x="2485715" y="2987952"/>
            <a:ext cx="171180" cy="171180"/>
            <a:chOff x="328396" y="5313940"/>
            <a:chExt cx="720000" cy="720000"/>
          </a:xfrm>
        </p:grpSpPr>
        <p:sp>
          <p:nvSpPr>
            <p:cNvPr id="91" name="Rectangle 4">
              <a:extLst>
                <a:ext uri="{FF2B5EF4-FFF2-40B4-BE49-F238E27FC236}">
                  <a16:creationId xmlns:a16="http://schemas.microsoft.com/office/drawing/2014/main" id="{D881FAC0-A2B7-6A49-AE37-2A806B6EBE97}"/>
                </a:ext>
              </a:extLst>
            </p:cNvPr>
            <p:cNvSpPr/>
            <p:nvPr/>
          </p:nvSpPr>
          <p:spPr bwMode="gray">
            <a:xfrm>
              <a:off x="328396" y="5313940"/>
              <a:ext cx="720000" cy="720000"/>
            </a:xfrm>
            <a:prstGeom prst="rect">
              <a:avLst/>
            </a:prstGeom>
            <a:solidFill>
              <a:srgbClr val="E55A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pPr>
              <a:endParaRPr lang="en-US" sz="1000" dirty="0">
                <a:solidFill>
                  <a:schemeClr val="tx1"/>
                </a:solidFill>
                <a:latin typeface="Arial" pitchFamily="34" charset="0"/>
                <a:cs typeface="Arial" pitchFamily="34" charset="0"/>
              </a:endParaRPr>
            </a:p>
          </p:txBody>
        </p:sp>
        <p:sp>
          <p:nvSpPr>
            <p:cNvPr id="92" name="Freeform 76">
              <a:extLst>
                <a:ext uri="{FF2B5EF4-FFF2-40B4-BE49-F238E27FC236}">
                  <a16:creationId xmlns:a16="http://schemas.microsoft.com/office/drawing/2014/main" id="{E9F7E1EE-79A4-CC4D-A050-87C6552A487C}"/>
                </a:ext>
              </a:extLst>
            </p:cNvPr>
            <p:cNvSpPr>
              <a:spLocks noChangeAspect="1" noEditPoints="1"/>
            </p:cNvSpPr>
            <p:nvPr/>
          </p:nvSpPr>
          <p:spPr bwMode="auto">
            <a:xfrm>
              <a:off x="456202" y="5509222"/>
              <a:ext cx="504000" cy="329436"/>
            </a:xfrm>
            <a:custGeom>
              <a:avLst/>
              <a:gdLst>
                <a:gd name="T0" fmla="*/ 0 w 2080"/>
                <a:gd name="T1" fmla="*/ 65 h 1360"/>
                <a:gd name="T2" fmla="*/ 0 w 2080"/>
                <a:gd name="T3" fmla="*/ 0 h 1360"/>
                <a:gd name="T4" fmla="*/ 2080 w 2080"/>
                <a:gd name="T5" fmla="*/ 0 h 1360"/>
                <a:gd name="T6" fmla="*/ 2080 w 2080"/>
                <a:gd name="T7" fmla="*/ 65 h 1360"/>
                <a:gd name="T8" fmla="*/ 1089 w 2080"/>
                <a:gd name="T9" fmla="*/ 862 h 1360"/>
                <a:gd name="T10" fmla="*/ 991 w 2080"/>
                <a:gd name="T11" fmla="*/ 862 h 1360"/>
                <a:gd name="T12" fmla="*/ 0 w 2080"/>
                <a:gd name="T13" fmla="*/ 65 h 1360"/>
                <a:gd name="T14" fmla="*/ 1139 w 2080"/>
                <a:gd name="T15" fmla="*/ 924 h 1360"/>
                <a:gd name="T16" fmla="*/ 1282 w 2080"/>
                <a:gd name="T17" fmla="*/ 810 h 1360"/>
                <a:gd name="T18" fmla="*/ 2076 w 2080"/>
                <a:gd name="T19" fmla="*/ 1360 h 1360"/>
                <a:gd name="T20" fmla="*/ 4 w 2080"/>
                <a:gd name="T21" fmla="*/ 1360 h 1360"/>
                <a:gd name="T22" fmla="*/ 798 w 2080"/>
                <a:gd name="T23" fmla="*/ 810 h 1360"/>
                <a:gd name="T24" fmla="*/ 941 w 2080"/>
                <a:gd name="T25" fmla="*/ 924 h 1360"/>
                <a:gd name="T26" fmla="*/ 1139 w 2080"/>
                <a:gd name="T27" fmla="*/ 924 h 1360"/>
                <a:gd name="T28" fmla="*/ 2 w 2080"/>
                <a:gd name="T29" fmla="*/ 137 h 1360"/>
                <a:gd name="T30" fmla="*/ 42 w 2080"/>
                <a:gd name="T31" fmla="*/ 201 h 1360"/>
                <a:gd name="T32" fmla="*/ 734 w 2080"/>
                <a:gd name="T33" fmla="*/ 758 h 1360"/>
                <a:gd name="T34" fmla="*/ 0 w 2080"/>
                <a:gd name="T35" fmla="*/ 1266 h 1360"/>
                <a:gd name="T36" fmla="*/ 0 w 2080"/>
                <a:gd name="T37" fmla="*/ 135 h 1360"/>
                <a:gd name="T38" fmla="*/ 2 w 2080"/>
                <a:gd name="T39" fmla="*/ 137 h 1360"/>
                <a:gd name="T40" fmla="*/ 2080 w 2080"/>
                <a:gd name="T41" fmla="*/ 136 h 1360"/>
                <a:gd name="T42" fmla="*/ 2080 w 2080"/>
                <a:gd name="T43" fmla="*/ 1265 h 1360"/>
                <a:gd name="T44" fmla="*/ 1346 w 2080"/>
                <a:gd name="T45" fmla="*/ 758 h 1360"/>
                <a:gd name="T46" fmla="*/ 2038 w 2080"/>
                <a:gd name="T47" fmla="*/ 201 h 1360"/>
                <a:gd name="T48" fmla="*/ 2080 w 2080"/>
                <a:gd name="T49" fmla="*/ 136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80" h="1360">
                  <a:moveTo>
                    <a:pt x="0" y="65"/>
                  </a:moveTo>
                  <a:cubicBezTo>
                    <a:pt x="0" y="0"/>
                    <a:pt x="0" y="0"/>
                    <a:pt x="0" y="0"/>
                  </a:cubicBezTo>
                  <a:cubicBezTo>
                    <a:pt x="2080" y="0"/>
                    <a:pt x="2080" y="0"/>
                    <a:pt x="2080" y="0"/>
                  </a:cubicBezTo>
                  <a:cubicBezTo>
                    <a:pt x="2080" y="65"/>
                    <a:pt x="2080" y="65"/>
                    <a:pt x="2080" y="65"/>
                  </a:cubicBezTo>
                  <a:cubicBezTo>
                    <a:pt x="1089" y="862"/>
                    <a:pt x="1089" y="862"/>
                    <a:pt x="1089" y="862"/>
                  </a:cubicBezTo>
                  <a:cubicBezTo>
                    <a:pt x="1060" y="886"/>
                    <a:pt x="1020" y="886"/>
                    <a:pt x="991" y="862"/>
                  </a:cubicBezTo>
                  <a:lnTo>
                    <a:pt x="0" y="65"/>
                  </a:lnTo>
                  <a:close/>
                  <a:moveTo>
                    <a:pt x="1139" y="924"/>
                  </a:moveTo>
                  <a:cubicBezTo>
                    <a:pt x="1282" y="810"/>
                    <a:pt x="1282" y="810"/>
                    <a:pt x="1282" y="810"/>
                  </a:cubicBezTo>
                  <a:cubicBezTo>
                    <a:pt x="2076" y="1360"/>
                    <a:pt x="2076" y="1360"/>
                    <a:pt x="2076" y="1360"/>
                  </a:cubicBezTo>
                  <a:cubicBezTo>
                    <a:pt x="4" y="1360"/>
                    <a:pt x="4" y="1360"/>
                    <a:pt x="4" y="1360"/>
                  </a:cubicBezTo>
                  <a:cubicBezTo>
                    <a:pt x="798" y="810"/>
                    <a:pt x="798" y="810"/>
                    <a:pt x="798" y="810"/>
                  </a:cubicBezTo>
                  <a:cubicBezTo>
                    <a:pt x="941" y="924"/>
                    <a:pt x="941" y="924"/>
                    <a:pt x="941" y="924"/>
                  </a:cubicBezTo>
                  <a:cubicBezTo>
                    <a:pt x="1000" y="972"/>
                    <a:pt x="1080" y="972"/>
                    <a:pt x="1139" y="924"/>
                  </a:cubicBezTo>
                  <a:close/>
                  <a:moveTo>
                    <a:pt x="2" y="137"/>
                  </a:moveTo>
                  <a:cubicBezTo>
                    <a:pt x="8" y="163"/>
                    <a:pt x="22" y="185"/>
                    <a:pt x="42" y="201"/>
                  </a:cubicBezTo>
                  <a:cubicBezTo>
                    <a:pt x="734" y="758"/>
                    <a:pt x="734" y="758"/>
                    <a:pt x="734" y="758"/>
                  </a:cubicBezTo>
                  <a:cubicBezTo>
                    <a:pt x="0" y="1266"/>
                    <a:pt x="0" y="1266"/>
                    <a:pt x="0" y="1266"/>
                  </a:cubicBezTo>
                  <a:cubicBezTo>
                    <a:pt x="0" y="135"/>
                    <a:pt x="0" y="135"/>
                    <a:pt x="0" y="135"/>
                  </a:cubicBezTo>
                  <a:lnTo>
                    <a:pt x="2" y="137"/>
                  </a:lnTo>
                  <a:close/>
                  <a:moveTo>
                    <a:pt x="2080" y="136"/>
                  </a:moveTo>
                  <a:cubicBezTo>
                    <a:pt x="2080" y="1265"/>
                    <a:pt x="2080" y="1265"/>
                    <a:pt x="2080" y="1265"/>
                  </a:cubicBezTo>
                  <a:cubicBezTo>
                    <a:pt x="1346" y="758"/>
                    <a:pt x="1346" y="758"/>
                    <a:pt x="1346" y="758"/>
                  </a:cubicBezTo>
                  <a:cubicBezTo>
                    <a:pt x="2038" y="201"/>
                    <a:pt x="2038" y="201"/>
                    <a:pt x="2038" y="201"/>
                  </a:cubicBezTo>
                  <a:cubicBezTo>
                    <a:pt x="2060" y="182"/>
                    <a:pt x="2072" y="162"/>
                    <a:pt x="2080" y="13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000" dirty="0"/>
            </a:p>
          </p:txBody>
        </p:sp>
      </p:grpSp>
      <p:cxnSp>
        <p:nvCxnSpPr>
          <p:cNvPr id="93" name="Straight Connector 92">
            <a:extLst>
              <a:ext uri="{FF2B5EF4-FFF2-40B4-BE49-F238E27FC236}">
                <a16:creationId xmlns:a16="http://schemas.microsoft.com/office/drawing/2014/main" id="{09F86B62-C7BA-CA45-9152-5A6451DA6A3C}"/>
              </a:ext>
            </a:extLst>
          </p:cNvPr>
          <p:cNvCxnSpPr>
            <a:cxnSpLocks/>
          </p:cNvCxnSpPr>
          <p:nvPr userDrawn="1"/>
        </p:nvCxnSpPr>
        <p:spPr>
          <a:xfrm>
            <a:off x="1087374" y="3511263"/>
            <a:ext cx="4663431" cy="0"/>
          </a:xfrm>
          <a:prstGeom prst="line">
            <a:avLst/>
          </a:prstGeom>
          <a:ln w="6350">
            <a:solidFill>
              <a:schemeClr val="tx2"/>
            </a:solidFill>
            <a:prstDash val="solid"/>
          </a:ln>
        </p:spPr>
        <p:style>
          <a:lnRef idx="1">
            <a:schemeClr val="accent1"/>
          </a:lnRef>
          <a:fillRef idx="0">
            <a:schemeClr val="accent1"/>
          </a:fillRef>
          <a:effectRef idx="0">
            <a:schemeClr val="accent1"/>
          </a:effectRef>
          <a:fontRef idx="minor">
            <a:schemeClr val="tx1"/>
          </a:fontRef>
        </p:style>
      </p:cxnSp>
      <p:sp>
        <p:nvSpPr>
          <p:cNvPr id="94" name="Picture Placeholder 3">
            <a:extLst>
              <a:ext uri="{FF2B5EF4-FFF2-40B4-BE49-F238E27FC236}">
                <a16:creationId xmlns:a16="http://schemas.microsoft.com/office/drawing/2014/main" id="{96D1107F-3E3A-3C4B-8256-95C871BFFA2C}"/>
              </a:ext>
            </a:extLst>
          </p:cNvPr>
          <p:cNvSpPr>
            <a:spLocks noGrp="1"/>
          </p:cNvSpPr>
          <p:nvPr>
            <p:ph type="pic" sz="quarter" idx="17" hasCustomPrompt="1"/>
          </p:nvPr>
        </p:nvSpPr>
        <p:spPr>
          <a:xfrm>
            <a:off x="1071563" y="1643729"/>
            <a:ext cx="1188677" cy="1547840"/>
          </a:xfrm>
          <a:prstGeom prst="rect">
            <a:avLst/>
          </a:prstGeom>
          <a:solidFill>
            <a:srgbClr val="D9DADB"/>
          </a:solidFill>
        </p:spPr>
        <p:txBody>
          <a:bodyPr/>
          <a:lstStyle>
            <a:lvl1pPr marL="0" indent="0">
              <a:buNone/>
              <a:defRPr sz="1400"/>
            </a:lvl1pPr>
          </a:lstStyle>
          <a:p>
            <a:r>
              <a:rPr lang="en-US" dirty="0"/>
              <a:t>Insert picture</a:t>
            </a:r>
          </a:p>
        </p:txBody>
      </p:sp>
      <p:sp>
        <p:nvSpPr>
          <p:cNvPr id="95" name="Text Placeholder 5">
            <a:extLst>
              <a:ext uri="{FF2B5EF4-FFF2-40B4-BE49-F238E27FC236}">
                <a16:creationId xmlns:a16="http://schemas.microsoft.com/office/drawing/2014/main" id="{9E6D6A14-7FC7-2E46-8CC2-5CA4E5211990}"/>
              </a:ext>
            </a:extLst>
          </p:cNvPr>
          <p:cNvSpPr>
            <a:spLocks noGrp="1"/>
          </p:cNvSpPr>
          <p:nvPr>
            <p:ph type="body" sz="quarter" idx="19" hasCustomPrompt="1"/>
          </p:nvPr>
        </p:nvSpPr>
        <p:spPr>
          <a:xfrm>
            <a:off x="2485714" y="1643266"/>
            <a:ext cx="3243057" cy="192360"/>
          </a:xfrm>
          <a:prstGeom prst="rect">
            <a:avLst/>
          </a:prstGeom>
        </p:spPr>
        <p:txBody>
          <a:bodyPr lIns="0" tIns="0" rIns="0" bIns="0" anchor="ctr" anchorCtr="0"/>
          <a:lstStyle>
            <a:lvl1pPr marL="0" indent="0" algn="l">
              <a:lnSpc>
                <a:spcPct val="100000"/>
              </a:lnSpc>
              <a:buNone/>
              <a:defRPr sz="1000"/>
            </a:lvl1pPr>
            <a:lvl2pPr marL="0" indent="0">
              <a:lnSpc>
                <a:spcPct val="100000"/>
              </a:lnSpc>
              <a:buNone/>
              <a:defRPr sz="1000"/>
            </a:lvl2pPr>
            <a:lvl3pPr marL="0" indent="0">
              <a:lnSpc>
                <a:spcPct val="100000"/>
              </a:lnSpc>
              <a:buNone/>
              <a:defRPr sz="1000"/>
            </a:lvl3pPr>
            <a:lvl4pPr marL="0" indent="0">
              <a:lnSpc>
                <a:spcPct val="100000"/>
              </a:lnSpc>
              <a:buNone/>
              <a:defRPr sz="1000"/>
            </a:lvl4pPr>
            <a:lvl5pPr marL="0" indent="0">
              <a:lnSpc>
                <a:spcPct val="100000"/>
              </a:lnSpc>
              <a:buNone/>
              <a:defRPr sz="1000"/>
            </a:lvl5pPr>
          </a:lstStyle>
          <a:p>
            <a:pPr lvl="0"/>
            <a:r>
              <a:rPr lang="en-US" dirty="0"/>
              <a:t>Country</a:t>
            </a:r>
          </a:p>
        </p:txBody>
      </p:sp>
      <p:sp>
        <p:nvSpPr>
          <p:cNvPr id="96" name="Text Placeholder 5">
            <a:extLst>
              <a:ext uri="{FF2B5EF4-FFF2-40B4-BE49-F238E27FC236}">
                <a16:creationId xmlns:a16="http://schemas.microsoft.com/office/drawing/2014/main" id="{F98B3B28-1889-DA4F-A2D1-BD173114DC3B}"/>
              </a:ext>
            </a:extLst>
          </p:cNvPr>
          <p:cNvSpPr>
            <a:spLocks noGrp="1"/>
          </p:cNvSpPr>
          <p:nvPr>
            <p:ph type="body" sz="quarter" idx="20" hasCustomPrompt="1"/>
          </p:nvPr>
        </p:nvSpPr>
        <p:spPr>
          <a:xfrm>
            <a:off x="2485713" y="1855082"/>
            <a:ext cx="3243057" cy="266182"/>
          </a:xfrm>
          <a:prstGeom prst="rect">
            <a:avLst/>
          </a:prstGeom>
        </p:spPr>
        <p:txBody>
          <a:bodyPr lIns="0" tIns="0" rIns="0" bIns="0" anchor="b" anchorCtr="0"/>
          <a:lstStyle>
            <a:lvl1pPr marL="0" indent="0" algn="l">
              <a:lnSpc>
                <a:spcPct val="100000"/>
              </a:lnSpc>
              <a:buNone/>
              <a:defRPr sz="1400" b="1" baseline="0">
                <a:solidFill>
                  <a:schemeClr val="tx2"/>
                </a:solidFill>
              </a:defRPr>
            </a:lvl1pPr>
            <a:lvl2pPr marL="0" indent="0">
              <a:lnSpc>
                <a:spcPct val="100000"/>
              </a:lnSpc>
              <a:buNone/>
              <a:defRPr sz="1000"/>
            </a:lvl2pPr>
            <a:lvl3pPr marL="0" indent="0">
              <a:lnSpc>
                <a:spcPct val="100000"/>
              </a:lnSpc>
              <a:buNone/>
              <a:defRPr sz="1000"/>
            </a:lvl3pPr>
            <a:lvl4pPr marL="0" indent="0">
              <a:lnSpc>
                <a:spcPct val="100000"/>
              </a:lnSpc>
              <a:buNone/>
              <a:defRPr sz="1000"/>
            </a:lvl4pPr>
            <a:lvl5pPr marL="0" indent="0">
              <a:lnSpc>
                <a:spcPct val="100000"/>
              </a:lnSpc>
              <a:buNone/>
              <a:defRPr sz="1000"/>
            </a:lvl5pPr>
          </a:lstStyle>
          <a:p>
            <a:pPr lvl="0"/>
            <a:r>
              <a:rPr lang="en-US" dirty="0"/>
              <a:t>Name Surname</a:t>
            </a:r>
          </a:p>
        </p:txBody>
      </p:sp>
      <p:sp>
        <p:nvSpPr>
          <p:cNvPr id="97" name="Text Placeholder 5">
            <a:extLst>
              <a:ext uri="{FF2B5EF4-FFF2-40B4-BE49-F238E27FC236}">
                <a16:creationId xmlns:a16="http://schemas.microsoft.com/office/drawing/2014/main" id="{8AAA19EE-9DB4-474A-A321-C8153907CCE5}"/>
              </a:ext>
            </a:extLst>
          </p:cNvPr>
          <p:cNvSpPr>
            <a:spLocks noGrp="1"/>
          </p:cNvSpPr>
          <p:nvPr>
            <p:ph type="body" sz="quarter" idx="21" hasCustomPrompt="1"/>
          </p:nvPr>
        </p:nvSpPr>
        <p:spPr>
          <a:xfrm>
            <a:off x="2485713" y="2151657"/>
            <a:ext cx="3243057" cy="192360"/>
          </a:xfrm>
          <a:prstGeom prst="rect">
            <a:avLst/>
          </a:prstGeom>
        </p:spPr>
        <p:txBody>
          <a:bodyPr lIns="0" tIns="0" rIns="0" bIns="0" anchor="ctr" anchorCtr="0"/>
          <a:lstStyle>
            <a:lvl1pPr marL="0" indent="0" algn="l">
              <a:lnSpc>
                <a:spcPct val="100000"/>
              </a:lnSpc>
              <a:buNone/>
              <a:defRPr sz="1000" baseline="0"/>
            </a:lvl1pPr>
            <a:lvl2pPr marL="0" indent="0">
              <a:lnSpc>
                <a:spcPct val="100000"/>
              </a:lnSpc>
              <a:buNone/>
              <a:defRPr sz="1000"/>
            </a:lvl2pPr>
            <a:lvl3pPr marL="0" indent="0">
              <a:lnSpc>
                <a:spcPct val="100000"/>
              </a:lnSpc>
              <a:buNone/>
              <a:defRPr sz="1000"/>
            </a:lvl3pPr>
            <a:lvl4pPr marL="0" indent="0">
              <a:lnSpc>
                <a:spcPct val="100000"/>
              </a:lnSpc>
              <a:buNone/>
              <a:defRPr sz="1000"/>
            </a:lvl4pPr>
            <a:lvl5pPr marL="0" indent="0">
              <a:lnSpc>
                <a:spcPct val="100000"/>
              </a:lnSpc>
              <a:buNone/>
              <a:defRPr sz="1000"/>
            </a:lvl5pPr>
          </a:lstStyle>
          <a:p>
            <a:pPr lvl="0"/>
            <a:r>
              <a:rPr lang="en-US" dirty="0"/>
              <a:t>Job Position</a:t>
            </a:r>
          </a:p>
        </p:txBody>
      </p:sp>
      <p:sp>
        <p:nvSpPr>
          <p:cNvPr id="98" name="Text Placeholder 5">
            <a:extLst>
              <a:ext uri="{FF2B5EF4-FFF2-40B4-BE49-F238E27FC236}">
                <a16:creationId xmlns:a16="http://schemas.microsoft.com/office/drawing/2014/main" id="{B143D523-493C-BC4E-B1AA-5DB95154E377}"/>
              </a:ext>
            </a:extLst>
          </p:cNvPr>
          <p:cNvSpPr>
            <a:spLocks noGrp="1"/>
          </p:cNvSpPr>
          <p:nvPr>
            <p:ph type="body" sz="quarter" idx="22" hasCustomPrompt="1"/>
          </p:nvPr>
        </p:nvSpPr>
        <p:spPr>
          <a:xfrm>
            <a:off x="2730597" y="2680333"/>
            <a:ext cx="2920642" cy="192360"/>
          </a:xfrm>
          <a:prstGeom prst="rect">
            <a:avLst/>
          </a:prstGeom>
        </p:spPr>
        <p:txBody>
          <a:bodyPr lIns="0" tIns="0" rIns="0" bIns="0" anchor="ctr" anchorCtr="0"/>
          <a:lstStyle>
            <a:lvl1pPr marL="0" indent="0" algn="l">
              <a:lnSpc>
                <a:spcPct val="100000"/>
              </a:lnSpc>
              <a:buNone/>
              <a:defRPr sz="1000" baseline="0"/>
            </a:lvl1pPr>
            <a:lvl2pPr marL="0" indent="0">
              <a:lnSpc>
                <a:spcPct val="100000"/>
              </a:lnSpc>
              <a:buNone/>
              <a:defRPr sz="1000"/>
            </a:lvl2pPr>
            <a:lvl3pPr marL="0" indent="0">
              <a:lnSpc>
                <a:spcPct val="100000"/>
              </a:lnSpc>
              <a:buNone/>
              <a:defRPr sz="1000"/>
            </a:lvl3pPr>
            <a:lvl4pPr marL="0" indent="0">
              <a:lnSpc>
                <a:spcPct val="100000"/>
              </a:lnSpc>
              <a:buNone/>
              <a:defRPr sz="1000"/>
            </a:lvl4pPr>
            <a:lvl5pPr marL="0" indent="0">
              <a:lnSpc>
                <a:spcPct val="100000"/>
              </a:lnSpc>
              <a:buNone/>
              <a:defRPr sz="1000"/>
            </a:lvl5pPr>
          </a:lstStyle>
          <a:p>
            <a:pPr lvl="0"/>
            <a:r>
              <a:rPr lang="en-US" dirty="0"/>
              <a:t>Phone number</a:t>
            </a:r>
          </a:p>
        </p:txBody>
      </p:sp>
      <p:sp>
        <p:nvSpPr>
          <p:cNvPr id="99" name="Text Placeholder 5">
            <a:extLst>
              <a:ext uri="{FF2B5EF4-FFF2-40B4-BE49-F238E27FC236}">
                <a16:creationId xmlns:a16="http://schemas.microsoft.com/office/drawing/2014/main" id="{9D91B60C-53AD-284C-95D2-EDFB9B2E1C5D}"/>
              </a:ext>
            </a:extLst>
          </p:cNvPr>
          <p:cNvSpPr>
            <a:spLocks noGrp="1"/>
          </p:cNvSpPr>
          <p:nvPr>
            <p:ph type="body" sz="quarter" idx="23" hasCustomPrompt="1"/>
          </p:nvPr>
        </p:nvSpPr>
        <p:spPr>
          <a:xfrm>
            <a:off x="2730597" y="2963140"/>
            <a:ext cx="2920642" cy="192360"/>
          </a:xfrm>
          <a:prstGeom prst="rect">
            <a:avLst/>
          </a:prstGeom>
        </p:spPr>
        <p:txBody>
          <a:bodyPr lIns="0" tIns="0" rIns="0" bIns="0" anchor="ctr" anchorCtr="0"/>
          <a:lstStyle>
            <a:lvl1pPr marL="0" indent="0" algn="l">
              <a:lnSpc>
                <a:spcPct val="100000"/>
              </a:lnSpc>
              <a:buNone/>
              <a:defRPr sz="1000" baseline="0"/>
            </a:lvl1pPr>
            <a:lvl2pPr marL="0" indent="0">
              <a:lnSpc>
                <a:spcPct val="100000"/>
              </a:lnSpc>
              <a:buNone/>
              <a:defRPr sz="1000"/>
            </a:lvl2pPr>
            <a:lvl3pPr marL="0" indent="0">
              <a:lnSpc>
                <a:spcPct val="100000"/>
              </a:lnSpc>
              <a:buNone/>
              <a:defRPr sz="1000"/>
            </a:lvl3pPr>
            <a:lvl4pPr marL="0" indent="0">
              <a:lnSpc>
                <a:spcPct val="100000"/>
              </a:lnSpc>
              <a:buNone/>
              <a:defRPr sz="1000"/>
            </a:lvl4pPr>
            <a:lvl5pPr marL="0" indent="0">
              <a:lnSpc>
                <a:spcPct val="100000"/>
              </a:lnSpc>
              <a:buNone/>
              <a:defRPr sz="1000"/>
            </a:lvl5pPr>
          </a:lstStyle>
          <a:p>
            <a:pPr lvl="0"/>
            <a:r>
              <a:rPr lang="en-US" dirty="0"/>
              <a:t>Email address</a:t>
            </a:r>
          </a:p>
        </p:txBody>
      </p:sp>
      <p:grpSp>
        <p:nvGrpSpPr>
          <p:cNvPr id="100" name="Gruppieren 80">
            <a:extLst>
              <a:ext uri="{FF2B5EF4-FFF2-40B4-BE49-F238E27FC236}">
                <a16:creationId xmlns:a16="http://schemas.microsoft.com/office/drawing/2014/main" id="{E96C791D-53C1-0744-93ED-BDC2AD7BDD56}"/>
              </a:ext>
            </a:extLst>
          </p:cNvPr>
          <p:cNvGrpSpPr/>
          <p:nvPr userDrawn="1"/>
        </p:nvGrpSpPr>
        <p:grpSpPr>
          <a:xfrm>
            <a:off x="2485714" y="4908571"/>
            <a:ext cx="171180" cy="171180"/>
            <a:chOff x="3392092" y="1841122"/>
            <a:chExt cx="646508" cy="646508"/>
          </a:xfrm>
        </p:grpSpPr>
        <p:sp>
          <p:nvSpPr>
            <p:cNvPr id="101" name="Rechteck 14">
              <a:extLst>
                <a:ext uri="{FF2B5EF4-FFF2-40B4-BE49-F238E27FC236}">
                  <a16:creationId xmlns:a16="http://schemas.microsoft.com/office/drawing/2014/main" id="{48E318EA-CA31-1C45-A0EE-06D72F49DA3A}"/>
                </a:ext>
              </a:extLst>
            </p:cNvPr>
            <p:cNvSpPr>
              <a:spLocks noChangeAspect="1"/>
            </p:cNvSpPr>
            <p:nvPr/>
          </p:nvSpPr>
          <p:spPr bwMode="gray">
            <a:xfrm>
              <a:off x="3392092" y="1841122"/>
              <a:ext cx="646508" cy="646508"/>
            </a:xfrm>
            <a:prstGeom prst="rect">
              <a:avLst/>
            </a:prstGeom>
            <a:solidFill>
              <a:srgbClr val="E55A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pPr>
              <a:endParaRPr lang="en-US" sz="1000" dirty="0">
                <a:solidFill>
                  <a:schemeClr val="tx1"/>
                </a:solidFill>
                <a:latin typeface="Arial" pitchFamily="34" charset="0"/>
                <a:cs typeface="Arial" pitchFamily="34" charset="0"/>
              </a:endParaRPr>
            </a:p>
          </p:txBody>
        </p:sp>
        <p:sp>
          <p:nvSpPr>
            <p:cNvPr id="102" name="Freeform 67">
              <a:extLst>
                <a:ext uri="{FF2B5EF4-FFF2-40B4-BE49-F238E27FC236}">
                  <a16:creationId xmlns:a16="http://schemas.microsoft.com/office/drawing/2014/main" id="{A7532DFD-1644-F542-B4BB-18F26DC1A6C4}"/>
                </a:ext>
              </a:extLst>
            </p:cNvPr>
            <p:cNvSpPr>
              <a:spLocks noChangeAspect="1"/>
            </p:cNvSpPr>
            <p:nvPr/>
          </p:nvSpPr>
          <p:spPr bwMode="auto">
            <a:xfrm>
              <a:off x="3546638" y="1970424"/>
              <a:ext cx="337415" cy="387905"/>
            </a:xfrm>
            <a:custGeom>
              <a:avLst/>
              <a:gdLst>
                <a:gd name="T0" fmla="*/ 573 w 1624"/>
                <a:gd name="T1" fmla="*/ 1257 h 1867"/>
                <a:gd name="T2" fmla="*/ 662 w 1624"/>
                <a:gd name="T3" fmla="*/ 1288 h 1867"/>
                <a:gd name="T4" fmla="*/ 938 w 1624"/>
                <a:gd name="T5" fmla="*/ 1051 h 1867"/>
                <a:gd name="T6" fmla="*/ 1106 w 1624"/>
                <a:gd name="T7" fmla="*/ 731 h 1867"/>
                <a:gd name="T8" fmla="*/ 1059 w 1624"/>
                <a:gd name="T9" fmla="*/ 645 h 1867"/>
                <a:gd name="T10" fmla="*/ 1001 w 1624"/>
                <a:gd name="T11" fmla="*/ 613 h 1867"/>
                <a:gd name="T12" fmla="*/ 924 w 1624"/>
                <a:gd name="T13" fmla="*/ 432 h 1867"/>
                <a:gd name="T14" fmla="*/ 1114 w 1624"/>
                <a:gd name="T15" fmla="*/ 81 h 1867"/>
                <a:gd name="T16" fmla="*/ 1287 w 1624"/>
                <a:gd name="T17" fmla="*/ 35 h 1867"/>
                <a:gd name="T18" fmla="*/ 1350 w 1624"/>
                <a:gd name="T19" fmla="*/ 69 h 1867"/>
                <a:gd name="T20" fmla="*/ 1527 w 1624"/>
                <a:gd name="T21" fmla="*/ 235 h 1867"/>
                <a:gd name="T22" fmla="*/ 1583 w 1624"/>
                <a:gd name="T23" fmla="*/ 555 h 1867"/>
                <a:gd name="T24" fmla="*/ 1172 w 1624"/>
                <a:gd name="T25" fmla="*/ 1253 h 1867"/>
                <a:gd name="T26" fmla="*/ 586 w 1624"/>
                <a:gd name="T27" fmla="*/ 1803 h 1867"/>
                <a:gd name="T28" fmla="*/ 269 w 1624"/>
                <a:gd name="T29" fmla="*/ 1807 h 1867"/>
                <a:gd name="T30" fmla="*/ 33 w 1624"/>
                <a:gd name="T31" fmla="*/ 1602 h 1867"/>
                <a:gd name="T32" fmla="*/ 2 w 1624"/>
                <a:gd name="T33" fmla="*/ 1508 h 1867"/>
                <a:gd name="T34" fmla="*/ 45 w 1624"/>
                <a:gd name="T35" fmla="*/ 1421 h 1867"/>
                <a:gd name="T36" fmla="*/ 346 w 1624"/>
                <a:gd name="T37" fmla="*/ 1158 h 1867"/>
                <a:gd name="T38" fmla="*/ 448 w 1624"/>
                <a:gd name="T39" fmla="*/ 1145 h 1867"/>
                <a:gd name="T40" fmla="*/ 573 w 1624"/>
                <a:gd name="T41" fmla="*/ 1257 h 1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24" h="1867">
                  <a:moveTo>
                    <a:pt x="573" y="1257"/>
                  </a:moveTo>
                  <a:cubicBezTo>
                    <a:pt x="592" y="1282"/>
                    <a:pt x="630" y="1303"/>
                    <a:pt x="662" y="1288"/>
                  </a:cubicBezTo>
                  <a:cubicBezTo>
                    <a:pt x="753" y="1245"/>
                    <a:pt x="854" y="1156"/>
                    <a:pt x="938" y="1051"/>
                  </a:cubicBezTo>
                  <a:cubicBezTo>
                    <a:pt x="1020" y="948"/>
                    <a:pt x="1084" y="831"/>
                    <a:pt x="1106" y="731"/>
                  </a:cubicBezTo>
                  <a:cubicBezTo>
                    <a:pt x="1113" y="696"/>
                    <a:pt x="1089" y="661"/>
                    <a:pt x="1059" y="645"/>
                  </a:cubicBezTo>
                  <a:cubicBezTo>
                    <a:pt x="1001" y="613"/>
                    <a:pt x="1001" y="613"/>
                    <a:pt x="1001" y="613"/>
                  </a:cubicBezTo>
                  <a:cubicBezTo>
                    <a:pt x="942" y="580"/>
                    <a:pt x="888" y="499"/>
                    <a:pt x="924" y="432"/>
                  </a:cubicBezTo>
                  <a:cubicBezTo>
                    <a:pt x="1114" y="81"/>
                    <a:pt x="1114" y="81"/>
                    <a:pt x="1114" y="81"/>
                  </a:cubicBezTo>
                  <a:cubicBezTo>
                    <a:pt x="1150" y="16"/>
                    <a:pt x="1224" y="0"/>
                    <a:pt x="1287" y="35"/>
                  </a:cubicBezTo>
                  <a:cubicBezTo>
                    <a:pt x="1350" y="69"/>
                    <a:pt x="1350" y="69"/>
                    <a:pt x="1350" y="69"/>
                  </a:cubicBezTo>
                  <a:cubicBezTo>
                    <a:pt x="1415" y="105"/>
                    <a:pt x="1479" y="165"/>
                    <a:pt x="1527" y="235"/>
                  </a:cubicBezTo>
                  <a:cubicBezTo>
                    <a:pt x="1593" y="332"/>
                    <a:pt x="1624" y="442"/>
                    <a:pt x="1583" y="555"/>
                  </a:cubicBezTo>
                  <a:cubicBezTo>
                    <a:pt x="1500" y="781"/>
                    <a:pt x="1351" y="1030"/>
                    <a:pt x="1172" y="1253"/>
                  </a:cubicBezTo>
                  <a:cubicBezTo>
                    <a:pt x="994" y="1477"/>
                    <a:pt x="786" y="1676"/>
                    <a:pt x="586" y="1803"/>
                  </a:cubicBezTo>
                  <a:cubicBezTo>
                    <a:pt x="486" y="1867"/>
                    <a:pt x="375" y="1856"/>
                    <a:pt x="269" y="1807"/>
                  </a:cubicBezTo>
                  <a:cubicBezTo>
                    <a:pt x="157" y="1755"/>
                    <a:pt x="106" y="1695"/>
                    <a:pt x="33" y="1602"/>
                  </a:cubicBezTo>
                  <a:cubicBezTo>
                    <a:pt x="11" y="1573"/>
                    <a:pt x="0" y="1540"/>
                    <a:pt x="2" y="1508"/>
                  </a:cubicBezTo>
                  <a:cubicBezTo>
                    <a:pt x="4" y="1475"/>
                    <a:pt x="18" y="1444"/>
                    <a:pt x="45" y="1421"/>
                  </a:cubicBezTo>
                  <a:cubicBezTo>
                    <a:pt x="70" y="1399"/>
                    <a:pt x="346" y="1158"/>
                    <a:pt x="346" y="1158"/>
                  </a:cubicBezTo>
                  <a:cubicBezTo>
                    <a:pt x="376" y="1134"/>
                    <a:pt x="413" y="1133"/>
                    <a:pt x="448" y="1145"/>
                  </a:cubicBezTo>
                  <a:cubicBezTo>
                    <a:pt x="510" y="1166"/>
                    <a:pt x="536" y="1210"/>
                    <a:pt x="573" y="125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351" dirty="0"/>
            </a:p>
          </p:txBody>
        </p:sp>
      </p:grpSp>
      <p:grpSp>
        <p:nvGrpSpPr>
          <p:cNvPr id="103" name="Group 3">
            <a:extLst>
              <a:ext uri="{FF2B5EF4-FFF2-40B4-BE49-F238E27FC236}">
                <a16:creationId xmlns:a16="http://schemas.microsoft.com/office/drawing/2014/main" id="{8BADA0F7-6B8E-9241-B3CA-F9FF984E6131}"/>
              </a:ext>
            </a:extLst>
          </p:cNvPr>
          <p:cNvGrpSpPr>
            <a:grpSpLocks noChangeAspect="1"/>
          </p:cNvGrpSpPr>
          <p:nvPr userDrawn="1">
            <p:custDataLst>
              <p:tags r:id="rId2"/>
            </p:custDataLst>
          </p:nvPr>
        </p:nvGrpSpPr>
        <p:grpSpPr>
          <a:xfrm>
            <a:off x="2485715" y="5193459"/>
            <a:ext cx="171180" cy="171180"/>
            <a:chOff x="328396" y="5313940"/>
            <a:chExt cx="720000" cy="720000"/>
          </a:xfrm>
        </p:grpSpPr>
        <p:sp>
          <p:nvSpPr>
            <p:cNvPr id="104" name="Rectangle 4">
              <a:extLst>
                <a:ext uri="{FF2B5EF4-FFF2-40B4-BE49-F238E27FC236}">
                  <a16:creationId xmlns:a16="http://schemas.microsoft.com/office/drawing/2014/main" id="{3A844171-BE50-2749-9D11-B0CF464BBB0D}"/>
                </a:ext>
              </a:extLst>
            </p:cNvPr>
            <p:cNvSpPr/>
            <p:nvPr/>
          </p:nvSpPr>
          <p:spPr bwMode="gray">
            <a:xfrm>
              <a:off x="328396" y="5313940"/>
              <a:ext cx="720000" cy="720000"/>
            </a:xfrm>
            <a:prstGeom prst="rect">
              <a:avLst/>
            </a:prstGeom>
            <a:solidFill>
              <a:srgbClr val="E55A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pPr>
              <a:endParaRPr lang="en-US" sz="1000" dirty="0">
                <a:solidFill>
                  <a:schemeClr val="tx1"/>
                </a:solidFill>
                <a:latin typeface="Arial" pitchFamily="34" charset="0"/>
                <a:cs typeface="Arial" pitchFamily="34" charset="0"/>
              </a:endParaRPr>
            </a:p>
          </p:txBody>
        </p:sp>
        <p:sp>
          <p:nvSpPr>
            <p:cNvPr id="105" name="Freeform 76">
              <a:extLst>
                <a:ext uri="{FF2B5EF4-FFF2-40B4-BE49-F238E27FC236}">
                  <a16:creationId xmlns:a16="http://schemas.microsoft.com/office/drawing/2014/main" id="{A776EC45-57D8-3846-8F81-5DDB18B3CEF3}"/>
                </a:ext>
              </a:extLst>
            </p:cNvPr>
            <p:cNvSpPr>
              <a:spLocks noChangeAspect="1" noEditPoints="1"/>
            </p:cNvSpPr>
            <p:nvPr/>
          </p:nvSpPr>
          <p:spPr bwMode="auto">
            <a:xfrm>
              <a:off x="456202" y="5509222"/>
              <a:ext cx="504000" cy="329436"/>
            </a:xfrm>
            <a:custGeom>
              <a:avLst/>
              <a:gdLst>
                <a:gd name="T0" fmla="*/ 0 w 2080"/>
                <a:gd name="T1" fmla="*/ 65 h 1360"/>
                <a:gd name="T2" fmla="*/ 0 w 2080"/>
                <a:gd name="T3" fmla="*/ 0 h 1360"/>
                <a:gd name="T4" fmla="*/ 2080 w 2080"/>
                <a:gd name="T5" fmla="*/ 0 h 1360"/>
                <a:gd name="T6" fmla="*/ 2080 w 2080"/>
                <a:gd name="T7" fmla="*/ 65 h 1360"/>
                <a:gd name="T8" fmla="*/ 1089 w 2080"/>
                <a:gd name="T9" fmla="*/ 862 h 1360"/>
                <a:gd name="T10" fmla="*/ 991 w 2080"/>
                <a:gd name="T11" fmla="*/ 862 h 1360"/>
                <a:gd name="T12" fmla="*/ 0 w 2080"/>
                <a:gd name="T13" fmla="*/ 65 h 1360"/>
                <a:gd name="T14" fmla="*/ 1139 w 2080"/>
                <a:gd name="T15" fmla="*/ 924 h 1360"/>
                <a:gd name="T16" fmla="*/ 1282 w 2080"/>
                <a:gd name="T17" fmla="*/ 810 h 1360"/>
                <a:gd name="T18" fmla="*/ 2076 w 2080"/>
                <a:gd name="T19" fmla="*/ 1360 h 1360"/>
                <a:gd name="T20" fmla="*/ 4 w 2080"/>
                <a:gd name="T21" fmla="*/ 1360 h 1360"/>
                <a:gd name="T22" fmla="*/ 798 w 2080"/>
                <a:gd name="T23" fmla="*/ 810 h 1360"/>
                <a:gd name="T24" fmla="*/ 941 w 2080"/>
                <a:gd name="T25" fmla="*/ 924 h 1360"/>
                <a:gd name="T26" fmla="*/ 1139 w 2080"/>
                <a:gd name="T27" fmla="*/ 924 h 1360"/>
                <a:gd name="T28" fmla="*/ 2 w 2080"/>
                <a:gd name="T29" fmla="*/ 137 h 1360"/>
                <a:gd name="T30" fmla="*/ 42 w 2080"/>
                <a:gd name="T31" fmla="*/ 201 h 1360"/>
                <a:gd name="T32" fmla="*/ 734 w 2080"/>
                <a:gd name="T33" fmla="*/ 758 h 1360"/>
                <a:gd name="T34" fmla="*/ 0 w 2080"/>
                <a:gd name="T35" fmla="*/ 1266 h 1360"/>
                <a:gd name="T36" fmla="*/ 0 w 2080"/>
                <a:gd name="T37" fmla="*/ 135 h 1360"/>
                <a:gd name="T38" fmla="*/ 2 w 2080"/>
                <a:gd name="T39" fmla="*/ 137 h 1360"/>
                <a:gd name="T40" fmla="*/ 2080 w 2080"/>
                <a:gd name="T41" fmla="*/ 136 h 1360"/>
                <a:gd name="T42" fmla="*/ 2080 w 2080"/>
                <a:gd name="T43" fmla="*/ 1265 h 1360"/>
                <a:gd name="T44" fmla="*/ 1346 w 2080"/>
                <a:gd name="T45" fmla="*/ 758 h 1360"/>
                <a:gd name="T46" fmla="*/ 2038 w 2080"/>
                <a:gd name="T47" fmla="*/ 201 h 1360"/>
                <a:gd name="T48" fmla="*/ 2080 w 2080"/>
                <a:gd name="T49" fmla="*/ 136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80" h="1360">
                  <a:moveTo>
                    <a:pt x="0" y="65"/>
                  </a:moveTo>
                  <a:cubicBezTo>
                    <a:pt x="0" y="0"/>
                    <a:pt x="0" y="0"/>
                    <a:pt x="0" y="0"/>
                  </a:cubicBezTo>
                  <a:cubicBezTo>
                    <a:pt x="2080" y="0"/>
                    <a:pt x="2080" y="0"/>
                    <a:pt x="2080" y="0"/>
                  </a:cubicBezTo>
                  <a:cubicBezTo>
                    <a:pt x="2080" y="65"/>
                    <a:pt x="2080" y="65"/>
                    <a:pt x="2080" y="65"/>
                  </a:cubicBezTo>
                  <a:cubicBezTo>
                    <a:pt x="1089" y="862"/>
                    <a:pt x="1089" y="862"/>
                    <a:pt x="1089" y="862"/>
                  </a:cubicBezTo>
                  <a:cubicBezTo>
                    <a:pt x="1060" y="886"/>
                    <a:pt x="1020" y="886"/>
                    <a:pt x="991" y="862"/>
                  </a:cubicBezTo>
                  <a:lnTo>
                    <a:pt x="0" y="65"/>
                  </a:lnTo>
                  <a:close/>
                  <a:moveTo>
                    <a:pt x="1139" y="924"/>
                  </a:moveTo>
                  <a:cubicBezTo>
                    <a:pt x="1282" y="810"/>
                    <a:pt x="1282" y="810"/>
                    <a:pt x="1282" y="810"/>
                  </a:cubicBezTo>
                  <a:cubicBezTo>
                    <a:pt x="2076" y="1360"/>
                    <a:pt x="2076" y="1360"/>
                    <a:pt x="2076" y="1360"/>
                  </a:cubicBezTo>
                  <a:cubicBezTo>
                    <a:pt x="4" y="1360"/>
                    <a:pt x="4" y="1360"/>
                    <a:pt x="4" y="1360"/>
                  </a:cubicBezTo>
                  <a:cubicBezTo>
                    <a:pt x="798" y="810"/>
                    <a:pt x="798" y="810"/>
                    <a:pt x="798" y="810"/>
                  </a:cubicBezTo>
                  <a:cubicBezTo>
                    <a:pt x="941" y="924"/>
                    <a:pt x="941" y="924"/>
                    <a:pt x="941" y="924"/>
                  </a:cubicBezTo>
                  <a:cubicBezTo>
                    <a:pt x="1000" y="972"/>
                    <a:pt x="1080" y="972"/>
                    <a:pt x="1139" y="924"/>
                  </a:cubicBezTo>
                  <a:close/>
                  <a:moveTo>
                    <a:pt x="2" y="137"/>
                  </a:moveTo>
                  <a:cubicBezTo>
                    <a:pt x="8" y="163"/>
                    <a:pt x="22" y="185"/>
                    <a:pt x="42" y="201"/>
                  </a:cubicBezTo>
                  <a:cubicBezTo>
                    <a:pt x="734" y="758"/>
                    <a:pt x="734" y="758"/>
                    <a:pt x="734" y="758"/>
                  </a:cubicBezTo>
                  <a:cubicBezTo>
                    <a:pt x="0" y="1266"/>
                    <a:pt x="0" y="1266"/>
                    <a:pt x="0" y="1266"/>
                  </a:cubicBezTo>
                  <a:cubicBezTo>
                    <a:pt x="0" y="135"/>
                    <a:pt x="0" y="135"/>
                    <a:pt x="0" y="135"/>
                  </a:cubicBezTo>
                  <a:lnTo>
                    <a:pt x="2" y="137"/>
                  </a:lnTo>
                  <a:close/>
                  <a:moveTo>
                    <a:pt x="2080" y="136"/>
                  </a:moveTo>
                  <a:cubicBezTo>
                    <a:pt x="2080" y="1265"/>
                    <a:pt x="2080" y="1265"/>
                    <a:pt x="2080" y="1265"/>
                  </a:cubicBezTo>
                  <a:cubicBezTo>
                    <a:pt x="1346" y="758"/>
                    <a:pt x="1346" y="758"/>
                    <a:pt x="1346" y="758"/>
                  </a:cubicBezTo>
                  <a:cubicBezTo>
                    <a:pt x="2038" y="201"/>
                    <a:pt x="2038" y="201"/>
                    <a:pt x="2038" y="201"/>
                  </a:cubicBezTo>
                  <a:cubicBezTo>
                    <a:pt x="2060" y="182"/>
                    <a:pt x="2072" y="162"/>
                    <a:pt x="2080" y="13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000" dirty="0"/>
            </a:p>
          </p:txBody>
        </p:sp>
      </p:grpSp>
      <p:sp>
        <p:nvSpPr>
          <p:cNvPr id="106" name="Picture Placeholder 3">
            <a:extLst>
              <a:ext uri="{FF2B5EF4-FFF2-40B4-BE49-F238E27FC236}">
                <a16:creationId xmlns:a16="http://schemas.microsoft.com/office/drawing/2014/main" id="{B6FE670F-20AA-EF43-93FE-D8EBD89F9D86}"/>
              </a:ext>
            </a:extLst>
          </p:cNvPr>
          <p:cNvSpPr>
            <a:spLocks noGrp="1"/>
          </p:cNvSpPr>
          <p:nvPr>
            <p:ph type="pic" sz="quarter" idx="30" hasCustomPrompt="1"/>
          </p:nvPr>
        </p:nvSpPr>
        <p:spPr>
          <a:xfrm>
            <a:off x="1071563" y="3849236"/>
            <a:ext cx="1188677" cy="1547840"/>
          </a:xfrm>
          <a:prstGeom prst="rect">
            <a:avLst/>
          </a:prstGeom>
          <a:solidFill>
            <a:srgbClr val="D9DADB"/>
          </a:solidFill>
        </p:spPr>
        <p:txBody>
          <a:bodyPr/>
          <a:lstStyle>
            <a:lvl1pPr marL="0" indent="0">
              <a:buNone/>
              <a:defRPr sz="1400"/>
            </a:lvl1pPr>
          </a:lstStyle>
          <a:p>
            <a:r>
              <a:rPr lang="en-US" dirty="0"/>
              <a:t>Insert picture</a:t>
            </a:r>
          </a:p>
        </p:txBody>
      </p:sp>
      <p:sp>
        <p:nvSpPr>
          <p:cNvPr id="107" name="Text Placeholder 5">
            <a:extLst>
              <a:ext uri="{FF2B5EF4-FFF2-40B4-BE49-F238E27FC236}">
                <a16:creationId xmlns:a16="http://schemas.microsoft.com/office/drawing/2014/main" id="{62E04480-8830-0F40-AE67-E9D2BB0BFD43}"/>
              </a:ext>
            </a:extLst>
          </p:cNvPr>
          <p:cNvSpPr>
            <a:spLocks noGrp="1"/>
          </p:cNvSpPr>
          <p:nvPr>
            <p:ph type="body" sz="quarter" idx="31" hasCustomPrompt="1"/>
          </p:nvPr>
        </p:nvSpPr>
        <p:spPr>
          <a:xfrm>
            <a:off x="2485714" y="3848773"/>
            <a:ext cx="3243057" cy="192360"/>
          </a:xfrm>
          <a:prstGeom prst="rect">
            <a:avLst/>
          </a:prstGeom>
        </p:spPr>
        <p:txBody>
          <a:bodyPr lIns="0" tIns="0" rIns="0" bIns="0" anchor="ctr" anchorCtr="0"/>
          <a:lstStyle>
            <a:lvl1pPr marL="0" indent="0" algn="l">
              <a:lnSpc>
                <a:spcPct val="100000"/>
              </a:lnSpc>
              <a:buNone/>
              <a:defRPr sz="1000"/>
            </a:lvl1pPr>
            <a:lvl2pPr marL="0" indent="0">
              <a:lnSpc>
                <a:spcPct val="100000"/>
              </a:lnSpc>
              <a:buNone/>
              <a:defRPr sz="1000"/>
            </a:lvl2pPr>
            <a:lvl3pPr marL="0" indent="0">
              <a:lnSpc>
                <a:spcPct val="100000"/>
              </a:lnSpc>
              <a:buNone/>
              <a:defRPr sz="1000"/>
            </a:lvl3pPr>
            <a:lvl4pPr marL="0" indent="0">
              <a:lnSpc>
                <a:spcPct val="100000"/>
              </a:lnSpc>
              <a:buNone/>
              <a:defRPr sz="1000"/>
            </a:lvl4pPr>
            <a:lvl5pPr marL="0" indent="0">
              <a:lnSpc>
                <a:spcPct val="100000"/>
              </a:lnSpc>
              <a:buNone/>
              <a:defRPr sz="1000"/>
            </a:lvl5pPr>
          </a:lstStyle>
          <a:p>
            <a:pPr lvl="0"/>
            <a:r>
              <a:rPr lang="en-US" dirty="0"/>
              <a:t>Country</a:t>
            </a:r>
          </a:p>
        </p:txBody>
      </p:sp>
      <p:sp>
        <p:nvSpPr>
          <p:cNvPr id="108" name="Text Placeholder 5">
            <a:extLst>
              <a:ext uri="{FF2B5EF4-FFF2-40B4-BE49-F238E27FC236}">
                <a16:creationId xmlns:a16="http://schemas.microsoft.com/office/drawing/2014/main" id="{8E37D29D-067C-6F40-8722-813FC5CCB6DD}"/>
              </a:ext>
            </a:extLst>
          </p:cNvPr>
          <p:cNvSpPr>
            <a:spLocks noGrp="1"/>
          </p:cNvSpPr>
          <p:nvPr>
            <p:ph type="body" sz="quarter" idx="32" hasCustomPrompt="1"/>
          </p:nvPr>
        </p:nvSpPr>
        <p:spPr>
          <a:xfrm>
            <a:off x="2485713" y="4060589"/>
            <a:ext cx="3243057" cy="266182"/>
          </a:xfrm>
          <a:prstGeom prst="rect">
            <a:avLst/>
          </a:prstGeom>
        </p:spPr>
        <p:txBody>
          <a:bodyPr lIns="0" tIns="0" rIns="0" bIns="0" anchor="b" anchorCtr="0"/>
          <a:lstStyle>
            <a:lvl1pPr marL="0" indent="0" algn="l">
              <a:lnSpc>
                <a:spcPct val="100000"/>
              </a:lnSpc>
              <a:buNone/>
              <a:defRPr sz="1400" b="1" baseline="0">
                <a:solidFill>
                  <a:schemeClr val="tx2"/>
                </a:solidFill>
              </a:defRPr>
            </a:lvl1pPr>
            <a:lvl2pPr marL="0" indent="0">
              <a:lnSpc>
                <a:spcPct val="100000"/>
              </a:lnSpc>
              <a:buNone/>
              <a:defRPr sz="1000"/>
            </a:lvl2pPr>
            <a:lvl3pPr marL="0" indent="0">
              <a:lnSpc>
                <a:spcPct val="100000"/>
              </a:lnSpc>
              <a:buNone/>
              <a:defRPr sz="1000"/>
            </a:lvl3pPr>
            <a:lvl4pPr marL="0" indent="0">
              <a:lnSpc>
                <a:spcPct val="100000"/>
              </a:lnSpc>
              <a:buNone/>
              <a:defRPr sz="1000"/>
            </a:lvl4pPr>
            <a:lvl5pPr marL="0" indent="0">
              <a:lnSpc>
                <a:spcPct val="100000"/>
              </a:lnSpc>
              <a:buNone/>
              <a:defRPr sz="1000"/>
            </a:lvl5pPr>
          </a:lstStyle>
          <a:p>
            <a:pPr lvl="0"/>
            <a:r>
              <a:rPr lang="en-US" dirty="0"/>
              <a:t>Name Surname</a:t>
            </a:r>
          </a:p>
        </p:txBody>
      </p:sp>
      <p:sp>
        <p:nvSpPr>
          <p:cNvPr id="109" name="Text Placeholder 5">
            <a:extLst>
              <a:ext uri="{FF2B5EF4-FFF2-40B4-BE49-F238E27FC236}">
                <a16:creationId xmlns:a16="http://schemas.microsoft.com/office/drawing/2014/main" id="{9F2507A6-1822-8441-AF42-6F32CAD53095}"/>
              </a:ext>
            </a:extLst>
          </p:cNvPr>
          <p:cNvSpPr>
            <a:spLocks noGrp="1"/>
          </p:cNvSpPr>
          <p:nvPr>
            <p:ph type="body" sz="quarter" idx="33" hasCustomPrompt="1"/>
          </p:nvPr>
        </p:nvSpPr>
        <p:spPr>
          <a:xfrm>
            <a:off x="2485713" y="4357164"/>
            <a:ext cx="3243057" cy="192360"/>
          </a:xfrm>
          <a:prstGeom prst="rect">
            <a:avLst/>
          </a:prstGeom>
        </p:spPr>
        <p:txBody>
          <a:bodyPr lIns="0" tIns="0" rIns="0" bIns="0" anchor="ctr" anchorCtr="0"/>
          <a:lstStyle>
            <a:lvl1pPr marL="0" indent="0" algn="l">
              <a:lnSpc>
                <a:spcPct val="100000"/>
              </a:lnSpc>
              <a:buNone/>
              <a:defRPr sz="1000" baseline="0"/>
            </a:lvl1pPr>
            <a:lvl2pPr marL="0" indent="0">
              <a:lnSpc>
                <a:spcPct val="100000"/>
              </a:lnSpc>
              <a:buNone/>
              <a:defRPr sz="1000"/>
            </a:lvl2pPr>
            <a:lvl3pPr marL="0" indent="0">
              <a:lnSpc>
                <a:spcPct val="100000"/>
              </a:lnSpc>
              <a:buNone/>
              <a:defRPr sz="1000"/>
            </a:lvl3pPr>
            <a:lvl4pPr marL="0" indent="0">
              <a:lnSpc>
                <a:spcPct val="100000"/>
              </a:lnSpc>
              <a:buNone/>
              <a:defRPr sz="1000"/>
            </a:lvl4pPr>
            <a:lvl5pPr marL="0" indent="0">
              <a:lnSpc>
                <a:spcPct val="100000"/>
              </a:lnSpc>
              <a:buNone/>
              <a:defRPr sz="1000"/>
            </a:lvl5pPr>
          </a:lstStyle>
          <a:p>
            <a:pPr lvl="0"/>
            <a:r>
              <a:rPr lang="en-US" dirty="0"/>
              <a:t>Job Position</a:t>
            </a:r>
          </a:p>
        </p:txBody>
      </p:sp>
      <p:sp>
        <p:nvSpPr>
          <p:cNvPr id="110" name="Text Placeholder 5">
            <a:extLst>
              <a:ext uri="{FF2B5EF4-FFF2-40B4-BE49-F238E27FC236}">
                <a16:creationId xmlns:a16="http://schemas.microsoft.com/office/drawing/2014/main" id="{B1FAFD4D-A617-1D4B-A22B-92EA6E00239C}"/>
              </a:ext>
            </a:extLst>
          </p:cNvPr>
          <p:cNvSpPr>
            <a:spLocks noGrp="1"/>
          </p:cNvSpPr>
          <p:nvPr>
            <p:ph type="body" sz="quarter" idx="34" hasCustomPrompt="1"/>
          </p:nvPr>
        </p:nvSpPr>
        <p:spPr>
          <a:xfrm>
            <a:off x="2730597" y="4885840"/>
            <a:ext cx="2920642" cy="192360"/>
          </a:xfrm>
          <a:prstGeom prst="rect">
            <a:avLst/>
          </a:prstGeom>
        </p:spPr>
        <p:txBody>
          <a:bodyPr lIns="0" tIns="0" rIns="0" bIns="0" anchor="ctr" anchorCtr="0"/>
          <a:lstStyle>
            <a:lvl1pPr marL="0" indent="0" algn="l">
              <a:lnSpc>
                <a:spcPct val="100000"/>
              </a:lnSpc>
              <a:buNone/>
              <a:defRPr sz="1000" baseline="0"/>
            </a:lvl1pPr>
            <a:lvl2pPr marL="0" indent="0">
              <a:lnSpc>
                <a:spcPct val="100000"/>
              </a:lnSpc>
              <a:buNone/>
              <a:defRPr sz="1000"/>
            </a:lvl2pPr>
            <a:lvl3pPr marL="0" indent="0">
              <a:lnSpc>
                <a:spcPct val="100000"/>
              </a:lnSpc>
              <a:buNone/>
              <a:defRPr sz="1000"/>
            </a:lvl3pPr>
            <a:lvl4pPr marL="0" indent="0">
              <a:lnSpc>
                <a:spcPct val="100000"/>
              </a:lnSpc>
              <a:buNone/>
              <a:defRPr sz="1000"/>
            </a:lvl4pPr>
            <a:lvl5pPr marL="0" indent="0">
              <a:lnSpc>
                <a:spcPct val="100000"/>
              </a:lnSpc>
              <a:buNone/>
              <a:defRPr sz="1000"/>
            </a:lvl5pPr>
          </a:lstStyle>
          <a:p>
            <a:pPr lvl="0"/>
            <a:r>
              <a:rPr lang="en-US" dirty="0"/>
              <a:t>Phone number</a:t>
            </a:r>
          </a:p>
        </p:txBody>
      </p:sp>
      <p:sp>
        <p:nvSpPr>
          <p:cNvPr id="111" name="Text Placeholder 5">
            <a:extLst>
              <a:ext uri="{FF2B5EF4-FFF2-40B4-BE49-F238E27FC236}">
                <a16:creationId xmlns:a16="http://schemas.microsoft.com/office/drawing/2014/main" id="{1758521F-192E-8E46-9355-9EA0AC42A502}"/>
              </a:ext>
            </a:extLst>
          </p:cNvPr>
          <p:cNvSpPr>
            <a:spLocks noGrp="1"/>
          </p:cNvSpPr>
          <p:nvPr>
            <p:ph type="body" sz="quarter" idx="35" hasCustomPrompt="1"/>
          </p:nvPr>
        </p:nvSpPr>
        <p:spPr>
          <a:xfrm>
            <a:off x="2730597" y="5168647"/>
            <a:ext cx="2920642" cy="192360"/>
          </a:xfrm>
          <a:prstGeom prst="rect">
            <a:avLst/>
          </a:prstGeom>
        </p:spPr>
        <p:txBody>
          <a:bodyPr lIns="0" tIns="0" rIns="0" bIns="0" anchor="ctr" anchorCtr="0"/>
          <a:lstStyle>
            <a:lvl1pPr marL="0" indent="0" algn="l">
              <a:lnSpc>
                <a:spcPct val="100000"/>
              </a:lnSpc>
              <a:buNone/>
              <a:defRPr sz="1000" baseline="0"/>
            </a:lvl1pPr>
            <a:lvl2pPr marL="0" indent="0">
              <a:lnSpc>
                <a:spcPct val="100000"/>
              </a:lnSpc>
              <a:buNone/>
              <a:defRPr sz="1000"/>
            </a:lvl2pPr>
            <a:lvl3pPr marL="0" indent="0">
              <a:lnSpc>
                <a:spcPct val="100000"/>
              </a:lnSpc>
              <a:buNone/>
              <a:defRPr sz="1000"/>
            </a:lvl3pPr>
            <a:lvl4pPr marL="0" indent="0">
              <a:lnSpc>
                <a:spcPct val="100000"/>
              </a:lnSpc>
              <a:buNone/>
              <a:defRPr sz="1000"/>
            </a:lvl4pPr>
            <a:lvl5pPr marL="0" indent="0">
              <a:lnSpc>
                <a:spcPct val="100000"/>
              </a:lnSpc>
              <a:buNone/>
              <a:defRPr sz="1000"/>
            </a:lvl5pPr>
          </a:lstStyle>
          <a:p>
            <a:pPr lvl="0"/>
            <a:r>
              <a:rPr lang="en-US" dirty="0"/>
              <a:t>Email address</a:t>
            </a:r>
          </a:p>
        </p:txBody>
      </p:sp>
      <p:grpSp>
        <p:nvGrpSpPr>
          <p:cNvPr id="112" name="Gruppieren 80">
            <a:extLst>
              <a:ext uri="{FF2B5EF4-FFF2-40B4-BE49-F238E27FC236}">
                <a16:creationId xmlns:a16="http://schemas.microsoft.com/office/drawing/2014/main" id="{0A45951C-625D-8442-A3AE-90D001B9613C}"/>
              </a:ext>
            </a:extLst>
          </p:cNvPr>
          <p:cNvGrpSpPr/>
          <p:nvPr userDrawn="1"/>
        </p:nvGrpSpPr>
        <p:grpSpPr>
          <a:xfrm>
            <a:off x="7913464" y="2703064"/>
            <a:ext cx="171180" cy="171180"/>
            <a:chOff x="3392092" y="1841122"/>
            <a:chExt cx="646508" cy="646508"/>
          </a:xfrm>
        </p:grpSpPr>
        <p:sp>
          <p:nvSpPr>
            <p:cNvPr id="113" name="Rechteck 14">
              <a:extLst>
                <a:ext uri="{FF2B5EF4-FFF2-40B4-BE49-F238E27FC236}">
                  <a16:creationId xmlns:a16="http://schemas.microsoft.com/office/drawing/2014/main" id="{E7826576-3387-EF4F-B801-F4EEA3D14FE5}"/>
                </a:ext>
              </a:extLst>
            </p:cNvPr>
            <p:cNvSpPr>
              <a:spLocks noChangeAspect="1"/>
            </p:cNvSpPr>
            <p:nvPr/>
          </p:nvSpPr>
          <p:spPr bwMode="gray">
            <a:xfrm>
              <a:off x="3392092" y="1841122"/>
              <a:ext cx="646508" cy="646508"/>
            </a:xfrm>
            <a:prstGeom prst="rect">
              <a:avLst/>
            </a:prstGeom>
            <a:solidFill>
              <a:srgbClr val="E55A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pPr>
              <a:endParaRPr lang="en-US" sz="1000" dirty="0">
                <a:solidFill>
                  <a:schemeClr val="tx1"/>
                </a:solidFill>
                <a:latin typeface="Arial" pitchFamily="34" charset="0"/>
                <a:cs typeface="Arial" pitchFamily="34" charset="0"/>
              </a:endParaRPr>
            </a:p>
          </p:txBody>
        </p:sp>
        <p:sp>
          <p:nvSpPr>
            <p:cNvPr id="114" name="Freeform 67">
              <a:extLst>
                <a:ext uri="{FF2B5EF4-FFF2-40B4-BE49-F238E27FC236}">
                  <a16:creationId xmlns:a16="http://schemas.microsoft.com/office/drawing/2014/main" id="{DE3E4323-FD7E-0848-B633-2B706ECC5B0F}"/>
                </a:ext>
              </a:extLst>
            </p:cNvPr>
            <p:cNvSpPr>
              <a:spLocks noChangeAspect="1"/>
            </p:cNvSpPr>
            <p:nvPr/>
          </p:nvSpPr>
          <p:spPr bwMode="auto">
            <a:xfrm>
              <a:off x="3546638" y="1970424"/>
              <a:ext cx="337415" cy="387905"/>
            </a:xfrm>
            <a:custGeom>
              <a:avLst/>
              <a:gdLst>
                <a:gd name="T0" fmla="*/ 573 w 1624"/>
                <a:gd name="T1" fmla="*/ 1257 h 1867"/>
                <a:gd name="T2" fmla="*/ 662 w 1624"/>
                <a:gd name="T3" fmla="*/ 1288 h 1867"/>
                <a:gd name="T4" fmla="*/ 938 w 1624"/>
                <a:gd name="T5" fmla="*/ 1051 h 1867"/>
                <a:gd name="T6" fmla="*/ 1106 w 1624"/>
                <a:gd name="T7" fmla="*/ 731 h 1867"/>
                <a:gd name="T8" fmla="*/ 1059 w 1624"/>
                <a:gd name="T9" fmla="*/ 645 h 1867"/>
                <a:gd name="T10" fmla="*/ 1001 w 1624"/>
                <a:gd name="T11" fmla="*/ 613 h 1867"/>
                <a:gd name="T12" fmla="*/ 924 w 1624"/>
                <a:gd name="T13" fmla="*/ 432 h 1867"/>
                <a:gd name="T14" fmla="*/ 1114 w 1624"/>
                <a:gd name="T15" fmla="*/ 81 h 1867"/>
                <a:gd name="T16" fmla="*/ 1287 w 1624"/>
                <a:gd name="T17" fmla="*/ 35 h 1867"/>
                <a:gd name="T18" fmla="*/ 1350 w 1624"/>
                <a:gd name="T19" fmla="*/ 69 h 1867"/>
                <a:gd name="T20" fmla="*/ 1527 w 1624"/>
                <a:gd name="T21" fmla="*/ 235 h 1867"/>
                <a:gd name="T22" fmla="*/ 1583 w 1624"/>
                <a:gd name="T23" fmla="*/ 555 h 1867"/>
                <a:gd name="T24" fmla="*/ 1172 w 1624"/>
                <a:gd name="T25" fmla="*/ 1253 h 1867"/>
                <a:gd name="T26" fmla="*/ 586 w 1624"/>
                <a:gd name="T27" fmla="*/ 1803 h 1867"/>
                <a:gd name="T28" fmla="*/ 269 w 1624"/>
                <a:gd name="T29" fmla="*/ 1807 h 1867"/>
                <a:gd name="T30" fmla="*/ 33 w 1624"/>
                <a:gd name="T31" fmla="*/ 1602 h 1867"/>
                <a:gd name="T32" fmla="*/ 2 w 1624"/>
                <a:gd name="T33" fmla="*/ 1508 h 1867"/>
                <a:gd name="T34" fmla="*/ 45 w 1624"/>
                <a:gd name="T35" fmla="*/ 1421 h 1867"/>
                <a:gd name="T36" fmla="*/ 346 w 1624"/>
                <a:gd name="T37" fmla="*/ 1158 h 1867"/>
                <a:gd name="T38" fmla="*/ 448 w 1624"/>
                <a:gd name="T39" fmla="*/ 1145 h 1867"/>
                <a:gd name="T40" fmla="*/ 573 w 1624"/>
                <a:gd name="T41" fmla="*/ 1257 h 1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24" h="1867">
                  <a:moveTo>
                    <a:pt x="573" y="1257"/>
                  </a:moveTo>
                  <a:cubicBezTo>
                    <a:pt x="592" y="1282"/>
                    <a:pt x="630" y="1303"/>
                    <a:pt x="662" y="1288"/>
                  </a:cubicBezTo>
                  <a:cubicBezTo>
                    <a:pt x="753" y="1245"/>
                    <a:pt x="854" y="1156"/>
                    <a:pt x="938" y="1051"/>
                  </a:cubicBezTo>
                  <a:cubicBezTo>
                    <a:pt x="1020" y="948"/>
                    <a:pt x="1084" y="831"/>
                    <a:pt x="1106" y="731"/>
                  </a:cubicBezTo>
                  <a:cubicBezTo>
                    <a:pt x="1113" y="696"/>
                    <a:pt x="1089" y="661"/>
                    <a:pt x="1059" y="645"/>
                  </a:cubicBezTo>
                  <a:cubicBezTo>
                    <a:pt x="1001" y="613"/>
                    <a:pt x="1001" y="613"/>
                    <a:pt x="1001" y="613"/>
                  </a:cubicBezTo>
                  <a:cubicBezTo>
                    <a:pt x="942" y="580"/>
                    <a:pt x="888" y="499"/>
                    <a:pt x="924" y="432"/>
                  </a:cubicBezTo>
                  <a:cubicBezTo>
                    <a:pt x="1114" y="81"/>
                    <a:pt x="1114" y="81"/>
                    <a:pt x="1114" y="81"/>
                  </a:cubicBezTo>
                  <a:cubicBezTo>
                    <a:pt x="1150" y="16"/>
                    <a:pt x="1224" y="0"/>
                    <a:pt x="1287" y="35"/>
                  </a:cubicBezTo>
                  <a:cubicBezTo>
                    <a:pt x="1350" y="69"/>
                    <a:pt x="1350" y="69"/>
                    <a:pt x="1350" y="69"/>
                  </a:cubicBezTo>
                  <a:cubicBezTo>
                    <a:pt x="1415" y="105"/>
                    <a:pt x="1479" y="165"/>
                    <a:pt x="1527" y="235"/>
                  </a:cubicBezTo>
                  <a:cubicBezTo>
                    <a:pt x="1593" y="332"/>
                    <a:pt x="1624" y="442"/>
                    <a:pt x="1583" y="555"/>
                  </a:cubicBezTo>
                  <a:cubicBezTo>
                    <a:pt x="1500" y="781"/>
                    <a:pt x="1351" y="1030"/>
                    <a:pt x="1172" y="1253"/>
                  </a:cubicBezTo>
                  <a:cubicBezTo>
                    <a:pt x="994" y="1477"/>
                    <a:pt x="786" y="1676"/>
                    <a:pt x="586" y="1803"/>
                  </a:cubicBezTo>
                  <a:cubicBezTo>
                    <a:pt x="486" y="1867"/>
                    <a:pt x="375" y="1856"/>
                    <a:pt x="269" y="1807"/>
                  </a:cubicBezTo>
                  <a:cubicBezTo>
                    <a:pt x="157" y="1755"/>
                    <a:pt x="106" y="1695"/>
                    <a:pt x="33" y="1602"/>
                  </a:cubicBezTo>
                  <a:cubicBezTo>
                    <a:pt x="11" y="1573"/>
                    <a:pt x="0" y="1540"/>
                    <a:pt x="2" y="1508"/>
                  </a:cubicBezTo>
                  <a:cubicBezTo>
                    <a:pt x="4" y="1475"/>
                    <a:pt x="18" y="1444"/>
                    <a:pt x="45" y="1421"/>
                  </a:cubicBezTo>
                  <a:cubicBezTo>
                    <a:pt x="70" y="1399"/>
                    <a:pt x="346" y="1158"/>
                    <a:pt x="346" y="1158"/>
                  </a:cubicBezTo>
                  <a:cubicBezTo>
                    <a:pt x="376" y="1134"/>
                    <a:pt x="413" y="1133"/>
                    <a:pt x="448" y="1145"/>
                  </a:cubicBezTo>
                  <a:cubicBezTo>
                    <a:pt x="510" y="1166"/>
                    <a:pt x="536" y="1210"/>
                    <a:pt x="573" y="125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351" dirty="0"/>
            </a:p>
          </p:txBody>
        </p:sp>
      </p:grpSp>
      <p:grpSp>
        <p:nvGrpSpPr>
          <p:cNvPr id="115" name="Group 3">
            <a:extLst>
              <a:ext uri="{FF2B5EF4-FFF2-40B4-BE49-F238E27FC236}">
                <a16:creationId xmlns:a16="http://schemas.microsoft.com/office/drawing/2014/main" id="{DAA927CC-EBD2-2348-B822-02EC6D18C199}"/>
              </a:ext>
            </a:extLst>
          </p:cNvPr>
          <p:cNvGrpSpPr>
            <a:grpSpLocks noChangeAspect="1"/>
          </p:cNvGrpSpPr>
          <p:nvPr userDrawn="1">
            <p:custDataLst>
              <p:tags r:id="rId3"/>
            </p:custDataLst>
          </p:nvPr>
        </p:nvGrpSpPr>
        <p:grpSpPr>
          <a:xfrm>
            <a:off x="7913465" y="2987952"/>
            <a:ext cx="171180" cy="171180"/>
            <a:chOff x="328396" y="5313940"/>
            <a:chExt cx="720000" cy="720000"/>
          </a:xfrm>
        </p:grpSpPr>
        <p:sp>
          <p:nvSpPr>
            <p:cNvPr id="116" name="Rectangle 4">
              <a:extLst>
                <a:ext uri="{FF2B5EF4-FFF2-40B4-BE49-F238E27FC236}">
                  <a16:creationId xmlns:a16="http://schemas.microsoft.com/office/drawing/2014/main" id="{5EACE6C5-1A98-4E43-AB3C-AB3A12217508}"/>
                </a:ext>
              </a:extLst>
            </p:cNvPr>
            <p:cNvSpPr/>
            <p:nvPr/>
          </p:nvSpPr>
          <p:spPr bwMode="gray">
            <a:xfrm>
              <a:off x="328396" y="5313940"/>
              <a:ext cx="720000" cy="720000"/>
            </a:xfrm>
            <a:prstGeom prst="rect">
              <a:avLst/>
            </a:prstGeom>
            <a:solidFill>
              <a:srgbClr val="E55A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pPr>
              <a:endParaRPr lang="en-US" sz="1000" dirty="0">
                <a:solidFill>
                  <a:schemeClr val="tx1"/>
                </a:solidFill>
                <a:latin typeface="Arial" pitchFamily="34" charset="0"/>
                <a:cs typeface="Arial" pitchFamily="34" charset="0"/>
              </a:endParaRPr>
            </a:p>
          </p:txBody>
        </p:sp>
        <p:sp>
          <p:nvSpPr>
            <p:cNvPr id="117" name="Freeform 76">
              <a:extLst>
                <a:ext uri="{FF2B5EF4-FFF2-40B4-BE49-F238E27FC236}">
                  <a16:creationId xmlns:a16="http://schemas.microsoft.com/office/drawing/2014/main" id="{C57EC9B4-6177-5D40-A087-C54C2F652419}"/>
                </a:ext>
              </a:extLst>
            </p:cNvPr>
            <p:cNvSpPr>
              <a:spLocks noChangeAspect="1" noEditPoints="1"/>
            </p:cNvSpPr>
            <p:nvPr/>
          </p:nvSpPr>
          <p:spPr bwMode="auto">
            <a:xfrm>
              <a:off x="456202" y="5509222"/>
              <a:ext cx="504000" cy="329436"/>
            </a:xfrm>
            <a:custGeom>
              <a:avLst/>
              <a:gdLst>
                <a:gd name="T0" fmla="*/ 0 w 2080"/>
                <a:gd name="T1" fmla="*/ 65 h 1360"/>
                <a:gd name="T2" fmla="*/ 0 w 2080"/>
                <a:gd name="T3" fmla="*/ 0 h 1360"/>
                <a:gd name="T4" fmla="*/ 2080 w 2080"/>
                <a:gd name="T5" fmla="*/ 0 h 1360"/>
                <a:gd name="T6" fmla="*/ 2080 w 2080"/>
                <a:gd name="T7" fmla="*/ 65 h 1360"/>
                <a:gd name="T8" fmla="*/ 1089 w 2080"/>
                <a:gd name="T9" fmla="*/ 862 h 1360"/>
                <a:gd name="T10" fmla="*/ 991 w 2080"/>
                <a:gd name="T11" fmla="*/ 862 h 1360"/>
                <a:gd name="T12" fmla="*/ 0 w 2080"/>
                <a:gd name="T13" fmla="*/ 65 h 1360"/>
                <a:gd name="T14" fmla="*/ 1139 w 2080"/>
                <a:gd name="T15" fmla="*/ 924 h 1360"/>
                <a:gd name="T16" fmla="*/ 1282 w 2080"/>
                <a:gd name="T17" fmla="*/ 810 h 1360"/>
                <a:gd name="T18" fmla="*/ 2076 w 2080"/>
                <a:gd name="T19" fmla="*/ 1360 h 1360"/>
                <a:gd name="T20" fmla="*/ 4 w 2080"/>
                <a:gd name="T21" fmla="*/ 1360 h 1360"/>
                <a:gd name="T22" fmla="*/ 798 w 2080"/>
                <a:gd name="T23" fmla="*/ 810 h 1360"/>
                <a:gd name="T24" fmla="*/ 941 w 2080"/>
                <a:gd name="T25" fmla="*/ 924 h 1360"/>
                <a:gd name="T26" fmla="*/ 1139 w 2080"/>
                <a:gd name="T27" fmla="*/ 924 h 1360"/>
                <a:gd name="T28" fmla="*/ 2 w 2080"/>
                <a:gd name="T29" fmla="*/ 137 h 1360"/>
                <a:gd name="T30" fmla="*/ 42 w 2080"/>
                <a:gd name="T31" fmla="*/ 201 h 1360"/>
                <a:gd name="T32" fmla="*/ 734 w 2080"/>
                <a:gd name="T33" fmla="*/ 758 h 1360"/>
                <a:gd name="T34" fmla="*/ 0 w 2080"/>
                <a:gd name="T35" fmla="*/ 1266 h 1360"/>
                <a:gd name="T36" fmla="*/ 0 w 2080"/>
                <a:gd name="T37" fmla="*/ 135 h 1360"/>
                <a:gd name="T38" fmla="*/ 2 w 2080"/>
                <a:gd name="T39" fmla="*/ 137 h 1360"/>
                <a:gd name="T40" fmla="*/ 2080 w 2080"/>
                <a:gd name="T41" fmla="*/ 136 h 1360"/>
                <a:gd name="T42" fmla="*/ 2080 w 2080"/>
                <a:gd name="T43" fmla="*/ 1265 h 1360"/>
                <a:gd name="T44" fmla="*/ 1346 w 2080"/>
                <a:gd name="T45" fmla="*/ 758 h 1360"/>
                <a:gd name="T46" fmla="*/ 2038 w 2080"/>
                <a:gd name="T47" fmla="*/ 201 h 1360"/>
                <a:gd name="T48" fmla="*/ 2080 w 2080"/>
                <a:gd name="T49" fmla="*/ 136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80" h="1360">
                  <a:moveTo>
                    <a:pt x="0" y="65"/>
                  </a:moveTo>
                  <a:cubicBezTo>
                    <a:pt x="0" y="0"/>
                    <a:pt x="0" y="0"/>
                    <a:pt x="0" y="0"/>
                  </a:cubicBezTo>
                  <a:cubicBezTo>
                    <a:pt x="2080" y="0"/>
                    <a:pt x="2080" y="0"/>
                    <a:pt x="2080" y="0"/>
                  </a:cubicBezTo>
                  <a:cubicBezTo>
                    <a:pt x="2080" y="65"/>
                    <a:pt x="2080" y="65"/>
                    <a:pt x="2080" y="65"/>
                  </a:cubicBezTo>
                  <a:cubicBezTo>
                    <a:pt x="1089" y="862"/>
                    <a:pt x="1089" y="862"/>
                    <a:pt x="1089" y="862"/>
                  </a:cubicBezTo>
                  <a:cubicBezTo>
                    <a:pt x="1060" y="886"/>
                    <a:pt x="1020" y="886"/>
                    <a:pt x="991" y="862"/>
                  </a:cubicBezTo>
                  <a:lnTo>
                    <a:pt x="0" y="65"/>
                  </a:lnTo>
                  <a:close/>
                  <a:moveTo>
                    <a:pt x="1139" y="924"/>
                  </a:moveTo>
                  <a:cubicBezTo>
                    <a:pt x="1282" y="810"/>
                    <a:pt x="1282" y="810"/>
                    <a:pt x="1282" y="810"/>
                  </a:cubicBezTo>
                  <a:cubicBezTo>
                    <a:pt x="2076" y="1360"/>
                    <a:pt x="2076" y="1360"/>
                    <a:pt x="2076" y="1360"/>
                  </a:cubicBezTo>
                  <a:cubicBezTo>
                    <a:pt x="4" y="1360"/>
                    <a:pt x="4" y="1360"/>
                    <a:pt x="4" y="1360"/>
                  </a:cubicBezTo>
                  <a:cubicBezTo>
                    <a:pt x="798" y="810"/>
                    <a:pt x="798" y="810"/>
                    <a:pt x="798" y="810"/>
                  </a:cubicBezTo>
                  <a:cubicBezTo>
                    <a:pt x="941" y="924"/>
                    <a:pt x="941" y="924"/>
                    <a:pt x="941" y="924"/>
                  </a:cubicBezTo>
                  <a:cubicBezTo>
                    <a:pt x="1000" y="972"/>
                    <a:pt x="1080" y="972"/>
                    <a:pt x="1139" y="924"/>
                  </a:cubicBezTo>
                  <a:close/>
                  <a:moveTo>
                    <a:pt x="2" y="137"/>
                  </a:moveTo>
                  <a:cubicBezTo>
                    <a:pt x="8" y="163"/>
                    <a:pt x="22" y="185"/>
                    <a:pt x="42" y="201"/>
                  </a:cubicBezTo>
                  <a:cubicBezTo>
                    <a:pt x="734" y="758"/>
                    <a:pt x="734" y="758"/>
                    <a:pt x="734" y="758"/>
                  </a:cubicBezTo>
                  <a:cubicBezTo>
                    <a:pt x="0" y="1266"/>
                    <a:pt x="0" y="1266"/>
                    <a:pt x="0" y="1266"/>
                  </a:cubicBezTo>
                  <a:cubicBezTo>
                    <a:pt x="0" y="135"/>
                    <a:pt x="0" y="135"/>
                    <a:pt x="0" y="135"/>
                  </a:cubicBezTo>
                  <a:lnTo>
                    <a:pt x="2" y="137"/>
                  </a:lnTo>
                  <a:close/>
                  <a:moveTo>
                    <a:pt x="2080" y="136"/>
                  </a:moveTo>
                  <a:cubicBezTo>
                    <a:pt x="2080" y="1265"/>
                    <a:pt x="2080" y="1265"/>
                    <a:pt x="2080" y="1265"/>
                  </a:cubicBezTo>
                  <a:cubicBezTo>
                    <a:pt x="1346" y="758"/>
                    <a:pt x="1346" y="758"/>
                    <a:pt x="1346" y="758"/>
                  </a:cubicBezTo>
                  <a:cubicBezTo>
                    <a:pt x="2038" y="201"/>
                    <a:pt x="2038" y="201"/>
                    <a:pt x="2038" y="201"/>
                  </a:cubicBezTo>
                  <a:cubicBezTo>
                    <a:pt x="2060" y="182"/>
                    <a:pt x="2072" y="162"/>
                    <a:pt x="2080" y="13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000" dirty="0"/>
            </a:p>
          </p:txBody>
        </p:sp>
      </p:grpSp>
      <p:cxnSp>
        <p:nvCxnSpPr>
          <p:cNvPr id="118" name="Straight Connector 117">
            <a:extLst>
              <a:ext uri="{FF2B5EF4-FFF2-40B4-BE49-F238E27FC236}">
                <a16:creationId xmlns:a16="http://schemas.microsoft.com/office/drawing/2014/main" id="{09C1FE8F-BBCF-254A-A2F5-53329E937A6D}"/>
              </a:ext>
            </a:extLst>
          </p:cNvPr>
          <p:cNvCxnSpPr>
            <a:cxnSpLocks/>
          </p:cNvCxnSpPr>
          <p:nvPr userDrawn="1"/>
        </p:nvCxnSpPr>
        <p:spPr>
          <a:xfrm>
            <a:off x="6515124" y="3511263"/>
            <a:ext cx="4663431" cy="0"/>
          </a:xfrm>
          <a:prstGeom prst="line">
            <a:avLst/>
          </a:prstGeom>
          <a:ln w="6350">
            <a:solidFill>
              <a:schemeClr val="tx2"/>
            </a:solidFill>
            <a:prstDash val="solid"/>
          </a:ln>
        </p:spPr>
        <p:style>
          <a:lnRef idx="1">
            <a:schemeClr val="accent1"/>
          </a:lnRef>
          <a:fillRef idx="0">
            <a:schemeClr val="accent1"/>
          </a:fillRef>
          <a:effectRef idx="0">
            <a:schemeClr val="accent1"/>
          </a:effectRef>
          <a:fontRef idx="minor">
            <a:schemeClr val="tx1"/>
          </a:fontRef>
        </p:style>
      </p:cxnSp>
      <p:sp>
        <p:nvSpPr>
          <p:cNvPr id="119" name="Picture Placeholder 3">
            <a:extLst>
              <a:ext uri="{FF2B5EF4-FFF2-40B4-BE49-F238E27FC236}">
                <a16:creationId xmlns:a16="http://schemas.microsoft.com/office/drawing/2014/main" id="{B5007B33-0681-7C4B-8C02-A2115D4F5A85}"/>
              </a:ext>
            </a:extLst>
          </p:cNvPr>
          <p:cNvSpPr>
            <a:spLocks noGrp="1"/>
          </p:cNvSpPr>
          <p:nvPr>
            <p:ph type="pic" sz="quarter" idx="36" hasCustomPrompt="1"/>
          </p:nvPr>
        </p:nvSpPr>
        <p:spPr>
          <a:xfrm>
            <a:off x="6499313" y="1643729"/>
            <a:ext cx="1188677" cy="1547840"/>
          </a:xfrm>
          <a:prstGeom prst="rect">
            <a:avLst/>
          </a:prstGeom>
          <a:solidFill>
            <a:srgbClr val="D9DADB"/>
          </a:solidFill>
        </p:spPr>
        <p:txBody>
          <a:bodyPr/>
          <a:lstStyle>
            <a:lvl1pPr marL="0" indent="0">
              <a:buNone/>
              <a:defRPr sz="1400"/>
            </a:lvl1pPr>
          </a:lstStyle>
          <a:p>
            <a:r>
              <a:rPr lang="en-US" dirty="0"/>
              <a:t>Insert picture</a:t>
            </a:r>
          </a:p>
        </p:txBody>
      </p:sp>
      <p:sp>
        <p:nvSpPr>
          <p:cNvPr id="120" name="Text Placeholder 5">
            <a:extLst>
              <a:ext uri="{FF2B5EF4-FFF2-40B4-BE49-F238E27FC236}">
                <a16:creationId xmlns:a16="http://schemas.microsoft.com/office/drawing/2014/main" id="{7947A278-4541-C145-8A1A-805C82E2BEB2}"/>
              </a:ext>
            </a:extLst>
          </p:cNvPr>
          <p:cNvSpPr>
            <a:spLocks noGrp="1"/>
          </p:cNvSpPr>
          <p:nvPr>
            <p:ph type="body" sz="quarter" idx="37" hasCustomPrompt="1"/>
          </p:nvPr>
        </p:nvSpPr>
        <p:spPr>
          <a:xfrm>
            <a:off x="7913464" y="1643266"/>
            <a:ext cx="3243057" cy="192360"/>
          </a:xfrm>
          <a:prstGeom prst="rect">
            <a:avLst/>
          </a:prstGeom>
        </p:spPr>
        <p:txBody>
          <a:bodyPr lIns="0" tIns="0" rIns="0" bIns="0" anchor="ctr" anchorCtr="0"/>
          <a:lstStyle>
            <a:lvl1pPr marL="0" indent="0" algn="l">
              <a:lnSpc>
                <a:spcPct val="100000"/>
              </a:lnSpc>
              <a:buNone/>
              <a:defRPr sz="1000"/>
            </a:lvl1pPr>
            <a:lvl2pPr marL="0" indent="0">
              <a:lnSpc>
                <a:spcPct val="100000"/>
              </a:lnSpc>
              <a:buNone/>
              <a:defRPr sz="1000"/>
            </a:lvl2pPr>
            <a:lvl3pPr marL="0" indent="0">
              <a:lnSpc>
                <a:spcPct val="100000"/>
              </a:lnSpc>
              <a:buNone/>
              <a:defRPr sz="1000"/>
            </a:lvl3pPr>
            <a:lvl4pPr marL="0" indent="0">
              <a:lnSpc>
                <a:spcPct val="100000"/>
              </a:lnSpc>
              <a:buNone/>
              <a:defRPr sz="1000"/>
            </a:lvl4pPr>
            <a:lvl5pPr marL="0" indent="0">
              <a:lnSpc>
                <a:spcPct val="100000"/>
              </a:lnSpc>
              <a:buNone/>
              <a:defRPr sz="1000"/>
            </a:lvl5pPr>
          </a:lstStyle>
          <a:p>
            <a:pPr lvl="0"/>
            <a:r>
              <a:rPr lang="en-US" dirty="0"/>
              <a:t>Country</a:t>
            </a:r>
          </a:p>
        </p:txBody>
      </p:sp>
      <p:sp>
        <p:nvSpPr>
          <p:cNvPr id="121" name="Text Placeholder 5">
            <a:extLst>
              <a:ext uri="{FF2B5EF4-FFF2-40B4-BE49-F238E27FC236}">
                <a16:creationId xmlns:a16="http://schemas.microsoft.com/office/drawing/2014/main" id="{AB572493-73FB-0646-BCF6-467CE0D18D0B}"/>
              </a:ext>
            </a:extLst>
          </p:cNvPr>
          <p:cNvSpPr>
            <a:spLocks noGrp="1"/>
          </p:cNvSpPr>
          <p:nvPr>
            <p:ph type="body" sz="quarter" idx="38" hasCustomPrompt="1"/>
          </p:nvPr>
        </p:nvSpPr>
        <p:spPr>
          <a:xfrm>
            <a:off x="7913463" y="1855082"/>
            <a:ext cx="3243057" cy="266182"/>
          </a:xfrm>
          <a:prstGeom prst="rect">
            <a:avLst/>
          </a:prstGeom>
        </p:spPr>
        <p:txBody>
          <a:bodyPr lIns="0" tIns="0" rIns="0" bIns="0" anchor="b" anchorCtr="0"/>
          <a:lstStyle>
            <a:lvl1pPr marL="0" indent="0" algn="l">
              <a:lnSpc>
                <a:spcPct val="100000"/>
              </a:lnSpc>
              <a:buNone/>
              <a:defRPr sz="1400" b="1" baseline="0">
                <a:solidFill>
                  <a:schemeClr val="tx2"/>
                </a:solidFill>
              </a:defRPr>
            </a:lvl1pPr>
            <a:lvl2pPr marL="0" indent="0">
              <a:lnSpc>
                <a:spcPct val="100000"/>
              </a:lnSpc>
              <a:buNone/>
              <a:defRPr sz="1000"/>
            </a:lvl2pPr>
            <a:lvl3pPr marL="0" indent="0">
              <a:lnSpc>
                <a:spcPct val="100000"/>
              </a:lnSpc>
              <a:buNone/>
              <a:defRPr sz="1000"/>
            </a:lvl3pPr>
            <a:lvl4pPr marL="0" indent="0">
              <a:lnSpc>
                <a:spcPct val="100000"/>
              </a:lnSpc>
              <a:buNone/>
              <a:defRPr sz="1000"/>
            </a:lvl4pPr>
            <a:lvl5pPr marL="0" indent="0">
              <a:lnSpc>
                <a:spcPct val="100000"/>
              </a:lnSpc>
              <a:buNone/>
              <a:defRPr sz="1000"/>
            </a:lvl5pPr>
          </a:lstStyle>
          <a:p>
            <a:pPr lvl="0"/>
            <a:r>
              <a:rPr lang="en-US" dirty="0"/>
              <a:t>Name Surname</a:t>
            </a:r>
          </a:p>
        </p:txBody>
      </p:sp>
      <p:sp>
        <p:nvSpPr>
          <p:cNvPr id="122" name="Text Placeholder 5">
            <a:extLst>
              <a:ext uri="{FF2B5EF4-FFF2-40B4-BE49-F238E27FC236}">
                <a16:creationId xmlns:a16="http://schemas.microsoft.com/office/drawing/2014/main" id="{160A0CE4-A4A1-664B-B2A5-3BEEF22E242A}"/>
              </a:ext>
            </a:extLst>
          </p:cNvPr>
          <p:cNvSpPr>
            <a:spLocks noGrp="1"/>
          </p:cNvSpPr>
          <p:nvPr>
            <p:ph type="body" sz="quarter" idx="39" hasCustomPrompt="1"/>
          </p:nvPr>
        </p:nvSpPr>
        <p:spPr>
          <a:xfrm>
            <a:off x="7913463" y="2151657"/>
            <a:ext cx="3243057" cy="192360"/>
          </a:xfrm>
          <a:prstGeom prst="rect">
            <a:avLst/>
          </a:prstGeom>
        </p:spPr>
        <p:txBody>
          <a:bodyPr lIns="0" tIns="0" rIns="0" bIns="0" anchor="ctr" anchorCtr="0"/>
          <a:lstStyle>
            <a:lvl1pPr marL="0" indent="0" algn="l">
              <a:lnSpc>
                <a:spcPct val="100000"/>
              </a:lnSpc>
              <a:buNone/>
              <a:defRPr sz="1000" baseline="0"/>
            </a:lvl1pPr>
            <a:lvl2pPr marL="0" indent="0">
              <a:lnSpc>
                <a:spcPct val="100000"/>
              </a:lnSpc>
              <a:buNone/>
              <a:defRPr sz="1000"/>
            </a:lvl2pPr>
            <a:lvl3pPr marL="0" indent="0">
              <a:lnSpc>
                <a:spcPct val="100000"/>
              </a:lnSpc>
              <a:buNone/>
              <a:defRPr sz="1000"/>
            </a:lvl3pPr>
            <a:lvl4pPr marL="0" indent="0">
              <a:lnSpc>
                <a:spcPct val="100000"/>
              </a:lnSpc>
              <a:buNone/>
              <a:defRPr sz="1000"/>
            </a:lvl4pPr>
            <a:lvl5pPr marL="0" indent="0">
              <a:lnSpc>
                <a:spcPct val="100000"/>
              </a:lnSpc>
              <a:buNone/>
              <a:defRPr sz="1000"/>
            </a:lvl5pPr>
          </a:lstStyle>
          <a:p>
            <a:pPr lvl="0"/>
            <a:r>
              <a:rPr lang="en-US" dirty="0"/>
              <a:t>Job Position</a:t>
            </a:r>
          </a:p>
        </p:txBody>
      </p:sp>
      <p:sp>
        <p:nvSpPr>
          <p:cNvPr id="123" name="Text Placeholder 5">
            <a:extLst>
              <a:ext uri="{FF2B5EF4-FFF2-40B4-BE49-F238E27FC236}">
                <a16:creationId xmlns:a16="http://schemas.microsoft.com/office/drawing/2014/main" id="{595B26DC-2F0F-0741-AD06-D75BE5AE7950}"/>
              </a:ext>
            </a:extLst>
          </p:cNvPr>
          <p:cNvSpPr>
            <a:spLocks noGrp="1"/>
          </p:cNvSpPr>
          <p:nvPr>
            <p:ph type="body" sz="quarter" idx="40" hasCustomPrompt="1"/>
          </p:nvPr>
        </p:nvSpPr>
        <p:spPr>
          <a:xfrm>
            <a:off x="8158347" y="2680333"/>
            <a:ext cx="2920642" cy="192360"/>
          </a:xfrm>
          <a:prstGeom prst="rect">
            <a:avLst/>
          </a:prstGeom>
        </p:spPr>
        <p:txBody>
          <a:bodyPr lIns="0" tIns="0" rIns="0" bIns="0" anchor="ctr" anchorCtr="0"/>
          <a:lstStyle>
            <a:lvl1pPr marL="0" indent="0" algn="l">
              <a:lnSpc>
                <a:spcPct val="100000"/>
              </a:lnSpc>
              <a:buNone/>
              <a:defRPr sz="1000" baseline="0"/>
            </a:lvl1pPr>
            <a:lvl2pPr marL="0" indent="0">
              <a:lnSpc>
                <a:spcPct val="100000"/>
              </a:lnSpc>
              <a:buNone/>
              <a:defRPr sz="1000"/>
            </a:lvl2pPr>
            <a:lvl3pPr marL="0" indent="0">
              <a:lnSpc>
                <a:spcPct val="100000"/>
              </a:lnSpc>
              <a:buNone/>
              <a:defRPr sz="1000"/>
            </a:lvl3pPr>
            <a:lvl4pPr marL="0" indent="0">
              <a:lnSpc>
                <a:spcPct val="100000"/>
              </a:lnSpc>
              <a:buNone/>
              <a:defRPr sz="1000"/>
            </a:lvl4pPr>
            <a:lvl5pPr marL="0" indent="0">
              <a:lnSpc>
                <a:spcPct val="100000"/>
              </a:lnSpc>
              <a:buNone/>
              <a:defRPr sz="1000"/>
            </a:lvl5pPr>
          </a:lstStyle>
          <a:p>
            <a:pPr lvl="0"/>
            <a:r>
              <a:rPr lang="en-US" dirty="0"/>
              <a:t>Phone number</a:t>
            </a:r>
          </a:p>
        </p:txBody>
      </p:sp>
      <p:sp>
        <p:nvSpPr>
          <p:cNvPr id="124" name="Text Placeholder 5">
            <a:extLst>
              <a:ext uri="{FF2B5EF4-FFF2-40B4-BE49-F238E27FC236}">
                <a16:creationId xmlns:a16="http://schemas.microsoft.com/office/drawing/2014/main" id="{727EE54C-753A-284A-8B4F-9C5FDDC2D63C}"/>
              </a:ext>
            </a:extLst>
          </p:cNvPr>
          <p:cNvSpPr>
            <a:spLocks noGrp="1"/>
          </p:cNvSpPr>
          <p:nvPr>
            <p:ph type="body" sz="quarter" idx="41" hasCustomPrompt="1"/>
          </p:nvPr>
        </p:nvSpPr>
        <p:spPr>
          <a:xfrm>
            <a:off x="8158347" y="2963140"/>
            <a:ext cx="2920642" cy="192360"/>
          </a:xfrm>
          <a:prstGeom prst="rect">
            <a:avLst/>
          </a:prstGeom>
        </p:spPr>
        <p:txBody>
          <a:bodyPr lIns="0" tIns="0" rIns="0" bIns="0" anchor="ctr" anchorCtr="0"/>
          <a:lstStyle>
            <a:lvl1pPr marL="0" indent="0" algn="l">
              <a:lnSpc>
                <a:spcPct val="100000"/>
              </a:lnSpc>
              <a:buNone/>
              <a:defRPr sz="1000" baseline="0"/>
            </a:lvl1pPr>
            <a:lvl2pPr marL="0" indent="0">
              <a:lnSpc>
                <a:spcPct val="100000"/>
              </a:lnSpc>
              <a:buNone/>
              <a:defRPr sz="1000"/>
            </a:lvl2pPr>
            <a:lvl3pPr marL="0" indent="0">
              <a:lnSpc>
                <a:spcPct val="100000"/>
              </a:lnSpc>
              <a:buNone/>
              <a:defRPr sz="1000"/>
            </a:lvl3pPr>
            <a:lvl4pPr marL="0" indent="0">
              <a:lnSpc>
                <a:spcPct val="100000"/>
              </a:lnSpc>
              <a:buNone/>
              <a:defRPr sz="1000"/>
            </a:lvl4pPr>
            <a:lvl5pPr marL="0" indent="0">
              <a:lnSpc>
                <a:spcPct val="100000"/>
              </a:lnSpc>
              <a:buNone/>
              <a:defRPr sz="1000"/>
            </a:lvl5pPr>
          </a:lstStyle>
          <a:p>
            <a:pPr lvl="0"/>
            <a:r>
              <a:rPr lang="en-US" dirty="0"/>
              <a:t>Email address</a:t>
            </a:r>
          </a:p>
        </p:txBody>
      </p:sp>
      <p:sp>
        <p:nvSpPr>
          <p:cNvPr id="45" name="Date Placeholder 27">
            <a:extLst>
              <a:ext uri="{FF2B5EF4-FFF2-40B4-BE49-F238E27FC236}">
                <a16:creationId xmlns:a16="http://schemas.microsoft.com/office/drawing/2014/main" id="{F6B605BA-A27C-7045-A266-0C3479048ACA}"/>
              </a:ext>
            </a:extLst>
          </p:cNvPr>
          <p:cNvSpPr>
            <a:spLocks noGrp="1"/>
          </p:cNvSpPr>
          <p:nvPr>
            <p:ph type="dt" sz="half" idx="2"/>
          </p:nvPr>
        </p:nvSpPr>
        <p:spPr>
          <a:xfrm>
            <a:off x="192088" y="6461671"/>
            <a:ext cx="761512" cy="133790"/>
          </a:xfrm>
          <a:prstGeom prst="rect">
            <a:avLst/>
          </a:prstGeom>
        </p:spPr>
        <p:txBody>
          <a:bodyPr vert="horz" wrap="none" lIns="0" tIns="0" rIns="0" bIns="0" rtlCol="0" anchor="b" anchorCtr="0"/>
          <a:lstStyle>
            <a:lvl1pPr algn="r">
              <a:defRPr sz="800">
                <a:solidFill>
                  <a:schemeClr val="tx1"/>
                </a:solidFill>
              </a:defRPr>
            </a:lvl1pPr>
          </a:lstStyle>
          <a:p>
            <a:fld id="{3E1BD5AF-99ED-431A-9B8D-3B4D1FBA626F}" type="datetime5">
              <a:rPr lang="en-US" smtClean="0"/>
              <a:t>25-Jan-22</a:t>
            </a:fld>
            <a:endParaRPr lang="en-US" dirty="0"/>
          </a:p>
        </p:txBody>
      </p:sp>
      <p:sp>
        <p:nvSpPr>
          <p:cNvPr id="46" name="Footer Placeholder 28">
            <a:extLst>
              <a:ext uri="{FF2B5EF4-FFF2-40B4-BE49-F238E27FC236}">
                <a16:creationId xmlns:a16="http://schemas.microsoft.com/office/drawing/2014/main" id="{276A5D4A-36A0-894D-8117-25113AD3E59D}"/>
              </a:ext>
            </a:extLst>
          </p:cNvPr>
          <p:cNvSpPr>
            <a:spLocks noGrp="1"/>
          </p:cNvSpPr>
          <p:nvPr>
            <p:ph type="ftr" sz="quarter" idx="3"/>
          </p:nvPr>
        </p:nvSpPr>
        <p:spPr>
          <a:xfrm>
            <a:off x="1076400" y="6461671"/>
            <a:ext cx="8162717" cy="133790"/>
          </a:xfrm>
          <a:prstGeom prst="rect">
            <a:avLst/>
          </a:prstGeom>
        </p:spPr>
        <p:txBody>
          <a:bodyPr vert="horz" lIns="0" tIns="0" rIns="0" bIns="0" rtlCol="0" anchor="b" anchorCtr="0"/>
          <a:lstStyle>
            <a:lvl1pPr marL="144000" indent="-144000" algn="l">
              <a:buClr>
                <a:schemeClr val="tx2"/>
              </a:buClr>
              <a:buFont typeface="Wingdings" panose="05000000000000000000" pitchFamily="2" charset="2"/>
              <a:buChar char="§"/>
              <a:defRPr sz="800">
                <a:solidFill>
                  <a:schemeClr val="tx1"/>
                </a:solidFill>
              </a:defRPr>
            </a:lvl1pPr>
          </a:lstStyle>
          <a:p>
            <a:r>
              <a:rPr lang="en-US" dirty="0"/>
              <a:t>Title of presentation (Insert / Header &amp; Footer / Apply to All)</a:t>
            </a:r>
          </a:p>
        </p:txBody>
      </p:sp>
      <p:sp>
        <p:nvSpPr>
          <p:cNvPr id="47" name="Slide Number Placeholder 29">
            <a:extLst>
              <a:ext uri="{FF2B5EF4-FFF2-40B4-BE49-F238E27FC236}">
                <a16:creationId xmlns:a16="http://schemas.microsoft.com/office/drawing/2014/main" id="{C5067784-4EB9-C64A-BF7D-BE375F3C10DF}"/>
              </a:ext>
            </a:extLst>
          </p:cNvPr>
          <p:cNvSpPr>
            <a:spLocks noGrp="1"/>
          </p:cNvSpPr>
          <p:nvPr>
            <p:ph type="sldNum" sz="quarter" idx="4"/>
          </p:nvPr>
        </p:nvSpPr>
        <p:spPr>
          <a:xfrm>
            <a:off x="11186669" y="6461671"/>
            <a:ext cx="648000" cy="133790"/>
          </a:xfrm>
          <a:prstGeom prst="rect">
            <a:avLst/>
          </a:prstGeom>
        </p:spPr>
        <p:txBody>
          <a:bodyPr vert="horz" lIns="0" tIns="0" rIns="0" bIns="0" rtlCol="0" anchor="b" anchorCtr="0"/>
          <a:lstStyle>
            <a:lvl1pPr algn="r">
              <a:defRPr sz="800">
                <a:solidFill>
                  <a:schemeClr val="tx1"/>
                </a:solidFill>
              </a:defRPr>
            </a:lvl1pPr>
          </a:lstStyle>
          <a:p>
            <a:fld id="{5F3E29E4-0979-4FCA-B4C5-5FC6044C982A}" type="slidenum">
              <a:rPr lang="en-US" smtClean="0"/>
              <a:pPr/>
              <a:t>‹#›</a:t>
            </a:fld>
            <a:endParaRPr lang="en-US" dirty="0"/>
          </a:p>
        </p:txBody>
      </p:sp>
    </p:spTree>
    <p:extLst>
      <p:ext uri="{BB962C8B-B14F-4D97-AF65-F5344CB8AC3E}">
        <p14:creationId xmlns:p14="http://schemas.microsoft.com/office/powerpoint/2010/main" val="11320016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Four contac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75061" y="288922"/>
            <a:ext cx="7910158" cy="648000"/>
          </a:xfrm>
          <a:prstGeom prst="rect">
            <a:avLst/>
          </a:prstGeom>
        </p:spPr>
        <p:txBody>
          <a:bodyPr/>
          <a:lstStyle>
            <a:lvl1pPr>
              <a:defRPr/>
            </a:lvl1pPr>
          </a:lstStyle>
          <a:p>
            <a:r>
              <a:rPr lang="en-US" dirty="0"/>
              <a:t>Click to add contact title</a:t>
            </a:r>
          </a:p>
        </p:txBody>
      </p:sp>
      <p:sp>
        <p:nvSpPr>
          <p:cNvPr id="7" name="Subtitle 2"/>
          <p:cNvSpPr>
            <a:spLocks noGrp="1"/>
          </p:cNvSpPr>
          <p:nvPr>
            <p:ph type="subTitle" idx="13" hasCustomPrompt="1"/>
          </p:nvPr>
        </p:nvSpPr>
        <p:spPr>
          <a:xfrm>
            <a:off x="1075061" y="964671"/>
            <a:ext cx="7910158" cy="490042"/>
          </a:xfrm>
          <a:prstGeom prst="rect">
            <a:avLst/>
          </a:prstGeom>
        </p:spPr>
        <p:txBody>
          <a:bodyPr wrap="none"/>
          <a:lstStyle>
            <a:lvl1pPr marL="0" indent="0" algn="l">
              <a:spcBef>
                <a:spcPts val="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grpSp>
        <p:nvGrpSpPr>
          <p:cNvPr id="87" name="Gruppieren 80">
            <a:extLst>
              <a:ext uri="{FF2B5EF4-FFF2-40B4-BE49-F238E27FC236}">
                <a16:creationId xmlns:a16="http://schemas.microsoft.com/office/drawing/2014/main" id="{6292F76D-7102-0C43-A80A-A69DD7EE6608}"/>
              </a:ext>
            </a:extLst>
          </p:cNvPr>
          <p:cNvGrpSpPr/>
          <p:nvPr userDrawn="1"/>
        </p:nvGrpSpPr>
        <p:grpSpPr>
          <a:xfrm>
            <a:off x="2485714" y="2703064"/>
            <a:ext cx="171180" cy="171180"/>
            <a:chOff x="3392092" y="1841122"/>
            <a:chExt cx="646508" cy="646508"/>
          </a:xfrm>
        </p:grpSpPr>
        <p:sp>
          <p:nvSpPr>
            <p:cNvPr id="88" name="Rechteck 14">
              <a:extLst>
                <a:ext uri="{FF2B5EF4-FFF2-40B4-BE49-F238E27FC236}">
                  <a16:creationId xmlns:a16="http://schemas.microsoft.com/office/drawing/2014/main" id="{A83A56A4-6DA3-AF45-9607-6BC937D33AE3}"/>
                </a:ext>
              </a:extLst>
            </p:cNvPr>
            <p:cNvSpPr>
              <a:spLocks noChangeAspect="1"/>
            </p:cNvSpPr>
            <p:nvPr/>
          </p:nvSpPr>
          <p:spPr bwMode="gray">
            <a:xfrm>
              <a:off x="3392092" y="1841122"/>
              <a:ext cx="646508" cy="646508"/>
            </a:xfrm>
            <a:prstGeom prst="rect">
              <a:avLst/>
            </a:prstGeom>
            <a:solidFill>
              <a:srgbClr val="E55A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pPr>
              <a:endParaRPr lang="en-US" sz="1000" dirty="0">
                <a:solidFill>
                  <a:schemeClr val="tx1"/>
                </a:solidFill>
                <a:latin typeface="Arial" pitchFamily="34" charset="0"/>
                <a:cs typeface="Arial" pitchFamily="34" charset="0"/>
              </a:endParaRPr>
            </a:p>
          </p:txBody>
        </p:sp>
        <p:sp>
          <p:nvSpPr>
            <p:cNvPr id="89" name="Freeform 67">
              <a:extLst>
                <a:ext uri="{FF2B5EF4-FFF2-40B4-BE49-F238E27FC236}">
                  <a16:creationId xmlns:a16="http://schemas.microsoft.com/office/drawing/2014/main" id="{EC37661D-98D1-B54B-80CA-8B53736F2849}"/>
                </a:ext>
              </a:extLst>
            </p:cNvPr>
            <p:cNvSpPr>
              <a:spLocks noChangeAspect="1"/>
            </p:cNvSpPr>
            <p:nvPr/>
          </p:nvSpPr>
          <p:spPr bwMode="auto">
            <a:xfrm>
              <a:off x="3546638" y="1970424"/>
              <a:ext cx="337415" cy="387905"/>
            </a:xfrm>
            <a:custGeom>
              <a:avLst/>
              <a:gdLst>
                <a:gd name="T0" fmla="*/ 573 w 1624"/>
                <a:gd name="T1" fmla="*/ 1257 h 1867"/>
                <a:gd name="T2" fmla="*/ 662 w 1624"/>
                <a:gd name="T3" fmla="*/ 1288 h 1867"/>
                <a:gd name="T4" fmla="*/ 938 w 1624"/>
                <a:gd name="T5" fmla="*/ 1051 h 1867"/>
                <a:gd name="T6" fmla="*/ 1106 w 1624"/>
                <a:gd name="T7" fmla="*/ 731 h 1867"/>
                <a:gd name="T8" fmla="*/ 1059 w 1624"/>
                <a:gd name="T9" fmla="*/ 645 h 1867"/>
                <a:gd name="T10" fmla="*/ 1001 w 1624"/>
                <a:gd name="T11" fmla="*/ 613 h 1867"/>
                <a:gd name="T12" fmla="*/ 924 w 1624"/>
                <a:gd name="T13" fmla="*/ 432 h 1867"/>
                <a:gd name="T14" fmla="*/ 1114 w 1624"/>
                <a:gd name="T15" fmla="*/ 81 h 1867"/>
                <a:gd name="T16" fmla="*/ 1287 w 1624"/>
                <a:gd name="T17" fmla="*/ 35 h 1867"/>
                <a:gd name="T18" fmla="*/ 1350 w 1624"/>
                <a:gd name="T19" fmla="*/ 69 h 1867"/>
                <a:gd name="T20" fmla="*/ 1527 w 1624"/>
                <a:gd name="T21" fmla="*/ 235 h 1867"/>
                <a:gd name="T22" fmla="*/ 1583 w 1624"/>
                <a:gd name="T23" fmla="*/ 555 h 1867"/>
                <a:gd name="T24" fmla="*/ 1172 w 1624"/>
                <a:gd name="T25" fmla="*/ 1253 h 1867"/>
                <a:gd name="T26" fmla="*/ 586 w 1624"/>
                <a:gd name="T27" fmla="*/ 1803 h 1867"/>
                <a:gd name="T28" fmla="*/ 269 w 1624"/>
                <a:gd name="T29" fmla="*/ 1807 h 1867"/>
                <a:gd name="T30" fmla="*/ 33 w 1624"/>
                <a:gd name="T31" fmla="*/ 1602 h 1867"/>
                <a:gd name="T32" fmla="*/ 2 w 1624"/>
                <a:gd name="T33" fmla="*/ 1508 h 1867"/>
                <a:gd name="T34" fmla="*/ 45 w 1624"/>
                <a:gd name="T35" fmla="*/ 1421 h 1867"/>
                <a:gd name="T36" fmla="*/ 346 w 1624"/>
                <a:gd name="T37" fmla="*/ 1158 h 1867"/>
                <a:gd name="T38" fmla="*/ 448 w 1624"/>
                <a:gd name="T39" fmla="*/ 1145 h 1867"/>
                <a:gd name="T40" fmla="*/ 573 w 1624"/>
                <a:gd name="T41" fmla="*/ 1257 h 1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24" h="1867">
                  <a:moveTo>
                    <a:pt x="573" y="1257"/>
                  </a:moveTo>
                  <a:cubicBezTo>
                    <a:pt x="592" y="1282"/>
                    <a:pt x="630" y="1303"/>
                    <a:pt x="662" y="1288"/>
                  </a:cubicBezTo>
                  <a:cubicBezTo>
                    <a:pt x="753" y="1245"/>
                    <a:pt x="854" y="1156"/>
                    <a:pt x="938" y="1051"/>
                  </a:cubicBezTo>
                  <a:cubicBezTo>
                    <a:pt x="1020" y="948"/>
                    <a:pt x="1084" y="831"/>
                    <a:pt x="1106" y="731"/>
                  </a:cubicBezTo>
                  <a:cubicBezTo>
                    <a:pt x="1113" y="696"/>
                    <a:pt x="1089" y="661"/>
                    <a:pt x="1059" y="645"/>
                  </a:cubicBezTo>
                  <a:cubicBezTo>
                    <a:pt x="1001" y="613"/>
                    <a:pt x="1001" y="613"/>
                    <a:pt x="1001" y="613"/>
                  </a:cubicBezTo>
                  <a:cubicBezTo>
                    <a:pt x="942" y="580"/>
                    <a:pt x="888" y="499"/>
                    <a:pt x="924" y="432"/>
                  </a:cubicBezTo>
                  <a:cubicBezTo>
                    <a:pt x="1114" y="81"/>
                    <a:pt x="1114" y="81"/>
                    <a:pt x="1114" y="81"/>
                  </a:cubicBezTo>
                  <a:cubicBezTo>
                    <a:pt x="1150" y="16"/>
                    <a:pt x="1224" y="0"/>
                    <a:pt x="1287" y="35"/>
                  </a:cubicBezTo>
                  <a:cubicBezTo>
                    <a:pt x="1350" y="69"/>
                    <a:pt x="1350" y="69"/>
                    <a:pt x="1350" y="69"/>
                  </a:cubicBezTo>
                  <a:cubicBezTo>
                    <a:pt x="1415" y="105"/>
                    <a:pt x="1479" y="165"/>
                    <a:pt x="1527" y="235"/>
                  </a:cubicBezTo>
                  <a:cubicBezTo>
                    <a:pt x="1593" y="332"/>
                    <a:pt x="1624" y="442"/>
                    <a:pt x="1583" y="555"/>
                  </a:cubicBezTo>
                  <a:cubicBezTo>
                    <a:pt x="1500" y="781"/>
                    <a:pt x="1351" y="1030"/>
                    <a:pt x="1172" y="1253"/>
                  </a:cubicBezTo>
                  <a:cubicBezTo>
                    <a:pt x="994" y="1477"/>
                    <a:pt x="786" y="1676"/>
                    <a:pt x="586" y="1803"/>
                  </a:cubicBezTo>
                  <a:cubicBezTo>
                    <a:pt x="486" y="1867"/>
                    <a:pt x="375" y="1856"/>
                    <a:pt x="269" y="1807"/>
                  </a:cubicBezTo>
                  <a:cubicBezTo>
                    <a:pt x="157" y="1755"/>
                    <a:pt x="106" y="1695"/>
                    <a:pt x="33" y="1602"/>
                  </a:cubicBezTo>
                  <a:cubicBezTo>
                    <a:pt x="11" y="1573"/>
                    <a:pt x="0" y="1540"/>
                    <a:pt x="2" y="1508"/>
                  </a:cubicBezTo>
                  <a:cubicBezTo>
                    <a:pt x="4" y="1475"/>
                    <a:pt x="18" y="1444"/>
                    <a:pt x="45" y="1421"/>
                  </a:cubicBezTo>
                  <a:cubicBezTo>
                    <a:pt x="70" y="1399"/>
                    <a:pt x="346" y="1158"/>
                    <a:pt x="346" y="1158"/>
                  </a:cubicBezTo>
                  <a:cubicBezTo>
                    <a:pt x="376" y="1134"/>
                    <a:pt x="413" y="1133"/>
                    <a:pt x="448" y="1145"/>
                  </a:cubicBezTo>
                  <a:cubicBezTo>
                    <a:pt x="510" y="1166"/>
                    <a:pt x="536" y="1210"/>
                    <a:pt x="573" y="125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351" dirty="0"/>
            </a:p>
          </p:txBody>
        </p:sp>
      </p:grpSp>
      <p:grpSp>
        <p:nvGrpSpPr>
          <p:cNvPr id="90" name="Group 3">
            <a:extLst>
              <a:ext uri="{FF2B5EF4-FFF2-40B4-BE49-F238E27FC236}">
                <a16:creationId xmlns:a16="http://schemas.microsoft.com/office/drawing/2014/main" id="{0CA7AE11-152A-8F4D-B2C3-2F97732A7087}"/>
              </a:ext>
            </a:extLst>
          </p:cNvPr>
          <p:cNvGrpSpPr>
            <a:grpSpLocks noChangeAspect="1"/>
          </p:cNvGrpSpPr>
          <p:nvPr userDrawn="1">
            <p:custDataLst>
              <p:tags r:id="rId1"/>
            </p:custDataLst>
          </p:nvPr>
        </p:nvGrpSpPr>
        <p:grpSpPr>
          <a:xfrm>
            <a:off x="2485715" y="2987952"/>
            <a:ext cx="171180" cy="171180"/>
            <a:chOff x="328396" y="5313940"/>
            <a:chExt cx="720000" cy="720000"/>
          </a:xfrm>
        </p:grpSpPr>
        <p:sp>
          <p:nvSpPr>
            <p:cNvPr id="91" name="Rectangle 4">
              <a:extLst>
                <a:ext uri="{FF2B5EF4-FFF2-40B4-BE49-F238E27FC236}">
                  <a16:creationId xmlns:a16="http://schemas.microsoft.com/office/drawing/2014/main" id="{D881FAC0-A2B7-6A49-AE37-2A806B6EBE97}"/>
                </a:ext>
              </a:extLst>
            </p:cNvPr>
            <p:cNvSpPr/>
            <p:nvPr/>
          </p:nvSpPr>
          <p:spPr bwMode="gray">
            <a:xfrm>
              <a:off x="328396" y="5313940"/>
              <a:ext cx="720000" cy="720000"/>
            </a:xfrm>
            <a:prstGeom prst="rect">
              <a:avLst/>
            </a:prstGeom>
            <a:solidFill>
              <a:srgbClr val="E55A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pPr>
              <a:endParaRPr lang="en-US" sz="1000" dirty="0">
                <a:solidFill>
                  <a:schemeClr val="tx1"/>
                </a:solidFill>
                <a:latin typeface="Arial" pitchFamily="34" charset="0"/>
                <a:cs typeface="Arial" pitchFamily="34" charset="0"/>
              </a:endParaRPr>
            </a:p>
          </p:txBody>
        </p:sp>
        <p:sp>
          <p:nvSpPr>
            <p:cNvPr id="92" name="Freeform 76">
              <a:extLst>
                <a:ext uri="{FF2B5EF4-FFF2-40B4-BE49-F238E27FC236}">
                  <a16:creationId xmlns:a16="http://schemas.microsoft.com/office/drawing/2014/main" id="{E9F7E1EE-79A4-CC4D-A050-87C6552A487C}"/>
                </a:ext>
              </a:extLst>
            </p:cNvPr>
            <p:cNvSpPr>
              <a:spLocks noChangeAspect="1" noEditPoints="1"/>
            </p:cNvSpPr>
            <p:nvPr/>
          </p:nvSpPr>
          <p:spPr bwMode="auto">
            <a:xfrm>
              <a:off x="456202" y="5509222"/>
              <a:ext cx="504000" cy="329436"/>
            </a:xfrm>
            <a:custGeom>
              <a:avLst/>
              <a:gdLst>
                <a:gd name="T0" fmla="*/ 0 w 2080"/>
                <a:gd name="T1" fmla="*/ 65 h 1360"/>
                <a:gd name="T2" fmla="*/ 0 w 2080"/>
                <a:gd name="T3" fmla="*/ 0 h 1360"/>
                <a:gd name="T4" fmla="*/ 2080 w 2080"/>
                <a:gd name="T5" fmla="*/ 0 h 1360"/>
                <a:gd name="T6" fmla="*/ 2080 w 2080"/>
                <a:gd name="T7" fmla="*/ 65 h 1360"/>
                <a:gd name="T8" fmla="*/ 1089 w 2080"/>
                <a:gd name="T9" fmla="*/ 862 h 1360"/>
                <a:gd name="T10" fmla="*/ 991 w 2080"/>
                <a:gd name="T11" fmla="*/ 862 h 1360"/>
                <a:gd name="T12" fmla="*/ 0 w 2080"/>
                <a:gd name="T13" fmla="*/ 65 h 1360"/>
                <a:gd name="T14" fmla="*/ 1139 w 2080"/>
                <a:gd name="T15" fmla="*/ 924 h 1360"/>
                <a:gd name="T16" fmla="*/ 1282 w 2080"/>
                <a:gd name="T17" fmla="*/ 810 h 1360"/>
                <a:gd name="T18" fmla="*/ 2076 w 2080"/>
                <a:gd name="T19" fmla="*/ 1360 h 1360"/>
                <a:gd name="T20" fmla="*/ 4 w 2080"/>
                <a:gd name="T21" fmla="*/ 1360 h 1360"/>
                <a:gd name="T22" fmla="*/ 798 w 2080"/>
                <a:gd name="T23" fmla="*/ 810 h 1360"/>
                <a:gd name="T24" fmla="*/ 941 w 2080"/>
                <a:gd name="T25" fmla="*/ 924 h 1360"/>
                <a:gd name="T26" fmla="*/ 1139 w 2080"/>
                <a:gd name="T27" fmla="*/ 924 h 1360"/>
                <a:gd name="T28" fmla="*/ 2 w 2080"/>
                <a:gd name="T29" fmla="*/ 137 h 1360"/>
                <a:gd name="T30" fmla="*/ 42 w 2080"/>
                <a:gd name="T31" fmla="*/ 201 h 1360"/>
                <a:gd name="T32" fmla="*/ 734 w 2080"/>
                <a:gd name="T33" fmla="*/ 758 h 1360"/>
                <a:gd name="T34" fmla="*/ 0 w 2080"/>
                <a:gd name="T35" fmla="*/ 1266 h 1360"/>
                <a:gd name="T36" fmla="*/ 0 w 2080"/>
                <a:gd name="T37" fmla="*/ 135 h 1360"/>
                <a:gd name="T38" fmla="*/ 2 w 2080"/>
                <a:gd name="T39" fmla="*/ 137 h 1360"/>
                <a:gd name="T40" fmla="*/ 2080 w 2080"/>
                <a:gd name="T41" fmla="*/ 136 h 1360"/>
                <a:gd name="T42" fmla="*/ 2080 w 2080"/>
                <a:gd name="T43" fmla="*/ 1265 h 1360"/>
                <a:gd name="T44" fmla="*/ 1346 w 2080"/>
                <a:gd name="T45" fmla="*/ 758 h 1360"/>
                <a:gd name="T46" fmla="*/ 2038 w 2080"/>
                <a:gd name="T47" fmla="*/ 201 h 1360"/>
                <a:gd name="T48" fmla="*/ 2080 w 2080"/>
                <a:gd name="T49" fmla="*/ 136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80" h="1360">
                  <a:moveTo>
                    <a:pt x="0" y="65"/>
                  </a:moveTo>
                  <a:cubicBezTo>
                    <a:pt x="0" y="0"/>
                    <a:pt x="0" y="0"/>
                    <a:pt x="0" y="0"/>
                  </a:cubicBezTo>
                  <a:cubicBezTo>
                    <a:pt x="2080" y="0"/>
                    <a:pt x="2080" y="0"/>
                    <a:pt x="2080" y="0"/>
                  </a:cubicBezTo>
                  <a:cubicBezTo>
                    <a:pt x="2080" y="65"/>
                    <a:pt x="2080" y="65"/>
                    <a:pt x="2080" y="65"/>
                  </a:cubicBezTo>
                  <a:cubicBezTo>
                    <a:pt x="1089" y="862"/>
                    <a:pt x="1089" y="862"/>
                    <a:pt x="1089" y="862"/>
                  </a:cubicBezTo>
                  <a:cubicBezTo>
                    <a:pt x="1060" y="886"/>
                    <a:pt x="1020" y="886"/>
                    <a:pt x="991" y="862"/>
                  </a:cubicBezTo>
                  <a:lnTo>
                    <a:pt x="0" y="65"/>
                  </a:lnTo>
                  <a:close/>
                  <a:moveTo>
                    <a:pt x="1139" y="924"/>
                  </a:moveTo>
                  <a:cubicBezTo>
                    <a:pt x="1282" y="810"/>
                    <a:pt x="1282" y="810"/>
                    <a:pt x="1282" y="810"/>
                  </a:cubicBezTo>
                  <a:cubicBezTo>
                    <a:pt x="2076" y="1360"/>
                    <a:pt x="2076" y="1360"/>
                    <a:pt x="2076" y="1360"/>
                  </a:cubicBezTo>
                  <a:cubicBezTo>
                    <a:pt x="4" y="1360"/>
                    <a:pt x="4" y="1360"/>
                    <a:pt x="4" y="1360"/>
                  </a:cubicBezTo>
                  <a:cubicBezTo>
                    <a:pt x="798" y="810"/>
                    <a:pt x="798" y="810"/>
                    <a:pt x="798" y="810"/>
                  </a:cubicBezTo>
                  <a:cubicBezTo>
                    <a:pt x="941" y="924"/>
                    <a:pt x="941" y="924"/>
                    <a:pt x="941" y="924"/>
                  </a:cubicBezTo>
                  <a:cubicBezTo>
                    <a:pt x="1000" y="972"/>
                    <a:pt x="1080" y="972"/>
                    <a:pt x="1139" y="924"/>
                  </a:cubicBezTo>
                  <a:close/>
                  <a:moveTo>
                    <a:pt x="2" y="137"/>
                  </a:moveTo>
                  <a:cubicBezTo>
                    <a:pt x="8" y="163"/>
                    <a:pt x="22" y="185"/>
                    <a:pt x="42" y="201"/>
                  </a:cubicBezTo>
                  <a:cubicBezTo>
                    <a:pt x="734" y="758"/>
                    <a:pt x="734" y="758"/>
                    <a:pt x="734" y="758"/>
                  </a:cubicBezTo>
                  <a:cubicBezTo>
                    <a:pt x="0" y="1266"/>
                    <a:pt x="0" y="1266"/>
                    <a:pt x="0" y="1266"/>
                  </a:cubicBezTo>
                  <a:cubicBezTo>
                    <a:pt x="0" y="135"/>
                    <a:pt x="0" y="135"/>
                    <a:pt x="0" y="135"/>
                  </a:cubicBezTo>
                  <a:lnTo>
                    <a:pt x="2" y="137"/>
                  </a:lnTo>
                  <a:close/>
                  <a:moveTo>
                    <a:pt x="2080" y="136"/>
                  </a:moveTo>
                  <a:cubicBezTo>
                    <a:pt x="2080" y="1265"/>
                    <a:pt x="2080" y="1265"/>
                    <a:pt x="2080" y="1265"/>
                  </a:cubicBezTo>
                  <a:cubicBezTo>
                    <a:pt x="1346" y="758"/>
                    <a:pt x="1346" y="758"/>
                    <a:pt x="1346" y="758"/>
                  </a:cubicBezTo>
                  <a:cubicBezTo>
                    <a:pt x="2038" y="201"/>
                    <a:pt x="2038" y="201"/>
                    <a:pt x="2038" y="201"/>
                  </a:cubicBezTo>
                  <a:cubicBezTo>
                    <a:pt x="2060" y="182"/>
                    <a:pt x="2072" y="162"/>
                    <a:pt x="2080" y="13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000" dirty="0"/>
            </a:p>
          </p:txBody>
        </p:sp>
      </p:grpSp>
      <p:cxnSp>
        <p:nvCxnSpPr>
          <p:cNvPr id="93" name="Straight Connector 92">
            <a:extLst>
              <a:ext uri="{FF2B5EF4-FFF2-40B4-BE49-F238E27FC236}">
                <a16:creationId xmlns:a16="http://schemas.microsoft.com/office/drawing/2014/main" id="{09F86B62-C7BA-CA45-9152-5A6451DA6A3C}"/>
              </a:ext>
            </a:extLst>
          </p:cNvPr>
          <p:cNvCxnSpPr>
            <a:cxnSpLocks/>
          </p:cNvCxnSpPr>
          <p:nvPr userDrawn="1"/>
        </p:nvCxnSpPr>
        <p:spPr>
          <a:xfrm>
            <a:off x="1087374" y="3511263"/>
            <a:ext cx="4663431" cy="0"/>
          </a:xfrm>
          <a:prstGeom prst="line">
            <a:avLst/>
          </a:prstGeom>
          <a:ln w="6350">
            <a:solidFill>
              <a:schemeClr val="tx2"/>
            </a:solidFill>
            <a:prstDash val="solid"/>
          </a:ln>
        </p:spPr>
        <p:style>
          <a:lnRef idx="1">
            <a:schemeClr val="accent1"/>
          </a:lnRef>
          <a:fillRef idx="0">
            <a:schemeClr val="accent1"/>
          </a:fillRef>
          <a:effectRef idx="0">
            <a:schemeClr val="accent1"/>
          </a:effectRef>
          <a:fontRef idx="minor">
            <a:schemeClr val="tx1"/>
          </a:fontRef>
        </p:style>
      </p:cxnSp>
      <p:sp>
        <p:nvSpPr>
          <p:cNvPr id="94" name="Picture Placeholder 3">
            <a:extLst>
              <a:ext uri="{FF2B5EF4-FFF2-40B4-BE49-F238E27FC236}">
                <a16:creationId xmlns:a16="http://schemas.microsoft.com/office/drawing/2014/main" id="{96D1107F-3E3A-3C4B-8256-95C871BFFA2C}"/>
              </a:ext>
            </a:extLst>
          </p:cNvPr>
          <p:cNvSpPr>
            <a:spLocks noGrp="1"/>
          </p:cNvSpPr>
          <p:nvPr>
            <p:ph type="pic" sz="quarter" idx="17" hasCustomPrompt="1"/>
          </p:nvPr>
        </p:nvSpPr>
        <p:spPr>
          <a:xfrm>
            <a:off x="1071563" y="1643729"/>
            <a:ext cx="1188677" cy="1547840"/>
          </a:xfrm>
          <a:prstGeom prst="rect">
            <a:avLst/>
          </a:prstGeom>
          <a:solidFill>
            <a:srgbClr val="D9DADB"/>
          </a:solidFill>
        </p:spPr>
        <p:txBody>
          <a:bodyPr/>
          <a:lstStyle>
            <a:lvl1pPr marL="0" indent="0">
              <a:buNone/>
              <a:defRPr sz="1400"/>
            </a:lvl1pPr>
          </a:lstStyle>
          <a:p>
            <a:r>
              <a:rPr lang="en-US" dirty="0"/>
              <a:t>Insert picture</a:t>
            </a:r>
          </a:p>
        </p:txBody>
      </p:sp>
      <p:sp>
        <p:nvSpPr>
          <p:cNvPr id="95" name="Text Placeholder 5">
            <a:extLst>
              <a:ext uri="{FF2B5EF4-FFF2-40B4-BE49-F238E27FC236}">
                <a16:creationId xmlns:a16="http://schemas.microsoft.com/office/drawing/2014/main" id="{9E6D6A14-7FC7-2E46-8CC2-5CA4E5211990}"/>
              </a:ext>
            </a:extLst>
          </p:cNvPr>
          <p:cNvSpPr>
            <a:spLocks noGrp="1"/>
          </p:cNvSpPr>
          <p:nvPr>
            <p:ph type="body" sz="quarter" idx="19" hasCustomPrompt="1"/>
          </p:nvPr>
        </p:nvSpPr>
        <p:spPr>
          <a:xfrm>
            <a:off x="2485714" y="1643266"/>
            <a:ext cx="3243057" cy="192360"/>
          </a:xfrm>
          <a:prstGeom prst="rect">
            <a:avLst/>
          </a:prstGeom>
        </p:spPr>
        <p:txBody>
          <a:bodyPr lIns="0" tIns="0" rIns="0" bIns="0" anchor="ctr" anchorCtr="0"/>
          <a:lstStyle>
            <a:lvl1pPr marL="0" indent="0" algn="l">
              <a:lnSpc>
                <a:spcPct val="100000"/>
              </a:lnSpc>
              <a:buNone/>
              <a:defRPr sz="1000"/>
            </a:lvl1pPr>
            <a:lvl2pPr marL="0" indent="0">
              <a:lnSpc>
                <a:spcPct val="100000"/>
              </a:lnSpc>
              <a:buNone/>
              <a:defRPr sz="1000"/>
            </a:lvl2pPr>
            <a:lvl3pPr marL="0" indent="0">
              <a:lnSpc>
                <a:spcPct val="100000"/>
              </a:lnSpc>
              <a:buNone/>
              <a:defRPr sz="1000"/>
            </a:lvl3pPr>
            <a:lvl4pPr marL="0" indent="0">
              <a:lnSpc>
                <a:spcPct val="100000"/>
              </a:lnSpc>
              <a:buNone/>
              <a:defRPr sz="1000"/>
            </a:lvl4pPr>
            <a:lvl5pPr marL="0" indent="0">
              <a:lnSpc>
                <a:spcPct val="100000"/>
              </a:lnSpc>
              <a:buNone/>
              <a:defRPr sz="1000"/>
            </a:lvl5pPr>
          </a:lstStyle>
          <a:p>
            <a:pPr lvl="0"/>
            <a:r>
              <a:rPr lang="en-US" dirty="0"/>
              <a:t>Country</a:t>
            </a:r>
          </a:p>
        </p:txBody>
      </p:sp>
      <p:sp>
        <p:nvSpPr>
          <p:cNvPr id="96" name="Text Placeholder 5">
            <a:extLst>
              <a:ext uri="{FF2B5EF4-FFF2-40B4-BE49-F238E27FC236}">
                <a16:creationId xmlns:a16="http://schemas.microsoft.com/office/drawing/2014/main" id="{F98B3B28-1889-DA4F-A2D1-BD173114DC3B}"/>
              </a:ext>
            </a:extLst>
          </p:cNvPr>
          <p:cNvSpPr>
            <a:spLocks noGrp="1"/>
          </p:cNvSpPr>
          <p:nvPr>
            <p:ph type="body" sz="quarter" idx="20" hasCustomPrompt="1"/>
          </p:nvPr>
        </p:nvSpPr>
        <p:spPr>
          <a:xfrm>
            <a:off x="2485713" y="1855082"/>
            <a:ext cx="3243057" cy="266182"/>
          </a:xfrm>
          <a:prstGeom prst="rect">
            <a:avLst/>
          </a:prstGeom>
        </p:spPr>
        <p:txBody>
          <a:bodyPr lIns="0" tIns="0" rIns="0" bIns="0" anchor="b" anchorCtr="0"/>
          <a:lstStyle>
            <a:lvl1pPr marL="0" indent="0" algn="l">
              <a:lnSpc>
                <a:spcPct val="100000"/>
              </a:lnSpc>
              <a:buNone/>
              <a:defRPr sz="1400" b="1" baseline="0">
                <a:solidFill>
                  <a:schemeClr val="tx2"/>
                </a:solidFill>
              </a:defRPr>
            </a:lvl1pPr>
            <a:lvl2pPr marL="0" indent="0">
              <a:lnSpc>
                <a:spcPct val="100000"/>
              </a:lnSpc>
              <a:buNone/>
              <a:defRPr sz="1000"/>
            </a:lvl2pPr>
            <a:lvl3pPr marL="0" indent="0">
              <a:lnSpc>
                <a:spcPct val="100000"/>
              </a:lnSpc>
              <a:buNone/>
              <a:defRPr sz="1000"/>
            </a:lvl3pPr>
            <a:lvl4pPr marL="0" indent="0">
              <a:lnSpc>
                <a:spcPct val="100000"/>
              </a:lnSpc>
              <a:buNone/>
              <a:defRPr sz="1000"/>
            </a:lvl4pPr>
            <a:lvl5pPr marL="0" indent="0">
              <a:lnSpc>
                <a:spcPct val="100000"/>
              </a:lnSpc>
              <a:buNone/>
              <a:defRPr sz="1000"/>
            </a:lvl5pPr>
          </a:lstStyle>
          <a:p>
            <a:pPr lvl="0"/>
            <a:r>
              <a:rPr lang="en-US" dirty="0"/>
              <a:t>Name Surname</a:t>
            </a:r>
          </a:p>
        </p:txBody>
      </p:sp>
      <p:sp>
        <p:nvSpPr>
          <p:cNvPr id="97" name="Text Placeholder 5">
            <a:extLst>
              <a:ext uri="{FF2B5EF4-FFF2-40B4-BE49-F238E27FC236}">
                <a16:creationId xmlns:a16="http://schemas.microsoft.com/office/drawing/2014/main" id="{8AAA19EE-9DB4-474A-A321-C8153907CCE5}"/>
              </a:ext>
            </a:extLst>
          </p:cNvPr>
          <p:cNvSpPr>
            <a:spLocks noGrp="1"/>
          </p:cNvSpPr>
          <p:nvPr>
            <p:ph type="body" sz="quarter" idx="21" hasCustomPrompt="1"/>
          </p:nvPr>
        </p:nvSpPr>
        <p:spPr>
          <a:xfrm>
            <a:off x="2485713" y="2151657"/>
            <a:ext cx="3243057" cy="192360"/>
          </a:xfrm>
          <a:prstGeom prst="rect">
            <a:avLst/>
          </a:prstGeom>
        </p:spPr>
        <p:txBody>
          <a:bodyPr lIns="0" tIns="0" rIns="0" bIns="0" anchor="ctr" anchorCtr="0"/>
          <a:lstStyle>
            <a:lvl1pPr marL="0" indent="0" algn="l">
              <a:lnSpc>
                <a:spcPct val="100000"/>
              </a:lnSpc>
              <a:buNone/>
              <a:defRPr sz="1000" baseline="0"/>
            </a:lvl1pPr>
            <a:lvl2pPr marL="0" indent="0">
              <a:lnSpc>
                <a:spcPct val="100000"/>
              </a:lnSpc>
              <a:buNone/>
              <a:defRPr sz="1000"/>
            </a:lvl2pPr>
            <a:lvl3pPr marL="0" indent="0">
              <a:lnSpc>
                <a:spcPct val="100000"/>
              </a:lnSpc>
              <a:buNone/>
              <a:defRPr sz="1000"/>
            </a:lvl3pPr>
            <a:lvl4pPr marL="0" indent="0">
              <a:lnSpc>
                <a:spcPct val="100000"/>
              </a:lnSpc>
              <a:buNone/>
              <a:defRPr sz="1000"/>
            </a:lvl4pPr>
            <a:lvl5pPr marL="0" indent="0">
              <a:lnSpc>
                <a:spcPct val="100000"/>
              </a:lnSpc>
              <a:buNone/>
              <a:defRPr sz="1000"/>
            </a:lvl5pPr>
          </a:lstStyle>
          <a:p>
            <a:pPr lvl="0"/>
            <a:r>
              <a:rPr lang="en-US" dirty="0"/>
              <a:t>Job Position</a:t>
            </a:r>
          </a:p>
        </p:txBody>
      </p:sp>
      <p:sp>
        <p:nvSpPr>
          <p:cNvPr id="98" name="Text Placeholder 5">
            <a:extLst>
              <a:ext uri="{FF2B5EF4-FFF2-40B4-BE49-F238E27FC236}">
                <a16:creationId xmlns:a16="http://schemas.microsoft.com/office/drawing/2014/main" id="{B143D523-493C-BC4E-B1AA-5DB95154E377}"/>
              </a:ext>
            </a:extLst>
          </p:cNvPr>
          <p:cNvSpPr>
            <a:spLocks noGrp="1"/>
          </p:cNvSpPr>
          <p:nvPr>
            <p:ph type="body" sz="quarter" idx="22" hasCustomPrompt="1"/>
          </p:nvPr>
        </p:nvSpPr>
        <p:spPr>
          <a:xfrm>
            <a:off x="2730597" y="2680333"/>
            <a:ext cx="2920642" cy="192360"/>
          </a:xfrm>
          <a:prstGeom prst="rect">
            <a:avLst/>
          </a:prstGeom>
        </p:spPr>
        <p:txBody>
          <a:bodyPr lIns="0" tIns="0" rIns="0" bIns="0" anchor="ctr" anchorCtr="0"/>
          <a:lstStyle>
            <a:lvl1pPr marL="0" indent="0" algn="l">
              <a:lnSpc>
                <a:spcPct val="100000"/>
              </a:lnSpc>
              <a:buNone/>
              <a:defRPr sz="1000" baseline="0"/>
            </a:lvl1pPr>
            <a:lvl2pPr marL="0" indent="0">
              <a:lnSpc>
                <a:spcPct val="100000"/>
              </a:lnSpc>
              <a:buNone/>
              <a:defRPr sz="1000"/>
            </a:lvl2pPr>
            <a:lvl3pPr marL="0" indent="0">
              <a:lnSpc>
                <a:spcPct val="100000"/>
              </a:lnSpc>
              <a:buNone/>
              <a:defRPr sz="1000"/>
            </a:lvl3pPr>
            <a:lvl4pPr marL="0" indent="0">
              <a:lnSpc>
                <a:spcPct val="100000"/>
              </a:lnSpc>
              <a:buNone/>
              <a:defRPr sz="1000"/>
            </a:lvl4pPr>
            <a:lvl5pPr marL="0" indent="0">
              <a:lnSpc>
                <a:spcPct val="100000"/>
              </a:lnSpc>
              <a:buNone/>
              <a:defRPr sz="1000"/>
            </a:lvl5pPr>
          </a:lstStyle>
          <a:p>
            <a:pPr lvl="0"/>
            <a:r>
              <a:rPr lang="en-US" dirty="0"/>
              <a:t>Phone number</a:t>
            </a:r>
          </a:p>
        </p:txBody>
      </p:sp>
      <p:sp>
        <p:nvSpPr>
          <p:cNvPr id="99" name="Text Placeholder 5">
            <a:extLst>
              <a:ext uri="{FF2B5EF4-FFF2-40B4-BE49-F238E27FC236}">
                <a16:creationId xmlns:a16="http://schemas.microsoft.com/office/drawing/2014/main" id="{9D91B60C-53AD-284C-95D2-EDFB9B2E1C5D}"/>
              </a:ext>
            </a:extLst>
          </p:cNvPr>
          <p:cNvSpPr>
            <a:spLocks noGrp="1"/>
          </p:cNvSpPr>
          <p:nvPr>
            <p:ph type="body" sz="quarter" idx="23" hasCustomPrompt="1"/>
          </p:nvPr>
        </p:nvSpPr>
        <p:spPr>
          <a:xfrm>
            <a:off x="2730597" y="2963140"/>
            <a:ext cx="2920642" cy="192360"/>
          </a:xfrm>
          <a:prstGeom prst="rect">
            <a:avLst/>
          </a:prstGeom>
        </p:spPr>
        <p:txBody>
          <a:bodyPr lIns="0" tIns="0" rIns="0" bIns="0" anchor="ctr" anchorCtr="0"/>
          <a:lstStyle>
            <a:lvl1pPr marL="0" indent="0" algn="l">
              <a:lnSpc>
                <a:spcPct val="100000"/>
              </a:lnSpc>
              <a:buNone/>
              <a:defRPr sz="1000" baseline="0"/>
            </a:lvl1pPr>
            <a:lvl2pPr marL="0" indent="0">
              <a:lnSpc>
                <a:spcPct val="100000"/>
              </a:lnSpc>
              <a:buNone/>
              <a:defRPr sz="1000"/>
            </a:lvl2pPr>
            <a:lvl3pPr marL="0" indent="0">
              <a:lnSpc>
                <a:spcPct val="100000"/>
              </a:lnSpc>
              <a:buNone/>
              <a:defRPr sz="1000"/>
            </a:lvl3pPr>
            <a:lvl4pPr marL="0" indent="0">
              <a:lnSpc>
                <a:spcPct val="100000"/>
              </a:lnSpc>
              <a:buNone/>
              <a:defRPr sz="1000"/>
            </a:lvl4pPr>
            <a:lvl5pPr marL="0" indent="0">
              <a:lnSpc>
                <a:spcPct val="100000"/>
              </a:lnSpc>
              <a:buNone/>
              <a:defRPr sz="1000"/>
            </a:lvl5pPr>
          </a:lstStyle>
          <a:p>
            <a:pPr lvl="0"/>
            <a:r>
              <a:rPr lang="en-US" dirty="0"/>
              <a:t>Email address</a:t>
            </a:r>
          </a:p>
        </p:txBody>
      </p:sp>
      <p:grpSp>
        <p:nvGrpSpPr>
          <p:cNvPr id="100" name="Gruppieren 80">
            <a:extLst>
              <a:ext uri="{FF2B5EF4-FFF2-40B4-BE49-F238E27FC236}">
                <a16:creationId xmlns:a16="http://schemas.microsoft.com/office/drawing/2014/main" id="{E96C791D-53C1-0744-93ED-BDC2AD7BDD56}"/>
              </a:ext>
            </a:extLst>
          </p:cNvPr>
          <p:cNvGrpSpPr/>
          <p:nvPr userDrawn="1"/>
        </p:nvGrpSpPr>
        <p:grpSpPr>
          <a:xfrm>
            <a:off x="2485714" y="4908571"/>
            <a:ext cx="171180" cy="171180"/>
            <a:chOff x="3392092" y="1841122"/>
            <a:chExt cx="646508" cy="646508"/>
          </a:xfrm>
        </p:grpSpPr>
        <p:sp>
          <p:nvSpPr>
            <p:cNvPr id="101" name="Rechteck 14">
              <a:extLst>
                <a:ext uri="{FF2B5EF4-FFF2-40B4-BE49-F238E27FC236}">
                  <a16:creationId xmlns:a16="http://schemas.microsoft.com/office/drawing/2014/main" id="{48E318EA-CA31-1C45-A0EE-06D72F49DA3A}"/>
                </a:ext>
              </a:extLst>
            </p:cNvPr>
            <p:cNvSpPr>
              <a:spLocks noChangeAspect="1"/>
            </p:cNvSpPr>
            <p:nvPr/>
          </p:nvSpPr>
          <p:spPr bwMode="gray">
            <a:xfrm>
              <a:off x="3392092" y="1841122"/>
              <a:ext cx="646508" cy="646508"/>
            </a:xfrm>
            <a:prstGeom prst="rect">
              <a:avLst/>
            </a:prstGeom>
            <a:solidFill>
              <a:srgbClr val="E55A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pPr>
              <a:endParaRPr lang="en-US" sz="1000" dirty="0">
                <a:solidFill>
                  <a:schemeClr val="tx1"/>
                </a:solidFill>
                <a:latin typeface="Arial" pitchFamily="34" charset="0"/>
                <a:cs typeface="Arial" pitchFamily="34" charset="0"/>
              </a:endParaRPr>
            </a:p>
          </p:txBody>
        </p:sp>
        <p:sp>
          <p:nvSpPr>
            <p:cNvPr id="102" name="Freeform 67">
              <a:extLst>
                <a:ext uri="{FF2B5EF4-FFF2-40B4-BE49-F238E27FC236}">
                  <a16:creationId xmlns:a16="http://schemas.microsoft.com/office/drawing/2014/main" id="{A7532DFD-1644-F542-B4BB-18F26DC1A6C4}"/>
                </a:ext>
              </a:extLst>
            </p:cNvPr>
            <p:cNvSpPr>
              <a:spLocks noChangeAspect="1"/>
            </p:cNvSpPr>
            <p:nvPr/>
          </p:nvSpPr>
          <p:spPr bwMode="auto">
            <a:xfrm>
              <a:off x="3546638" y="1970424"/>
              <a:ext cx="337415" cy="387905"/>
            </a:xfrm>
            <a:custGeom>
              <a:avLst/>
              <a:gdLst>
                <a:gd name="T0" fmla="*/ 573 w 1624"/>
                <a:gd name="T1" fmla="*/ 1257 h 1867"/>
                <a:gd name="T2" fmla="*/ 662 w 1624"/>
                <a:gd name="T3" fmla="*/ 1288 h 1867"/>
                <a:gd name="T4" fmla="*/ 938 w 1624"/>
                <a:gd name="T5" fmla="*/ 1051 h 1867"/>
                <a:gd name="T6" fmla="*/ 1106 w 1624"/>
                <a:gd name="T7" fmla="*/ 731 h 1867"/>
                <a:gd name="T8" fmla="*/ 1059 w 1624"/>
                <a:gd name="T9" fmla="*/ 645 h 1867"/>
                <a:gd name="T10" fmla="*/ 1001 w 1624"/>
                <a:gd name="T11" fmla="*/ 613 h 1867"/>
                <a:gd name="T12" fmla="*/ 924 w 1624"/>
                <a:gd name="T13" fmla="*/ 432 h 1867"/>
                <a:gd name="T14" fmla="*/ 1114 w 1624"/>
                <a:gd name="T15" fmla="*/ 81 h 1867"/>
                <a:gd name="T16" fmla="*/ 1287 w 1624"/>
                <a:gd name="T17" fmla="*/ 35 h 1867"/>
                <a:gd name="T18" fmla="*/ 1350 w 1624"/>
                <a:gd name="T19" fmla="*/ 69 h 1867"/>
                <a:gd name="T20" fmla="*/ 1527 w 1624"/>
                <a:gd name="T21" fmla="*/ 235 h 1867"/>
                <a:gd name="T22" fmla="*/ 1583 w 1624"/>
                <a:gd name="T23" fmla="*/ 555 h 1867"/>
                <a:gd name="T24" fmla="*/ 1172 w 1624"/>
                <a:gd name="T25" fmla="*/ 1253 h 1867"/>
                <a:gd name="T26" fmla="*/ 586 w 1624"/>
                <a:gd name="T27" fmla="*/ 1803 h 1867"/>
                <a:gd name="T28" fmla="*/ 269 w 1624"/>
                <a:gd name="T29" fmla="*/ 1807 h 1867"/>
                <a:gd name="T30" fmla="*/ 33 w 1624"/>
                <a:gd name="T31" fmla="*/ 1602 h 1867"/>
                <a:gd name="T32" fmla="*/ 2 w 1624"/>
                <a:gd name="T33" fmla="*/ 1508 h 1867"/>
                <a:gd name="T34" fmla="*/ 45 w 1624"/>
                <a:gd name="T35" fmla="*/ 1421 h 1867"/>
                <a:gd name="T36" fmla="*/ 346 w 1624"/>
                <a:gd name="T37" fmla="*/ 1158 h 1867"/>
                <a:gd name="T38" fmla="*/ 448 w 1624"/>
                <a:gd name="T39" fmla="*/ 1145 h 1867"/>
                <a:gd name="T40" fmla="*/ 573 w 1624"/>
                <a:gd name="T41" fmla="*/ 1257 h 1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24" h="1867">
                  <a:moveTo>
                    <a:pt x="573" y="1257"/>
                  </a:moveTo>
                  <a:cubicBezTo>
                    <a:pt x="592" y="1282"/>
                    <a:pt x="630" y="1303"/>
                    <a:pt x="662" y="1288"/>
                  </a:cubicBezTo>
                  <a:cubicBezTo>
                    <a:pt x="753" y="1245"/>
                    <a:pt x="854" y="1156"/>
                    <a:pt x="938" y="1051"/>
                  </a:cubicBezTo>
                  <a:cubicBezTo>
                    <a:pt x="1020" y="948"/>
                    <a:pt x="1084" y="831"/>
                    <a:pt x="1106" y="731"/>
                  </a:cubicBezTo>
                  <a:cubicBezTo>
                    <a:pt x="1113" y="696"/>
                    <a:pt x="1089" y="661"/>
                    <a:pt x="1059" y="645"/>
                  </a:cubicBezTo>
                  <a:cubicBezTo>
                    <a:pt x="1001" y="613"/>
                    <a:pt x="1001" y="613"/>
                    <a:pt x="1001" y="613"/>
                  </a:cubicBezTo>
                  <a:cubicBezTo>
                    <a:pt x="942" y="580"/>
                    <a:pt x="888" y="499"/>
                    <a:pt x="924" y="432"/>
                  </a:cubicBezTo>
                  <a:cubicBezTo>
                    <a:pt x="1114" y="81"/>
                    <a:pt x="1114" y="81"/>
                    <a:pt x="1114" y="81"/>
                  </a:cubicBezTo>
                  <a:cubicBezTo>
                    <a:pt x="1150" y="16"/>
                    <a:pt x="1224" y="0"/>
                    <a:pt x="1287" y="35"/>
                  </a:cubicBezTo>
                  <a:cubicBezTo>
                    <a:pt x="1350" y="69"/>
                    <a:pt x="1350" y="69"/>
                    <a:pt x="1350" y="69"/>
                  </a:cubicBezTo>
                  <a:cubicBezTo>
                    <a:pt x="1415" y="105"/>
                    <a:pt x="1479" y="165"/>
                    <a:pt x="1527" y="235"/>
                  </a:cubicBezTo>
                  <a:cubicBezTo>
                    <a:pt x="1593" y="332"/>
                    <a:pt x="1624" y="442"/>
                    <a:pt x="1583" y="555"/>
                  </a:cubicBezTo>
                  <a:cubicBezTo>
                    <a:pt x="1500" y="781"/>
                    <a:pt x="1351" y="1030"/>
                    <a:pt x="1172" y="1253"/>
                  </a:cubicBezTo>
                  <a:cubicBezTo>
                    <a:pt x="994" y="1477"/>
                    <a:pt x="786" y="1676"/>
                    <a:pt x="586" y="1803"/>
                  </a:cubicBezTo>
                  <a:cubicBezTo>
                    <a:pt x="486" y="1867"/>
                    <a:pt x="375" y="1856"/>
                    <a:pt x="269" y="1807"/>
                  </a:cubicBezTo>
                  <a:cubicBezTo>
                    <a:pt x="157" y="1755"/>
                    <a:pt x="106" y="1695"/>
                    <a:pt x="33" y="1602"/>
                  </a:cubicBezTo>
                  <a:cubicBezTo>
                    <a:pt x="11" y="1573"/>
                    <a:pt x="0" y="1540"/>
                    <a:pt x="2" y="1508"/>
                  </a:cubicBezTo>
                  <a:cubicBezTo>
                    <a:pt x="4" y="1475"/>
                    <a:pt x="18" y="1444"/>
                    <a:pt x="45" y="1421"/>
                  </a:cubicBezTo>
                  <a:cubicBezTo>
                    <a:pt x="70" y="1399"/>
                    <a:pt x="346" y="1158"/>
                    <a:pt x="346" y="1158"/>
                  </a:cubicBezTo>
                  <a:cubicBezTo>
                    <a:pt x="376" y="1134"/>
                    <a:pt x="413" y="1133"/>
                    <a:pt x="448" y="1145"/>
                  </a:cubicBezTo>
                  <a:cubicBezTo>
                    <a:pt x="510" y="1166"/>
                    <a:pt x="536" y="1210"/>
                    <a:pt x="573" y="125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351" dirty="0"/>
            </a:p>
          </p:txBody>
        </p:sp>
      </p:grpSp>
      <p:grpSp>
        <p:nvGrpSpPr>
          <p:cNvPr id="103" name="Group 3">
            <a:extLst>
              <a:ext uri="{FF2B5EF4-FFF2-40B4-BE49-F238E27FC236}">
                <a16:creationId xmlns:a16="http://schemas.microsoft.com/office/drawing/2014/main" id="{8BADA0F7-6B8E-9241-B3CA-F9FF984E6131}"/>
              </a:ext>
            </a:extLst>
          </p:cNvPr>
          <p:cNvGrpSpPr>
            <a:grpSpLocks noChangeAspect="1"/>
          </p:cNvGrpSpPr>
          <p:nvPr userDrawn="1">
            <p:custDataLst>
              <p:tags r:id="rId2"/>
            </p:custDataLst>
          </p:nvPr>
        </p:nvGrpSpPr>
        <p:grpSpPr>
          <a:xfrm>
            <a:off x="2485715" y="5193459"/>
            <a:ext cx="171180" cy="171180"/>
            <a:chOff x="328396" y="5313940"/>
            <a:chExt cx="720000" cy="720000"/>
          </a:xfrm>
        </p:grpSpPr>
        <p:sp>
          <p:nvSpPr>
            <p:cNvPr id="104" name="Rectangle 4">
              <a:extLst>
                <a:ext uri="{FF2B5EF4-FFF2-40B4-BE49-F238E27FC236}">
                  <a16:creationId xmlns:a16="http://schemas.microsoft.com/office/drawing/2014/main" id="{3A844171-BE50-2749-9D11-B0CF464BBB0D}"/>
                </a:ext>
              </a:extLst>
            </p:cNvPr>
            <p:cNvSpPr/>
            <p:nvPr/>
          </p:nvSpPr>
          <p:spPr bwMode="gray">
            <a:xfrm>
              <a:off x="328396" y="5313940"/>
              <a:ext cx="720000" cy="720000"/>
            </a:xfrm>
            <a:prstGeom prst="rect">
              <a:avLst/>
            </a:prstGeom>
            <a:solidFill>
              <a:srgbClr val="E55A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pPr>
              <a:endParaRPr lang="en-US" sz="1000" dirty="0">
                <a:solidFill>
                  <a:schemeClr val="tx1"/>
                </a:solidFill>
                <a:latin typeface="Arial" pitchFamily="34" charset="0"/>
                <a:cs typeface="Arial" pitchFamily="34" charset="0"/>
              </a:endParaRPr>
            </a:p>
          </p:txBody>
        </p:sp>
        <p:sp>
          <p:nvSpPr>
            <p:cNvPr id="105" name="Freeform 76">
              <a:extLst>
                <a:ext uri="{FF2B5EF4-FFF2-40B4-BE49-F238E27FC236}">
                  <a16:creationId xmlns:a16="http://schemas.microsoft.com/office/drawing/2014/main" id="{A776EC45-57D8-3846-8F81-5DDB18B3CEF3}"/>
                </a:ext>
              </a:extLst>
            </p:cNvPr>
            <p:cNvSpPr>
              <a:spLocks noChangeAspect="1" noEditPoints="1"/>
            </p:cNvSpPr>
            <p:nvPr/>
          </p:nvSpPr>
          <p:spPr bwMode="auto">
            <a:xfrm>
              <a:off x="456202" y="5509222"/>
              <a:ext cx="504000" cy="329436"/>
            </a:xfrm>
            <a:custGeom>
              <a:avLst/>
              <a:gdLst>
                <a:gd name="T0" fmla="*/ 0 w 2080"/>
                <a:gd name="T1" fmla="*/ 65 h 1360"/>
                <a:gd name="T2" fmla="*/ 0 w 2080"/>
                <a:gd name="T3" fmla="*/ 0 h 1360"/>
                <a:gd name="T4" fmla="*/ 2080 w 2080"/>
                <a:gd name="T5" fmla="*/ 0 h 1360"/>
                <a:gd name="T6" fmla="*/ 2080 w 2080"/>
                <a:gd name="T7" fmla="*/ 65 h 1360"/>
                <a:gd name="T8" fmla="*/ 1089 w 2080"/>
                <a:gd name="T9" fmla="*/ 862 h 1360"/>
                <a:gd name="T10" fmla="*/ 991 w 2080"/>
                <a:gd name="T11" fmla="*/ 862 h 1360"/>
                <a:gd name="T12" fmla="*/ 0 w 2080"/>
                <a:gd name="T13" fmla="*/ 65 h 1360"/>
                <a:gd name="T14" fmla="*/ 1139 w 2080"/>
                <a:gd name="T15" fmla="*/ 924 h 1360"/>
                <a:gd name="T16" fmla="*/ 1282 w 2080"/>
                <a:gd name="T17" fmla="*/ 810 h 1360"/>
                <a:gd name="T18" fmla="*/ 2076 w 2080"/>
                <a:gd name="T19" fmla="*/ 1360 h 1360"/>
                <a:gd name="T20" fmla="*/ 4 w 2080"/>
                <a:gd name="T21" fmla="*/ 1360 h 1360"/>
                <a:gd name="T22" fmla="*/ 798 w 2080"/>
                <a:gd name="T23" fmla="*/ 810 h 1360"/>
                <a:gd name="T24" fmla="*/ 941 w 2080"/>
                <a:gd name="T25" fmla="*/ 924 h 1360"/>
                <a:gd name="T26" fmla="*/ 1139 w 2080"/>
                <a:gd name="T27" fmla="*/ 924 h 1360"/>
                <a:gd name="T28" fmla="*/ 2 w 2080"/>
                <a:gd name="T29" fmla="*/ 137 h 1360"/>
                <a:gd name="T30" fmla="*/ 42 w 2080"/>
                <a:gd name="T31" fmla="*/ 201 h 1360"/>
                <a:gd name="T32" fmla="*/ 734 w 2080"/>
                <a:gd name="T33" fmla="*/ 758 h 1360"/>
                <a:gd name="T34" fmla="*/ 0 w 2080"/>
                <a:gd name="T35" fmla="*/ 1266 h 1360"/>
                <a:gd name="T36" fmla="*/ 0 w 2080"/>
                <a:gd name="T37" fmla="*/ 135 h 1360"/>
                <a:gd name="T38" fmla="*/ 2 w 2080"/>
                <a:gd name="T39" fmla="*/ 137 h 1360"/>
                <a:gd name="T40" fmla="*/ 2080 w 2080"/>
                <a:gd name="T41" fmla="*/ 136 h 1360"/>
                <a:gd name="T42" fmla="*/ 2080 w 2080"/>
                <a:gd name="T43" fmla="*/ 1265 h 1360"/>
                <a:gd name="T44" fmla="*/ 1346 w 2080"/>
                <a:gd name="T45" fmla="*/ 758 h 1360"/>
                <a:gd name="T46" fmla="*/ 2038 w 2080"/>
                <a:gd name="T47" fmla="*/ 201 h 1360"/>
                <a:gd name="T48" fmla="*/ 2080 w 2080"/>
                <a:gd name="T49" fmla="*/ 136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80" h="1360">
                  <a:moveTo>
                    <a:pt x="0" y="65"/>
                  </a:moveTo>
                  <a:cubicBezTo>
                    <a:pt x="0" y="0"/>
                    <a:pt x="0" y="0"/>
                    <a:pt x="0" y="0"/>
                  </a:cubicBezTo>
                  <a:cubicBezTo>
                    <a:pt x="2080" y="0"/>
                    <a:pt x="2080" y="0"/>
                    <a:pt x="2080" y="0"/>
                  </a:cubicBezTo>
                  <a:cubicBezTo>
                    <a:pt x="2080" y="65"/>
                    <a:pt x="2080" y="65"/>
                    <a:pt x="2080" y="65"/>
                  </a:cubicBezTo>
                  <a:cubicBezTo>
                    <a:pt x="1089" y="862"/>
                    <a:pt x="1089" y="862"/>
                    <a:pt x="1089" y="862"/>
                  </a:cubicBezTo>
                  <a:cubicBezTo>
                    <a:pt x="1060" y="886"/>
                    <a:pt x="1020" y="886"/>
                    <a:pt x="991" y="862"/>
                  </a:cubicBezTo>
                  <a:lnTo>
                    <a:pt x="0" y="65"/>
                  </a:lnTo>
                  <a:close/>
                  <a:moveTo>
                    <a:pt x="1139" y="924"/>
                  </a:moveTo>
                  <a:cubicBezTo>
                    <a:pt x="1282" y="810"/>
                    <a:pt x="1282" y="810"/>
                    <a:pt x="1282" y="810"/>
                  </a:cubicBezTo>
                  <a:cubicBezTo>
                    <a:pt x="2076" y="1360"/>
                    <a:pt x="2076" y="1360"/>
                    <a:pt x="2076" y="1360"/>
                  </a:cubicBezTo>
                  <a:cubicBezTo>
                    <a:pt x="4" y="1360"/>
                    <a:pt x="4" y="1360"/>
                    <a:pt x="4" y="1360"/>
                  </a:cubicBezTo>
                  <a:cubicBezTo>
                    <a:pt x="798" y="810"/>
                    <a:pt x="798" y="810"/>
                    <a:pt x="798" y="810"/>
                  </a:cubicBezTo>
                  <a:cubicBezTo>
                    <a:pt x="941" y="924"/>
                    <a:pt x="941" y="924"/>
                    <a:pt x="941" y="924"/>
                  </a:cubicBezTo>
                  <a:cubicBezTo>
                    <a:pt x="1000" y="972"/>
                    <a:pt x="1080" y="972"/>
                    <a:pt x="1139" y="924"/>
                  </a:cubicBezTo>
                  <a:close/>
                  <a:moveTo>
                    <a:pt x="2" y="137"/>
                  </a:moveTo>
                  <a:cubicBezTo>
                    <a:pt x="8" y="163"/>
                    <a:pt x="22" y="185"/>
                    <a:pt x="42" y="201"/>
                  </a:cubicBezTo>
                  <a:cubicBezTo>
                    <a:pt x="734" y="758"/>
                    <a:pt x="734" y="758"/>
                    <a:pt x="734" y="758"/>
                  </a:cubicBezTo>
                  <a:cubicBezTo>
                    <a:pt x="0" y="1266"/>
                    <a:pt x="0" y="1266"/>
                    <a:pt x="0" y="1266"/>
                  </a:cubicBezTo>
                  <a:cubicBezTo>
                    <a:pt x="0" y="135"/>
                    <a:pt x="0" y="135"/>
                    <a:pt x="0" y="135"/>
                  </a:cubicBezTo>
                  <a:lnTo>
                    <a:pt x="2" y="137"/>
                  </a:lnTo>
                  <a:close/>
                  <a:moveTo>
                    <a:pt x="2080" y="136"/>
                  </a:moveTo>
                  <a:cubicBezTo>
                    <a:pt x="2080" y="1265"/>
                    <a:pt x="2080" y="1265"/>
                    <a:pt x="2080" y="1265"/>
                  </a:cubicBezTo>
                  <a:cubicBezTo>
                    <a:pt x="1346" y="758"/>
                    <a:pt x="1346" y="758"/>
                    <a:pt x="1346" y="758"/>
                  </a:cubicBezTo>
                  <a:cubicBezTo>
                    <a:pt x="2038" y="201"/>
                    <a:pt x="2038" y="201"/>
                    <a:pt x="2038" y="201"/>
                  </a:cubicBezTo>
                  <a:cubicBezTo>
                    <a:pt x="2060" y="182"/>
                    <a:pt x="2072" y="162"/>
                    <a:pt x="2080" y="13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000" dirty="0"/>
            </a:p>
          </p:txBody>
        </p:sp>
      </p:grpSp>
      <p:sp>
        <p:nvSpPr>
          <p:cNvPr id="106" name="Picture Placeholder 3">
            <a:extLst>
              <a:ext uri="{FF2B5EF4-FFF2-40B4-BE49-F238E27FC236}">
                <a16:creationId xmlns:a16="http://schemas.microsoft.com/office/drawing/2014/main" id="{B6FE670F-20AA-EF43-93FE-D8EBD89F9D86}"/>
              </a:ext>
            </a:extLst>
          </p:cNvPr>
          <p:cNvSpPr>
            <a:spLocks noGrp="1"/>
          </p:cNvSpPr>
          <p:nvPr>
            <p:ph type="pic" sz="quarter" idx="30" hasCustomPrompt="1"/>
          </p:nvPr>
        </p:nvSpPr>
        <p:spPr>
          <a:xfrm>
            <a:off x="1071563" y="3849236"/>
            <a:ext cx="1188677" cy="1547840"/>
          </a:xfrm>
          <a:prstGeom prst="rect">
            <a:avLst/>
          </a:prstGeom>
          <a:solidFill>
            <a:srgbClr val="D9DADB"/>
          </a:solidFill>
        </p:spPr>
        <p:txBody>
          <a:bodyPr/>
          <a:lstStyle>
            <a:lvl1pPr marL="0" indent="0">
              <a:buNone/>
              <a:defRPr sz="1400"/>
            </a:lvl1pPr>
          </a:lstStyle>
          <a:p>
            <a:r>
              <a:rPr lang="en-US" dirty="0"/>
              <a:t>Insert picture</a:t>
            </a:r>
          </a:p>
        </p:txBody>
      </p:sp>
      <p:sp>
        <p:nvSpPr>
          <p:cNvPr id="107" name="Text Placeholder 5">
            <a:extLst>
              <a:ext uri="{FF2B5EF4-FFF2-40B4-BE49-F238E27FC236}">
                <a16:creationId xmlns:a16="http://schemas.microsoft.com/office/drawing/2014/main" id="{62E04480-8830-0F40-AE67-E9D2BB0BFD43}"/>
              </a:ext>
            </a:extLst>
          </p:cNvPr>
          <p:cNvSpPr>
            <a:spLocks noGrp="1"/>
          </p:cNvSpPr>
          <p:nvPr>
            <p:ph type="body" sz="quarter" idx="31" hasCustomPrompt="1"/>
          </p:nvPr>
        </p:nvSpPr>
        <p:spPr>
          <a:xfrm>
            <a:off x="2485714" y="3848773"/>
            <a:ext cx="3243057" cy="192360"/>
          </a:xfrm>
          <a:prstGeom prst="rect">
            <a:avLst/>
          </a:prstGeom>
        </p:spPr>
        <p:txBody>
          <a:bodyPr lIns="0" tIns="0" rIns="0" bIns="0" anchor="ctr" anchorCtr="0"/>
          <a:lstStyle>
            <a:lvl1pPr marL="0" indent="0" algn="l">
              <a:lnSpc>
                <a:spcPct val="100000"/>
              </a:lnSpc>
              <a:buNone/>
              <a:defRPr sz="1000"/>
            </a:lvl1pPr>
            <a:lvl2pPr marL="0" indent="0">
              <a:lnSpc>
                <a:spcPct val="100000"/>
              </a:lnSpc>
              <a:buNone/>
              <a:defRPr sz="1000"/>
            </a:lvl2pPr>
            <a:lvl3pPr marL="0" indent="0">
              <a:lnSpc>
                <a:spcPct val="100000"/>
              </a:lnSpc>
              <a:buNone/>
              <a:defRPr sz="1000"/>
            </a:lvl3pPr>
            <a:lvl4pPr marL="0" indent="0">
              <a:lnSpc>
                <a:spcPct val="100000"/>
              </a:lnSpc>
              <a:buNone/>
              <a:defRPr sz="1000"/>
            </a:lvl4pPr>
            <a:lvl5pPr marL="0" indent="0">
              <a:lnSpc>
                <a:spcPct val="100000"/>
              </a:lnSpc>
              <a:buNone/>
              <a:defRPr sz="1000"/>
            </a:lvl5pPr>
          </a:lstStyle>
          <a:p>
            <a:pPr lvl="0"/>
            <a:r>
              <a:rPr lang="en-US" dirty="0"/>
              <a:t>Country</a:t>
            </a:r>
          </a:p>
        </p:txBody>
      </p:sp>
      <p:sp>
        <p:nvSpPr>
          <p:cNvPr id="108" name="Text Placeholder 5">
            <a:extLst>
              <a:ext uri="{FF2B5EF4-FFF2-40B4-BE49-F238E27FC236}">
                <a16:creationId xmlns:a16="http://schemas.microsoft.com/office/drawing/2014/main" id="{8E37D29D-067C-6F40-8722-813FC5CCB6DD}"/>
              </a:ext>
            </a:extLst>
          </p:cNvPr>
          <p:cNvSpPr>
            <a:spLocks noGrp="1"/>
          </p:cNvSpPr>
          <p:nvPr>
            <p:ph type="body" sz="quarter" idx="32" hasCustomPrompt="1"/>
          </p:nvPr>
        </p:nvSpPr>
        <p:spPr>
          <a:xfrm>
            <a:off x="2485713" y="4060589"/>
            <a:ext cx="3243057" cy="266182"/>
          </a:xfrm>
          <a:prstGeom prst="rect">
            <a:avLst/>
          </a:prstGeom>
        </p:spPr>
        <p:txBody>
          <a:bodyPr lIns="0" tIns="0" rIns="0" bIns="0" anchor="b" anchorCtr="0"/>
          <a:lstStyle>
            <a:lvl1pPr marL="0" indent="0" algn="l">
              <a:lnSpc>
                <a:spcPct val="100000"/>
              </a:lnSpc>
              <a:buNone/>
              <a:defRPr sz="1400" b="1" baseline="0">
                <a:solidFill>
                  <a:schemeClr val="tx2"/>
                </a:solidFill>
              </a:defRPr>
            </a:lvl1pPr>
            <a:lvl2pPr marL="0" indent="0">
              <a:lnSpc>
                <a:spcPct val="100000"/>
              </a:lnSpc>
              <a:buNone/>
              <a:defRPr sz="1000"/>
            </a:lvl2pPr>
            <a:lvl3pPr marL="0" indent="0">
              <a:lnSpc>
                <a:spcPct val="100000"/>
              </a:lnSpc>
              <a:buNone/>
              <a:defRPr sz="1000"/>
            </a:lvl3pPr>
            <a:lvl4pPr marL="0" indent="0">
              <a:lnSpc>
                <a:spcPct val="100000"/>
              </a:lnSpc>
              <a:buNone/>
              <a:defRPr sz="1000"/>
            </a:lvl4pPr>
            <a:lvl5pPr marL="0" indent="0">
              <a:lnSpc>
                <a:spcPct val="100000"/>
              </a:lnSpc>
              <a:buNone/>
              <a:defRPr sz="1000"/>
            </a:lvl5pPr>
          </a:lstStyle>
          <a:p>
            <a:pPr lvl="0"/>
            <a:r>
              <a:rPr lang="en-US" dirty="0"/>
              <a:t>Name Surname</a:t>
            </a:r>
          </a:p>
        </p:txBody>
      </p:sp>
      <p:sp>
        <p:nvSpPr>
          <p:cNvPr id="109" name="Text Placeholder 5">
            <a:extLst>
              <a:ext uri="{FF2B5EF4-FFF2-40B4-BE49-F238E27FC236}">
                <a16:creationId xmlns:a16="http://schemas.microsoft.com/office/drawing/2014/main" id="{9F2507A6-1822-8441-AF42-6F32CAD53095}"/>
              </a:ext>
            </a:extLst>
          </p:cNvPr>
          <p:cNvSpPr>
            <a:spLocks noGrp="1"/>
          </p:cNvSpPr>
          <p:nvPr>
            <p:ph type="body" sz="quarter" idx="33" hasCustomPrompt="1"/>
          </p:nvPr>
        </p:nvSpPr>
        <p:spPr>
          <a:xfrm>
            <a:off x="2485713" y="4357164"/>
            <a:ext cx="3243057" cy="192360"/>
          </a:xfrm>
          <a:prstGeom prst="rect">
            <a:avLst/>
          </a:prstGeom>
        </p:spPr>
        <p:txBody>
          <a:bodyPr lIns="0" tIns="0" rIns="0" bIns="0" anchor="ctr" anchorCtr="0"/>
          <a:lstStyle>
            <a:lvl1pPr marL="0" indent="0" algn="l">
              <a:lnSpc>
                <a:spcPct val="100000"/>
              </a:lnSpc>
              <a:buNone/>
              <a:defRPr sz="1000" baseline="0"/>
            </a:lvl1pPr>
            <a:lvl2pPr marL="0" indent="0">
              <a:lnSpc>
                <a:spcPct val="100000"/>
              </a:lnSpc>
              <a:buNone/>
              <a:defRPr sz="1000"/>
            </a:lvl2pPr>
            <a:lvl3pPr marL="0" indent="0">
              <a:lnSpc>
                <a:spcPct val="100000"/>
              </a:lnSpc>
              <a:buNone/>
              <a:defRPr sz="1000"/>
            </a:lvl3pPr>
            <a:lvl4pPr marL="0" indent="0">
              <a:lnSpc>
                <a:spcPct val="100000"/>
              </a:lnSpc>
              <a:buNone/>
              <a:defRPr sz="1000"/>
            </a:lvl4pPr>
            <a:lvl5pPr marL="0" indent="0">
              <a:lnSpc>
                <a:spcPct val="100000"/>
              </a:lnSpc>
              <a:buNone/>
              <a:defRPr sz="1000"/>
            </a:lvl5pPr>
          </a:lstStyle>
          <a:p>
            <a:pPr lvl="0"/>
            <a:r>
              <a:rPr lang="en-US" dirty="0"/>
              <a:t>Job Position</a:t>
            </a:r>
          </a:p>
        </p:txBody>
      </p:sp>
      <p:sp>
        <p:nvSpPr>
          <p:cNvPr id="110" name="Text Placeholder 5">
            <a:extLst>
              <a:ext uri="{FF2B5EF4-FFF2-40B4-BE49-F238E27FC236}">
                <a16:creationId xmlns:a16="http://schemas.microsoft.com/office/drawing/2014/main" id="{B1FAFD4D-A617-1D4B-A22B-92EA6E00239C}"/>
              </a:ext>
            </a:extLst>
          </p:cNvPr>
          <p:cNvSpPr>
            <a:spLocks noGrp="1"/>
          </p:cNvSpPr>
          <p:nvPr>
            <p:ph type="body" sz="quarter" idx="34" hasCustomPrompt="1"/>
          </p:nvPr>
        </p:nvSpPr>
        <p:spPr>
          <a:xfrm>
            <a:off x="2730597" y="4885840"/>
            <a:ext cx="2920642" cy="192360"/>
          </a:xfrm>
          <a:prstGeom prst="rect">
            <a:avLst/>
          </a:prstGeom>
        </p:spPr>
        <p:txBody>
          <a:bodyPr lIns="0" tIns="0" rIns="0" bIns="0" anchor="ctr" anchorCtr="0"/>
          <a:lstStyle>
            <a:lvl1pPr marL="0" indent="0" algn="l">
              <a:lnSpc>
                <a:spcPct val="100000"/>
              </a:lnSpc>
              <a:buNone/>
              <a:defRPr sz="1000" baseline="0"/>
            </a:lvl1pPr>
            <a:lvl2pPr marL="0" indent="0">
              <a:lnSpc>
                <a:spcPct val="100000"/>
              </a:lnSpc>
              <a:buNone/>
              <a:defRPr sz="1000"/>
            </a:lvl2pPr>
            <a:lvl3pPr marL="0" indent="0">
              <a:lnSpc>
                <a:spcPct val="100000"/>
              </a:lnSpc>
              <a:buNone/>
              <a:defRPr sz="1000"/>
            </a:lvl3pPr>
            <a:lvl4pPr marL="0" indent="0">
              <a:lnSpc>
                <a:spcPct val="100000"/>
              </a:lnSpc>
              <a:buNone/>
              <a:defRPr sz="1000"/>
            </a:lvl4pPr>
            <a:lvl5pPr marL="0" indent="0">
              <a:lnSpc>
                <a:spcPct val="100000"/>
              </a:lnSpc>
              <a:buNone/>
              <a:defRPr sz="1000"/>
            </a:lvl5pPr>
          </a:lstStyle>
          <a:p>
            <a:pPr lvl="0"/>
            <a:r>
              <a:rPr lang="en-US" dirty="0"/>
              <a:t>Phone number</a:t>
            </a:r>
          </a:p>
        </p:txBody>
      </p:sp>
      <p:sp>
        <p:nvSpPr>
          <p:cNvPr id="111" name="Text Placeholder 5">
            <a:extLst>
              <a:ext uri="{FF2B5EF4-FFF2-40B4-BE49-F238E27FC236}">
                <a16:creationId xmlns:a16="http://schemas.microsoft.com/office/drawing/2014/main" id="{1758521F-192E-8E46-9355-9EA0AC42A502}"/>
              </a:ext>
            </a:extLst>
          </p:cNvPr>
          <p:cNvSpPr>
            <a:spLocks noGrp="1"/>
          </p:cNvSpPr>
          <p:nvPr>
            <p:ph type="body" sz="quarter" idx="35" hasCustomPrompt="1"/>
          </p:nvPr>
        </p:nvSpPr>
        <p:spPr>
          <a:xfrm>
            <a:off x="2730597" y="5168647"/>
            <a:ext cx="2920642" cy="192360"/>
          </a:xfrm>
          <a:prstGeom prst="rect">
            <a:avLst/>
          </a:prstGeom>
        </p:spPr>
        <p:txBody>
          <a:bodyPr lIns="0" tIns="0" rIns="0" bIns="0" anchor="ctr" anchorCtr="0"/>
          <a:lstStyle>
            <a:lvl1pPr marL="0" indent="0" algn="l">
              <a:lnSpc>
                <a:spcPct val="100000"/>
              </a:lnSpc>
              <a:buNone/>
              <a:defRPr sz="1000" baseline="0"/>
            </a:lvl1pPr>
            <a:lvl2pPr marL="0" indent="0">
              <a:lnSpc>
                <a:spcPct val="100000"/>
              </a:lnSpc>
              <a:buNone/>
              <a:defRPr sz="1000"/>
            </a:lvl2pPr>
            <a:lvl3pPr marL="0" indent="0">
              <a:lnSpc>
                <a:spcPct val="100000"/>
              </a:lnSpc>
              <a:buNone/>
              <a:defRPr sz="1000"/>
            </a:lvl3pPr>
            <a:lvl4pPr marL="0" indent="0">
              <a:lnSpc>
                <a:spcPct val="100000"/>
              </a:lnSpc>
              <a:buNone/>
              <a:defRPr sz="1000"/>
            </a:lvl4pPr>
            <a:lvl5pPr marL="0" indent="0">
              <a:lnSpc>
                <a:spcPct val="100000"/>
              </a:lnSpc>
              <a:buNone/>
              <a:defRPr sz="1000"/>
            </a:lvl5pPr>
          </a:lstStyle>
          <a:p>
            <a:pPr lvl="0"/>
            <a:r>
              <a:rPr lang="en-US" dirty="0"/>
              <a:t>Email address</a:t>
            </a:r>
          </a:p>
        </p:txBody>
      </p:sp>
      <p:grpSp>
        <p:nvGrpSpPr>
          <p:cNvPr id="112" name="Gruppieren 80">
            <a:extLst>
              <a:ext uri="{FF2B5EF4-FFF2-40B4-BE49-F238E27FC236}">
                <a16:creationId xmlns:a16="http://schemas.microsoft.com/office/drawing/2014/main" id="{0A45951C-625D-8442-A3AE-90D001B9613C}"/>
              </a:ext>
            </a:extLst>
          </p:cNvPr>
          <p:cNvGrpSpPr/>
          <p:nvPr userDrawn="1"/>
        </p:nvGrpSpPr>
        <p:grpSpPr>
          <a:xfrm>
            <a:off x="7913464" y="2703064"/>
            <a:ext cx="171180" cy="171180"/>
            <a:chOff x="3392092" y="1841122"/>
            <a:chExt cx="646508" cy="646508"/>
          </a:xfrm>
        </p:grpSpPr>
        <p:sp>
          <p:nvSpPr>
            <p:cNvPr id="113" name="Rechteck 14">
              <a:extLst>
                <a:ext uri="{FF2B5EF4-FFF2-40B4-BE49-F238E27FC236}">
                  <a16:creationId xmlns:a16="http://schemas.microsoft.com/office/drawing/2014/main" id="{E7826576-3387-EF4F-B801-F4EEA3D14FE5}"/>
                </a:ext>
              </a:extLst>
            </p:cNvPr>
            <p:cNvSpPr>
              <a:spLocks noChangeAspect="1"/>
            </p:cNvSpPr>
            <p:nvPr/>
          </p:nvSpPr>
          <p:spPr bwMode="gray">
            <a:xfrm>
              <a:off x="3392092" y="1841122"/>
              <a:ext cx="646508" cy="646508"/>
            </a:xfrm>
            <a:prstGeom prst="rect">
              <a:avLst/>
            </a:prstGeom>
            <a:solidFill>
              <a:srgbClr val="E55A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pPr>
              <a:endParaRPr lang="en-US" sz="1000" dirty="0">
                <a:solidFill>
                  <a:schemeClr val="tx1"/>
                </a:solidFill>
                <a:latin typeface="Arial" pitchFamily="34" charset="0"/>
                <a:cs typeface="Arial" pitchFamily="34" charset="0"/>
              </a:endParaRPr>
            </a:p>
          </p:txBody>
        </p:sp>
        <p:sp>
          <p:nvSpPr>
            <p:cNvPr id="114" name="Freeform 67">
              <a:extLst>
                <a:ext uri="{FF2B5EF4-FFF2-40B4-BE49-F238E27FC236}">
                  <a16:creationId xmlns:a16="http://schemas.microsoft.com/office/drawing/2014/main" id="{DE3E4323-FD7E-0848-B633-2B706ECC5B0F}"/>
                </a:ext>
              </a:extLst>
            </p:cNvPr>
            <p:cNvSpPr>
              <a:spLocks noChangeAspect="1"/>
            </p:cNvSpPr>
            <p:nvPr/>
          </p:nvSpPr>
          <p:spPr bwMode="auto">
            <a:xfrm>
              <a:off x="3546638" y="1970424"/>
              <a:ext cx="337415" cy="387905"/>
            </a:xfrm>
            <a:custGeom>
              <a:avLst/>
              <a:gdLst>
                <a:gd name="T0" fmla="*/ 573 w 1624"/>
                <a:gd name="T1" fmla="*/ 1257 h 1867"/>
                <a:gd name="T2" fmla="*/ 662 w 1624"/>
                <a:gd name="T3" fmla="*/ 1288 h 1867"/>
                <a:gd name="T4" fmla="*/ 938 w 1624"/>
                <a:gd name="T5" fmla="*/ 1051 h 1867"/>
                <a:gd name="T6" fmla="*/ 1106 w 1624"/>
                <a:gd name="T7" fmla="*/ 731 h 1867"/>
                <a:gd name="T8" fmla="*/ 1059 w 1624"/>
                <a:gd name="T9" fmla="*/ 645 h 1867"/>
                <a:gd name="T10" fmla="*/ 1001 w 1624"/>
                <a:gd name="T11" fmla="*/ 613 h 1867"/>
                <a:gd name="T12" fmla="*/ 924 w 1624"/>
                <a:gd name="T13" fmla="*/ 432 h 1867"/>
                <a:gd name="T14" fmla="*/ 1114 w 1624"/>
                <a:gd name="T15" fmla="*/ 81 h 1867"/>
                <a:gd name="T16" fmla="*/ 1287 w 1624"/>
                <a:gd name="T17" fmla="*/ 35 h 1867"/>
                <a:gd name="T18" fmla="*/ 1350 w 1624"/>
                <a:gd name="T19" fmla="*/ 69 h 1867"/>
                <a:gd name="T20" fmla="*/ 1527 w 1624"/>
                <a:gd name="T21" fmla="*/ 235 h 1867"/>
                <a:gd name="T22" fmla="*/ 1583 w 1624"/>
                <a:gd name="T23" fmla="*/ 555 h 1867"/>
                <a:gd name="T24" fmla="*/ 1172 w 1624"/>
                <a:gd name="T25" fmla="*/ 1253 h 1867"/>
                <a:gd name="T26" fmla="*/ 586 w 1624"/>
                <a:gd name="T27" fmla="*/ 1803 h 1867"/>
                <a:gd name="T28" fmla="*/ 269 w 1624"/>
                <a:gd name="T29" fmla="*/ 1807 h 1867"/>
                <a:gd name="T30" fmla="*/ 33 w 1624"/>
                <a:gd name="T31" fmla="*/ 1602 h 1867"/>
                <a:gd name="T32" fmla="*/ 2 w 1624"/>
                <a:gd name="T33" fmla="*/ 1508 h 1867"/>
                <a:gd name="T34" fmla="*/ 45 w 1624"/>
                <a:gd name="T35" fmla="*/ 1421 h 1867"/>
                <a:gd name="T36" fmla="*/ 346 w 1624"/>
                <a:gd name="T37" fmla="*/ 1158 h 1867"/>
                <a:gd name="T38" fmla="*/ 448 w 1624"/>
                <a:gd name="T39" fmla="*/ 1145 h 1867"/>
                <a:gd name="T40" fmla="*/ 573 w 1624"/>
                <a:gd name="T41" fmla="*/ 1257 h 1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24" h="1867">
                  <a:moveTo>
                    <a:pt x="573" y="1257"/>
                  </a:moveTo>
                  <a:cubicBezTo>
                    <a:pt x="592" y="1282"/>
                    <a:pt x="630" y="1303"/>
                    <a:pt x="662" y="1288"/>
                  </a:cubicBezTo>
                  <a:cubicBezTo>
                    <a:pt x="753" y="1245"/>
                    <a:pt x="854" y="1156"/>
                    <a:pt x="938" y="1051"/>
                  </a:cubicBezTo>
                  <a:cubicBezTo>
                    <a:pt x="1020" y="948"/>
                    <a:pt x="1084" y="831"/>
                    <a:pt x="1106" y="731"/>
                  </a:cubicBezTo>
                  <a:cubicBezTo>
                    <a:pt x="1113" y="696"/>
                    <a:pt x="1089" y="661"/>
                    <a:pt x="1059" y="645"/>
                  </a:cubicBezTo>
                  <a:cubicBezTo>
                    <a:pt x="1001" y="613"/>
                    <a:pt x="1001" y="613"/>
                    <a:pt x="1001" y="613"/>
                  </a:cubicBezTo>
                  <a:cubicBezTo>
                    <a:pt x="942" y="580"/>
                    <a:pt x="888" y="499"/>
                    <a:pt x="924" y="432"/>
                  </a:cubicBezTo>
                  <a:cubicBezTo>
                    <a:pt x="1114" y="81"/>
                    <a:pt x="1114" y="81"/>
                    <a:pt x="1114" y="81"/>
                  </a:cubicBezTo>
                  <a:cubicBezTo>
                    <a:pt x="1150" y="16"/>
                    <a:pt x="1224" y="0"/>
                    <a:pt x="1287" y="35"/>
                  </a:cubicBezTo>
                  <a:cubicBezTo>
                    <a:pt x="1350" y="69"/>
                    <a:pt x="1350" y="69"/>
                    <a:pt x="1350" y="69"/>
                  </a:cubicBezTo>
                  <a:cubicBezTo>
                    <a:pt x="1415" y="105"/>
                    <a:pt x="1479" y="165"/>
                    <a:pt x="1527" y="235"/>
                  </a:cubicBezTo>
                  <a:cubicBezTo>
                    <a:pt x="1593" y="332"/>
                    <a:pt x="1624" y="442"/>
                    <a:pt x="1583" y="555"/>
                  </a:cubicBezTo>
                  <a:cubicBezTo>
                    <a:pt x="1500" y="781"/>
                    <a:pt x="1351" y="1030"/>
                    <a:pt x="1172" y="1253"/>
                  </a:cubicBezTo>
                  <a:cubicBezTo>
                    <a:pt x="994" y="1477"/>
                    <a:pt x="786" y="1676"/>
                    <a:pt x="586" y="1803"/>
                  </a:cubicBezTo>
                  <a:cubicBezTo>
                    <a:pt x="486" y="1867"/>
                    <a:pt x="375" y="1856"/>
                    <a:pt x="269" y="1807"/>
                  </a:cubicBezTo>
                  <a:cubicBezTo>
                    <a:pt x="157" y="1755"/>
                    <a:pt x="106" y="1695"/>
                    <a:pt x="33" y="1602"/>
                  </a:cubicBezTo>
                  <a:cubicBezTo>
                    <a:pt x="11" y="1573"/>
                    <a:pt x="0" y="1540"/>
                    <a:pt x="2" y="1508"/>
                  </a:cubicBezTo>
                  <a:cubicBezTo>
                    <a:pt x="4" y="1475"/>
                    <a:pt x="18" y="1444"/>
                    <a:pt x="45" y="1421"/>
                  </a:cubicBezTo>
                  <a:cubicBezTo>
                    <a:pt x="70" y="1399"/>
                    <a:pt x="346" y="1158"/>
                    <a:pt x="346" y="1158"/>
                  </a:cubicBezTo>
                  <a:cubicBezTo>
                    <a:pt x="376" y="1134"/>
                    <a:pt x="413" y="1133"/>
                    <a:pt x="448" y="1145"/>
                  </a:cubicBezTo>
                  <a:cubicBezTo>
                    <a:pt x="510" y="1166"/>
                    <a:pt x="536" y="1210"/>
                    <a:pt x="573" y="125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351" dirty="0"/>
            </a:p>
          </p:txBody>
        </p:sp>
      </p:grpSp>
      <p:grpSp>
        <p:nvGrpSpPr>
          <p:cNvPr id="115" name="Group 3">
            <a:extLst>
              <a:ext uri="{FF2B5EF4-FFF2-40B4-BE49-F238E27FC236}">
                <a16:creationId xmlns:a16="http://schemas.microsoft.com/office/drawing/2014/main" id="{DAA927CC-EBD2-2348-B822-02EC6D18C199}"/>
              </a:ext>
            </a:extLst>
          </p:cNvPr>
          <p:cNvGrpSpPr>
            <a:grpSpLocks noChangeAspect="1"/>
          </p:cNvGrpSpPr>
          <p:nvPr userDrawn="1">
            <p:custDataLst>
              <p:tags r:id="rId3"/>
            </p:custDataLst>
          </p:nvPr>
        </p:nvGrpSpPr>
        <p:grpSpPr>
          <a:xfrm>
            <a:off x="7913465" y="2987952"/>
            <a:ext cx="171180" cy="171180"/>
            <a:chOff x="328396" y="5313940"/>
            <a:chExt cx="720000" cy="720000"/>
          </a:xfrm>
        </p:grpSpPr>
        <p:sp>
          <p:nvSpPr>
            <p:cNvPr id="116" name="Rectangle 4">
              <a:extLst>
                <a:ext uri="{FF2B5EF4-FFF2-40B4-BE49-F238E27FC236}">
                  <a16:creationId xmlns:a16="http://schemas.microsoft.com/office/drawing/2014/main" id="{5EACE6C5-1A98-4E43-AB3C-AB3A12217508}"/>
                </a:ext>
              </a:extLst>
            </p:cNvPr>
            <p:cNvSpPr/>
            <p:nvPr/>
          </p:nvSpPr>
          <p:spPr bwMode="gray">
            <a:xfrm>
              <a:off x="328396" y="5313940"/>
              <a:ext cx="720000" cy="720000"/>
            </a:xfrm>
            <a:prstGeom prst="rect">
              <a:avLst/>
            </a:prstGeom>
            <a:solidFill>
              <a:srgbClr val="E55A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pPr>
              <a:endParaRPr lang="en-US" sz="1000" dirty="0">
                <a:solidFill>
                  <a:schemeClr val="tx1"/>
                </a:solidFill>
                <a:latin typeface="Arial" pitchFamily="34" charset="0"/>
                <a:cs typeface="Arial" pitchFamily="34" charset="0"/>
              </a:endParaRPr>
            </a:p>
          </p:txBody>
        </p:sp>
        <p:sp>
          <p:nvSpPr>
            <p:cNvPr id="117" name="Freeform 76">
              <a:extLst>
                <a:ext uri="{FF2B5EF4-FFF2-40B4-BE49-F238E27FC236}">
                  <a16:creationId xmlns:a16="http://schemas.microsoft.com/office/drawing/2014/main" id="{C57EC9B4-6177-5D40-A087-C54C2F652419}"/>
                </a:ext>
              </a:extLst>
            </p:cNvPr>
            <p:cNvSpPr>
              <a:spLocks noChangeAspect="1" noEditPoints="1"/>
            </p:cNvSpPr>
            <p:nvPr/>
          </p:nvSpPr>
          <p:spPr bwMode="auto">
            <a:xfrm>
              <a:off x="456202" y="5509222"/>
              <a:ext cx="504000" cy="329436"/>
            </a:xfrm>
            <a:custGeom>
              <a:avLst/>
              <a:gdLst>
                <a:gd name="T0" fmla="*/ 0 w 2080"/>
                <a:gd name="T1" fmla="*/ 65 h 1360"/>
                <a:gd name="T2" fmla="*/ 0 w 2080"/>
                <a:gd name="T3" fmla="*/ 0 h 1360"/>
                <a:gd name="T4" fmla="*/ 2080 w 2080"/>
                <a:gd name="T5" fmla="*/ 0 h 1360"/>
                <a:gd name="T6" fmla="*/ 2080 w 2080"/>
                <a:gd name="T7" fmla="*/ 65 h 1360"/>
                <a:gd name="T8" fmla="*/ 1089 w 2080"/>
                <a:gd name="T9" fmla="*/ 862 h 1360"/>
                <a:gd name="T10" fmla="*/ 991 w 2080"/>
                <a:gd name="T11" fmla="*/ 862 h 1360"/>
                <a:gd name="T12" fmla="*/ 0 w 2080"/>
                <a:gd name="T13" fmla="*/ 65 h 1360"/>
                <a:gd name="T14" fmla="*/ 1139 w 2080"/>
                <a:gd name="T15" fmla="*/ 924 h 1360"/>
                <a:gd name="T16" fmla="*/ 1282 w 2080"/>
                <a:gd name="T17" fmla="*/ 810 h 1360"/>
                <a:gd name="T18" fmla="*/ 2076 w 2080"/>
                <a:gd name="T19" fmla="*/ 1360 h 1360"/>
                <a:gd name="T20" fmla="*/ 4 w 2080"/>
                <a:gd name="T21" fmla="*/ 1360 h 1360"/>
                <a:gd name="T22" fmla="*/ 798 w 2080"/>
                <a:gd name="T23" fmla="*/ 810 h 1360"/>
                <a:gd name="T24" fmla="*/ 941 w 2080"/>
                <a:gd name="T25" fmla="*/ 924 h 1360"/>
                <a:gd name="T26" fmla="*/ 1139 w 2080"/>
                <a:gd name="T27" fmla="*/ 924 h 1360"/>
                <a:gd name="T28" fmla="*/ 2 w 2080"/>
                <a:gd name="T29" fmla="*/ 137 h 1360"/>
                <a:gd name="T30" fmla="*/ 42 w 2080"/>
                <a:gd name="T31" fmla="*/ 201 h 1360"/>
                <a:gd name="T32" fmla="*/ 734 w 2080"/>
                <a:gd name="T33" fmla="*/ 758 h 1360"/>
                <a:gd name="T34" fmla="*/ 0 w 2080"/>
                <a:gd name="T35" fmla="*/ 1266 h 1360"/>
                <a:gd name="T36" fmla="*/ 0 w 2080"/>
                <a:gd name="T37" fmla="*/ 135 h 1360"/>
                <a:gd name="T38" fmla="*/ 2 w 2080"/>
                <a:gd name="T39" fmla="*/ 137 h 1360"/>
                <a:gd name="T40" fmla="*/ 2080 w 2080"/>
                <a:gd name="T41" fmla="*/ 136 h 1360"/>
                <a:gd name="T42" fmla="*/ 2080 w 2080"/>
                <a:gd name="T43" fmla="*/ 1265 h 1360"/>
                <a:gd name="T44" fmla="*/ 1346 w 2080"/>
                <a:gd name="T45" fmla="*/ 758 h 1360"/>
                <a:gd name="T46" fmla="*/ 2038 w 2080"/>
                <a:gd name="T47" fmla="*/ 201 h 1360"/>
                <a:gd name="T48" fmla="*/ 2080 w 2080"/>
                <a:gd name="T49" fmla="*/ 136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80" h="1360">
                  <a:moveTo>
                    <a:pt x="0" y="65"/>
                  </a:moveTo>
                  <a:cubicBezTo>
                    <a:pt x="0" y="0"/>
                    <a:pt x="0" y="0"/>
                    <a:pt x="0" y="0"/>
                  </a:cubicBezTo>
                  <a:cubicBezTo>
                    <a:pt x="2080" y="0"/>
                    <a:pt x="2080" y="0"/>
                    <a:pt x="2080" y="0"/>
                  </a:cubicBezTo>
                  <a:cubicBezTo>
                    <a:pt x="2080" y="65"/>
                    <a:pt x="2080" y="65"/>
                    <a:pt x="2080" y="65"/>
                  </a:cubicBezTo>
                  <a:cubicBezTo>
                    <a:pt x="1089" y="862"/>
                    <a:pt x="1089" y="862"/>
                    <a:pt x="1089" y="862"/>
                  </a:cubicBezTo>
                  <a:cubicBezTo>
                    <a:pt x="1060" y="886"/>
                    <a:pt x="1020" y="886"/>
                    <a:pt x="991" y="862"/>
                  </a:cubicBezTo>
                  <a:lnTo>
                    <a:pt x="0" y="65"/>
                  </a:lnTo>
                  <a:close/>
                  <a:moveTo>
                    <a:pt x="1139" y="924"/>
                  </a:moveTo>
                  <a:cubicBezTo>
                    <a:pt x="1282" y="810"/>
                    <a:pt x="1282" y="810"/>
                    <a:pt x="1282" y="810"/>
                  </a:cubicBezTo>
                  <a:cubicBezTo>
                    <a:pt x="2076" y="1360"/>
                    <a:pt x="2076" y="1360"/>
                    <a:pt x="2076" y="1360"/>
                  </a:cubicBezTo>
                  <a:cubicBezTo>
                    <a:pt x="4" y="1360"/>
                    <a:pt x="4" y="1360"/>
                    <a:pt x="4" y="1360"/>
                  </a:cubicBezTo>
                  <a:cubicBezTo>
                    <a:pt x="798" y="810"/>
                    <a:pt x="798" y="810"/>
                    <a:pt x="798" y="810"/>
                  </a:cubicBezTo>
                  <a:cubicBezTo>
                    <a:pt x="941" y="924"/>
                    <a:pt x="941" y="924"/>
                    <a:pt x="941" y="924"/>
                  </a:cubicBezTo>
                  <a:cubicBezTo>
                    <a:pt x="1000" y="972"/>
                    <a:pt x="1080" y="972"/>
                    <a:pt x="1139" y="924"/>
                  </a:cubicBezTo>
                  <a:close/>
                  <a:moveTo>
                    <a:pt x="2" y="137"/>
                  </a:moveTo>
                  <a:cubicBezTo>
                    <a:pt x="8" y="163"/>
                    <a:pt x="22" y="185"/>
                    <a:pt x="42" y="201"/>
                  </a:cubicBezTo>
                  <a:cubicBezTo>
                    <a:pt x="734" y="758"/>
                    <a:pt x="734" y="758"/>
                    <a:pt x="734" y="758"/>
                  </a:cubicBezTo>
                  <a:cubicBezTo>
                    <a:pt x="0" y="1266"/>
                    <a:pt x="0" y="1266"/>
                    <a:pt x="0" y="1266"/>
                  </a:cubicBezTo>
                  <a:cubicBezTo>
                    <a:pt x="0" y="135"/>
                    <a:pt x="0" y="135"/>
                    <a:pt x="0" y="135"/>
                  </a:cubicBezTo>
                  <a:lnTo>
                    <a:pt x="2" y="137"/>
                  </a:lnTo>
                  <a:close/>
                  <a:moveTo>
                    <a:pt x="2080" y="136"/>
                  </a:moveTo>
                  <a:cubicBezTo>
                    <a:pt x="2080" y="1265"/>
                    <a:pt x="2080" y="1265"/>
                    <a:pt x="2080" y="1265"/>
                  </a:cubicBezTo>
                  <a:cubicBezTo>
                    <a:pt x="1346" y="758"/>
                    <a:pt x="1346" y="758"/>
                    <a:pt x="1346" y="758"/>
                  </a:cubicBezTo>
                  <a:cubicBezTo>
                    <a:pt x="2038" y="201"/>
                    <a:pt x="2038" y="201"/>
                    <a:pt x="2038" y="201"/>
                  </a:cubicBezTo>
                  <a:cubicBezTo>
                    <a:pt x="2060" y="182"/>
                    <a:pt x="2072" y="162"/>
                    <a:pt x="2080" y="13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000" dirty="0"/>
            </a:p>
          </p:txBody>
        </p:sp>
      </p:grpSp>
      <p:cxnSp>
        <p:nvCxnSpPr>
          <p:cNvPr id="118" name="Straight Connector 117">
            <a:extLst>
              <a:ext uri="{FF2B5EF4-FFF2-40B4-BE49-F238E27FC236}">
                <a16:creationId xmlns:a16="http://schemas.microsoft.com/office/drawing/2014/main" id="{09C1FE8F-BBCF-254A-A2F5-53329E937A6D}"/>
              </a:ext>
            </a:extLst>
          </p:cNvPr>
          <p:cNvCxnSpPr>
            <a:cxnSpLocks/>
          </p:cNvCxnSpPr>
          <p:nvPr userDrawn="1"/>
        </p:nvCxnSpPr>
        <p:spPr>
          <a:xfrm>
            <a:off x="6515124" y="3511263"/>
            <a:ext cx="4663431" cy="0"/>
          </a:xfrm>
          <a:prstGeom prst="line">
            <a:avLst/>
          </a:prstGeom>
          <a:ln w="6350">
            <a:solidFill>
              <a:schemeClr val="tx2"/>
            </a:solidFill>
            <a:prstDash val="solid"/>
          </a:ln>
        </p:spPr>
        <p:style>
          <a:lnRef idx="1">
            <a:schemeClr val="accent1"/>
          </a:lnRef>
          <a:fillRef idx="0">
            <a:schemeClr val="accent1"/>
          </a:fillRef>
          <a:effectRef idx="0">
            <a:schemeClr val="accent1"/>
          </a:effectRef>
          <a:fontRef idx="minor">
            <a:schemeClr val="tx1"/>
          </a:fontRef>
        </p:style>
      </p:cxnSp>
      <p:sp>
        <p:nvSpPr>
          <p:cNvPr id="119" name="Picture Placeholder 3">
            <a:extLst>
              <a:ext uri="{FF2B5EF4-FFF2-40B4-BE49-F238E27FC236}">
                <a16:creationId xmlns:a16="http://schemas.microsoft.com/office/drawing/2014/main" id="{B5007B33-0681-7C4B-8C02-A2115D4F5A85}"/>
              </a:ext>
            </a:extLst>
          </p:cNvPr>
          <p:cNvSpPr>
            <a:spLocks noGrp="1"/>
          </p:cNvSpPr>
          <p:nvPr>
            <p:ph type="pic" sz="quarter" idx="36" hasCustomPrompt="1"/>
          </p:nvPr>
        </p:nvSpPr>
        <p:spPr>
          <a:xfrm>
            <a:off x="6499313" y="1643729"/>
            <a:ext cx="1188677" cy="1547840"/>
          </a:xfrm>
          <a:prstGeom prst="rect">
            <a:avLst/>
          </a:prstGeom>
          <a:solidFill>
            <a:srgbClr val="D9DADB"/>
          </a:solidFill>
        </p:spPr>
        <p:txBody>
          <a:bodyPr/>
          <a:lstStyle>
            <a:lvl1pPr marL="0" indent="0">
              <a:buNone/>
              <a:defRPr sz="1400"/>
            </a:lvl1pPr>
          </a:lstStyle>
          <a:p>
            <a:r>
              <a:rPr lang="en-US" dirty="0"/>
              <a:t>Insert picture</a:t>
            </a:r>
          </a:p>
        </p:txBody>
      </p:sp>
      <p:sp>
        <p:nvSpPr>
          <p:cNvPr id="120" name="Text Placeholder 5">
            <a:extLst>
              <a:ext uri="{FF2B5EF4-FFF2-40B4-BE49-F238E27FC236}">
                <a16:creationId xmlns:a16="http://schemas.microsoft.com/office/drawing/2014/main" id="{7947A278-4541-C145-8A1A-805C82E2BEB2}"/>
              </a:ext>
            </a:extLst>
          </p:cNvPr>
          <p:cNvSpPr>
            <a:spLocks noGrp="1"/>
          </p:cNvSpPr>
          <p:nvPr>
            <p:ph type="body" sz="quarter" idx="37" hasCustomPrompt="1"/>
          </p:nvPr>
        </p:nvSpPr>
        <p:spPr>
          <a:xfrm>
            <a:off x="7913464" y="1643266"/>
            <a:ext cx="3243057" cy="192360"/>
          </a:xfrm>
          <a:prstGeom prst="rect">
            <a:avLst/>
          </a:prstGeom>
        </p:spPr>
        <p:txBody>
          <a:bodyPr lIns="0" tIns="0" rIns="0" bIns="0" anchor="ctr" anchorCtr="0"/>
          <a:lstStyle>
            <a:lvl1pPr marL="0" indent="0" algn="l">
              <a:lnSpc>
                <a:spcPct val="100000"/>
              </a:lnSpc>
              <a:buNone/>
              <a:defRPr sz="1000"/>
            </a:lvl1pPr>
            <a:lvl2pPr marL="0" indent="0">
              <a:lnSpc>
                <a:spcPct val="100000"/>
              </a:lnSpc>
              <a:buNone/>
              <a:defRPr sz="1000"/>
            </a:lvl2pPr>
            <a:lvl3pPr marL="0" indent="0">
              <a:lnSpc>
                <a:spcPct val="100000"/>
              </a:lnSpc>
              <a:buNone/>
              <a:defRPr sz="1000"/>
            </a:lvl3pPr>
            <a:lvl4pPr marL="0" indent="0">
              <a:lnSpc>
                <a:spcPct val="100000"/>
              </a:lnSpc>
              <a:buNone/>
              <a:defRPr sz="1000"/>
            </a:lvl4pPr>
            <a:lvl5pPr marL="0" indent="0">
              <a:lnSpc>
                <a:spcPct val="100000"/>
              </a:lnSpc>
              <a:buNone/>
              <a:defRPr sz="1000"/>
            </a:lvl5pPr>
          </a:lstStyle>
          <a:p>
            <a:pPr lvl="0"/>
            <a:r>
              <a:rPr lang="en-US" dirty="0"/>
              <a:t>Country</a:t>
            </a:r>
          </a:p>
        </p:txBody>
      </p:sp>
      <p:sp>
        <p:nvSpPr>
          <p:cNvPr id="121" name="Text Placeholder 5">
            <a:extLst>
              <a:ext uri="{FF2B5EF4-FFF2-40B4-BE49-F238E27FC236}">
                <a16:creationId xmlns:a16="http://schemas.microsoft.com/office/drawing/2014/main" id="{AB572493-73FB-0646-BCF6-467CE0D18D0B}"/>
              </a:ext>
            </a:extLst>
          </p:cNvPr>
          <p:cNvSpPr>
            <a:spLocks noGrp="1"/>
          </p:cNvSpPr>
          <p:nvPr>
            <p:ph type="body" sz="quarter" idx="38" hasCustomPrompt="1"/>
          </p:nvPr>
        </p:nvSpPr>
        <p:spPr>
          <a:xfrm>
            <a:off x="7913463" y="1855082"/>
            <a:ext cx="3243057" cy="266182"/>
          </a:xfrm>
          <a:prstGeom prst="rect">
            <a:avLst/>
          </a:prstGeom>
        </p:spPr>
        <p:txBody>
          <a:bodyPr lIns="0" tIns="0" rIns="0" bIns="0" anchor="b" anchorCtr="0"/>
          <a:lstStyle>
            <a:lvl1pPr marL="0" indent="0" algn="l">
              <a:lnSpc>
                <a:spcPct val="100000"/>
              </a:lnSpc>
              <a:buNone/>
              <a:defRPr sz="1400" b="1" baseline="0">
                <a:solidFill>
                  <a:schemeClr val="tx2"/>
                </a:solidFill>
              </a:defRPr>
            </a:lvl1pPr>
            <a:lvl2pPr marL="0" indent="0">
              <a:lnSpc>
                <a:spcPct val="100000"/>
              </a:lnSpc>
              <a:buNone/>
              <a:defRPr sz="1000"/>
            </a:lvl2pPr>
            <a:lvl3pPr marL="0" indent="0">
              <a:lnSpc>
                <a:spcPct val="100000"/>
              </a:lnSpc>
              <a:buNone/>
              <a:defRPr sz="1000"/>
            </a:lvl3pPr>
            <a:lvl4pPr marL="0" indent="0">
              <a:lnSpc>
                <a:spcPct val="100000"/>
              </a:lnSpc>
              <a:buNone/>
              <a:defRPr sz="1000"/>
            </a:lvl4pPr>
            <a:lvl5pPr marL="0" indent="0">
              <a:lnSpc>
                <a:spcPct val="100000"/>
              </a:lnSpc>
              <a:buNone/>
              <a:defRPr sz="1000"/>
            </a:lvl5pPr>
          </a:lstStyle>
          <a:p>
            <a:pPr lvl="0"/>
            <a:r>
              <a:rPr lang="en-US" dirty="0"/>
              <a:t>Name Surname</a:t>
            </a:r>
          </a:p>
        </p:txBody>
      </p:sp>
      <p:sp>
        <p:nvSpPr>
          <p:cNvPr id="122" name="Text Placeholder 5">
            <a:extLst>
              <a:ext uri="{FF2B5EF4-FFF2-40B4-BE49-F238E27FC236}">
                <a16:creationId xmlns:a16="http://schemas.microsoft.com/office/drawing/2014/main" id="{160A0CE4-A4A1-664B-B2A5-3BEEF22E242A}"/>
              </a:ext>
            </a:extLst>
          </p:cNvPr>
          <p:cNvSpPr>
            <a:spLocks noGrp="1"/>
          </p:cNvSpPr>
          <p:nvPr>
            <p:ph type="body" sz="quarter" idx="39" hasCustomPrompt="1"/>
          </p:nvPr>
        </p:nvSpPr>
        <p:spPr>
          <a:xfrm>
            <a:off x="7913463" y="2151657"/>
            <a:ext cx="3243057" cy="192360"/>
          </a:xfrm>
          <a:prstGeom prst="rect">
            <a:avLst/>
          </a:prstGeom>
        </p:spPr>
        <p:txBody>
          <a:bodyPr lIns="0" tIns="0" rIns="0" bIns="0" anchor="ctr" anchorCtr="0"/>
          <a:lstStyle>
            <a:lvl1pPr marL="0" indent="0" algn="l">
              <a:lnSpc>
                <a:spcPct val="100000"/>
              </a:lnSpc>
              <a:buNone/>
              <a:defRPr sz="1000" baseline="0"/>
            </a:lvl1pPr>
            <a:lvl2pPr marL="0" indent="0">
              <a:lnSpc>
                <a:spcPct val="100000"/>
              </a:lnSpc>
              <a:buNone/>
              <a:defRPr sz="1000"/>
            </a:lvl2pPr>
            <a:lvl3pPr marL="0" indent="0">
              <a:lnSpc>
                <a:spcPct val="100000"/>
              </a:lnSpc>
              <a:buNone/>
              <a:defRPr sz="1000"/>
            </a:lvl3pPr>
            <a:lvl4pPr marL="0" indent="0">
              <a:lnSpc>
                <a:spcPct val="100000"/>
              </a:lnSpc>
              <a:buNone/>
              <a:defRPr sz="1000"/>
            </a:lvl4pPr>
            <a:lvl5pPr marL="0" indent="0">
              <a:lnSpc>
                <a:spcPct val="100000"/>
              </a:lnSpc>
              <a:buNone/>
              <a:defRPr sz="1000"/>
            </a:lvl5pPr>
          </a:lstStyle>
          <a:p>
            <a:pPr lvl="0"/>
            <a:r>
              <a:rPr lang="en-US" dirty="0"/>
              <a:t>Job Position</a:t>
            </a:r>
          </a:p>
        </p:txBody>
      </p:sp>
      <p:sp>
        <p:nvSpPr>
          <p:cNvPr id="123" name="Text Placeholder 5">
            <a:extLst>
              <a:ext uri="{FF2B5EF4-FFF2-40B4-BE49-F238E27FC236}">
                <a16:creationId xmlns:a16="http://schemas.microsoft.com/office/drawing/2014/main" id="{595B26DC-2F0F-0741-AD06-D75BE5AE7950}"/>
              </a:ext>
            </a:extLst>
          </p:cNvPr>
          <p:cNvSpPr>
            <a:spLocks noGrp="1"/>
          </p:cNvSpPr>
          <p:nvPr>
            <p:ph type="body" sz="quarter" idx="40" hasCustomPrompt="1"/>
          </p:nvPr>
        </p:nvSpPr>
        <p:spPr>
          <a:xfrm>
            <a:off x="8158347" y="2680333"/>
            <a:ext cx="2920642" cy="192360"/>
          </a:xfrm>
          <a:prstGeom prst="rect">
            <a:avLst/>
          </a:prstGeom>
        </p:spPr>
        <p:txBody>
          <a:bodyPr lIns="0" tIns="0" rIns="0" bIns="0" anchor="ctr" anchorCtr="0"/>
          <a:lstStyle>
            <a:lvl1pPr marL="0" indent="0" algn="l">
              <a:lnSpc>
                <a:spcPct val="100000"/>
              </a:lnSpc>
              <a:buNone/>
              <a:defRPr sz="1000" baseline="0"/>
            </a:lvl1pPr>
            <a:lvl2pPr marL="0" indent="0">
              <a:lnSpc>
                <a:spcPct val="100000"/>
              </a:lnSpc>
              <a:buNone/>
              <a:defRPr sz="1000"/>
            </a:lvl2pPr>
            <a:lvl3pPr marL="0" indent="0">
              <a:lnSpc>
                <a:spcPct val="100000"/>
              </a:lnSpc>
              <a:buNone/>
              <a:defRPr sz="1000"/>
            </a:lvl3pPr>
            <a:lvl4pPr marL="0" indent="0">
              <a:lnSpc>
                <a:spcPct val="100000"/>
              </a:lnSpc>
              <a:buNone/>
              <a:defRPr sz="1000"/>
            </a:lvl4pPr>
            <a:lvl5pPr marL="0" indent="0">
              <a:lnSpc>
                <a:spcPct val="100000"/>
              </a:lnSpc>
              <a:buNone/>
              <a:defRPr sz="1000"/>
            </a:lvl5pPr>
          </a:lstStyle>
          <a:p>
            <a:pPr lvl="0"/>
            <a:r>
              <a:rPr lang="en-US" dirty="0"/>
              <a:t>Phone number</a:t>
            </a:r>
          </a:p>
        </p:txBody>
      </p:sp>
      <p:sp>
        <p:nvSpPr>
          <p:cNvPr id="124" name="Text Placeholder 5">
            <a:extLst>
              <a:ext uri="{FF2B5EF4-FFF2-40B4-BE49-F238E27FC236}">
                <a16:creationId xmlns:a16="http://schemas.microsoft.com/office/drawing/2014/main" id="{727EE54C-753A-284A-8B4F-9C5FDDC2D63C}"/>
              </a:ext>
            </a:extLst>
          </p:cNvPr>
          <p:cNvSpPr>
            <a:spLocks noGrp="1"/>
          </p:cNvSpPr>
          <p:nvPr>
            <p:ph type="body" sz="quarter" idx="41" hasCustomPrompt="1"/>
          </p:nvPr>
        </p:nvSpPr>
        <p:spPr>
          <a:xfrm>
            <a:off x="8158347" y="2963140"/>
            <a:ext cx="2920642" cy="192360"/>
          </a:xfrm>
          <a:prstGeom prst="rect">
            <a:avLst/>
          </a:prstGeom>
        </p:spPr>
        <p:txBody>
          <a:bodyPr lIns="0" tIns="0" rIns="0" bIns="0" anchor="ctr" anchorCtr="0"/>
          <a:lstStyle>
            <a:lvl1pPr marL="0" indent="0" algn="l">
              <a:lnSpc>
                <a:spcPct val="100000"/>
              </a:lnSpc>
              <a:buNone/>
              <a:defRPr sz="1000" baseline="0"/>
            </a:lvl1pPr>
            <a:lvl2pPr marL="0" indent="0">
              <a:lnSpc>
                <a:spcPct val="100000"/>
              </a:lnSpc>
              <a:buNone/>
              <a:defRPr sz="1000"/>
            </a:lvl2pPr>
            <a:lvl3pPr marL="0" indent="0">
              <a:lnSpc>
                <a:spcPct val="100000"/>
              </a:lnSpc>
              <a:buNone/>
              <a:defRPr sz="1000"/>
            </a:lvl3pPr>
            <a:lvl4pPr marL="0" indent="0">
              <a:lnSpc>
                <a:spcPct val="100000"/>
              </a:lnSpc>
              <a:buNone/>
              <a:defRPr sz="1000"/>
            </a:lvl4pPr>
            <a:lvl5pPr marL="0" indent="0">
              <a:lnSpc>
                <a:spcPct val="100000"/>
              </a:lnSpc>
              <a:buNone/>
              <a:defRPr sz="1000"/>
            </a:lvl5pPr>
          </a:lstStyle>
          <a:p>
            <a:pPr lvl="0"/>
            <a:r>
              <a:rPr lang="en-US" dirty="0"/>
              <a:t>Email address</a:t>
            </a:r>
          </a:p>
        </p:txBody>
      </p:sp>
      <p:grpSp>
        <p:nvGrpSpPr>
          <p:cNvPr id="125" name="Gruppieren 80">
            <a:extLst>
              <a:ext uri="{FF2B5EF4-FFF2-40B4-BE49-F238E27FC236}">
                <a16:creationId xmlns:a16="http://schemas.microsoft.com/office/drawing/2014/main" id="{79BFAAA2-0CAD-E84A-83F0-848F1DACEDB3}"/>
              </a:ext>
            </a:extLst>
          </p:cNvPr>
          <p:cNvGrpSpPr/>
          <p:nvPr userDrawn="1"/>
        </p:nvGrpSpPr>
        <p:grpSpPr>
          <a:xfrm>
            <a:off x="7913464" y="4908571"/>
            <a:ext cx="171180" cy="171180"/>
            <a:chOff x="3392092" y="1841122"/>
            <a:chExt cx="646508" cy="646508"/>
          </a:xfrm>
        </p:grpSpPr>
        <p:sp>
          <p:nvSpPr>
            <p:cNvPr id="126" name="Rechteck 14">
              <a:extLst>
                <a:ext uri="{FF2B5EF4-FFF2-40B4-BE49-F238E27FC236}">
                  <a16:creationId xmlns:a16="http://schemas.microsoft.com/office/drawing/2014/main" id="{9CEB2ABE-97A5-E14A-8CF2-F3831917ADFC}"/>
                </a:ext>
              </a:extLst>
            </p:cNvPr>
            <p:cNvSpPr>
              <a:spLocks noChangeAspect="1"/>
            </p:cNvSpPr>
            <p:nvPr/>
          </p:nvSpPr>
          <p:spPr bwMode="gray">
            <a:xfrm>
              <a:off x="3392092" y="1841122"/>
              <a:ext cx="646508" cy="646508"/>
            </a:xfrm>
            <a:prstGeom prst="rect">
              <a:avLst/>
            </a:prstGeom>
            <a:solidFill>
              <a:srgbClr val="E55A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pPr>
              <a:endParaRPr lang="en-US" sz="1000" dirty="0">
                <a:solidFill>
                  <a:schemeClr val="tx1"/>
                </a:solidFill>
                <a:latin typeface="Arial" pitchFamily="34" charset="0"/>
                <a:cs typeface="Arial" pitchFamily="34" charset="0"/>
              </a:endParaRPr>
            </a:p>
          </p:txBody>
        </p:sp>
        <p:sp>
          <p:nvSpPr>
            <p:cNvPr id="127" name="Freeform 67">
              <a:extLst>
                <a:ext uri="{FF2B5EF4-FFF2-40B4-BE49-F238E27FC236}">
                  <a16:creationId xmlns:a16="http://schemas.microsoft.com/office/drawing/2014/main" id="{76F3079F-1766-3045-80BF-3B7F42F23E7B}"/>
                </a:ext>
              </a:extLst>
            </p:cNvPr>
            <p:cNvSpPr>
              <a:spLocks noChangeAspect="1"/>
            </p:cNvSpPr>
            <p:nvPr/>
          </p:nvSpPr>
          <p:spPr bwMode="auto">
            <a:xfrm>
              <a:off x="3546638" y="1970424"/>
              <a:ext cx="337415" cy="387905"/>
            </a:xfrm>
            <a:custGeom>
              <a:avLst/>
              <a:gdLst>
                <a:gd name="T0" fmla="*/ 573 w 1624"/>
                <a:gd name="T1" fmla="*/ 1257 h 1867"/>
                <a:gd name="T2" fmla="*/ 662 w 1624"/>
                <a:gd name="T3" fmla="*/ 1288 h 1867"/>
                <a:gd name="T4" fmla="*/ 938 w 1624"/>
                <a:gd name="T5" fmla="*/ 1051 h 1867"/>
                <a:gd name="T6" fmla="*/ 1106 w 1624"/>
                <a:gd name="T7" fmla="*/ 731 h 1867"/>
                <a:gd name="T8" fmla="*/ 1059 w 1624"/>
                <a:gd name="T9" fmla="*/ 645 h 1867"/>
                <a:gd name="T10" fmla="*/ 1001 w 1624"/>
                <a:gd name="T11" fmla="*/ 613 h 1867"/>
                <a:gd name="T12" fmla="*/ 924 w 1624"/>
                <a:gd name="T13" fmla="*/ 432 h 1867"/>
                <a:gd name="T14" fmla="*/ 1114 w 1624"/>
                <a:gd name="T15" fmla="*/ 81 h 1867"/>
                <a:gd name="T16" fmla="*/ 1287 w 1624"/>
                <a:gd name="T17" fmla="*/ 35 h 1867"/>
                <a:gd name="T18" fmla="*/ 1350 w 1624"/>
                <a:gd name="T19" fmla="*/ 69 h 1867"/>
                <a:gd name="T20" fmla="*/ 1527 w 1624"/>
                <a:gd name="T21" fmla="*/ 235 h 1867"/>
                <a:gd name="T22" fmla="*/ 1583 w 1624"/>
                <a:gd name="T23" fmla="*/ 555 h 1867"/>
                <a:gd name="T24" fmla="*/ 1172 w 1624"/>
                <a:gd name="T25" fmla="*/ 1253 h 1867"/>
                <a:gd name="T26" fmla="*/ 586 w 1624"/>
                <a:gd name="T27" fmla="*/ 1803 h 1867"/>
                <a:gd name="T28" fmla="*/ 269 w 1624"/>
                <a:gd name="T29" fmla="*/ 1807 h 1867"/>
                <a:gd name="T30" fmla="*/ 33 w 1624"/>
                <a:gd name="T31" fmla="*/ 1602 h 1867"/>
                <a:gd name="T32" fmla="*/ 2 w 1624"/>
                <a:gd name="T33" fmla="*/ 1508 h 1867"/>
                <a:gd name="T34" fmla="*/ 45 w 1624"/>
                <a:gd name="T35" fmla="*/ 1421 h 1867"/>
                <a:gd name="T36" fmla="*/ 346 w 1624"/>
                <a:gd name="T37" fmla="*/ 1158 h 1867"/>
                <a:gd name="T38" fmla="*/ 448 w 1624"/>
                <a:gd name="T39" fmla="*/ 1145 h 1867"/>
                <a:gd name="T40" fmla="*/ 573 w 1624"/>
                <a:gd name="T41" fmla="*/ 1257 h 1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24" h="1867">
                  <a:moveTo>
                    <a:pt x="573" y="1257"/>
                  </a:moveTo>
                  <a:cubicBezTo>
                    <a:pt x="592" y="1282"/>
                    <a:pt x="630" y="1303"/>
                    <a:pt x="662" y="1288"/>
                  </a:cubicBezTo>
                  <a:cubicBezTo>
                    <a:pt x="753" y="1245"/>
                    <a:pt x="854" y="1156"/>
                    <a:pt x="938" y="1051"/>
                  </a:cubicBezTo>
                  <a:cubicBezTo>
                    <a:pt x="1020" y="948"/>
                    <a:pt x="1084" y="831"/>
                    <a:pt x="1106" y="731"/>
                  </a:cubicBezTo>
                  <a:cubicBezTo>
                    <a:pt x="1113" y="696"/>
                    <a:pt x="1089" y="661"/>
                    <a:pt x="1059" y="645"/>
                  </a:cubicBezTo>
                  <a:cubicBezTo>
                    <a:pt x="1001" y="613"/>
                    <a:pt x="1001" y="613"/>
                    <a:pt x="1001" y="613"/>
                  </a:cubicBezTo>
                  <a:cubicBezTo>
                    <a:pt x="942" y="580"/>
                    <a:pt x="888" y="499"/>
                    <a:pt x="924" y="432"/>
                  </a:cubicBezTo>
                  <a:cubicBezTo>
                    <a:pt x="1114" y="81"/>
                    <a:pt x="1114" y="81"/>
                    <a:pt x="1114" y="81"/>
                  </a:cubicBezTo>
                  <a:cubicBezTo>
                    <a:pt x="1150" y="16"/>
                    <a:pt x="1224" y="0"/>
                    <a:pt x="1287" y="35"/>
                  </a:cubicBezTo>
                  <a:cubicBezTo>
                    <a:pt x="1350" y="69"/>
                    <a:pt x="1350" y="69"/>
                    <a:pt x="1350" y="69"/>
                  </a:cubicBezTo>
                  <a:cubicBezTo>
                    <a:pt x="1415" y="105"/>
                    <a:pt x="1479" y="165"/>
                    <a:pt x="1527" y="235"/>
                  </a:cubicBezTo>
                  <a:cubicBezTo>
                    <a:pt x="1593" y="332"/>
                    <a:pt x="1624" y="442"/>
                    <a:pt x="1583" y="555"/>
                  </a:cubicBezTo>
                  <a:cubicBezTo>
                    <a:pt x="1500" y="781"/>
                    <a:pt x="1351" y="1030"/>
                    <a:pt x="1172" y="1253"/>
                  </a:cubicBezTo>
                  <a:cubicBezTo>
                    <a:pt x="994" y="1477"/>
                    <a:pt x="786" y="1676"/>
                    <a:pt x="586" y="1803"/>
                  </a:cubicBezTo>
                  <a:cubicBezTo>
                    <a:pt x="486" y="1867"/>
                    <a:pt x="375" y="1856"/>
                    <a:pt x="269" y="1807"/>
                  </a:cubicBezTo>
                  <a:cubicBezTo>
                    <a:pt x="157" y="1755"/>
                    <a:pt x="106" y="1695"/>
                    <a:pt x="33" y="1602"/>
                  </a:cubicBezTo>
                  <a:cubicBezTo>
                    <a:pt x="11" y="1573"/>
                    <a:pt x="0" y="1540"/>
                    <a:pt x="2" y="1508"/>
                  </a:cubicBezTo>
                  <a:cubicBezTo>
                    <a:pt x="4" y="1475"/>
                    <a:pt x="18" y="1444"/>
                    <a:pt x="45" y="1421"/>
                  </a:cubicBezTo>
                  <a:cubicBezTo>
                    <a:pt x="70" y="1399"/>
                    <a:pt x="346" y="1158"/>
                    <a:pt x="346" y="1158"/>
                  </a:cubicBezTo>
                  <a:cubicBezTo>
                    <a:pt x="376" y="1134"/>
                    <a:pt x="413" y="1133"/>
                    <a:pt x="448" y="1145"/>
                  </a:cubicBezTo>
                  <a:cubicBezTo>
                    <a:pt x="510" y="1166"/>
                    <a:pt x="536" y="1210"/>
                    <a:pt x="573" y="125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351" dirty="0"/>
            </a:p>
          </p:txBody>
        </p:sp>
      </p:grpSp>
      <p:grpSp>
        <p:nvGrpSpPr>
          <p:cNvPr id="128" name="Group 3">
            <a:extLst>
              <a:ext uri="{FF2B5EF4-FFF2-40B4-BE49-F238E27FC236}">
                <a16:creationId xmlns:a16="http://schemas.microsoft.com/office/drawing/2014/main" id="{9125CBE1-C421-FE49-84C0-CC22C9E9FF39}"/>
              </a:ext>
            </a:extLst>
          </p:cNvPr>
          <p:cNvGrpSpPr>
            <a:grpSpLocks noChangeAspect="1"/>
          </p:cNvGrpSpPr>
          <p:nvPr userDrawn="1">
            <p:custDataLst>
              <p:tags r:id="rId4"/>
            </p:custDataLst>
          </p:nvPr>
        </p:nvGrpSpPr>
        <p:grpSpPr>
          <a:xfrm>
            <a:off x="7913465" y="5193459"/>
            <a:ext cx="171180" cy="171180"/>
            <a:chOff x="328396" y="5313940"/>
            <a:chExt cx="720000" cy="720000"/>
          </a:xfrm>
        </p:grpSpPr>
        <p:sp>
          <p:nvSpPr>
            <p:cNvPr id="129" name="Rectangle 4">
              <a:extLst>
                <a:ext uri="{FF2B5EF4-FFF2-40B4-BE49-F238E27FC236}">
                  <a16:creationId xmlns:a16="http://schemas.microsoft.com/office/drawing/2014/main" id="{E9F829FA-C8B5-9240-AF4B-E866122AFE7C}"/>
                </a:ext>
              </a:extLst>
            </p:cNvPr>
            <p:cNvSpPr/>
            <p:nvPr/>
          </p:nvSpPr>
          <p:spPr bwMode="gray">
            <a:xfrm>
              <a:off x="328396" y="5313940"/>
              <a:ext cx="720000" cy="720000"/>
            </a:xfrm>
            <a:prstGeom prst="rect">
              <a:avLst/>
            </a:prstGeom>
            <a:solidFill>
              <a:srgbClr val="E55A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pPr>
              <a:endParaRPr lang="en-US" sz="1000" dirty="0">
                <a:solidFill>
                  <a:schemeClr val="tx1"/>
                </a:solidFill>
                <a:latin typeface="Arial" pitchFamily="34" charset="0"/>
                <a:cs typeface="Arial" pitchFamily="34" charset="0"/>
              </a:endParaRPr>
            </a:p>
          </p:txBody>
        </p:sp>
        <p:sp>
          <p:nvSpPr>
            <p:cNvPr id="130" name="Freeform 76">
              <a:extLst>
                <a:ext uri="{FF2B5EF4-FFF2-40B4-BE49-F238E27FC236}">
                  <a16:creationId xmlns:a16="http://schemas.microsoft.com/office/drawing/2014/main" id="{6EDCCCB3-C397-334B-BAE8-C004D0AD08FA}"/>
                </a:ext>
              </a:extLst>
            </p:cNvPr>
            <p:cNvSpPr>
              <a:spLocks noChangeAspect="1" noEditPoints="1"/>
            </p:cNvSpPr>
            <p:nvPr/>
          </p:nvSpPr>
          <p:spPr bwMode="auto">
            <a:xfrm>
              <a:off x="456202" y="5509222"/>
              <a:ext cx="504000" cy="329436"/>
            </a:xfrm>
            <a:custGeom>
              <a:avLst/>
              <a:gdLst>
                <a:gd name="T0" fmla="*/ 0 w 2080"/>
                <a:gd name="T1" fmla="*/ 65 h 1360"/>
                <a:gd name="T2" fmla="*/ 0 w 2080"/>
                <a:gd name="T3" fmla="*/ 0 h 1360"/>
                <a:gd name="T4" fmla="*/ 2080 w 2080"/>
                <a:gd name="T5" fmla="*/ 0 h 1360"/>
                <a:gd name="T6" fmla="*/ 2080 w 2080"/>
                <a:gd name="T7" fmla="*/ 65 h 1360"/>
                <a:gd name="T8" fmla="*/ 1089 w 2080"/>
                <a:gd name="T9" fmla="*/ 862 h 1360"/>
                <a:gd name="T10" fmla="*/ 991 w 2080"/>
                <a:gd name="T11" fmla="*/ 862 h 1360"/>
                <a:gd name="T12" fmla="*/ 0 w 2080"/>
                <a:gd name="T13" fmla="*/ 65 h 1360"/>
                <a:gd name="T14" fmla="*/ 1139 w 2080"/>
                <a:gd name="T15" fmla="*/ 924 h 1360"/>
                <a:gd name="T16" fmla="*/ 1282 w 2080"/>
                <a:gd name="T17" fmla="*/ 810 h 1360"/>
                <a:gd name="T18" fmla="*/ 2076 w 2080"/>
                <a:gd name="T19" fmla="*/ 1360 h 1360"/>
                <a:gd name="T20" fmla="*/ 4 w 2080"/>
                <a:gd name="T21" fmla="*/ 1360 h 1360"/>
                <a:gd name="T22" fmla="*/ 798 w 2080"/>
                <a:gd name="T23" fmla="*/ 810 h 1360"/>
                <a:gd name="T24" fmla="*/ 941 w 2080"/>
                <a:gd name="T25" fmla="*/ 924 h 1360"/>
                <a:gd name="T26" fmla="*/ 1139 w 2080"/>
                <a:gd name="T27" fmla="*/ 924 h 1360"/>
                <a:gd name="T28" fmla="*/ 2 w 2080"/>
                <a:gd name="T29" fmla="*/ 137 h 1360"/>
                <a:gd name="T30" fmla="*/ 42 w 2080"/>
                <a:gd name="T31" fmla="*/ 201 h 1360"/>
                <a:gd name="T32" fmla="*/ 734 w 2080"/>
                <a:gd name="T33" fmla="*/ 758 h 1360"/>
                <a:gd name="T34" fmla="*/ 0 w 2080"/>
                <a:gd name="T35" fmla="*/ 1266 h 1360"/>
                <a:gd name="T36" fmla="*/ 0 w 2080"/>
                <a:gd name="T37" fmla="*/ 135 h 1360"/>
                <a:gd name="T38" fmla="*/ 2 w 2080"/>
                <a:gd name="T39" fmla="*/ 137 h 1360"/>
                <a:gd name="T40" fmla="*/ 2080 w 2080"/>
                <a:gd name="T41" fmla="*/ 136 h 1360"/>
                <a:gd name="T42" fmla="*/ 2080 w 2080"/>
                <a:gd name="T43" fmla="*/ 1265 h 1360"/>
                <a:gd name="T44" fmla="*/ 1346 w 2080"/>
                <a:gd name="T45" fmla="*/ 758 h 1360"/>
                <a:gd name="T46" fmla="*/ 2038 w 2080"/>
                <a:gd name="T47" fmla="*/ 201 h 1360"/>
                <a:gd name="T48" fmla="*/ 2080 w 2080"/>
                <a:gd name="T49" fmla="*/ 136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80" h="1360">
                  <a:moveTo>
                    <a:pt x="0" y="65"/>
                  </a:moveTo>
                  <a:cubicBezTo>
                    <a:pt x="0" y="0"/>
                    <a:pt x="0" y="0"/>
                    <a:pt x="0" y="0"/>
                  </a:cubicBezTo>
                  <a:cubicBezTo>
                    <a:pt x="2080" y="0"/>
                    <a:pt x="2080" y="0"/>
                    <a:pt x="2080" y="0"/>
                  </a:cubicBezTo>
                  <a:cubicBezTo>
                    <a:pt x="2080" y="65"/>
                    <a:pt x="2080" y="65"/>
                    <a:pt x="2080" y="65"/>
                  </a:cubicBezTo>
                  <a:cubicBezTo>
                    <a:pt x="1089" y="862"/>
                    <a:pt x="1089" y="862"/>
                    <a:pt x="1089" y="862"/>
                  </a:cubicBezTo>
                  <a:cubicBezTo>
                    <a:pt x="1060" y="886"/>
                    <a:pt x="1020" y="886"/>
                    <a:pt x="991" y="862"/>
                  </a:cubicBezTo>
                  <a:lnTo>
                    <a:pt x="0" y="65"/>
                  </a:lnTo>
                  <a:close/>
                  <a:moveTo>
                    <a:pt x="1139" y="924"/>
                  </a:moveTo>
                  <a:cubicBezTo>
                    <a:pt x="1282" y="810"/>
                    <a:pt x="1282" y="810"/>
                    <a:pt x="1282" y="810"/>
                  </a:cubicBezTo>
                  <a:cubicBezTo>
                    <a:pt x="2076" y="1360"/>
                    <a:pt x="2076" y="1360"/>
                    <a:pt x="2076" y="1360"/>
                  </a:cubicBezTo>
                  <a:cubicBezTo>
                    <a:pt x="4" y="1360"/>
                    <a:pt x="4" y="1360"/>
                    <a:pt x="4" y="1360"/>
                  </a:cubicBezTo>
                  <a:cubicBezTo>
                    <a:pt x="798" y="810"/>
                    <a:pt x="798" y="810"/>
                    <a:pt x="798" y="810"/>
                  </a:cubicBezTo>
                  <a:cubicBezTo>
                    <a:pt x="941" y="924"/>
                    <a:pt x="941" y="924"/>
                    <a:pt x="941" y="924"/>
                  </a:cubicBezTo>
                  <a:cubicBezTo>
                    <a:pt x="1000" y="972"/>
                    <a:pt x="1080" y="972"/>
                    <a:pt x="1139" y="924"/>
                  </a:cubicBezTo>
                  <a:close/>
                  <a:moveTo>
                    <a:pt x="2" y="137"/>
                  </a:moveTo>
                  <a:cubicBezTo>
                    <a:pt x="8" y="163"/>
                    <a:pt x="22" y="185"/>
                    <a:pt x="42" y="201"/>
                  </a:cubicBezTo>
                  <a:cubicBezTo>
                    <a:pt x="734" y="758"/>
                    <a:pt x="734" y="758"/>
                    <a:pt x="734" y="758"/>
                  </a:cubicBezTo>
                  <a:cubicBezTo>
                    <a:pt x="0" y="1266"/>
                    <a:pt x="0" y="1266"/>
                    <a:pt x="0" y="1266"/>
                  </a:cubicBezTo>
                  <a:cubicBezTo>
                    <a:pt x="0" y="135"/>
                    <a:pt x="0" y="135"/>
                    <a:pt x="0" y="135"/>
                  </a:cubicBezTo>
                  <a:lnTo>
                    <a:pt x="2" y="137"/>
                  </a:lnTo>
                  <a:close/>
                  <a:moveTo>
                    <a:pt x="2080" y="136"/>
                  </a:moveTo>
                  <a:cubicBezTo>
                    <a:pt x="2080" y="1265"/>
                    <a:pt x="2080" y="1265"/>
                    <a:pt x="2080" y="1265"/>
                  </a:cubicBezTo>
                  <a:cubicBezTo>
                    <a:pt x="1346" y="758"/>
                    <a:pt x="1346" y="758"/>
                    <a:pt x="1346" y="758"/>
                  </a:cubicBezTo>
                  <a:cubicBezTo>
                    <a:pt x="2038" y="201"/>
                    <a:pt x="2038" y="201"/>
                    <a:pt x="2038" y="201"/>
                  </a:cubicBezTo>
                  <a:cubicBezTo>
                    <a:pt x="2060" y="182"/>
                    <a:pt x="2072" y="162"/>
                    <a:pt x="2080" y="13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000" dirty="0"/>
            </a:p>
          </p:txBody>
        </p:sp>
      </p:grpSp>
      <p:sp>
        <p:nvSpPr>
          <p:cNvPr id="131" name="Picture Placeholder 3">
            <a:extLst>
              <a:ext uri="{FF2B5EF4-FFF2-40B4-BE49-F238E27FC236}">
                <a16:creationId xmlns:a16="http://schemas.microsoft.com/office/drawing/2014/main" id="{805973E7-6E2A-9147-9EEF-11EA3705FB9B}"/>
              </a:ext>
            </a:extLst>
          </p:cNvPr>
          <p:cNvSpPr>
            <a:spLocks noGrp="1"/>
          </p:cNvSpPr>
          <p:nvPr>
            <p:ph type="pic" sz="quarter" idx="42" hasCustomPrompt="1"/>
          </p:nvPr>
        </p:nvSpPr>
        <p:spPr>
          <a:xfrm>
            <a:off x="6499313" y="3849236"/>
            <a:ext cx="1188677" cy="1547840"/>
          </a:xfrm>
          <a:prstGeom prst="rect">
            <a:avLst/>
          </a:prstGeom>
          <a:solidFill>
            <a:srgbClr val="D9DADB"/>
          </a:solidFill>
        </p:spPr>
        <p:txBody>
          <a:bodyPr/>
          <a:lstStyle>
            <a:lvl1pPr marL="0" indent="0">
              <a:buNone/>
              <a:defRPr sz="1400"/>
            </a:lvl1pPr>
          </a:lstStyle>
          <a:p>
            <a:r>
              <a:rPr lang="en-US" dirty="0"/>
              <a:t>Insert picture</a:t>
            </a:r>
          </a:p>
        </p:txBody>
      </p:sp>
      <p:sp>
        <p:nvSpPr>
          <p:cNvPr id="132" name="Text Placeholder 5">
            <a:extLst>
              <a:ext uri="{FF2B5EF4-FFF2-40B4-BE49-F238E27FC236}">
                <a16:creationId xmlns:a16="http://schemas.microsoft.com/office/drawing/2014/main" id="{8962C3D4-A44F-C143-8800-C613E37B77C9}"/>
              </a:ext>
            </a:extLst>
          </p:cNvPr>
          <p:cNvSpPr>
            <a:spLocks noGrp="1"/>
          </p:cNvSpPr>
          <p:nvPr>
            <p:ph type="body" sz="quarter" idx="43" hasCustomPrompt="1"/>
          </p:nvPr>
        </p:nvSpPr>
        <p:spPr>
          <a:xfrm>
            <a:off x="7913464" y="3848773"/>
            <a:ext cx="3243057" cy="192360"/>
          </a:xfrm>
          <a:prstGeom prst="rect">
            <a:avLst/>
          </a:prstGeom>
        </p:spPr>
        <p:txBody>
          <a:bodyPr lIns="0" tIns="0" rIns="0" bIns="0" anchor="ctr" anchorCtr="0"/>
          <a:lstStyle>
            <a:lvl1pPr marL="0" indent="0" algn="l">
              <a:lnSpc>
                <a:spcPct val="100000"/>
              </a:lnSpc>
              <a:buNone/>
              <a:defRPr sz="1000"/>
            </a:lvl1pPr>
            <a:lvl2pPr marL="0" indent="0">
              <a:lnSpc>
                <a:spcPct val="100000"/>
              </a:lnSpc>
              <a:buNone/>
              <a:defRPr sz="1000"/>
            </a:lvl2pPr>
            <a:lvl3pPr marL="0" indent="0">
              <a:lnSpc>
                <a:spcPct val="100000"/>
              </a:lnSpc>
              <a:buNone/>
              <a:defRPr sz="1000"/>
            </a:lvl3pPr>
            <a:lvl4pPr marL="0" indent="0">
              <a:lnSpc>
                <a:spcPct val="100000"/>
              </a:lnSpc>
              <a:buNone/>
              <a:defRPr sz="1000"/>
            </a:lvl4pPr>
            <a:lvl5pPr marL="0" indent="0">
              <a:lnSpc>
                <a:spcPct val="100000"/>
              </a:lnSpc>
              <a:buNone/>
              <a:defRPr sz="1000"/>
            </a:lvl5pPr>
          </a:lstStyle>
          <a:p>
            <a:pPr lvl="0"/>
            <a:r>
              <a:rPr lang="en-US" dirty="0"/>
              <a:t>Country</a:t>
            </a:r>
          </a:p>
        </p:txBody>
      </p:sp>
      <p:sp>
        <p:nvSpPr>
          <p:cNvPr id="133" name="Text Placeholder 5">
            <a:extLst>
              <a:ext uri="{FF2B5EF4-FFF2-40B4-BE49-F238E27FC236}">
                <a16:creationId xmlns:a16="http://schemas.microsoft.com/office/drawing/2014/main" id="{A8F8F8A4-0708-D740-9016-1F49549FDC6C}"/>
              </a:ext>
            </a:extLst>
          </p:cNvPr>
          <p:cNvSpPr>
            <a:spLocks noGrp="1"/>
          </p:cNvSpPr>
          <p:nvPr>
            <p:ph type="body" sz="quarter" idx="44" hasCustomPrompt="1"/>
          </p:nvPr>
        </p:nvSpPr>
        <p:spPr>
          <a:xfrm>
            <a:off x="7913463" y="4060589"/>
            <a:ext cx="3243057" cy="266182"/>
          </a:xfrm>
          <a:prstGeom prst="rect">
            <a:avLst/>
          </a:prstGeom>
        </p:spPr>
        <p:txBody>
          <a:bodyPr lIns="0" tIns="0" rIns="0" bIns="0" anchor="b" anchorCtr="0"/>
          <a:lstStyle>
            <a:lvl1pPr marL="0" indent="0" algn="l">
              <a:lnSpc>
                <a:spcPct val="100000"/>
              </a:lnSpc>
              <a:buNone/>
              <a:defRPr sz="1400" b="1" baseline="0">
                <a:solidFill>
                  <a:schemeClr val="tx2"/>
                </a:solidFill>
              </a:defRPr>
            </a:lvl1pPr>
            <a:lvl2pPr marL="0" indent="0">
              <a:lnSpc>
                <a:spcPct val="100000"/>
              </a:lnSpc>
              <a:buNone/>
              <a:defRPr sz="1000"/>
            </a:lvl2pPr>
            <a:lvl3pPr marL="0" indent="0">
              <a:lnSpc>
                <a:spcPct val="100000"/>
              </a:lnSpc>
              <a:buNone/>
              <a:defRPr sz="1000"/>
            </a:lvl3pPr>
            <a:lvl4pPr marL="0" indent="0">
              <a:lnSpc>
                <a:spcPct val="100000"/>
              </a:lnSpc>
              <a:buNone/>
              <a:defRPr sz="1000"/>
            </a:lvl4pPr>
            <a:lvl5pPr marL="0" indent="0">
              <a:lnSpc>
                <a:spcPct val="100000"/>
              </a:lnSpc>
              <a:buNone/>
              <a:defRPr sz="1000"/>
            </a:lvl5pPr>
          </a:lstStyle>
          <a:p>
            <a:pPr lvl="0"/>
            <a:r>
              <a:rPr lang="en-US" dirty="0"/>
              <a:t>Name Surname</a:t>
            </a:r>
          </a:p>
        </p:txBody>
      </p:sp>
      <p:sp>
        <p:nvSpPr>
          <p:cNvPr id="134" name="Text Placeholder 5">
            <a:extLst>
              <a:ext uri="{FF2B5EF4-FFF2-40B4-BE49-F238E27FC236}">
                <a16:creationId xmlns:a16="http://schemas.microsoft.com/office/drawing/2014/main" id="{57164E9F-FD59-6846-BB9E-D6BE603E2F6F}"/>
              </a:ext>
            </a:extLst>
          </p:cNvPr>
          <p:cNvSpPr>
            <a:spLocks noGrp="1"/>
          </p:cNvSpPr>
          <p:nvPr>
            <p:ph type="body" sz="quarter" idx="45" hasCustomPrompt="1"/>
          </p:nvPr>
        </p:nvSpPr>
        <p:spPr>
          <a:xfrm>
            <a:off x="7913463" y="4357164"/>
            <a:ext cx="3243057" cy="192360"/>
          </a:xfrm>
          <a:prstGeom prst="rect">
            <a:avLst/>
          </a:prstGeom>
        </p:spPr>
        <p:txBody>
          <a:bodyPr lIns="0" tIns="0" rIns="0" bIns="0" anchor="ctr" anchorCtr="0"/>
          <a:lstStyle>
            <a:lvl1pPr marL="0" indent="0" algn="l">
              <a:lnSpc>
                <a:spcPct val="100000"/>
              </a:lnSpc>
              <a:buNone/>
              <a:defRPr sz="1000" baseline="0"/>
            </a:lvl1pPr>
            <a:lvl2pPr marL="0" indent="0">
              <a:lnSpc>
                <a:spcPct val="100000"/>
              </a:lnSpc>
              <a:buNone/>
              <a:defRPr sz="1000"/>
            </a:lvl2pPr>
            <a:lvl3pPr marL="0" indent="0">
              <a:lnSpc>
                <a:spcPct val="100000"/>
              </a:lnSpc>
              <a:buNone/>
              <a:defRPr sz="1000"/>
            </a:lvl3pPr>
            <a:lvl4pPr marL="0" indent="0">
              <a:lnSpc>
                <a:spcPct val="100000"/>
              </a:lnSpc>
              <a:buNone/>
              <a:defRPr sz="1000"/>
            </a:lvl4pPr>
            <a:lvl5pPr marL="0" indent="0">
              <a:lnSpc>
                <a:spcPct val="100000"/>
              </a:lnSpc>
              <a:buNone/>
              <a:defRPr sz="1000"/>
            </a:lvl5pPr>
          </a:lstStyle>
          <a:p>
            <a:pPr lvl="0"/>
            <a:r>
              <a:rPr lang="en-US" dirty="0"/>
              <a:t>Job Position</a:t>
            </a:r>
          </a:p>
        </p:txBody>
      </p:sp>
      <p:sp>
        <p:nvSpPr>
          <p:cNvPr id="135" name="Text Placeholder 5">
            <a:extLst>
              <a:ext uri="{FF2B5EF4-FFF2-40B4-BE49-F238E27FC236}">
                <a16:creationId xmlns:a16="http://schemas.microsoft.com/office/drawing/2014/main" id="{BFAABD29-99A4-AF4F-847D-F82B682D01B2}"/>
              </a:ext>
            </a:extLst>
          </p:cNvPr>
          <p:cNvSpPr>
            <a:spLocks noGrp="1"/>
          </p:cNvSpPr>
          <p:nvPr>
            <p:ph type="body" sz="quarter" idx="46" hasCustomPrompt="1"/>
          </p:nvPr>
        </p:nvSpPr>
        <p:spPr>
          <a:xfrm>
            <a:off x="8158347" y="4885840"/>
            <a:ext cx="2920642" cy="192360"/>
          </a:xfrm>
          <a:prstGeom prst="rect">
            <a:avLst/>
          </a:prstGeom>
        </p:spPr>
        <p:txBody>
          <a:bodyPr lIns="0" tIns="0" rIns="0" bIns="0" anchor="ctr" anchorCtr="0"/>
          <a:lstStyle>
            <a:lvl1pPr marL="0" indent="0" algn="l">
              <a:lnSpc>
                <a:spcPct val="100000"/>
              </a:lnSpc>
              <a:buNone/>
              <a:defRPr sz="1000" baseline="0"/>
            </a:lvl1pPr>
            <a:lvl2pPr marL="0" indent="0">
              <a:lnSpc>
                <a:spcPct val="100000"/>
              </a:lnSpc>
              <a:buNone/>
              <a:defRPr sz="1000"/>
            </a:lvl2pPr>
            <a:lvl3pPr marL="0" indent="0">
              <a:lnSpc>
                <a:spcPct val="100000"/>
              </a:lnSpc>
              <a:buNone/>
              <a:defRPr sz="1000"/>
            </a:lvl3pPr>
            <a:lvl4pPr marL="0" indent="0">
              <a:lnSpc>
                <a:spcPct val="100000"/>
              </a:lnSpc>
              <a:buNone/>
              <a:defRPr sz="1000"/>
            </a:lvl4pPr>
            <a:lvl5pPr marL="0" indent="0">
              <a:lnSpc>
                <a:spcPct val="100000"/>
              </a:lnSpc>
              <a:buNone/>
              <a:defRPr sz="1000"/>
            </a:lvl5pPr>
          </a:lstStyle>
          <a:p>
            <a:pPr lvl="0"/>
            <a:r>
              <a:rPr lang="en-US" dirty="0"/>
              <a:t>Phone number</a:t>
            </a:r>
          </a:p>
        </p:txBody>
      </p:sp>
      <p:sp>
        <p:nvSpPr>
          <p:cNvPr id="136" name="Text Placeholder 5">
            <a:extLst>
              <a:ext uri="{FF2B5EF4-FFF2-40B4-BE49-F238E27FC236}">
                <a16:creationId xmlns:a16="http://schemas.microsoft.com/office/drawing/2014/main" id="{74BE0303-949F-8445-84A6-96A0C8234482}"/>
              </a:ext>
            </a:extLst>
          </p:cNvPr>
          <p:cNvSpPr>
            <a:spLocks noGrp="1"/>
          </p:cNvSpPr>
          <p:nvPr>
            <p:ph type="body" sz="quarter" idx="47" hasCustomPrompt="1"/>
          </p:nvPr>
        </p:nvSpPr>
        <p:spPr>
          <a:xfrm>
            <a:off x="8158347" y="5168647"/>
            <a:ext cx="2920642" cy="192360"/>
          </a:xfrm>
          <a:prstGeom prst="rect">
            <a:avLst/>
          </a:prstGeom>
        </p:spPr>
        <p:txBody>
          <a:bodyPr lIns="0" tIns="0" rIns="0" bIns="0" anchor="ctr" anchorCtr="0"/>
          <a:lstStyle>
            <a:lvl1pPr marL="0" indent="0" algn="l">
              <a:lnSpc>
                <a:spcPct val="100000"/>
              </a:lnSpc>
              <a:buNone/>
              <a:defRPr sz="1000" baseline="0"/>
            </a:lvl1pPr>
            <a:lvl2pPr marL="0" indent="0">
              <a:lnSpc>
                <a:spcPct val="100000"/>
              </a:lnSpc>
              <a:buNone/>
              <a:defRPr sz="1000"/>
            </a:lvl2pPr>
            <a:lvl3pPr marL="0" indent="0">
              <a:lnSpc>
                <a:spcPct val="100000"/>
              </a:lnSpc>
              <a:buNone/>
              <a:defRPr sz="1000"/>
            </a:lvl3pPr>
            <a:lvl4pPr marL="0" indent="0">
              <a:lnSpc>
                <a:spcPct val="100000"/>
              </a:lnSpc>
              <a:buNone/>
              <a:defRPr sz="1000"/>
            </a:lvl4pPr>
            <a:lvl5pPr marL="0" indent="0">
              <a:lnSpc>
                <a:spcPct val="100000"/>
              </a:lnSpc>
              <a:buNone/>
              <a:defRPr sz="1000"/>
            </a:lvl5pPr>
          </a:lstStyle>
          <a:p>
            <a:pPr lvl="0"/>
            <a:r>
              <a:rPr lang="en-US" dirty="0"/>
              <a:t>Email address</a:t>
            </a:r>
          </a:p>
        </p:txBody>
      </p:sp>
      <p:sp>
        <p:nvSpPr>
          <p:cNvPr id="58" name="Date Placeholder 27">
            <a:extLst>
              <a:ext uri="{FF2B5EF4-FFF2-40B4-BE49-F238E27FC236}">
                <a16:creationId xmlns:a16="http://schemas.microsoft.com/office/drawing/2014/main" id="{356BA607-AD45-2D40-A13C-63E2C7650CD8}"/>
              </a:ext>
            </a:extLst>
          </p:cNvPr>
          <p:cNvSpPr>
            <a:spLocks noGrp="1"/>
          </p:cNvSpPr>
          <p:nvPr>
            <p:ph type="dt" sz="half" idx="2"/>
          </p:nvPr>
        </p:nvSpPr>
        <p:spPr>
          <a:xfrm>
            <a:off x="192088" y="6461671"/>
            <a:ext cx="761512" cy="133790"/>
          </a:xfrm>
          <a:prstGeom prst="rect">
            <a:avLst/>
          </a:prstGeom>
        </p:spPr>
        <p:txBody>
          <a:bodyPr vert="horz" wrap="none" lIns="0" tIns="0" rIns="0" bIns="0" rtlCol="0" anchor="b" anchorCtr="0"/>
          <a:lstStyle>
            <a:lvl1pPr algn="r">
              <a:defRPr sz="800">
                <a:solidFill>
                  <a:schemeClr val="tx1"/>
                </a:solidFill>
              </a:defRPr>
            </a:lvl1pPr>
          </a:lstStyle>
          <a:p>
            <a:fld id="{4A99D387-31AF-44F8-BE99-20954E5D24EF}" type="datetime5">
              <a:rPr lang="en-US" smtClean="0"/>
              <a:t>25-Jan-22</a:t>
            </a:fld>
            <a:endParaRPr lang="en-US" dirty="0"/>
          </a:p>
        </p:txBody>
      </p:sp>
      <p:sp>
        <p:nvSpPr>
          <p:cNvPr id="59" name="Footer Placeholder 28">
            <a:extLst>
              <a:ext uri="{FF2B5EF4-FFF2-40B4-BE49-F238E27FC236}">
                <a16:creationId xmlns:a16="http://schemas.microsoft.com/office/drawing/2014/main" id="{73ED5453-52A5-8B4D-BEBB-273AB2517F7A}"/>
              </a:ext>
            </a:extLst>
          </p:cNvPr>
          <p:cNvSpPr>
            <a:spLocks noGrp="1"/>
          </p:cNvSpPr>
          <p:nvPr>
            <p:ph type="ftr" sz="quarter" idx="3"/>
          </p:nvPr>
        </p:nvSpPr>
        <p:spPr>
          <a:xfrm>
            <a:off x="1076400" y="6461671"/>
            <a:ext cx="8162717" cy="133790"/>
          </a:xfrm>
          <a:prstGeom prst="rect">
            <a:avLst/>
          </a:prstGeom>
        </p:spPr>
        <p:txBody>
          <a:bodyPr vert="horz" lIns="0" tIns="0" rIns="0" bIns="0" rtlCol="0" anchor="b" anchorCtr="0"/>
          <a:lstStyle>
            <a:lvl1pPr marL="144000" indent="-144000" algn="l">
              <a:buClr>
                <a:schemeClr val="tx2"/>
              </a:buClr>
              <a:buFont typeface="Wingdings" panose="05000000000000000000" pitchFamily="2" charset="2"/>
              <a:buChar char="§"/>
              <a:defRPr sz="800">
                <a:solidFill>
                  <a:schemeClr val="tx1"/>
                </a:solidFill>
              </a:defRPr>
            </a:lvl1pPr>
          </a:lstStyle>
          <a:p>
            <a:r>
              <a:rPr lang="en-US" dirty="0"/>
              <a:t>Title of presentation (Insert / Header &amp; Footer / Apply to All)</a:t>
            </a:r>
          </a:p>
        </p:txBody>
      </p:sp>
      <p:sp>
        <p:nvSpPr>
          <p:cNvPr id="60" name="Slide Number Placeholder 29">
            <a:extLst>
              <a:ext uri="{FF2B5EF4-FFF2-40B4-BE49-F238E27FC236}">
                <a16:creationId xmlns:a16="http://schemas.microsoft.com/office/drawing/2014/main" id="{B7667443-5B01-C947-A39F-9D4941348AE3}"/>
              </a:ext>
            </a:extLst>
          </p:cNvPr>
          <p:cNvSpPr>
            <a:spLocks noGrp="1"/>
          </p:cNvSpPr>
          <p:nvPr>
            <p:ph type="sldNum" sz="quarter" idx="4"/>
          </p:nvPr>
        </p:nvSpPr>
        <p:spPr>
          <a:xfrm>
            <a:off x="11186669" y="6461671"/>
            <a:ext cx="648000" cy="133790"/>
          </a:xfrm>
          <a:prstGeom prst="rect">
            <a:avLst/>
          </a:prstGeom>
        </p:spPr>
        <p:txBody>
          <a:bodyPr vert="horz" lIns="0" tIns="0" rIns="0" bIns="0" rtlCol="0" anchor="b" anchorCtr="0"/>
          <a:lstStyle>
            <a:lvl1pPr algn="r">
              <a:defRPr sz="800">
                <a:solidFill>
                  <a:schemeClr val="tx1"/>
                </a:solidFill>
              </a:defRPr>
            </a:lvl1pPr>
          </a:lstStyle>
          <a:p>
            <a:fld id="{5F3E29E4-0979-4FCA-B4C5-5FC6044C982A}" type="slidenum">
              <a:rPr lang="en-US" smtClean="0"/>
              <a:pPr/>
              <a:t>‹#›</a:t>
            </a:fld>
            <a:endParaRPr lang="en-US" dirty="0"/>
          </a:p>
        </p:txBody>
      </p:sp>
    </p:spTree>
    <p:extLst>
      <p:ext uri="{BB962C8B-B14F-4D97-AF65-F5344CB8AC3E}">
        <p14:creationId xmlns:p14="http://schemas.microsoft.com/office/powerpoint/2010/main" val="4649527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9" name="Text Placeholder 4"/>
          <p:cNvSpPr>
            <a:spLocks noGrp="1"/>
          </p:cNvSpPr>
          <p:nvPr>
            <p:ph type="body" sz="quarter" idx="17" hasCustomPrompt="1"/>
          </p:nvPr>
        </p:nvSpPr>
        <p:spPr>
          <a:xfrm>
            <a:off x="1075063" y="6307665"/>
            <a:ext cx="8162717" cy="133200"/>
          </a:xfrm>
          <a:prstGeom prst="rect">
            <a:avLst/>
          </a:prstGeom>
        </p:spPr>
        <p:txBody>
          <a:bodyPr lIns="0" tIns="0" rIns="0" bIns="0" anchor="b" anchorCtr="0"/>
          <a:lstStyle>
            <a:lvl1pPr marL="0" indent="0" algn="l">
              <a:lnSpc>
                <a:spcPct val="100000"/>
              </a:lnSpc>
              <a:spcBef>
                <a:spcPts val="0"/>
              </a:spcBef>
              <a:buNone/>
              <a:defRPr sz="800" baseline="0"/>
            </a:lvl1pPr>
            <a:lvl2pPr marL="0" indent="0" algn="l">
              <a:lnSpc>
                <a:spcPct val="100000"/>
              </a:lnSpc>
              <a:spcBef>
                <a:spcPts val="0"/>
              </a:spcBef>
              <a:buNone/>
              <a:defRPr sz="800"/>
            </a:lvl2pPr>
            <a:lvl3pPr marL="0" indent="0" algn="l">
              <a:lnSpc>
                <a:spcPct val="100000"/>
              </a:lnSpc>
              <a:spcBef>
                <a:spcPts val="0"/>
              </a:spcBef>
              <a:buNone/>
              <a:defRPr sz="800"/>
            </a:lvl3pPr>
            <a:lvl4pPr marL="0" algn="l">
              <a:lnSpc>
                <a:spcPct val="100000"/>
              </a:lnSpc>
              <a:spcBef>
                <a:spcPts val="0"/>
              </a:spcBef>
              <a:buNone/>
              <a:defRPr sz="800"/>
            </a:lvl4pPr>
            <a:lvl5pPr marL="0" indent="0" algn="l">
              <a:lnSpc>
                <a:spcPct val="100000"/>
              </a:lnSpc>
              <a:spcBef>
                <a:spcPts val="0"/>
              </a:spcBef>
              <a:buNone/>
              <a:defRPr sz="800"/>
            </a:lvl5pPr>
          </a:lstStyle>
          <a:p>
            <a:pPr lvl="0"/>
            <a:r>
              <a:rPr lang="en-US" dirty="0"/>
              <a:t>Source 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27">
            <a:extLst>
              <a:ext uri="{FF2B5EF4-FFF2-40B4-BE49-F238E27FC236}">
                <a16:creationId xmlns:a16="http://schemas.microsoft.com/office/drawing/2014/main" id="{F5F7B7E1-CDB8-BF40-9016-D794DE886DD0}"/>
              </a:ext>
            </a:extLst>
          </p:cNvPr>
          <p:cNvSpPr>
            <a:spLocks noGrp="1"/>
          </p:cNvSpPr>
          <p:nvPr>
            <p:ph type="dt" sz="half" idx="2"/>
          </p:nvPr>
        </p:nvSpPr>
        <p:spPr>
          <a:xfrm>
            <a:off x="192088" y="6461671"/>
            <a:ext cx="761512" cy="133790"/>
          </a:xfrm>
          <a:prstGeom prst="rect">
            <a:avLst/>
          </a:prstGeom>
        </p:spPr>
        <p:txBody>
          <a:bodyPr vert="horz" wrap="none" lIns="0" tIns="0" rIns="0" bIns="0" rtlCol="0" anchor="b" anchorCtr="0"/>
          <a:lstStyle>
            <a:lvl1pPr algn="r">
              <a:defRPr sz="800">
                <a:solidFill>
                  <a:schemeClr val="tx1"/>
                </a:solidFill>
              </a:defRPr>
            </a:lvl1pPr>
          </a:lstStyle>
          <a:p>
            <a:fld id="{80315506-5A06-476C-8840-04D4B492F651}" type="datetime5">
              <a:rPr lang="en-US" smtClean="0"/>
              <a:t>25-Jan-22</a:t>
            </a:fld>
            <a:endParaRPr lang="en-US" dirty="0"/>
          </a:p>
        </p:txBody>
      </p:sp>
      <p:sp>
        <p:nvSpPr>
          <p:cNvPr id="10" name="Footer Placeholder 28">
            <a:extLst>
              <a:ext uri="{FF2B5EF4-FFF2-40B4-BE49-F238E27FC236}">
                <a16:creationId xmlns:a16="http://schemas.microsoft.com/office/drawing/2014/main" id="{50FB5040-8872-C34E-9DED-55CE23D03197}"/>
              </a:ext>
            </a:extLst>
          </p:cNvPr>
          <p:cNvSpPr>
            <a:spLocks noGrp="1"/>
          </p:cNvSpPr>
          <p:nvPr>
            <p:ph type="ftr" sz="quarter" idx="3"/>
          </p:nvPr>
        </p:nvSpPr>
        <p:spPr>
          <a:xfrm>
            <a:off x="1076400" y="6461671"/>
            <a:ext cx="8162717" cy="133790"/>
          </a:xfrm>
          <a:prstGeom prst="rect">
            <a:avLst/>
          </a:prstGeom>
        </p:spPr>
        <p:txBody>
          <a:bodyPr vert="horz" lIns="0" tIns="0" rIns="0" bIns="0" rtlCol="0" anchor="b" anchorCtr="0"/>
          <a:lstStyle>
            <a:lvl1pPr marL="144000" indent="-144000" algn="l">
              <a:buClr>
                <a:schemeClr val="tx2"/>
              </a:buClr>
              <a:buFont typeface="Wingdings" panose="05000000000000000000" pitchFamily="2" charset="2"/>
              <a:buChar char="§"/>
              <a:defRPr sz="800">
                <a:solidFill>
                  <a:schemeClr val="tx1"/>
                </a:solidFill>
              </a:defRPr>
            </a:lvl1pPr>
          </a:lstStyle>
          <a:p>
            <a:r>
              <a:rPr lang="en-US" dirty="0"/>
              <a:t>Title of presentation (Insert / Header &amp; Footer / Apply to All)</a:t>
            </a:r>
          </a:p>
        </p:txBody>
      </p:sp>
      <p:sp>
        <p:nvSpPr>
          <p:cNvPr id="11" name="Slide Number Placeholder 29">
            <a:extLst>
              <a:ext uri="{FF2B5EF4-FFF2-40B4-BE49-F238E27FC236}">
                <a16:creationId xmlns:a16="http://schemas.microsoft.com/office/drawing/2014/main" id="{80DD6D95-1DED-C04F-B500-836408C42667}"/>
              </a:ext>
            </a:extLst>
          </p:cNvPr>
          <p:cNvSpPr>
            <a:spLocks noGrp="1"/>
          </p:cNvSpPr>
          <p:nvPr>
            <p:ph type="sldNum" sz="quarter" idx="4"/>
          </p:nvPr>
        </p:nvSpPr>
        <p:spPr>
          <a:xfrm>
            <a:off x="11186669" y="6461671"/>
            <a:ext cx="648000" cy="133790"/>
          </a:xfrm>
          <a:prstGeom prst="rect">
            <a:avLst/>
          </a:prstGeom>
        </p:spPr>
        <p:txBody>
          <a:bodyPr vert="horz" lIns="0" tIns="0" rIns="0" bIns="0" rtlCol="0" anchor="b" anchorCtr="0"/>
          <a:lstStyle>
            <a:lvl1pPr algn="r">
              <a:defRPr sz="800">
                <a:solidFill>
                  <a:schemeClr val="tx1"/>
                </a:solidFill>
              </a:defRPr>
            </a:lvl1pPr>
          </a:lstStyle>
          <a:p>
            <a:fld id="{5F3E29E4-0979-4FCA-B4C5-5FC6044C982A}" type="slidenum">
              <a:rPr lang="en-US" smtClean="0"/>
              <a:pPr/>
              <a:t>‹#›</a:t>
            </a:fld>
            <a:endParaRPr lang="en-US" dirty="0"/>
          </a:p>
        </p:txBody>
      </p:sp>
    </p:spTree>
    <p:extLst>
      <p:ext uri="{BB962C8B-B14F-4D97-AF65-F5344CB8AC3E}">
        <p14:creationId xmlns:p14="http://schemas.microsoft.com/office/powerpoint/2010/main" val="346864880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pic>
        <p:nvPicPr>
          <p:cNvPr id="29" name="picture">
            <a:extLst>
              <a:ext uri="{FF2B5EF4-FFF2-40B4-BE49-F238E27FC236}">
                <a16:creationId xmlns:a16="http://schemas.microsoft.com/office/drawing/2014/main" id="{8BF907F5-A9CD-2740-AF54-6BACB62334AE}"/>
              </a:ext>
            </a:extLst>
          </p:cNvPr>
          <p:cNvPicPr>
            <a:picLocks noChangeAspect="1"/>
          </p:cNvPicPr>
          <p:nvPr/>
        </p:nvPicPr>
        <p:blipFill rotWithShape="1">
          <a:blip r:embed="rId2"/>
          <a:srcRect l="1056" t="1" r="8652" b="9924"/>
          <a:stretch/>
        </p:blipFill>
        <p:spPr>
          <a:xfrm>
            <a:off x="2471596" y="-8808"/>
            <a:ext cx="9720405" cy="6866808"/>
          </a:xfrm>
          <a:prstGeom prst="rect">
            <a:avLst/>
          </a:prstGeom>
        </p:spPr>
      </p:pic>
      <p:sp>
        <p:nvSpPr>
          <p:cNvPr id="32" name="shpPicture"/>
          <p:cNvSpPr/>
          <p:nvPr/>
        </p:nvSpPr>
        <p:spPr>
          <a:xfrm>
            <a:off x="1" y="0"/>
            <a:ext cx="4112145" cy="6858000"/>
          </a:xfrm>
          <a:custGeom>
            <a:avLst/>
            <a:gdLst>
              <a:gd name="connsiteX0" fmla="*/ 0 w 4112145"/>
              <a:gd name="connsiteY0" fmla="*/ 0 h 6858000"/>
              <a:gd name="connsiteX1" fmla="*/ 2588964 w 4112145"/>
              <a:gd name="connsiteY1" fmla="*/ 0 h 6858000"/>
              <a:gd name="connsiteX2" fmla="*/ 4112145 w 4112145"/>
              <a:gd name="connsiteY2" fmla="*/ 3083531 h 6858000"/>
              <a:gd name="connsiteX3" fmla="*/ 2697661 w 4112145"/>
              <a:gd name="connsiteY3" fmla="*/ 6858000 h 6858000"/>
              <a:gd name="connsiteX4" fmla="*/ 0 w 4112145"/>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12145" h="6858000">
                <a:moveTo>
                  <a:pt x="0" y="0"/>
                </a:moveTo>
                <a:lnTo>
                  <a:pt x="2588964" y="0"/>
                </a:lnTo>
                <a:lnTo>
                  <a:pt x="4112145" y="3083531"/>
                </a:lnTo>
                <a:lnTo>
                  <a:pt x="2697661"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lnSpc>
                <a:spcPct val="125000"/>
              </a:lnSpc>
            </a:pPr>
            <a:endParaRPr lang="en-US" sz="1600" dirty="0"/>
          </a:p>
        </p:txBody>
      </p:sp>
      <p:sp>
        <p:nvSpPr>
          <p:cNvPr id="7" name="Date Placeholder 6"/>
          <p:cNvSpPr>
            <a:spLocks noGrp="1"/>
          </p:cNvSpPr>
          <p:nvPr>
            <p:ph type="dt" sz="half" idx="10"/>
          </p:nvPr>
        </p:nvSpPr>
        <p:spPr>
          <a:xfrm>
            <a:off x="0" y="0"/>
            <a:ext cx="0" cy="0"/>
          </a:xfrm>
          <a:prstGeom prst="rect">
            <a:avLst/>
          </a:prstGeom>
        </p:spPr>
        <p:txBody>
          <a:bodyPr/>
          <a:lstStyle>
            <a:lvl1pPr>
              <a:defRPr sz="100">
                <a:noFill/>
              </a:defRPr>
            </a:lvl1pPr>
          </a:lstStyle>
          <a:p>
            <a:fld id="{9525151D-A152-490A-900E-A15FC31EDC14}" type="datetime5">
              <a:rPr lang="en-US" smtClean="0"/>
              <a:t>25-Jan-22</a:t>
            </a:fld>
            <a:endParaRPr lang="en-US" dirty="0"/>
          </a:p>
        </p:txBody>
      </p:sp>
      <p:sp>
        <p:nvSpPr>
          <p:cNvPr id="8" name="Footer Placeholder 7"/>
          <p:cNvSpPr>
            <a:spLocks noGrp="1"/>
          </p:cNvSpPr>
          <p:nvPr>
            <p:ph type="ftr" sz="quarter" idx="11"/>
          </p:nvPr>
        </p:nvSpPr>
        <p:spPr>
          <a:xfrm>
            <a:off x="0" y="0"/>
            <a:ext cx="0" cy="0"/>
          </a:xfrm>
          <a:prstGeom prst="rect">
            <a:avLst/>
          </a:prstGeom>
        </p:spPr>
        <p:txBody>
          <a:bodyPr/>
          <a:lstStyle>
            <a:lvl1pPr marL="0" indent="0">
              <a:buNone/>
              <a:defRPr sz="100">
                <a:noFill/>
              </a:defRPr>
            </a:lvl1pPr>
          </a:lstStyle>
          <a:p>
            <a:r>
              <a:rPr lang="en-US" dirty="0"/>
              <a:t>Title of presentation (Insert / Header &amp; Footer / Apply to All)</a:t>
            </a:r>
          </a:p>
        </p:txBody>
      </p:sp>
      <p:sp>
        <p:nvSpPr>
          <p:cNvPr id="9" name="Slide Number Placeholder 8"/>
          <p:cNvSpPr>
            <a:spLocks noGrp="1"/>
          </p:cNvSpPr>
          <p:nvPr>
            <p:ph type="sldNum" sz="quarter" idx="12"/>
          </p:nvPr>
        </p:nvSpPr>
        <p:spPr>
          <a:xfrm>
            <a:off x="0" y="0"/>
            <a:ext cx="0" cy="0"/>
          </a:xfrm>
          <a:prstGeom prst="rect">
            <a:avLst/>
          </a:prstGeom>
        </p:spPr>
        <p:txBody>
          <a:bodyPr/>
          <a:lstStyle>
            <a:lvl1pPr>
              <a:defRPr sz="100">
                <a:noFill/>
              </a:defRPr>
            </a:lvl1pPr>
          </a:lstStyle>
          <a:p>
            <a:fld id="{8E3B25F7-8D1F-44B5-B485-EE3C438CFD7B}" type="slidenum">
              <a:rPr lang="en-US" smtClean="0"/>
              <a:pPr/>
              <a:t>‹#›</a:t>
            </a:fld>
            <a:endParaRPr lang="en-US" dirty="0"/>
          </a:p>
        </p:txBody>
      </p:sp>
      <p:sp>
        <p:nvSpPr>
          <p:cNvPr id="2" name="Title 1"/>
          <p:cNvSpPr>
            <a:spLocks noGrp="1"/>
          </p:cNvSpPr>
          <p:nvPr>
            <p:ph type="ctrTitle" hasCustomPrompt="1"/>
          </p:nvPr>
        </p:nvSpPr>
        <p:spPr>
          <a:xfrm>
            <a:off x="4524589" y="1628775"/>
            <a:ext cx="5707662" cy="2236264"/>
          </a:xfrm>
          <a:prstGeom prst="rect">
            <a:avLst/>
          </a:prstGeom>
        </p:spPr>
        <p:txBody>
          <a:bodyPr anchor="b"/>
          <a:lstStyle>
            <a:lvl1pPr algn="l">
              <a:defRPr sz="3600" baseline="0"/>
            </a:lvl1pPr>
          </a:lstStyle>
          <a:p>
            <a:r>
              <a:rPr lang="en-US" dirty="0"/>
              <a:t>Click to add thank you</a:t>
            </a:r>
          </a:p>
        </p:txBody>
      </p:sp>
      <p:pic>
        <p:nvPicPr>
          <p:cNvPr id="30" name="Grafik 29">
            <a:extLst>
              <a:ext uri="{FF2B5EF4-FFF2-40B4-BE49-F238E27FC236}">
                <a16:creationId xmlns:a16="http://schemas.microsoft.com/office/drawing/2014/main" id="{8EE58DAE-2183-4B08-B85E-874C5197C897}"/>
              </a:ext>
            </a:extLst>
          </p:cNvPr>
          <p:cNvPicPr>
            <a:picLocks noChangeAspect="1"/>
          </p:cNvPicPr>
          <p:nvPr userDrawn="1"/>
        </p:nvPicPr>
        <p:blipFill>
          <a:blip r:embed="rId3"/>
          <a:stretch>
            <a:fillRect/>
          </a:stretch>
        </p:blipFill>
        <p:spPr>
          <a:xfrm>
            <a:off x="417363" y="407485"/>
            <a:ext cx="1527952" cy="648000"/>
          </a:xfrm>
          <a:prstGeom prst="rect">
            <a:avLst/>
          </a:prstGeom>
        </p:spPr>
      </p:pic>
    </p:spTree>
    <p:extLst>
      <p:ext uri="{BB962C8B-B14F-4D97-AF65-F5344CB8AC3E}">
        <p14:creationId xmlns:p14="http://schemas.microsoft.com/office/powerpoint/2010/main" val="2986012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with picture">
    <p:spTree>
      <p:nvGrpSpPr>
        <p:cNvPr id="1" name=""/>
        <p:cNvGrpSpPr/>
        <p:nvPr/>
      </p:nvGrpSpPr>
      <p:grpSpPr>
        <a:xfrm>
          <a:off x="0" y="0"/>
          <a:ext cx="0" cy="0"/>
          <a:chOff x="0" y="0"/>
          <a:chExt cx="0" cy="0"/>
        </a:xfrm>
      </p:grpSpPr>
      <p:sp>
        <p:nvSpPr>
          <p:cNvPr id="12" name="Picture Placeholder 11"/>
          <p:cNvSpPr>
            <a:spLocks noGrp="1"/>
          </p:cNvSpPr>
          <p:nvPr>
            <p:ph type="pic" sz="quarter" idx="13" hasCustomPrompt="1"/>
          </p:nvPr>
        </p:nvSpPr>
        <p:spPr>
          <a:xfrm>
            <a:off x="3376226" y="0"/>
            <a:ext cx="8815774" cy="6858000"/>
          </a:xfrm>
          <a:custGeom>
            <a:avLst/>
            <a:gdLst>
              <a:gd name="connsiteX0" fmla="*/ 331042 w 8815774"/>
              <a:gd name="connsiteY0" fmla="*/ 0 h 6858000"/>
              <a:gd name="connsiteX1" fmla="*/ 8815774 w 8815774"/>
              <a:gd name="connsiteY1" fmla="*/ 0 h 6858000"/>
              <a:gd name="connsiteX2" fmla="*/ 8815774 w 8815774"/>
              <a:gd name="connsiteY2" fmla="*/ 6858000 h 6858000"/>
              <a:gd name="connsiteX3" fmla="*/ 0 w 8815774"/>
              <a:gd name="connsiteY3" fmla="*/ 6858000 h 6858000"/>
              <a:gd name="connsiteX4" fmla="*/ 1580491 w 8815774"/>
              <a:gd name="connsiteY4" fmla="*/ 4163677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15774" h="6858000">
                <a:moveTo>
                  <a:pt x="331042" y="0"/>
                </a:moveTo>
                <a:lnTo>
                  <a:pt x="8815774" y="0"/>
                </a:lnTo>
                <a:lnTo>
                  <a:pt x="8815774" y="6858000"/>
                </a:lnTo>
                <a:lnTo>
                  <a:pt x="0" y="6858000"/>
                </a:lnTo>
                <a:lnTo>
                  <a:pt x="1580491" y="4163677"/>
                </a:lnTo>
                <a:close/>
              </a:path>
            </a:pathLst>
          </a:custGeom>
          <a:solidFill>
            <a:srgbClr val="D9DADB"/>
          </a:solidFill>
        </p:spPr>
        <p:txBody>
          <a:bodyPr wrap="square">
            <a:noAutofit/>
          </a:bodyPr>
          <a:lstStyle>
            <a:lvl1pPr marL="0" indent="0" algn="ctr">
              <a:buNone/>
              <a:defRPr/>
            </a:lvl1pPr>
          </a:lstStyle>
          <a:p>
            <a:r>
              <a:rPr lang="en-US" dirty="0"/>
              <a:t>Insert picture</a:t>
            </a:r>
          </a:p>
        </p:txBody>
      </p:sp>
      <p:sp>
        <p:nvSpPr>
          <p:cNvPr id="7" name="Date Placeholder 6"/>
          <p:cNvSpPr>
            <a:spLocks noGrp="1"/>
          </p:cNvSpPr>
          <p:nvPr>
            <p:ph type="dt" sz="half" idx="10"/>
          </p:nvPr>
        </p:nvSpPr>
        <p:spPr>
          <a:xfrm>
            <a:off x="0" y="0"/>
            <a:ext cx="0" cy="0"/>
          </a:xfrm>
          <a:prstGeom prst="rect">
            <a:avLst/>
          </a:prstGeom>
        </p:spPr>
        <p:txBody>
          <a:bodyPr/>
          <a:lstStyle>
            <a:lvl1pPr>
              <a:defRPr sz="100">
                <a:noFill/>
              </a:defRPr>
            </a:lvl1pPr>
          </a:lstStyle>
          <a:p>
            <a:fld id="{FC85487E-53E4-4240-A1E7-182C2E4969C9}" type="datetime5">
              <a:rPr lang="en-US" smtClean="0"/>
              <a:t>25-Jan-22</a:t>
            </a:fld>
            <a:endParaRPr lang="en-US" dirty="0"/>
          </a:p>
        </p:txBody>
      </p:sp>
      <p:sp>
        <p:nvSpPr>
          <p:cNvPr id="8" name="Footer Placeholder 7"/>
          <p:cNvSpPr>
            <a:spLocks noGrp="1"/>
          </p:cNvSpPr>
          <p:nvPr>
            <p:ph type="ftr" sz="quarter" idx="11"/>
          </p:nvPr>
        </p:nvSpPr>
        <p:spPr>
          <a:xfrm>
            <a:off x="0" y="0"/>
            <a:ext cx="0" cy="0"/>
          </a:xfrm>
          <a:prstGeom prst="rect">
            <a:avLst/>
          </a:prstGeom>
        </p:spPr>
        <p:txBody>
          <a:bodyPr/>
          <a:lstStyle>
            <a:lvl1pPr marL="0" indent="0">
              <a:buNone/>
              <a:defRPr sz="100">
                <a:noFill/>
              </a:defRPr>
            </a:lvl1pPr>
          </a:lstStyle>
          <a:p>
            <a:r>
              <a:rPr lang="en-US" dirty="0"/>
              <a:t>Title of presentation (Insert / Header &amp; Footer / Apply to All)</a:t>
            </a:r>
          </a:p>
        </p:txBody>
      </p:sp>
      <p:sp>
        <p:nvSpPr>
          <p:cNvPr id="9" name="Slide Number Placeholder 8"/>
          <p:cNvSpPr>
            <a:spLocks noGrp="1"/>
          </p:cNvSpPr>
          <p:nvPr>
            <p:ph type="sldNum" sz="quarter" idx="12"/>
          </p:nvPr>
        </p:nvSpPr>
        <p:spPr>
          <a:xfrm>
            <a:off x="0" y="0"/>
            <a:ext cx="0" cy="0"/>
          </a:xfrm>
          <a:prstGeom prst="rect">
            <a:avLst/>
          </a:prstGeom>
        </p:spPr>
        <p:txBody>
          <a:bodyPr/>
          <a:lstStyle>
            <a:lvl1pPr>
              <a:defRPr sz="100">
                <a:noFill/>
              </a:defRPr>
            </a:lvl1pPr>
          </a:lstStyle>
          <a:p>
            <a:fld id="{8E3B25F7-8D1F-44B5-B485-EE3C438CFD7B}" type="slidenum">
              <a:rPr lang="en-US" smtClean="0"/>
              <a:pPr/>
              <a:t>‹#›</a:t>
            </a:fld>
            <a:endParaRPr lang="en-US" dirty="0"/>
          </a:p>
        </p:txBody>
      </p:sp>
      <p:sp>
        <p:nvSpPr>
          <p:cNvPr id="2" name="Title 1"/>
          <p:cNvSpPr>
            <a:spLocks noGrp="1"/>
          </p:cNvSpPr>
          <p:nvPr>
            <p:ph type="ctrTitle" hasCustomPrompt="1"/>
          </p:nvPr>
        </p:nvSpPr>
        <p:spPr>
          <a:xfrm>
            <a:off x="417600" y="1628775"/>
            <a:ext cx="3816000" cy="2236264"/>
          </a:xfrm>
          <a:prstGeom prst="rect">
            <a:avLst/>
          </a:prstGeom>
        </p:spPr>
        <p:txBody>
          <a:bodyPr anchor="b"/>
          <a:lstStyle>
            <a:lvl1pPr algn="l">
              <a:defRPr sz="3600"/>
            </a:lvl1pPr>
          </a:lstStyle>
          <a:p>
            <a:r>
              <a:rPr lang="en-US" dirty="0"/>
              <a:t>Click to add presentation title</a:t>
            </a:r>
          </a:p>
        </p:txBody>
      </p:sp>
      <p:sp>
        <p:nvSpPr>
          <p:cNvPr id="3" name="Subtitle 2"/>
          <p:cNvSpPr>
            <a:spLocks noGrp="1"/>
          </p:cNvSpPr>
          <p:nvPr>
            <p:ph type="subTitle" idx="1" hasCustomPrompt="1"/>
          </p:nvPr>
        </p:nvSpPr>
        <p:spPr>
          <a:xfrm>
            <a:off x="417600" y="4094163"/>
            <a:ext cx="3816000" cy="1080000"/>
          </a:xfrm>
          <a:prstGeom prst="rect">
            <a:avLst/>
          </a:prstGeom>
        </p:spPr>
        <p:txBody>
          <a:bodyPr/>
          <a:lstStyle>
            <a:lvl1pPr marL="0" indent="0" algn="l">
              <a:spcBef>
                <a:spcPts val="0"/>
              </a:spcBef>
              <a:buNone/>
              <a:defRPr sz="18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31" name="Text Placeholder 30"/>
          <p:cNvSpPr>
            <a:spLocks noGrp="1"/>
          </p:cNvSpPr>
          <p:nvPr>
            <p:ph type="body" sz="quarter" idx="14" hasCustomPrompt="1"/>
          </p:nvPr>
        </p:nvSpPr>
        <p:spPr>
          <a:xfrm>
            <a:off x="417600" y="5393268"/>
            <a:ext cx="3816000" cy="296332"/>
          </a:xfrm>
          <a:prstGeom prst="rect">
            <a:avLst/>
          </a:prstGeom>
        </p:spPr>
        <p:txBody>
          <a:bodyPr wrap="none"/>
          <a:lstStyle>
            <a:lvl1pPr marL="0" indent="0">
              <a:spcBef>
                <a:spcPts val="0"/>
              </a:spcBef>
              <a:buNone/>
              <a:defRPr sz="1200"/>
            </a:lvl1pPr>
            <a:lvl2pPr marL="0" indent="0">
              <a:buNone/>
              <a:defRPr sz="1200"/>
            </a:lvl2pPr>
            <a:lvl3pPr marL="0" indent="0">
              <a:buNone/>
              <a:defRPr sz="1200"/>
            </a:lvl3pPr>
            <a:lvl4pPr marL="0">
              <a:buNone/>
              <a:defRPr sz="1200"/>
            </a:lvl4pPr>
            <a:lvl5pPr marL="0" indent="0">
              <a:buNone/>
              <a:defRPr sz="1200"/>
            </a:lvl5pPr>
          </a:lstStyle>
          <a:p>
            <a:pPr lvl="0"/>
            <a:r>
              <a:rPr lang="en-US" dirty="0"/>
              <a:t>Name</a:t>
            </a:r>
          </a:p>
        </p:txBody>
      </p:sp>
      <p:sp>
        <p:nvSpPr>
          <p:cNvPr id="34" name="Text Placeholder 30"/>
          <p:cNvSpPr>
            <a:spLocks noGrp="1"/>
          </p:cNvSpPr>
          <p:nvPr>
            <p:ph type="body" sz="quarter" idx="15" hasCustomPrompt="1"/>
          </p:nvPr>
        </p:nvSpPr>
        <p:spPr>
          <a:xfrm>
            <a:off x="417600" y="5691446"/>
            <a:ext cx="3816000" cy="296332"/>
          </a:xfrm>
          <a:prstGeom prst="rect">
            <a:avLst/>
          </a:prstGeom>
        </p:spPr>
        <p:txBody>
          <a:bodyPr wrap="none"/>
          <a:lstStyle>
            <a:lvl1pPr marL="0" indent="0">
              <a:spcBef>
                <a:spcPts val="0"/>
              </a:spcBef>
              <a:buNone/>
              <a:defRPr sz="1200"/>
            </a:lvl1pPr>
            <a:lvl2pPr marL="0" indent="0">
              <a:buNone/>
              <a:defRPr sz="1200"/>
            </a:lvl2pPr>
            <a:lvl3pPr marL="0" indent="0">
              <a:buNone/>
              <a:defRPr sz="1200"/>
            </a:lvl3pPr>
            <a:lvl4pPr marL="0">
              <a:buNone/>
              <a:defRPr sz="1200"/>
            </a:lvl4pPr>
            <a:lvl5pPr marL="0" indent="0">
              <a:buNone/>
              <a:defRPr sz="1200"/>
            </a:lvl5pPr>
          </a:lstStyle>
          <a:p>
            <a:pPr lvl="0"/>
            <a:r>
              <a:rPr lang="en-US" dirty="0"/>
              <a:t>Department</a:t>
            </a:r>
          </a:p>
        </p:txBody>
      </p:sp>
      <p:pic>
        <p:nvPicPr>
          <p:cNvPr id="29" name="Grafik 28">
            <a:extLst>
              <a:ext uri="{FF2B5EF4-FFF2-40B4-BE49-F238E27FC236}">
                <a16:creationId xmlns:a16="http://schemas.microsoft.com/office/drawing/2014/main" id="{9083FA2F-F73C-4932-B839-29576F0AEDB6}"/>
              </a:ext>
            </a:extLst>
          </p:cNvPr>
          <p:cNvPicPr>
            <a:picLocks noChangeAspect="1"/>
          </p:cNvPicPr>
          <p:nvPr userDrawn="1"/>
        </p:nvPicPr>
        <p:blipFill>
          <a:blip r:embed="rId2"/>
          <a:stretch>
            <a:fillRect/>
          </a:stretch>
        </p:blipFill>
        <p:spPr>
          <a:xfrm>
            <a:off x="417363" y="407485"/>
            <a:ext cx="1527952" cy="648000"/>
          </a:xfrm>
          <a:prstGeom prst="rect">
            <a:avLst/>
          </a:prstGeom>
        </p:spPr>
      </p:pic>
    </p:spTree>
    <p:extLst>
      <p:ext uri="{BB962C8B-B14F-4D97-AF65-F5344CB8AC3E}">
        <p14:creationId xmlns:p14="http://schemas.microsoft.com/office/powerpoint/2010/main" val="1931108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12" name="Picture Placeholder 11"/>
          <p:cNvSpPr>
            <a:spLocks noGrp="1"/>
          </p:cNvSpPr>
          <p:nvPr>
            <p:ph type="pic" sz="quarter" idx="17" hasCustomPrompt="1"/>
          </p:nvPr>
        </p:nvSpPr>
        <p:spPr>
          <a:xfrm>
            <a:off x="-1" y="0"/>
            <a:ext cx="8822478" cy="6858000"/>
          </a:xfrm>
          <a:custGeom>
            <a:avLst/>
            <a:gdLst>
              <a:gd name="connsiteX0" fmla="*/ 0 w 8822478"/>
              <a:gd name="connsiteY0" fmla="*/ 0 h 6858000"/>
              <a:gd name="connsiteX1" fmla="*/ 8477306 w 8822478"/>
              <a:gd name="connsiteY1" fmla="*/ 0 h 6858000"/>
              <a:gd name="connsiteX2" fmla="*/ 6998505 w 8822478"/>
              <a:gd name="connsiteY2" fmla="*/ 3834029 h 6858000"/>
              <a:gd name="connsiteX3" fmla="*/ 8822478 w 8822478"/>
              <a:gd name="connsiteY3" fmla="*/ 6858000 h 6858000"/>
              <a:gd name="connsiteX4" fmla="*/ 0 w 8822478"/>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22478" h="6858000">
                <a:moveTo>
                  <a:pt x="0" y="0"/>
                </a:moveTo>
                <a:lnTo>
                  <a:pt x="8477306" y="0"/>
                </a:lnTo>
                <a:lnTo>
                  <a:pt x="6998505" y="3834029"/>
                </a:lnTo>
                <a:lnTo>
                  <a:pt x="8822478" y="6858000"/>
                </a:lnTo>
                <a:lnTo>
                  <a:pt x="0" y="6858000"/>
                </a:lnTo>
                <a:close/>
              </a:path>
            </a:pathLst>
          </a:custGeom>
          <a:solidFill>
            <a:srgbClr val="D9DADB"/>
          </a:solidFill>
        </p:spPr>
        <p:txBody>
          <a:bodyPr wrap="square">
            <a:noAutofit/>
          </a:bodyPr>
          <a:lstStyle>
            <a:lvl1pPr marL="0" indent="0">
              <a:buNone/>
              <a:defRPr/>
            </a:lvl1pPr>
          </a:lstStyle>
          <a:p>
            <a:r>
              <a:rPr lang="en-US" dirty="0"/>
              <a:t>Insert picture</a:t>
            </a:r>
          </a:p>
        </p:txBody>
      </p:sp>
      <p:sp>
        <p:nvSpPr>
          <p:cNvPr id="2" name="Title 1"/>
          <p:cNvSpPr>
            <a:spLocks noGrp="1"/>
          </p:cNvSpPr>
          <p:nvPr>
            <p:ph type="title" hasCustomPrompt="1"/>
          </p:nvPr>
        </p:nvSpPr>
        <p:spPr>
          <a:xfrm>
            <a:off x="7737533" y="2908628"/>
            <a:ext cx="4082992" cy="2103640"/>
          </a:xfrm>
          <a:prstGeom prst="rect">
            <a:avLst/>
          </a:prstGeom>
        </p:spPr>
        <p:txBody>
          <a:bodyPr/>
          <a:lstStyle>
            <a:lvl1pPr>
              <a:defRPr>
                <a:solidFill>
                  <a:schemeClr val="tx1"/>
                </a:solidFill>
              </a:defRPr>
            </a:lvl1pPr>
          </a:lstStyle>
          <a:p>
            <a:r>
              <a:rPr lang="en-US" dirty="0"/>
              <a:t>Click to add section title</a:t>
            </a:r>
          </a:p>
        </p:txBody>
      </p:sp>
      <p:sp>
        <p:nvSpPr>
          <p:cNvPr id="7" name="Date Placeholder 27">
            <a:extLst>
              <a:ext uri="{FF2B5EF4-FFF2-40B4-BE49-F238E27FC236}">
                <a16:creationId xmlns:a16="http://schemas.microsoft.com/office/drawing/2014/main" id="{ADE1E9F9-FBAF-394E-A314-0EABD1CFEB36}"/>
              </a:ext>
            </a:extLst>
          </p:cNvPr>
          <p:cNvSpPr>
            <a:spLocks noGrp="1"/>
          </p:cNvSpPr>
          <p:nvPr>
            <p:ph type="dt" sz="half" idx="2"/>
          </p:nvPr>
        </p:nvSpPr>
        <p:spPr>
          <a:xfrm>
            <a:off x="192088" y="6461671"/>
            <a:ext cx="761512" cy="133790"/>
          </a:xfrm>
          <a:prstGeom prst="rect">
            <a:avLst/>
          </a:prstGeom>
        </p:spPr>
        <p:txBody>
          <a:bodyPr vert="horz" wrap="none" lIns="0" tIns="0" rIns="0" bIns="0" rtlCol="0" anchor="b" anchorCtr="0"/>
          <a:lstStyle>
            <a:lvl1pPr algn="r">
              <a:defRPr sz="800">
                <a:solidFill>
                  <a:schemeClr val="bg1"/>
                </a:solidFill>
              </a:defRPr>
            </a:lvl1pPr>
          </a:lstStyle>
          <a:p>
            <a:fld id="{799F91FD-1916-480F-8550-4FBB516DF3F8}" type="datetime5">
              <a:rPr lang="en-US" smtClean="0"/>
              <a:t>25-Jan-22</a:t>
            </a:fld>
            <a:endParaRPr lang="en-US" dirty="0"/>
          </a:p>
        </p:txBody>
      </p:sp>
      <p:sp>
        <p:nvSpPr>
          <p:cNvPr id="8" name="Footer Placeholder 28">
            <a:extLst>
              <a:ext uri="{FF2B5EF4-FFF2-40B4-BE49-F238E27FC236}">
                <a16:creationId xmlns:a16="http://schemas.microsoft.com/office/drawing/2014/main" id="{63BA1789-D1C8-C747-8641-ABF6E5334823}"/>
              </a:ext>
            </a:extLst>
          </p:cNvPr>
          <p:cNvSpPr>
            <a:spLocks noGrp="1"/>
          </p:cNvSpPr>
          <p:nvPr>
            <p:ph type="ftr" sz="quarter" idx="3"/>
          </p:nvPr>
        </p:nvSpPr>
        <p:spPr>
          <a:xfrm>
            <a:off x="1076400" y="6461671"/>
            <a:ext cx="8162717" cy="133790"/>
          </a:xfrm>
          <a:prstGeom prst="rect">
            <a:avLst/>
          </a:prstGeom>
        </p:spPr>
        <p:txBody>
          <a:bodyPr vert="horz" lIns="0" tIns="0" rIns="0" bIns="0" rtlCol="0" anchor="b" anchorCtr="0"/>
          <a:lstStyle>
            <a:lvl1pPr marL="144000" indent="-144000" algn="l">
              <a:buClr>
                <a:schemeClr val="tx2"/>
              </a:buClr>
              <a:buFont typeface="Wingdings" panose="05000000000000000000" pitchFamily="2" charset="2"/>
              <a:buChar char="§"/>
              <a:defRPr sz="800">
                <a:solidFill>
                  <a:schemeClr val="bg1"/>
                </a:solidFill>
              </a:defRPr>
            </a:lvl1pPr>
          </a:lstStyle>
          <a:p>
            <a:r>
              <a:rPr lang="en-US" dirty="0"/>
              <a:t>Title of presentation (Insert / Header &amp; Footer / Apply to All)</a:t>
            </a:r>
            <a:endParaRPr lang="en-US" dirty="0">
              <a:solidFill>
                <a:schemeClr val="bg1"/>
              </a:solidFill>
            </a:endParaRPr>
          </a:p>
        </p:txBody>
      </p:sp>
      <p:sp>
        <p:nvSpPr>
          <p:cNvPr id="9" name="Slide Number Placeholder 29">
            <a:extLst>
              <a:ext uri="{FF2B5EF4-FFF2-40B4-BE49-F238E27FC236}">
                <a16:creationId xmlns:a16="http://schemas.microsoft.com/office/drawing/2014/main" id="{885D08F5-B56A-0544-BEE5-2FA1615F6683}"/>
              </a:ext>
            </a:extLst>
          </p:cNvPr>
          <p:cNvSpPr>
            <a:spLocks noGrp="1"/>
          </p:cNvSpPr>
          <p:nvPr>
            <p:ph type="sldNum" sz="quarter" idx="4"/>
          </p:nvPr>
        </p:nvSpPr>
        <p:spPr>
          <a:xfrm>
            <a:off x="11186669" y="6461671"/>
            <a:ext cx="648000" cy="133790"/>
          </a:xfrm>
          <a:prstGeom prst="rect">
            <a:avLst/>
          </a:prstGeom>
        </p:spPr>
        <p:txBody>
          <a:bodyPr vert="horz" lIns="0" tIns="0" rIns="0" bIns="0" rtlCol="0" anchor="b" anchorCtr="0"/>
          <a:lstStyle>
            <a:lvl1pPr algn="r">
              <a:defRPr sz="800">
                <a:solidFill>
                  <a:schemeClr val="tx1"/>
                </a:solidFill>
              </a:defRPr>
            </a:lvl1pPr>
          </a:lstStyle>
          <a:p>
            <a:fld id="{5F3E29E4-0979-4FCA-B4C5-5FC6044C982A}" type="slidenum">
              <a:rPr lang="en-US" smtClean="0"/>
              <a:pPr/>
              <a:t>‹#›</a:t>
            </a:fld>
            <a:endParaRPr lang="en-US" dirty="0"/>
          </a:p>
        </p:txBody>
      </p:sp>
      <p:sp>
        <p:nvSpPr>
          <p:cNvPr id="10" name="Text Placeholder 4">
            <a:extLst>
              <a:ext uri="{FF2B5EF4-FFF2-40B4-BE49-F238E27FC236}">
                <a16:creationId xmlns:a16="http://schemas.microsoft.com/office/drawing/2014/main" id="{4DBD7890-AED9-4944-BFE1-FABFDC77A9BF}"/>
              </a:ext>
            </a:extLst>
          </p:cNvPr>
          <p:cNvSpPr>
            <a:spLocks noGrp="1"/>
          </p:cNvSpPr>
          <p:nvPr>
            <p:ph type="body" sz="quarter" idx="19" hasCustomPrompt="1"/>
          </p:nvPr>
        </p:nvSpPr>
        <p:spPr>
          <a:xfrm>
            <a:off x="1075063" y="6307665"/>
            <a:ext cx="8162717" cy="133200"/>
          </a:xfrm>
          <a:prstGeom prst="rect">
            <a:avLst/>
          </a:prstGeom>
        </p:spPr>
        <p:txBody>
          <a:bodyPr lIns="0" tIns="0" rIns="0" bIns="0" anchor="b" anchorCtr="0"/>
          <a:lstStyle>
            <a:lvl1pPr marL="0" indent="0" algn="l">
              <a:lnSpc>
                <a:spcPct val="100000"/>
              </a:lnSpc>
              <a:spcBef>
                <a:spcPts val="0"/>
              </a:spcBef>
              <a:buNone/>
              <a:defRPr sz="800" baseline="0">
                <a:solidFill>
                  <a:schemeClr val="bg1"/>
                </a:solidFill>
              </a:defRPr>
            </a:lvl1pPr>
            <a:lvl2pPr marL="0" indent="0" algn="l">
              <a:lnSpc>
                <a:spcPct val="100000"/>
              </a:lnSpc>
              <a:spcBef>
                <a:spcPts val="0"/>
              </a:spcBef>
              <a:buNone/>
              <a:defRPr sz="800">
                <a:solidFill>
                  <a:schemeClr val="bg1"/>
                </a:solidFill>
              </a:defRPr>
            </a:lvl2pPr>
            <a:lvl3pPr marL="0" indent="0" algn="l">
              <a:lnSpc>
                <a:spcPct val="100000"/>
              </a:lnSpc>
              <a:spcBef>
                <a:spcPts val="0"/>
              </a:spcBef>
              <a:buNone/>
              <a:defRPr sz="800">
                <a:solidFill>
                  <a:schemeClr val="bg1"/>
                </a:solidFill>
              </a:defRPr>
            </a:lvl3pPr>
            <a:lvl4pPr marL="0" algn="l">
              <a:lnSpc>
                <a:spcPct val="100000"/>
              </a:lnSpc>
              <a:spcBef>
                <a:spcPts val="0"/>
              </a:spcBef>
              <a:buNone/>
              <a:defRPr sz="800">
                <a:solidFill>
                  <a:schemeClr val="bg1"/>
                </a:solidFill>
              </a:defRPr>
            </a:lvl4pPr>
            <a:lvl5pPr marL="0" indent="0" algn="l">
              <a:lnSpc>
                <a:spcPct val="100000"/>
              </a:lnSpc>
              <a:spcBef>
                <a:spcPts val="0"/>
              </a:spcBef>
              <a:buNone/>
              <a:defRPr sz="800">
                <a:solidFill>
                  <a:schemeClr val="bg1"/>
                </a:solidFill>
              </a:defRPr>
            </a:lvl5pPr>
          </a:lstStyle>
          <a:p>
            <a:pPr lvl="0"/>
            <a:r>
              <a:rPr lang="en-US" dirty="0"/>
              <a:t>Source line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39897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Divider 2">
    <p:bg>
      <p:bgPr>
        <a:solidFill>
          <a:schemeClr val="tx1"/>
        </a:solidFill>
        <a:effectLst/>
      </p:bgPr>
    </p:bg>
    <p:spTree>
      <p:nvGrpSpPr>
        <p:cNvPr id="1" name=""/>
        <p:cNvGrpSpPr/>
        <p:nvPr/>
      </p:nvGrpSpPr>
      <p:grpSpPr>
        <a:xfrm>
          <a:off x="0" y="0"/>
          <a:ext cx="0" cy="0"/>
          <a:chOff x="0" y="0"/>
          <a:chExt cx="0" cy="0"/>
        </a:xfrm>
      </p:grpSpPr>
      <p:sp>
        <p:nvSpPr>
          <p:cNvPr id="8" name="copyright"/>
          <p:cNvSpPr txBox="1"/>
          <p:nvPr/>
        </p:nvSpPr>
        <p:spPr>
          <a:xfrm>
            <a:off x="10672209" y="6237288"/>
            <a:ext cx="500617" cy="358173"/>
          </a:xfrm>
          <a:prstGeom prst="rect">
            <a:avLst/>
          </a:prstGeom>
          <a:noFill/>
        </p:spPr>
        <p:txBody>
          <a:bodyPr wrap="none" lIns="0" tIns="0" rIns="0" bIns="0" rtlCol="0" anchor="b" anchorCtr="0">
            <a:noAutofit/>
          </a:bodyPr>
          <a:lstStyle/>
          <a:p>
            <a:pPr marL="0" indent="0" algn="r">
              <a:lnSpc>
                <a:spcPct val="125000"/>
              </a:lnSpc>
              <a:buClr>
                <a:schemeClr val="tx2"/>
              </a:buClr>
              <a:buFont typeface="Wingdings" panose="05000000000000000000" pitchFamily="2" charset="2"/>
              <a:buNone/>
            </a:pPr>
            <a:r>
              <a:rPr lang="en-US" sz="800" dirty="0">
                <a:solidFill>
                  <a:schemeClr val="bg1"/>
                </a:solidFill>
              </a:rPr>
              <a:t>© GfK</a:t>
            </a:r>
          </a:p>
        </p:txBody>
      </p:sp>
      <p:sp>
        <p:nvSpPr>
          <p:cNvPr id="2" name="Title 1"/>
          <p:cNvSpPr>
            <a:spLocks noGrp="1"/>
          </p:cNvSpPr>
          <p:nvPr>
            <p:ph type="title" hasCustomPrompt="1"/>
          </p:nvPr>
        </p:nvSpPr>
        <p:spPr bwMode="ltGray">
          <a:xfrm>
            <a:off x="1075062" y="1519552"/>
            <a:ext cx="10097763" cy="2273171"/>
          </a:xfrm>
          <a:prstGeom prst="rect">
            <a:avLst/>
          </a:prstGeom>
        </p:spPr>
        <p:txBody>
          <a:bodyPr/>
          <a:lstStyle>
            <a:lvl1pPr>
              <a:defRPr>
                <a:solidFill>
                  <a:schemeClr val="bg1"/>
                </a:solidFill>
              </a:defRPr>
            </a:lvl1pPr>
          </a:lstStyle>
          <a:p>
            <a:r>
              <a:rPr lang="en-US" dirty="0"/>
              <a:t>Click to add section title</a:t>
            </a:r>
          </a:p>
        </p:txBody>
      </p:sp>
      <p:sp>
        <p:nvSpPr>
          <p:cNvPr id="24" name="Date Placeholder 27">
            <a:extLst>
              <a:ext uri="{FF2B5EF4-FFF2-40B4-BE49-F238E27FC236}">
                <a16:creationId xmlns:a16="http://schemas.microsoft.com/office/drawing/2014/main" id="{FA19FCC1-5BA5-C049-B597-000B83A55495}"/>
              </a:ext>
            </a:extLst>
          </p:cNvPr>
          <p:cNvSpPr>
            <a:spLocks noGrp="1"/>
          </p:cNvSpPr>
          <p:nvPr>
            <p:ph type="dt" sz="half" idx="2"/>
          </p:nvPr>
        </p:nvSpPr>
        <p:spPr>
          <a:xfrm>
            <a:off x="192088" y="6461671"/>
            <a:ext cx="761512" cy="133790"/>
          </a:xfrm>
          <a:prstGeom prst="rect">
            <a:avLst/>
          </a:prstGeom>
        </p:spPr>
        <p:txBody>
          <a:bodyPr vert="horz" wrap="none" lIns="0" tIns="0" rIns="0" bIns="0" rtlCol="0" anchor="b" anchorCtr="0"/>
          <a:lstStyle>
            <a:lvl1pPr algn="r">
              <a:defRPr sz="800">
                <a:solidFill>
                  <a:schemeClr val="bg1"/>
                </a:solidFill>
              </a:defRPr>
            </a:lvl1pPr>
          </a:lstStyle>
          <a:p>
            <a:fld id="{2FA97F42-C294-470B-B69E-0CD735C4C955}" type="datetime5">
              <a:rPr lang="en-US" smtClean="0"/>
              <a:t>25-Jan-22</a:t>
            </a:fld>
            <a:endParaRPr lang="en-US" dirty="0"/>
          </a:p>
        </p:txBody>
      </p:sp>
      <p:sp>
        <p:nvSpPr>
          <p:cNvPr id="25" name="Footer Placeholder 28">
            <a:extLst>
              <a:ext uri="{FF2B5EF4-FFF2-40B4-BE49-F238E27FC236}">
                <a16:creationId xmlns:a16="http://schemas.microsoft.com/office/drawing/2014/main" id="{01E67F1F-06C9-2B45-93A8-2946DC8AC773}"/>
              </a:ext>
            </a:extLst>
          </p:cNvPr>
          <p:cNvSpPr>
            <a:spLocks noGrp="1"/>
          </p:cNvSpPr>
          <p:nvPr>
            <p:ph type="ftr" sz="quarter" idx="3"/>
          </p:nvPr>
        </p:nvSpPr>
        <p:spPr>
          <a:xfrm>
            <a:off x="1076400" y="6461671"/>
            <a:ext cx="8162717" cy="133790"/>
          </a:xfrm>
          <a:prstGeom prst="rect">
            <a:avLst/>
          </a:prstGeom>
        </p:spPr>
        <p:txBody>
          <a:bodyPr vert="horz" lIns="0" tIns="0" rIns="0" bIns="0" rtlCol="0" anchor="b" anchorCtr="0"/>
          <a:lstStyle>
            <a:lvl1pPr marL="144000" indent="-144000" algn="l">
              <a:buClr>
                <a:schemeClr val="tx2"/>
              </a:buClr>
              <a:buFont typeface="Wingdings" panose="05000000000000000000" pitchFamily="2" charset="2"/>
              <a:buChar char="§"/>
              <a:defRPr sz="800">
                <a:solidFill>
                  <a:schemeClr val="bg1"/>
                </a:solidFill>
              </a:defRPr>
            </a:lvl1pPr>
          </a:lstStyle>
          <a:p>
            <a:r>
              <a:rPr lang="en-US" dirty="0"/>
              <a:t>Title of presentation (Insert / Header &amp; Footer / Apply to All)</a:t>
            </a:r>
            <a:endParaRPr lang="en-US" dirty="0">
              <a:solidFill>
                <a:schemeClr val="bg1"/>
              </a:solidFill>
            </a:endParaRPr>
          </a:p>
        </p:txBody>
      </p:sp>
      <p:sp>
        <p:nvSpPr>
          <p:cNvPr id="26" name="Slide Number Placeholder 29">
            <a:extLst>
              <a:ext uri="{FF2B5EF4-FFF2-40B4-BE49-F238E27FC236}">
                <a16:creationId xmlns:a16="http://schemas.microsoft.com/office/drawing/2014/main" id="{13CEF64D-CF16-2247-9BCD-04BE3D4BDBC3}"/>
              </a:ext>
            </a:extLst>
          </p:cNvPr>
          <p:cNvSpPr>
            <a:spLocks noGrp="1"/>
          </p:cNvSpPr>
          <p:nvPr>
            <p:ph type="sldNum" sz="quarter" idx="4"/>
          </p:nvPr>
        </p:nvSpPr>
        <p:spPr>
          <a:xfrm>
            <a:off x="11186669" y="6461671"/>
            <a:ext cx="648000" cy="133790"/>
          </a:xfrm>
          <a:prstGeom prst="rect">
            <a:avLst/>
          </a:prstGeom>
        </p:spPr>
        <p:txBody>
          <a:bodyPr vert="horz" lIns="0" tIns="0" rIns="0" bIns="0" rtlCol="0" anchor="b" anchorCtr="0"/>
          <a:lstStyle>
            <a:lvl1pPr algn="r">
              <a:defRPr sz="800">
                <a:solidFill>
                  <a:schemeClr val="bg1"/>
                </a:solidFill>
              </a:defRPr>
            </a:lvl1pPr>
          </a:lstStyle>
          <a:p>
            <a:fld id="{5F3E29E4-0979-4FCA-B4C5-5FC6044C982A}" type="slidenum">
              <a:rPr lang="en-US" smtClean="0"/>
              <a:pPr/>
              <a:t>‹#›</a:t>
            </a:fld>
            <a:endParaRPr lang="en-US" dirty="0"/>
          </a:p>
        </p:txBody>
      </p:sp>
    </p:spTree>
    <p:extLst>
      <p:ext uri="{BB962C8B-B14F-4D97-AF65-F5344CB8AC3E}">
        <p14:creationId xmlns:p14="http://schemas.microsoft.com/office/powerpoint/2010/main" val="2538953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Headlin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75061" y="288922"/>
            <a:ext cx="7910158" cy="648000"/>
          </a:xfrm>
          <a:prstGeom prst="rect">
            <a:avLst/>
          </a:prstGeom>
        </p:spPr>
        <p:txBody>
          <a:bodyPr/>
          <a:lstStyle>
            <a:lvl1pPr>
              <a:defRPr/>
            </a:lvl1pPr>
          </a:lstStyle>
          <a:p>
            <a:r>
              <a:rPr lang="en-US" dirty="0"/>
              <a:t>Click to add slide title</a:t>
            </a:r>
          </a:p>
        </p:txBody>
      </p:sp>
      <p:sp>
        <p:nvSpPr>
          <p:cNvPr id="7" name="Subtitle 2"/>
          <p:cNvSpPr>
            <a:spLocks noGrp="1"/>
          </p:cNvSpPr>
          <p:nvPr>
            <p:ph type="subTitle" idx="13" hasCustomPrompt="1"/>
          </p:nvPr>
        </p:nvSpPr>
        <p:spPr>
          <a:xfrm>
            <a:off x="1075061" y="964671"/>
            <a:ext cx="7910158" cy="490042"/>
          </a:xfrm>
          <a:prstGeom prst="rect">
            <a:avLst/>
          </a:prstGeom>
        </p:spPr>
        <p:txBody>
          <a:bodyPr wrap="none"/>
          <a:lstStyle>
            <a:lvl1pPr marL="0" indent="0" algn="l">
              <a:spcBef>
                <a:spcPts val="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ext Placeholder 4"/>
          <p:cNvSpPr>
            <a:spLocks noGrp="1"/>
          </p:cNvSpPr>
          <p:nvPr>
            <p:ph type="body" sz="quarter" idx="17" hasCustomPrompt="1"/>
          </p:nvPr>
        </p:nvSpPr>
        <p:spPr>
          <a:xfrm>
            <a:off x="1075063" y="6307665"/>
            <a:ext cx="8162717" cy="133200"/>
          </a:xfrm>
          <a:prstGeom prst="rect">
            <a:avLst/>
          </a:prstGeom>
        </p:spPr>
        <p:txBody>
          <a:bodyPr lIns="0" tIns="0" rIns="0" bIns="0" anchor="b" anchorCtr="0"/>
          <a:lstStyle>
            <a:lvl1pPr marL="0" indent="0" algn="l">
              <a:lnSpc>
                <a:spcPct val="100000"/>
              </a:lnSpc>
              <a:spcBef>
                <a:spcPts val="0"/>
              </a:spcBef>
              <a:buNone/>
              <a:defRPr sz="800" baseline="0"/>
            </a:lvl1pPr>
            <a:lvl2pPr marL="0" indent="0" algn="l">
              <a:lnSpc>
                <a:spcPct val="100000"/>
              </a:lnSpc>
              <a:spcBef>
                <a:spcPts val="0"/>
              </a:spcBef>
              <a:buNone/>
              <a:defRPr sz="800"/>
            </a:lvl2pPr>
            <a:lvl3pPr marL="0" indent="0" algn="l">
              <a:lnSpc>
                <a:spcPct val="100000"/>
              </a:lnSpc>
              <a:spcBef>
                <a:spcPts val="0"/>
              </a:spcBef>
              <a:buNone/>
              <a:defRPr sz="800"/>
            </a:lvl3pPr>
            <a:lvl4pPr marL="0" algn="l">
              <a:lnSpc>
                <a:spcPct val="100000"/>
              </a:lnSpc>
              <a:spcBef>
                <a:spcPts val="0"/>
              </a:spcBef>
              <a:buNone/>
              <a:defRPr sz="800"/>
            </a:lvl4pPr>
            <a:lvl5pPr marL="0" indent="0" algn="l">
              <a:lnSpc>
                <a:spcPct val="100000"/>
              </a:lnSpc>
              <a:spcBef>
                <a:spcPts val="0"/>
              </a:spcBef>
              <a:buNone/>
              <a:defRPr sz="800"/>
            </a:lvl5pPr>
          </a:lstStyle>
          <a:p>
            <a:pPr lvl="0"/>
            <a:r>
              <a:rPr lang="en-US" dirty="0"/>
              <a:t>Source 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27">
            <a:extLst>
              <a:ext uri="{FF2B5EF4-FFF2-40B4-BE49-F238E27FC236}">
                <a16:creationId xmlns:a16="http://schemas.microsoft.com/office/drawing/2014/main" id="{F5F7B7E1-CDB8-BF40-9016-D794DE886DD0}"/>
              </a:ext>
            </a:extLst>
          </p:cNvPr>
          <p:cNvSpPr>
            <a:spLocks noGrp="1"/>
          </p:cNvSpPr>
          <p:nvPr>
            <p:ph type="dt" sz="half" idx="2"/>
          </p:nvPr>
        </p:nvSpPr>
        <p:spPr>
          <a:xfrm>
            <a:off x="192088" y="6461671"/>
            <a:ext cx="761512" cy="133790"/>
          </a:xfrm>
          <a:prstGeom prst="rect">
            <a:avLst/>
          </a:prstGeom>
        </p:spPr>
        <p:txBody>
          <a:bodyPr vert="horz" wrap="none" lIns="0" tIns="0" rIns="0" bIns="0" rtlCol="0" anchor="b" anchorCtr="0"/>
          <a:lstStyle>
            <a:lvl1pPr algn="r">
              <a:defRPr sz="800">
                <a:solidFill>
                  <a:schemeClr val="tx1"/>
                </a:solidFill>
              </a:defRPr>
            </a:lvl1pPr>
          </a:lstStyle>
          <a:p>
            <a:fld id="{A976672A-2121-44B9-A470-BFAE08D2044E}" type="datetime5">
              <a:rPr lang="en-US" smtClean="0"/>
              <a:t>25-Jan-22</a:t>
            </a:fld>
            <a:endParaRPr lang="en-US" dirty="0"/>
          </a:p>
        </p:txBody>
      </p:sp>
      <p:sp>
        <p:nvSpPr>
          <p:cNvPr id="10" name="Footer Placeholder 28">
            <a:extLst>
              <a:ext uri="{FF2B5EF4-FFF2-40B4-BE49-F238E27FC236}">
                <a16:creationId xmlns:a16="http://schemas.microsoft.com/office/drawing/2014/main" id="{50FB5040-8872-C34E-9DED-55CE23D03197}"/>
              </a:ext>
            </a:extLst>
          </p:cNvPr>
          <p:cNvSpPr>
            <a:spLocks noGrp="1"/>
          </p:cNvSpPr>
          <p:nvPr>
            <p:ph type="ftr" sz="quarter" idx="3"/>
          </p:nvPr>
        </p:nvSpPr>
        <p:spPr>
          <a:xfrm>
            <a:off x="1076400" y="6461671"/>
            <a:ext cx="8162717" cy="133790"/>
          </a:xfrm>
          <a:prstGeom prst="rect">
            <a:avLst/>
          </a:prstGeom>
        </p:spPr>
        <p:txBody>
          <a:bodyPr vert="horz" lIns="0" tIns="0" rIns="0" bIns="0" rtlCol="0" anchor="b" anchorCtr="0"/>
          <a:lstStyle>
            <a:lvl1pPr marL="144000" indent="-144000" algn="l">
              <a:buClr>
                <a:schemeClr val="tx2"/>
              </a:buClr>
              <a:buFont typeface="Wingdings" panose="05000000000000000000" pitchFamily="2" charset="2"/>
              <a:buChar char="§"/>
              <a:defRPr sz="800">
                <a:solidFill>
                  <a:schemeClr val="tx1"/>
                </a:solidFill>
              </a:defRPr>
            </a:lvl1pPr>
          </a:lstStyle>
          <a:p>
            <a:r>
              <a:rPr lang="en-US" dirty="0"/>
              <a:t>Title of presentation (Insert / Header &amp; Footer / Apply to All)</a:t>
            </a:r>
          </a:p>
        </p:txBody>
      </p:sp>
      <p:sp>
        <p:nvSpPr>
          <p:cNvPr id="11" name="Slide Number Placeholder 29">
            <a:extLst>
              <a:ext uri="{FF2B5EF4-FFF2-40B4-BE49-F238E27FC236}">
                <a16:creationId xmlns:a16="http://schemas.microsoft.com/office/drawing/2014/main" id="{80DD6D95-1DED-C04F-B500-836408C42667}"/>
              </a:ext>
            </a:extLst>
          </p:cNvPr>
          <p:cNvSpPr>
            <a:spLocks noGrp="1"/>
          </p:cNvSpPr>
          <p:nvPr>
            <p:ph type="sldNum" sz="quarter" idx="4"/>
          </p:nvPr>
        </p:nvSpPr>
        <p:spPr>
          <a:xfrm>
            <a:off x="11186669" y="6461671"/>
            <a:ext cx="648000" cy="133790"/>
          </a:xfrm>
          <a:prstGeom prst="rect">
            <a:avLst/>
          </a:prstGeom>
        </p:spPr>
        <p:txBody>
          <a:bodyPr vert="horz" lIns="0" tIns="0" rIns="0" bIns="0" rtlCol="0" anchor="b" anchorCtr="0"/>
          <a:lstStyle>
            <a:lvl1pPr algn="r">
              <a:defRPr sz="800">
                <a:solidFill>
                  <a:schemeClr val="tx1"/>
                </a:solidFill>
              </a:defRPr>
            </a:lvl1pPr>
          </a:lstStyle>
          <a:p>
            <a:fld id="{5F3E29E4-0979-4FCA-B4C5-5FC6044C982A}" type="slidenum">
              <a:rPr lang="en-US" smtClean="0"/>
              <a:pPr/>
              <a:t>‹#›</a:t>
            </a:fld>
            <a:endParaRPr lang="en-US" dirty="0"/>
          </a:p>
        </p:txBody>
      </p:sp>
    </p:spTree>
    <p:extLst>
      <p:ext uri="{BB962C8B-B14F-4D97-AF65-F5344CB8AC3E}">
        <p14:creationId xmlns:p14="http://schemas.microsoft.com/office/powerpoint/2010/main" val="2756110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One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75061" y="288922"/>
            <a:ext cx="7910158" cy="648000"/>
          </a:xfrm>
          <a:prstGeom prst="rect">
            <a:avLst/>
          </a:prstGeom>
        </p:spPr>
        <p:txBody>
          <a:bodyPr/>
          <a:lstStyle>
            <a:lvl1pPr>
              <a:defRPr/>
            </a:lvl1pPr>
          </a:lstStyle>
          <a:p>
            <a:r>
              <a:rPr lang="en-US" dirty="0"/>
              <a:t>Click to add slide title</a:t>
            </a:r>
          </a:p>
        </p:txBody>
      </p:sp>
      <p:sp>
        <p:nvSpPr>
          <p:cNvPr id="7" name="Subtitle 2"/>
          <p:cNvSpPr>
            <a:spLocks noGrp="1"/>
          </p:cNvSpPr>
          <p:nvPr>
            <p:ph type="subTitle" idx="13" hasCustomPrompt="1"/>
          </p:nvPr>
        </p:nvSpPr>
        <p:spPr>
          <a:xfrm>
            <a:off x="1075061" y="964671"/>
            <a:ext cx="7910158" cy="490042"/>
          </a:xfrm>
          <a:prstGeom prst="rect">
            <a:avLst/>
          </a:prstGeom>
        </p:spPr>
        <p:txBody>
          <a:bodyPr wrap="none"/>
          <a:lstStyle>
            <a:lvl1pPr marL="0" indent="0" algn="l">
              <a:spcBef>
                <a:spcPts val="0"/>
              </a:spcBef>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3" name="Content Placeholder 2"/>
          <p:cNvSpPr>
            <a:spLocks noGrp="1"/>
          </p:cNvSpPr>
          <p:nvPr>
            <p:ph idx="1" hasCustomPrompt="1"/>
          </p:nvPr>
        </p:nvSpPr>
        <p:spPr>
          <a:xfrm>
            <a:off x="1075062" y="1629618"/>
            <a:ext cx="10097764" cy="4139357"/>
          </a:xfrm>
          <a:prstGeom prst="rect">
            <a:avLst/>
          </a:prstGeom>
        </p:spPr>
        <p:txBody>
          <a:bodyPr/>
          <a:lstStyle>
            <a:lvl1pPr>
              <a:defRPr baseline="0"/>
            </a:lvl1pPr>
          </a:lstStyle>
          <a:p>
            <a:pPr lvl="0"/>
            <a:r>
              <a:rPr lang="en-US" dirty="0"/>
              <a:t>Click to add text or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17" hasCustomPrompt="1"/>
          </p:nvPr>
        </p:nvSpPr>
        <p:spPr>
          <a:xfrm>
            <a:off x="1075063" y="6307665"/>
            <a:ext cx="8162717" cy="133200"/>
          </a:xfrm>
          <a:prstGeom prst="rect">
            <a:avLst/>
          </a:prstGeom>
        </p:spPr>
        <p:txBody>
          <a:bodyPr lIns="0" tIns="0" rIns="0" bIns="0" anchor="b" anchorCtr="0"/>
          <a:lstStyle>
            <a:lvl1pPr marL="0" indent="0" algn="l">
              <a:lnSpc>
                <a:spcPct val="100000"/>
              </a:lnSpc>
              <a:spcBef>
                <a:spcPts val="0"/>
              </a:spcBef>
              <a:buNone/>
              <a:defRPr sz="800" baseline="0"/>
            </a:lvl1pPr>
            <a:lvl2pPr marL="0" indent="0" algn="l">
              <a:lnSpc>
                <a:spcPct val="100000"/>
              </a:lnSpc>
              <a:spcBef>
                <a:spcPts val="0"/>
              </a:spcBef>
              <a:buNone/>
              <a:defRPr sz="800"/>
            </a:lvl2pPr>
            <a:lvl3pPr marL="0" indent="0" algn="l">
              <a:lnSpc>
                <a:spcPct val="100000"/>
              </a:lnSpc>
              <a:spcBef>
                <a:spcPts val="0"/>
              </a:spcBef>
              <a:buNone/>
              <a:defRPr sz="800"/>
            </a:lvl3pPr>
            <a:lvl4pPr marL="0" algn="l">
              <a:lnSpc>
                <a:spcPct val="100000"/>
              </a:lnSpc>
              <a:spcBef>
                <a:spcPts val="0"/>
              </a:spcBef>
              <a:buNone/>
              <a:defRPr sz="800"/>
            </a:lvl4pPr>
            <a:lvl5pPr marL="0" indent="0" algn="l">
              <a:lnSpc>
                <a:spcPct val="100000"/>
              </a:lnSpc>
              <a:spcBef>
                <a:spcPts val="0"/>
              </a:spcBef>
              <a:buNone/>
              <a:defRPr sz="800"/>
            </a:lvl5pPr>
          </a:lstStyle>
          <a:p>
            <a:pPr lvl="0"/>
            <a:r>
              <a:rPr lang="en-US" dirty="0"/>
              <a:t>Source 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Date Placeholder 27">
            <a:extLst>
              <a:ext uri="{FF2B5EF4-FFF2-40B4-BE49-F238E27FC236}">
                <a16:creationId xmlns:a16="http://schemas.microsoft.com/office/drawing/2014/main" id="{7F1F3E09-4BC4-414E-808A-02FDEC0D7D33}"/>
              </a:ext>
            </a:extLst>
          </p:cNvPr>
          <p:cNvSpPr>
            <a:spLocks noGrp="1"/>
          </p:cNvSpPr>
          <p:nvPr>
            <p:ph type="dt" sz="half" idx="2"/>
          </p:nvPr>
        </p:nvSpPr>
        <p:spPr>
          <a:xfrm>
            <a:off x="192088" y="6461671"/>
            <a:ext cx="761512" cy="133790"/>
          </a:xfrm>
          <a:prstGeom prst="rect">
            <a:avLst/>
          </a:prstGeom>
        </p:spPr>
        <p:txBody>
          <a:bodyPr vert="horz" wrap="none" lIns="0" tIns="0" rIns="0" bIns="0" rtlCol="0" anchor="b" anchorCtr="0"/>
          <a:lstStyle>
            <a:lvl1pPr algn="r">
              <a:defRPr sz="800">
                <a:solidFill>
                  <a:schemeClr val="tx1"/>
                </a:solidFill>
              </a:defRPr>
            </a:lvl1pPr>
          </a:lstStyle>
          <a:p>
            <a:fld id="{65A2C633-4492-4FF8-8EB9-B91B00EB1E73}" type="datetime5">
              <a:rPr lang="en-US" smtClean="0"/>
              <a:t>25-Jan-22</a:t>
            </a:fld>
            <a:endParaRPr lang="en-US" dirty="0"/>
          </a:p>
        </p:txBody>
      </p:sp>
      <p:sp>
        <p:nvSpPr>
          <p:cNvPr id="10" name="Footer Placeholder 28">
            <a:extLst>
              <a:ext uri="{FF2B5EF4-FFF2-40B4-BE49-F238E27FC236}">
                <a16:creationId xmlns:a16="http://schemas.microsoft.com/office/drawing/2014/main" id="{25F95D71-4304-224C-B5ED-3DB066A7D85F}"/>
              </a:ext>
            </a:extLst>
          </p:cNvPr>
          <p:cNvSpPr>
            <a:spLocks noGrp="1"/>
          </p:cNvSpPr>
          <p:nvPr>
            <p:ph type="ftr" sz="quarter" idx="3"/>
          </p:nvPr>
        </p:nvSpPr>
        <p:spPr>
          <a:xfrm>
            <a:off x="1076400" y="6461671"/>
            <a:ext cx="8162717" cy="133790"/>
          </a:xfrm>
          <a:prstGeom prst="rect">
            <a:avLst/>
          </a:prstGeom>
        </p:spPr>
        <p:txBody>
          <a:bodyPr vert="horz" lIns="0" tIns="0" rIns="0" bIns="0" rtlCol="0" anchor="b" anchorCtr="0"/>
          <a:lstStyle>
            <a:lvl1pPr marL="144000" indent="-144000" algn="l">
              <a:buClr>
                <a:schemeClr val="tx2"/>
              </a:buClr>
              <a:buFont typeface="Wingdings" panose="05000000000000000000" pitchFamily="2" charset="2"/>
              <a:buChar char="§"/>
              <a:defRPr sz="800">
                <a:solidFill>
                  <a:schemeClr val="tx1"/>
                </a:solidFill>
              </a:defRPr>
            </a:lvl1pPr>
          </a:lstStyle>
          <a:p>
            <a:r>
              <a:rPr lang="en-US" dirty="0"/>
              <a:t>Title of presentation (Insert / Header &amp; Footer / Apply to All)</a:t>
            </a:r>
          </a:p>
        </p:txBody>
      </p:sp>
      <p:sp>
        <p:nvSpPr>
          <p:cNvPr id="11" name="Slide Number Placeholder 29">
            <a:extLst>
              <a:ext uri="{FF2B5EF4-FFF2-40B4-BE49-F238E27FC236}">
                <a16:creationId xmlns:a16="http://schemas.microsoft.com/office/drawing/2014/main" id="{094B46C7-48BB-D44D-90F4-38BCCE0D2253}"/>
              </a:ext>
            </a:extLst>
          </p:cNvPr>
          <p:cNvSpPr>
            <a:spLocks noGrp="1"/>
          </p:cNvSpPr>
          <p:nvPr>
            <p:ph type="sldNum" sz="quarter" idx="4"/>
          </p:nvPr>
        </p:nvSpPr>
        <p:spPr>
          <a:xfrm>
            <a:off x="11186669" y="6461671"/>
            <a:ext cx="648000" cy="133790"/>
          </a:xfrm>
          <a:prstGeom prst="rect">
            <a:avLst/>
          </a:prstGeom>
        </p:spPr>
        <p:txBody>
          <a:bodyPr vert="horz" lIns="0" tIns="0" rIns="0" bIns="0" rtlCol="0" anchor="b" anchorCtr="0"/>
          <a:lstStyle>
            <a:lvl1pPr algn="r">
              <a:defRPr sz="800">
                <a:solidFill>
                  <a:schemeClr val="tx1"/>
                </a:solidFill>
              </a:defRPr>
            </a:lvl1pPr>
          </a:lstStyle>
          <a:p>
            <a:fld id="{5F3E29E4-0979-4FCA-B4C5-5FC6044C982A}" type="slidenum">
              <a:rPr lang="en-US" smtClean="0"/>
              <a:pPr/>
              <a:t>‹#›</a:t>
            </a:fld>
            <a:endParaRPr lang="en-US" dirty="0"/>
          </a:p>
        </p:txBody>
      </p:sp>
    </p:spTree>
    <p:extLst>
      <p:ext uri="{BB962C8B-B14F-4D97-AF65-F5344CB8AC3E}">
        <p14:creationId xmlns:p14="http://schemas.microsoft.com/office/powerpoint/2010/main" val="1729462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75061" y="288922"/>
            <a:ext cx="7910158" cy="648000"/>
          </a:xfrm>
          <a:prstGeom prst="rect">
            <a:avLst/>
          </a:prstGeom>
        </p:spPr>
        <p:txBody>
          <a:bodyPr/>
          <a:lstStyle>
            <a:lvl1pPr>
              <a:defRPr/>
            </a:lvl1pPr>
          </a:lstStyle>
          <a:p>
            <a:r>
              <a:rPr lang="en-US" dirty="0"/>
              <a:t>Click to add slide title</a:t>
            </a:r>
          </a:p>
        </p:txBody>
      </p:sp>
      <p:sp>
        <p:nvSpPr>
          <p:cNvPr id="7" name="Subtitle 2"/>
          <p:cNvSpPr>
            <a:spLocks noGrp="1"/>
          </p:cNvSpPr>
          <p:nvPr>
            <p:ph type="subTitle" idx="13" hasCustomPrompt="1"/>
          </p:nvPr>
        </p:nvSpPr>
        <p:spPr>
          <a:xfrm>
            <a:off x="1075061" y="964671"/>
            <a:ext cx="7910158" cy="490042"/>
          </a:xfrm>
          <a:prstGeom prst="rect">
            <a:avLst/>
          </a:prstGeom>
        </p:spPr>
        <p:txBody>
          <a:bodyPr wrap="none"/>
          <a:lstStyle>
            <a:lvl1pPr marL="0" indent="0" algn="l">
              <a:spcBef>
                <a:spcPts val="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3" name="Content Placeholder 2"/>
          <p:cNvSpPr>
            <a:spLocks noGrp="1"/>
          </p:cNvSpPr>
          <p:nvPr>
            <p:ph idx="1" hasCustomPrompt="1"/>
          </p:nvPr>
        </p:nvSpPr>
        <p:spPr>
          <a:xfrm>
            <a:off x="1075062" y="1629618"/>
            <a:ext cx="5220000" cy="4139357"/>
          </a:xfrm>
          <a:prstGeom prst="rect">
            <a:avLst/>
          </a:prstGeom>
        </p:spPr>
        <p:txBody>
          <a:bodyPr/>
          <a:lstStyle>
            <a:lvl1pPr>
              <a:defRPr/>
            </a:lvl1pPr>
          </a:lstStyle>
          <a:p>
            <a:pPr lvl="0"/>
            <a:r>
              <a:rPr lang="en-US" dirty="0"/>
              <a:t>Click to add text or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icture Placeholder 4"/>
          <p:cNvSpPr>
            <a:spLocks noGrp="1"/>
          </p:cNvSpPr>
          <p:nvPr>
            <p:ph type="pic" sz="quarter" idx="17" hasCustomPrompt="1"/>
          </p:nvPr>
        </p:nvSpPr>
        <p:spPr>
          <a:xfrm>
            <a:off x="6600525" y="1637783"/>
            <a:ext cx="5220000" cy="4599506"/>
          </a:xfrm>
          <a:prstGeom prst="rect">
            <a:avLst/>
          </a:prstGeom>
          <a:solidFill>
            <a:srgbClr val="D9DADB"/>
          </a:solidFill>
        </p:spPr>
        <p:txBody>
          <a:bodyPr/>
          <a:lstStyle>
            <a:lvl1pPr marL="0" indent="0">
              <a:buNone/>
              <a:defRPr/>
            </a:lvl1pPr>
          </a:lstStyle>
          <a:p>
            <a:r>
              <a:rPr lang="en-US" dirty="0"/>
              <a:t>Insert picture</a:t>
            </a:r>
          </a:p>
        </p:txBody>
      </p:sp>
      <p:sp>
        <p:nvSpPr>
          <p:cNvPr id="10" name="Text Placeholder 4"/>
          <p:cNvSpPr>
            <a:spLocks noGrp="1"/>
          </p:cNvSpPr>
          <p:nvPr>
            <p:ph type="body" sz="quarter" idx="18" hasCustomPrompt="1"/>
          </p:nvPr>
        </p:nvSpPr>
        <p:spPr>
          <a:xfrm>
            <a:off x="1075063" y="6307665"/>
            <a:ext cx="8162717" cy="133200"/>
          </a:xfrm>
          <a:prstGeom prst="rect">
            <a:avLst/>
          </a:prstGeom>
        </p:spPr>
        <p:txBody>
          <a:bodyPr lIns="0" tIns="0" rIns="0" bIns="0" anchor="b" anchorCtr="0"/>
          <a:lstStyle>
            <a:lvl1pPr marL="0" indent="0" algn="l">
              <a:lnSpc>
                <a:spcPct val="100000"/>
              </a:lnSpc>
              <a:spcBef>
                <a:spcPts val="0"/>
              </a:spcBef>
              <a:buNone/>
              <a:defRPr sz="800" baseline="0"/>
            </a:lvl1pPr>
            <a:lvl2pPr marL="0" indent="0" algn="l">
              <a:lnSpc>
                <a:spcPct val="100000"/>
              </a:lnSpc>
              <a:spcBef>
                <a:spcPts val="0"/>
              </a:spcBef>
              <a:buNone/>
              <a:defRPr sz="800"/>
            </a:lvl2pPr>
            <a:lvl3pPr marL="0" indent="0" algn="l">
              <a:lnSpc>
                <a:spcPct val="100000"/>
              </a:lnSpc>
              <a:spcBef>
                <a:spcPts val="0"/>
              </a:spcBef>
              <a:buNone/>
              <a:defRPr sz="800"/>
            </a:lvl3pPr>
            <a:lvl4pPr marL="0" algn="l">
              <a:lnSpc>
                <a:spcPct val="100000"/>
              </a:lnSpc>
              <a:spcBef>
                <a:spcPts val="0"/>
              </a:spcBef>
              <a:buNone/>
              <a:defRPr sz="800"/>
            </a:lvl4pPr>
            <a:lvl5pPr marL="0" indent="0" algn="l">
              <a:lnSpc>
                <a:spcPct val="100000"/>
              </a:lnSpc>
              <a:spcBef>
                <a:spcPts val="0"/>
              </a:spcBef>
              <a:buNone/>
              <a:defRPr sz="800"/>
            </a:lvl5pPr>
          </a:lstStyle>
          <a:p>
            <a:pPr lvl="0"/>
            <a:r>
              <a:rPr lang="en-US" dirty="0"/>
              <a:t>Source 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Date Placeholder 27">
            <a:extLst>
              <a:ext uri="{FF2B5EF4-FFF2-40B4-BE49-F238E27FC236}">
                <a16:creationId xmlns:a16="http://schemas.microsoft.com/office/drawing/2014/main" id="{7EFE4144-FD44-7943-8D91-8DFCFE29CECC}"/>
              </a:ext>
            </a:extLst>
          </p:cNvPr>
          <p:cNvSpPr>
            <a:spLocks noGrp="1"/>
          </p:cNvSpPr>
          <p:nvPr>
            <p:ph type="dt" sz="half" idx="2"/>
          </p:nvPr>
        </p:nvSpPr>
        <p:spPr>
          <a:xfrm>
            <a:off x="192088" y="6461671"/>
            <a:ext cx="761512" cy="133790"/>
          </a:xfrm>
          <a:prstGeom prst="rect">
            <a:avLst/>
          </a:prstGeom>
        </p:spPr>
        <p:txBody>
          <a:bodyPr vert="horz" wrap="none" lIns="0" tIns="0" rIns="0" bIns="0" rtlCol="0" anchor="b" anchorCtr="0"/>
          <a:lstStyle>
            <a:lvl1pPr algn="r">
              <a:defRPr sz="800">
                <a:solidFill>
                  <a:schemeClr val="tx1"/>
                </a:solidFill>
              </a:defRPr>
            </a:lvl1pPr>
          </a:lstStyle>
          <a:p>
            <a:fld id="{67F7D6DC-3551-4C1D-8B46-E5316FCE12C9}" type="datetime5">
              <a:rPr lang="en-US" smtClean="0"/>
              <a:t>25-Jan-22</a:t>
            </a:fld>
            <a:endParaRPr lang="en-US" dirty="0"/>
          </a:p>
        </p:txBody>
      </p:sp>
      <p:sp>
        <p:nvSpPr>
          <p:cNvPr id="12" name="Footer Placeholder 28">
            <a:extLst>
              <a:ext uri="{FF2B5EF4-FFF2-40B4-BE49-F238E27FC236}">
                <a16:creationId xmlns:a16="http://schemas.microsoft.com/office/drawing/2014/main" id="{2434BBDB-1040-FA4E-8D29-5640434EDF6C}"/>
              </a:ext>
            </a:extLst>
          </p:cNvPr>
          <p:cNvSpPr>
            <a:spLocks noGrp="1"/>
          </p:cNvSpPr>
          <p:nvPr>
            <p:ph type="ftr" sz="quarter" idx="3"/>
          </p:nvPr>
        </p:nvSpPr>
        <p:spPr>
          <a:xfrm>
            <a:off x="1076400" y="6461671"/>
            <a:ext cx="8162717" cy="133790"/>
          </a:xfrm>
          <a:prstGeom prst="rect">
            <a:avLst/>
          </a:prstGeom>
        </p:spPr>
        <p:txBody>
          <a:bodyPr vert="horz" lIns="0" tIns="0" rIns="0" bIns="0" rtlCol="0" anchor="b" anchorCtr="0"/>
          <a:lstStyle>
            <a:lvl1pPr marL="144000" indent="-144000" algn="l">
              <a:buClr>
                <a:schemeClr val="tx2"/>
              </a:buClr>
              <a:buFont typeface="Wingdings" panose="05000000000000000000" pitchFamily="2" charset="2"/>
              <a:buChar char="§"/>
              <a:defRPr sz="800">
                <a:solidFill>
                  <a:schemeClr val="tx1"/>
                </a:solidFill>
              </a:defRPr>
            </a:lvl1pPr>
          </a:lstStyle>
          <a:p>
            <a:r>
              <a:rPr lang="en-US" dirty="0"/>
              <a:t>Title of presentation (Insert / Header &amp; Footer / Apply to All)</a:t>
            </a:r>
          </a:p>
        </p:txBody>
      </p:sp>
      <p:sp>
        <p:nvSpPr>
          <p:cNvPr id="13" name="Slide Number Placeholder 29">
            <a:extLst>
              <a:ext uri="{FF2B5EF4-FFF2-40B4-BE49-F238E27FC236}">
                <a16:creationId xmlns:a16="http://schemas.microsoft.com/office/drawing/2014/main" id="{AC83B7B7-A9AB-784D-A2AC-4672328084D9}"/>
              </a:ext>
            </a:extLst>
          </p:cNvPr>
          <p:cNvSpPr>
            <a:spLocks noGrp="1"/>
          </p:cNvSpPr>
          <p:nvPr>
            <p:ph type="sldNum" sz="quarter" idx="4"/>
          </p:nvPr>
        </p:nvSpPr>
        <p:spPr>
          <a:xfrm>
            <a:off x="11186669" y="6461671"/>
            <a:ext cx="648000" cy="133790"/>
          </a:xfrm>
          <a:prstGeom prst="rect">
            <a:avLst/>
          </a:prstGeom>
        </p:spPr>
        <p:txBody>
          <a:bodyPr vert="horz" lIns="0" tIns="0" rIns="0" bIns="0" rtlCol="0" anchor="b" anchorCtr="0"/>
          <a:lstStyle>
            <a:lvl1pPr algn="r">
              <a:defRPr sz="800">
                <a:solidFill>
                  <a:schemeClr val="tx1"/>
                </a:solidFill>
              </a:defRPr>
            </a:lvl1pPr>
          </a:lstStyle>
          <a:p>
            <a:fld id="{5F3E29E4-0979-4FCA-B4C5-5FC6044C982A}" type="slidenum">
              <a:rPr lang="en-US" smtClean="0"/>
              <a:pPr/>
              <a:t>‹#›</a:t>
            </a:fld>
            <a:endParaRPr lang="en-US" dirty="0"/>
          </a:p>
        </p:txBody>
      </p:sp>
    </p:spTree>
    <p:extLst>
      <p:ext uri="{BB962C8B-B14F-4D97-AF65-F5344CB8AC3E}">
        <p14:creationId xmlns:p14="http://schemas.microsoft.com/office/powerpoint/2010/main" val="4169894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with full picture">
    <p:spTree>
      <p:nvGrpSpPr>
        <p:cNvPr id="1" name=""/>
        <p:cNvGrpSpPr/>
        <p:nvPr/>
      </p:nvGrpSpPr>
      <p:grpSpPr>
        <a:xfrm>
          <a:off x="0" y="0"/>
          <a:ext cx="0" cy="0"/>
          <a:chOff x="0" y="0"/>
          <a:chExt cx="0" cy="0"/>
        </a:xfrm>
      </p:grpSpPr>
      <p:sp>
        <p:nvSpPr>
          <p:cNvPr id="12" name="Picture Placeholder 11"/>
          <p:cNvSpPr>
            <a:spLocks noGrp="1"/>
          </p:cNvSpPr>
          <p:nvPr>
            <p:ph type="pic" sz="quarter" idx="17" hasCustomPrompt="1"/>
          </p:nvPr>
        </p:nvSpPr>
        <p:spPr>
          <a:xfrm>
            <a:off x="0" y="0"/>
            <a:ext cx="12193200" cy="6858000"/>
          </a:xfrm>
          <a:prstGeom prst="rect">
            <a:avLst/>
          </a:prstGeom>
          <a:solidFill>
            <a:srgbClr val="D9DADB"/>
          </a:solidFill>
        </p:spPr>
        <p:txBody>
          <a:bodyPr wrap="square">
            <a:noAutofit/>
          </a:bodyPr>
          <a:lstStyle>
            <a:lvl1pPr marL="0" indent="0">
              <a:buNone/>
              <a:defRPr/>
            </a:lvl1pPr>
          </a:lstStyle>
          <a:p>
            <a:r>
              <a:rPr lang="en-US" dirty="0"/>
              <a:t>Insert picture</a:t>
            </a:r>
          </a:p>
        </p:txBody>
      </p:sp>
      <p:sp>
        <p:nvSpPr>
          <p:cNvPr id="9" name="copyright"/>
          <p:cNvSpPr txBox="1"/>
          <p:nvPr/>
        </p:nvSpPr>
        <p:spPr>
          <a:xfrm>
            <a:off x="10672209" y="6237288"/>
            <a:ext cx="500617" cy="358173"/>
          </a:xfrm>
          <a:prstGeom prst="rect">
            <a:avLst/>
          </a:prstGeom>
          <a:noFill/>
        </p:spPr>
        <p:txBody>
          <a:bodyPr wrap="none" lIns="0" tIns="0" rIns="0" bIns="0" rtlCol="0" anchor="b" anchorCtr="0">
            <a:noAutofit/>
          </a:bodyPr>
          <a:lstStyle/>
          <a:p>
            <a:pPr marL="0" indent="0" algn="r">
              <a:lnSpc>
                <a:spcPct val="125000"/>
              </a:lnSpc>
              <a:buClr>
                <a:schemeClr val="tx2"/>
              </a:buClr>
              <a:buFont typeface="Wingdings" panose="05000000000000000000" pitchFamily="2" charset="2"/>
              <a:buNone/>
            </a:pPr>
            <a:r>
              <a:rPr lang="en-US" sz="800" dirty="0">
                <a:solidFill>
                  <a:schemeClr val="bg1"/>
                </a:solidFill>
              </a:rPr>
              <a:t>© GfK</a:t>
            </a:r>
          </a:p>
        </p:txBody>
      </p:sp>
      <p:sp>
        <p:nvSpPr>
          <p:cNvPr id="2" name="Title 1"/>
          <p:cNvSpPr>
            <a:spLocks noGrp="1"/>
          </p:cNvSpPr>
          <p:nvPr>
            <p:ph type="title" hasCustomPrompt="1"/>
          </p:nvPr>
        </p:nvSpPr>
        <p:spPr>
          <a:xfrm>
            <a:off x="6543675" y="1519552"/>
            <a:ext cx="4629150" cy="4249423"/>
          </a:xfrm>
          <a:prstGeom prst="rect">
            <a:avLst/>
          </a:prstGeom>
        </p:spPr>
        <p:txBody>
          <a:bodyPr/>
          <a:lstStyle>
            <a:lvl1pPr>
              <a:defRPr>
                <a:solidFill>
                  <a:schemeClr val="bg1"/>
                </a:solidFill>
              </a:defRPr>
            </a:lvl1pPr>
          </a:lstStyle>
          <a:p>
            <a:r>
              <a:rPr lang="en-US" dirty="0"/>
              <a:t>Click to add text</a:t>
            </a:r>
          </a:p>
        </p:txBody>
      </p:sp>
      <p:sp>
        <p:nvSpPr>
          <p:cNvPr id="8" name="Text Placeholder 4"/>
          <p:cNvSpPr>
            <a:spLocks noGrp="1"/>
          </p:cNvSpPr>
          <p:nvPr>
            <p:ph type="body" sz="quarter" idx="18" hasCustomPrompt="1"/>
          </p:nvPr>
        </p:nvSpPr>
        <p:spPr>
          <a:xfrm>
            <a:off x="1075063" y="6307665"/>
            <a:ext cx="8162717" cy="133200"/>
          </a:xfrm>
          <a:prstGeom prst="rect">
            <a:avLst/>
          </a:prstGeom>
        </p:spPr>
        <p:txBody>
          <a:bodyPr lIns="0" tIns="0" rIns="0" bIns="0" anchor="b" anchorCtr="0"/>
          <a:lstStyle>
            <a:lvl1pPr marL="0" indent="0" algn="l">
              <a:lnSpc>
                <a:spcPct val="100000"/>
              </a:lnSpc>
              <a:spcBef>
                <a:spcPts val="0"/>
              </a:spcBef>
              <a:buNone/>
              <a:defRPr sz="800" baseline="0">
                <a:solidFill>
                  <a:schemeClr val="bg1"/>
                </a:solidFill>
              </a:defRPr>
            </a:lvl1pPr>
            <a:lvl2pPr marL="0" indent="0" algn="l">
              <a:lnSpc>
                <a:spcPct val="100000"/>
              </a:lnSpc>
              <a:spcBef>
                <a:spcPts val="0"/>
              </a:spcBef>
              <a:buNone/>
              <a:defRPr sz="800">
                <a:solidFill>
                  <a:schemeClr val="bg1"/>
                </a:solidFill>
              </a:defRPr>
            </a:lvl2pPr>
            <a:lvl3pPr marL="0" indent="0" algn="l">
              <a:lnSpc>
                <a:spcPct val="100000"/>
              </a:lnSpc>
              <a:spcBef>
                <a:spcPts val="0"/>
              </a:spcBef>
              <a:buNone/>
              <a:defRPr sz="800">
                <a:solidFill>
                  <a:schemeClr val="bg1"/>
                </a:solidFill>
              </a:defRPr>
            </a:lvl3pPr>
            <a:lvl4pPr marL="0" algn="l">
              <a:lnSpc>
                <a:spcPct val="100000"/>
              </a:lnSpc>
              <a:spcBef>
                <a:spcPts val="0"/>
              </a:spcBef>
              <a:buNone/>
              <a:defRPr sz="800">
                <a:solidFill>
                  <a:schemeClr val="bg1"/>
                </a:solidFill>
              </a:defRPr>
            </a:lvl4pPr>
            <a:lvl5pPr marL="0" indent="0" algn="l">
              <a:lnSpc>
                <a:spcPct val="100000"/>
              </a:lnSpc>
              <a:spcBef>
                <a:spcPts val="0"/>
              </a:spcBef>
              <a:buNone/>
              <a:defRPr sz="800">
                <a:solidFill>
                  <a:schemeClr val="bg1"/>
                </a:solidFill>
              </a:defRPr>
            </a:lvl5pPr>
          </a:lstStyle>
          <a:p>
            <a:pPr lvl="0"/>
            <a:r>
              <a:rPr lang="en-US" dirty="0"/>
              <a:t>Source 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27">
            <a:extLst>
              <a:ext uri="{FF2B5EF4-FFF2-40B4-BE49-F238E27FC236}">
                <a16:creationId xmlns:a16="http://schemas.microsoft.com/office/drawing/2014/main" id="{54277F85-D329-3A43-8599-23EE8855C285}"/>
              </a:ext>
            </a:extLst>
          </p:cNvPr>
          <p:cNvSpPr>
            <a:spLocks noGrp="1"/>
          </p:cNvSpPr>
          <p:nvPr>
            <p:ph type="dt" sz="half" idx="2"/>
          </p:nvPr>
        </p:nvSpPr>
        <p:spPr>
          <a:xfrm>
            <a:off x="192088" y="6461671"/>
            <a:ext cx="761512" cy="133790"/>
          </a:xfrm>
          <a:prstGeom prst="rect">
            <a:avLst/>
          </a:prstGeom>
        </p:spPr>
        <p:txBody>
          <a:bodyPr vert="horz" wrap="none" lIns="0" tIns="0" rIns="0" bIns="0" rtlCol="0" anchor="b" anchorCtr="0"/>
          <a:lstStyle>
            <a:lvl1pPr algn="r">
              <a:defRPr sz="800">
                <a:solidFill>
                  <a:schemeClr val="bg1"/>
                </a:solidFill>
              </a:defRPr>
            </a:lvl1pPr>
          </a:lstStyle>
          <a:p>
            <a:fld id="{BCA2457E-8A7B-4214-844F-6B8DA37106BD}" type="datetime5">
              <a:rPr lang="en-US" smtClean="0"/>
              <a:t>25-Jan-22</a:t>
            </a:fld>
            <a:endParaRPr lang="en-US" dirty="0"/>
          </a:p>
        </p:txBody>
      </p:sp>
      <p:sp>
        <p:nvSpPr>
          <p:cNvPr id="11" name="Footer Placeholder 28">
            <a:extLst>
              <a:ext uri="{FF2B5EF4-FFF2-40B4-BE49-F238E27FC236}">
                <a16:creationId xmlns:a16="http://schemas.microsoft.com/office/drawing/2014/main" id="{6484FA0F-828D-F54E-9DA7-E8F3D4E5A487}"/>
              </a:ext>
            </a:extLst>
          </p:cNvPr>
          <p:cNvSpPr>
            <a:spLocks noGrp="1"/>
          </p:cNvSpPr>
          <p:nvPr>
            <p:ph type="ftr" sz="quarter" idx="3"/>
          </p:nvPr>
        </p:nvSpPr>
        <p:spPr>
          <a:xfrm>
            <a:off x="1076400" y="6461671"/>
            <a:ext cx="8162717" cy="133790"/>
          </a:xfrm>
          <a:prstGeom prst="rect">
            <a:avLst/>
          </a:prstGeom>
        </p:spPr>
        <p:txBody>
          <a:bodyPr vert="horz" lIns="0" tIns="0" rIns="0" bIns="0" rtlCol="0" anchor="b" anchorCtr="0"/>
          <a:lstStyle>
            <a:lvl1pPr marL="144000" indent="-144000" algn="l">
              <a:buClr>
                <a:schemeClr val="tx2"/>
              </a:buClr>
              <a:buFont typeface="Wingdings" panose="05000000000000000000" pitchFamily="2" charset="2"/>
              <a:buChar char="§"/>
              <a:defRPr sz="800">
                <a:solidFill>
                  <a:schemeClr val="bg1"/>
                </a:solidFill>
              </a:defRPr>
            </a:lvl1pPr>
          </a:lstStyle>
          <a:p>
            <a:r>
              <a:rPr lang="en-US" dirty="0"/>
              <a:t>Title of presentation (Insert / Header &amp; Footer / Apply to All)</a:t>
            </a:r>
          </a:p>
        </p:txBody>
      </p:sp>
      <p:sp>
        <p:nvSpPr>
          <p:cNvPr id="13" name="Slide Number Placeholder 29">
            <a:extLst>
              <a:ext uri="{FF2B5EF4-FFF2-40B4-BE49-F238E27FC236}">
                <a16:creationId xmlns:a16="http://schemas.microsoft.com/office/drawing/2014/main" id="{E664F9F0-4617-7041-96A0-FA96885F413B}"/>
              </a:ext>
            </a:extLst>
          </p:cNvPr>
          <p:cNvSpPr>
            <a:spLocks noGrp="1"/>
          </p:cNvSpPr>
          <p:nvPr>
            <p:ph type="sldNum" sz="quarter" idx="4"/>
          </p:nvPr>
        </p:nvSpPr>
        <p:spPr>
          <a:xfrm>
            <a:off x="11186669" y="6461671"/>
            <a:ext cx="648000" cy="133790"/>
          </a:xfrm>
          <a:prstGeom prst="rect">
            <a:avLst/>
          </a:prstGeom>
        </p:spPr>
        <p:txBody>
          <a:bodyPr vert="horz" lIns="0" tIns="0" rIns="0" bIns="0" rtlCol="0" anchor="b" anchorCtr="0"/>
          <a:lstStyle>
            <a:lvl1pPr algn="r">
              <a:defRPr sz="800">
                <a:solidFill>
                  <a:schemeClr val="bg1"/>
                </a:solidFill>
              </a:defRPr>
            </a:lvl1pPr>
          </a:lstStyle>
          <a:p>
            <a:fld id="{5F3E29E4-0979-4FCA-B4C5-5FC6044C982A}" type="slidenum">
              <a:rPr lang="en-US" smtClean="0"/>
              <a:pPr/>
              <a:t>‹#›</a:t>
            </a:fld>
            <a:endParaRPr lang="en-US" dirty="0"/>
          </a:p>
        </p:txBody>
      </p:sp>
    </p:spTree>
    <p:extLst>
      <p:ext uri="{BB962C8B-B14F-4D97-AF65-F5344CB8AC3E}">
        <p14:creationId xmlns:p14="http://schemas.microsoft.com/office/powerpoint/2010/main" val="1911733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oleObject" Target="../embeddings/oleObject1.bin"/><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2.xml"/><Relationship Id="rId30"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3" name="Objekt 2" hidden="1">
            <a:extLst>
              <a:ext uri="{FF2B5EF4-FFF2-40B4-BE49-F238E27FC236}">
                <a16:creationId xmlns:a16="http://schemas.microsoft.com/office/drawing/2014/main" id="{0E80E002-7F25-4CFB-9ED1-272AC5AA11F1}"/>
              </a:ext>
            </a:extLst>
          </p:cNvPr>
          <p:cNvGraphicFramePr>
            <a:graphicFrameLocks noChangeAspect="1"/>
          </p:cNvGraphicFramePr>
          <p:nvPr userDrawn="1">
            <p:custDataLst>
              <p:tags r:id="rId27"/>
            </p:custDataLst>
            <p:extLst>
              <p:ext uri="{D42A27DB-BD31-4B8C-83A1-F6EECF244321}">
                <p14:modId xmlns:p14="http://schemas.microsoft.com/office/powerpoint/2010/main" val="103138945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28" imgW="306" imgH="306" progId="TCLayout.ActiveDocument.1">
                  <p:embed/>
                </p:oleObj>
              </mc:Choice>
              <mc:Fallback>
                <p:oleObj name="think-cell Folie" r:id="rId28" imgW="306" imgH="306" progId="TCLayout.ActiveDocument.1">
                  <p:embed/>
                  <p:pic>
                    <p:nvPicPr>
                      <p:cNvPr id="3" name="Objekt 2" hidden="1">
                        <a:extLst>
                          <a:ext uri="{FF2B5EF4-FFF2-40B4-BE49-F238E27FC236}">
                            <a16:creationId xmlns:a16="http://schemas.microsoft.com/office/drawing/2014/main" id="{0E80E002-7F25-4CFB-9ED1-272AC5AA11F1}"/>
                          </a:ext>
                        </a:extLst>
                      </p:cNvPr>
                      <p:cNvPicPr/>
                      <p:nvPr/>
                    </p:nvPicPr>
                    <p:blipFill>
                      <a:blip r:embed="rId29"/>
                      <a:stretch>
                        <a:fillRect/>
                      </a:stretch>
                    </p:blipFill>
                    <p:spPr>
                      <a:xfrm>
                        <a:off x="1588" y="1588"/>
                        <a:ext cx="1588" cy="1588"/>
                      </a:xfrm>
                      <a:prstGeom prst="rect">
                        <a:avLst/>
                      </a:prstGeom>
                    </p:spPr>
                  </p:pic>
                </p:oleObj>
              </mc:Fallback>
            </mc:AlternateContent>
          </a:graphicData>
        </a:graphic>
      </p:graphicFrame>
      <p:sp>
        <p:nvSpPr>
          <p:cNvPr id="42" name="shp1">
            <a:extLst>
              <a:ext uri="{FF2B5EF4-FFF2-40B4-BE49-F238E27FC236}">
                <a16:creationId xmlns:a16="http://schemas.microsoft.com/office/drawing/2014/main" id="{AC792C3F-4235-0B4A-897A-B0948ACAF108}"/>
              </a:ext>
            </a:extLst>
          </p:cNvPr>
          <p:cNvSpPr/>
          <p:nvPr userDrawn="1"/>
        </p:nvSpPr>
        <p:spPr>
          <a:xfrm>
            <a:off x="192088" y="1"/>
            <a:ext cx="215900" cy="14493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e-DE" sz="1351"/>
          </a:p>
        </p:txBody>
      </p:sp>
      <p:sp>
        <p:nvSpPr>
          <p:cNvPr id="44" name="copyright">
            <a:extLst>
              <a:ext uri="{FF2B5EF4-FFF2-40B4-BE49-F238E27FC236}">
                <a16:creationId xmlns:a16="http://schemas.microsoft.com/office/drawing/2014/main" id="{B95F1AF8-9A7D-2D40-AF44-05D7111CC51E}"/>
              </a:ext>
            </a:extLst>
          </p:cNvPr>
          <p:cNvSpPr txBox="1"/>
          <p:nvPr userDrawn="1"/>
        </p:nvSpPr>
        <p:spPr>
          <a:xfrm>
            <a:off x="10672209" y="6461671"/>
            <a:ext cx="500617" cy="133790"/>
          </a:xfrm>
          <a:prstGeom prst="rect">
            <a:avLst/>
          </a:prstGeom>
          <a:noFill/>
        </p:spPr>
        <p:txBody>
          <a:bodyPr wrap="none" lIns="0" tIns="0" rIns="0" bIns="0" rtlCol="0" anchor="b" anchorCtr="0">
            <a:noAutofit/>
          </a:bodyPr>
          <a:lstStyle/>
          <a:p>
            <a:pPr marL="0" indent="0" algn="r">
              <a:lnSpc>
                <a:spcPct val="125000"/>
              </a:lnSpc>
              <a:buClr>
                <a:schemeClr val="tx2"/>
              </a:buClr>
              <a:buFont typeface="Wingdings" panose="05000000000000000000" pitchFamily="2" charset="2"/>
              <a:buNone/>
            </a:pPr>
            <a:r>
              <a:rPr lang="en-US" sz="800" dirty="0"/>
              <a:t>© GfK</a:t>
            </a:r>
          </a:p>
        </p:txBody>
      </p:sp>
      <p:sp>
        <p:nvSpPr>
          <p:cNvPr id="45" name="Date Placeholder 27">
            <a:extLst>
              <a:ext uri="{FF2B5EF4-FFF2-40B4-BE49-F238E27FC236}">
                <a16:creationId xmlns:a16="http://schemas.microsoft.com/office/drawing/2014/main" id="{3AA4ADB9-8EF9-8848-9108-683F87BC144B}"/>
              </a:ext>
            </a:extLst>
          </p:cNvPr>
          <p:cNvSpPr>
            <a:spLocks noGrp="1"/>
          </p:cNvSpPr>
          <p:nvPr>
            <p:ph type="dt" sz="half" idx="2"/>
          </p:nvPr>
        </p:nvSpPr>
        <p:spPr>
          <a:xfrm>
            <a:off x="192088" y="6461671"/>
            <a:ext cx="761512" cy="133790"/>
          </a:xfrm>
          <a:prstGeom prst="rect">
            <a:avLst/>
          </a:prstGeom>
        </p:spPr>
        <p:txBody>
          <a:bodyPr vert="horz" wrap="none" lIns="0" tIns="0" rIns="0" bIns="0" rtlCol="0" anchor="b" anchorCtr="0"/>
          <a:lstStyle>
            <a:lvl1pPr algn="r">
              <a:defRPr sz="800">
                <a:solidFill>
                  <a:schemeClr val="tx1"/>
                </a:solidFill>
              </a:defRPr>
            </a:lvl1pPr>
          </a:lstStyle>
          <a:p>
            <a:fld id="{FFB5C43B-ADBD-4C3D-9547-F5811C293F86}" type="datetime5">
              <a:rPr lang="en-US" smtClean="0"/>
              <a:t>25-Jan-22</a:t>
            </a:fld>
            <a:endParaRPr lang="en-US" dirty="0"/>
          </a:p>
        </p:txBody>
      </p:sp>
      <p:sp>
        <p:nvSpPr>
          <p:cNvPr id="46" name="Footer Placeholder 28">
            <a:extLst>
              <a:ext uri="{FF2B5EF4-FFF2-40B4-BE49-F238E27FC236}">
                <a16:creationId xmlns:a16="http://schemas.microsoft.com/office/drawing/2014/main" id="{67C08A39-C8C0-5C4F-8F71-C844BD9FD5F7}"/>
              </a:ext>
            </a:extLst>
          </p:cNvPr>
          <p:cNvSpPr>
            <a:spLocks noGrp="1"/>
          </p:cNvSpPr>
          <p:nvPr>
            <p:ph type="ftr" sz="quarter" idx="3"/>
          </p:nvPr>
        </p:nvSpPr>
        <p:spPr>
          <a:xfrm>
            <a:off x="1076400" y="6461671"/>
            <a:ext cx="8162717" cy="133790"/>
          </a:xfrm>
          <a:prstGeom prst="rect">
            <a:avLst/>
          </a:prstGeom>
        </p:spPr>
        <p:txBody>
          <a:bodyPr vert="horz" lIns="0" tIns="0" rIns="0" bIns="0" rtlCol="0" anchor="b" anchorCtr="0"/>
          <a:lstStyle>
            <a:lvl1pPr marL="144000" indent="-144000" algn="l">
              <a:buClr>
                <a:schemeClr val="tx2"/>
              </a:buClr>
              <a:buFont typeface="Wingdings" panose="05000000000000000000" pitchFamily="2" charset="2"/>
              <a:buChar char="§"/>
              <a:defRPr sz="800">
                <a:solidFill>
                  <a:schemeClr val="tx1"/>
                </a:solidFill>
              </a:defRPr>
            </a:lvl1pPr>
          </a:lstStyle>
          <a:p>
            <a:r>
              <a:rPr lang="en-US" dirty="0"/>
              <a:t>Title of presentation (Insert / Header &amp; Footer / Apply to All)</a:t>
            </a:r>
          </a:p>
        </p:txBody>
      </p:sp>
      <p:sp>
        <p:nvSpPr>
          <p:cNvPr id="47" name="Slide Number Placeholder 29">
            <a:extLst>
              <a:ext uri="{FF2B5EF4-FFF2-40B4-BE49-F238E27FC236}">
                <a16:creationId xmlns:a16="http://schemas.microsoft.com/office/drawing/2014/main" id="{119D9B77-9D56-5844-AEC7-1825BF88D7F7}"/>
              </a:ext>
            </a:extLst>
          </p:cNvPr>
          <p:cNvSpPr>
            <a:spLocks noGrp="1"/>
          </p:cNvSpPr>
          <p:nvPr>
            <p:ph type="sldNum" sz="quarter" idx="4"/>
          </p:nvPr>
        </p:nvSpPr>
        <p:spPr>
          <a:xfrm>
            <a:off x="11186669" y="6461671"/>
            <a:ext cx="648000" cy="133790"/>
          </a:xfrm>
          <a:prstGeom prst="rect">
            <a:avLst/>
          </a:prstGeom>
        </p:spPr>
        <p:txBody>
          <a:bodyPr vert="horz" lIns="0" tIns="0" rIns="0" bIns="0" rtlCol="0" anchor="b" anchorCtr="0"/>
          <a:lstStyle>
            <a:lvl1pPr algn="r">
              <a:defRPr sz="800">
                <a:solidFill>
                  <a:schemeClr val="tx1"/>
                </a:solidFill>
              </a:defRPr>
            </a:lvl1pPr>
          </a:lstStyle>
          <a:p>
            <a:fld id="{5F3E29E4-0979-4FCA-B4C5-5FC6044C982A}" type="slidenum">
              <a:rPr lang="en-US" smtClean="0"/>
              <a:pPr/>
              <a:t>‹#›</a:t>
            </a:fld>
            <a:endParaRPr lang="en-US" dirty="0"/>
          </a:p>
        </p:txBody>
      </p:sp>
      <p:sp>
        <p:nvSpPr>
          <p:cNvPr id="48" name="Title Placeholder 1">
            <a:extLst>
              <a:ext uri="{FF2B5EF4-FFF2-40B4-BE49-F238E27FC236}">
                <a16:creationId xmlns:a16="http://schemas.microsoft.com/office/drawing/2014/main" id="{A14BC77E-A3CA-C648-81BE-615FA97935B2}"/>
              </a:ext>
            </a:extLst>
          </p:cNvPr>
          <p:cNvSpPr>
            <a:spLocks noGrp="1"/>
          </p:cNvSpPr>
          <p:nvPr>
            <p:ph type="title"/>
          </p:nvPr>
        </p:nvSpPr>
        <p:spPr>
          <a:xfrm>
            <a:off x="1075061" y="288922"/>
            <a:ext cx="7910158" cy="648000"/>
          </a:xfrm>
          <a:prstGeom prst="rect">
            <a:avLst/>
          </a:prstGeom>
        </p:spPr>
        <p:txBody>
          <a:bodyPr vert="horz" lIns="0" tIns="0" rIns="0" bIns="0" rtlCol="0" anchor="t">
            <a:noAutofit/>
          </a:bodyPr>
          <a:lstStyle/>
          <a:p>
            <a:r>
              <a:rPr lang="en-US"/>
              <a:t>Click to edit Master title style</a:t>
            </a:r>
            <a:endParaRPr lang="en-US" dirty="0"/>
          </a:p>
        </p:txBody>
      </p:sp>
      <p:sp>
        <p:nvSpPr>
          <p:cNvPr id="49" name="Text Placeholder 2">
            <a:extLst>
              <a:ext uri="{FF2B5EF4-FFF2-40B4-BE49-F238E27FC236}">
                <a16:creationId xmlns:a16="http://schemas.microsoft.com/office/drawing/2014/main" id="{7CB38B8D-13E9-EA42-A995-D2944436FF69}"/>
              </a:ext>
            </a:extLst>
          </p:cNvPr>
          <p:cNvSpPr>
            <a:spLocks noGrp="1"/>
          </p:cNvSpPr>
          <p:nvPr>
            <p:ph type="body" idx="1"/>
          </p:nvPr>
        </p:nvSpPr>
        <p:spPr>
          <a:xfrm>
            <a:off x="1075062" y="1629618"/>
            <a:ext cx="10097764" cy="4139357"/>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22" name="Grafik 21">
            <a:extLst>
              <a:ext uri="{FF2B5EF4-FFF2-40B4-BE49-F238E27FC236}">
                <a16:creationId xmlns:a16="http://schemas.microsoft.com/office/drawing/2014/main" id="{E709E365-016E-474C-B75F-505B94C48E94}"/>
              </a:ext>
            </a:extLst>
          </p:cNvPr>
          <p:cNvPicPr>
            <a:picLocks noChangeAspect="1"/>
          </p:cNvPicPr>
          <p:nvPr userDrawn="1"/>
        </p:nvPicPr>
        <p:blipFill>
          <a:blip r:embed="rId30"/>
          <a:stretch>
            <a:fillRect/>
          </a:stretch>
        </p:blipFill>
        <p:spPr>
          <a:xfrm>
            <a:off x="11170243" y="401441"/>
            <a:ext cx="648000" cy="648000"/>
          </a:xfrm>
          <a:prstGeom prst="rect">
            <a:avLst/>
          </a:prstGeom>
        </p:spPr>
      </p:pic>
    </p:spTree>
    <p:extLst>
      <p:ext uri="{BB962C8B-B14F-4D97-AF65-F5344CB8AC3E}">
        <p14:creationId xmlns:p14="http://schemas.microsoft.com/office/powerpoint/2010/main" val="3262029566"/>
      </p:ext>
    </p:extLst>
  </p:cSld>
  <p:clrMap bg1="lt1" tx1="dk1" bg2="lt2" tx2="dk2" accent1="accent1" accent2="accent2" accent3="accent3" accent4="accent4" accent5="accent5" accent6="accent6" hlink="hlink" folHlink="folHlink"/>
  <p:sldLayoutIdLst>
    <p:sldLayoutId id="2147483682" r:id="rId1"/>
    <p:sldLayoutId id="2147483669" r:id="rId2"/>
    <p:sldLayoutId id="2147483649" r:id="rId3"/>
    <p:sldLayoutId id="2147483666" r:id="rId4"/>
    <p:sldLayoutId id="2147483662" r:id="rId5"/>
    <p:sldLayoutId id="2147483668" r:id="rId6"/>
    <p:sldLayoutId id="2147483650" r:id="rId7"/>
    <p:sldLayoutId id="2147483660" r:id="rId8"/>
    <p:sldLayoutId id="2147483664" r:id="rId9"/>
    <p:sldLayoutId id="2147483661" r:id="rId10"/>
    <p:sldLayoutId id="2147483670" r:id="rId11"/>
    <p:sldLayoutId id="2147483671" r:id="rId12"/>
    <p:sldLayoutId id="2147483674" r:id="rId13"/>
    <p:sldLayoutId id="2147483675" r:id="rId14"/>
    <p:sldLayoutId id="2147483673" r:id="rId15"/>
    <p:sldLayoutId id="2147483677" r:id="rId16"/>
    <p:sldLayoutId id="2147483676" r:id="rId17"/>
    <p:sldLayoutId id="2147483683" r:id="rId18"/>
    <p:sldLayoutId id="2147483684" r:id="rId19"/>
    <p:sldLayoutId id="2147483681" r:id="rId20"/>
    <p:sldLayoutId id="2147483678" r:id="rId21"/>
    <p:sldLayoutId id="2147483679" r:id="rId22"/>
    <p:sldLayoutId id="2147483686" r:id="rId23"/>
    <p:sldLayoutId id="2147483687" r:id="rId24"/>
    <p:sldLayoutId id="2147483688" r:id="rId25"/>
  </p:sldLayoutIdLst>
  <p:hf hdr="0"/>
  <p:txStyles>
    <p:titleStyle>
      <a:lvl1pPr algn="l" defTabSz="914400" rtl="0" eaLnBrk="1" latinLnBrk="0" hangingPunct="1">
        <a:lnSpc>
          <a:spcPct val="100000"/>
        </a:lnSpc>
        <a:spcBef>
          <a:spcPct val="0"/>
        </a:spcBef>
        <a:buNone/>
        <a:defRPr sz="3600" kern="1200">
          <a:solidFill>
            <a:schemeClr val="tx1"/>
          </a:solidFill>
          <a:latin typeface="+mj-lt"/>
          <a:ea typeface="+mj-ea"/>
          <a:cs typeface="+mj-cs"/>
        </a:defRPr>
      </a:lvl1pPr>
    </p:titleStyle>
    <p:bodyStyle>
      <a:lvl1pPr marL="252000" indent="-252000" algn="l" defTabSz="914400" rtl="0" eaLnBrk="1" latinLnBrk="0" hangingPunct="1">
        <a:lnSpc>
          <a:spcPct val="100000"/>
        </a:lnSpc>
        <a:spcBef>
          <a:spcPts val="1000"/>
        </a:spcBef>
        <a:buClr>
          <a:schemeClr val="tx2"/>
        </a:buClr>
        <a:buFont typeface="Wingdings" panose="05000000000000000000" pitchFamily="2" charset="2"/>
        <a:buChar char="§"/>
        <a:defRPr sz="1800" kern="1200">
          <a:solidFill>
            <a:schemeClr val="tx1"/>
          </a:solidFill>
          <a:latin typeface="+mn-lt"/>
          <a:ea typeface="+mn-ea"/>
          <a:cs typeface="+mn-cs"/>
        </a:defRPr>
      </a:lvl1pPr>
      <a:lvl2pPr marL="648000" indent="-252000" algn="l" defTabSz="914400" rtl="0" eaLnBrk="1" latinLnBrk="0" hangingPunct="1">
        <a:lnSpc>
          <a:spcPct val="100000"/>
        </a:lnSpc>
        <a:spcBef>
          <a:spcPts val="600"/>
        </a:spcBef>
        <a:buClr>
          <a:schemeClr val="tx2"/>
        </a:buClr>
        <a:buFont typeface="Wingdings" panose="05000000000000000000" pitchFamily="2" charset="2"/>
        <a:buChar char="§"/>
        <a:defRPr sz="1800" kern="1200">
          <a:solidFill>
            <a:schemeClr val="tx1"/>
          </a:solidFill>
          <a:latin typeface="+mn-lt"/>
          <a:ea typeface="+mn-ea"/>
          <a:cs typeface="+mn-cs"/>
        </a:defRPr>
      </a:lvl2pPr>
      <a:lvl3pPr marL="1080000" indent="-252000" algn="l" defTabSz="914400" rtl="0" eaLnBrk="1" latinLnBrk="0" hangingPunct="1">
        <a:lnSpc>
          <a:spcPct val="100000"/>
        </a:lnSpc>
        <a:spcBef>
          <a:spcPts val="600"/>
        </a:spcBef>
        <a:buClr>
          <a:schemeClr val="tx2"/>
        </a:buClr>
        <a:buFont typeface="Wingdings" panose="05000000000000000000" pitchFamily="2" charset="2"/>
        <a:buChar char="§"/>
        <a:defRPr sz="1800" kern="1200">
          <a:solidFill>
            <a:schemeClr val="tx1"/>
          </a:solidFill>
          <a:latin typeface="+mn-lt"/>
          <a:ea typeface="+mn-ea"/>
          <a:cs typeface="+mn-cs"/>
        </a:defRPr>
      </a:lvl3pPr>
      <a:lvl4pPr marL="0" indent="0" algn="l" defTabSz="914400" rtl="0" eaLnBrk="1" latinLnBrk="0" hangingPunct="1">
        <a:lnSpc>
          <a:spcPct val="100000"/>
        </a:lnSpc>
        <a:spcBef>
          <a:spcPts val="600"/>
        </a:spcBef>
        <a:buClr>
          <a:schemeClr val="tx2"/>
        </a:buClr>
        <a:buFont typeface="Lato" panose="020F0502020204030203" pitchFamily="34" charset="0"/>
        <a:buChar char="​"/>
        <a:defRPr sz="1600" kern="1200">
          <a:solidFill>
            <a:schemeClr val="tx1"/>
          </a:solidFill>
          <a:latin typeface="+mn-lt"/>
          <a:ea typeface="+mn-ea"/>
          <a:cs typeface="+mn-cs"/>
        </a:defRPr>
      </a:lvl4pPr>
      <a:lvl5pPr marL="252000" indent="-252000" algn="l" defTabSz="914400" rtl="0" eaLnBrk="1" latinLnBrk="0" hangingPunct="1">
        <a:lnSpc>
          <a:spcPct val="100000"/>
        </a:lnSpc>
        <a:spcBef>
          <a:spcPts val="600"/>
        </a:spcBef>
        <a:buClr>
          <a:schemeClr val="tx2"/>
        </a:buClr>
        <a:buFont typeface="Wingdings" panose="05000000000000000000" pitchFamily="2" charset="2"/>
        <a:buChar char="§"/>
        <a:defRPr sz="1600" kern="1200">
          <a:solidFill>
            <a:schemeClr val="tx1"/>
          </a:solidFill>
          <a:latin typeface="+mn-lt"/>
          <a:ea typeface="+mn-ea"/>
          <a:cs typeface="+mn-cs"/>
        </a:defRPr>
      </a:lvl5pPr>
      <a:lvl6pPr marL="648000" indent="-252000" algn="l" defTabSz="914400" rtl="0" eaLnBrk="1" latinLnBrk="0" hangingPunct="1">
        <a:lnSpc>
          <a:spcPct val="110000"/>
        </a:lnSpc>
        <a:spcBef>
          <a:spcPts val="600"/>
        </a:spcBef>
        <a:buClr>
          <a:schemeClr val="tx2"/>
        </a:buClr>
        <a:buFont typeface="Wingdings" panose="05000000000000000000" pitchFamily="2" charset="2"/>
        <a:buChar char="§"/>
        <a:defRPr sz="1600" kern="1200">
          <a:solidFill>
            <a:schemeClr val="tx1"/>
          </a:solidFill>
          <a:latin typeface="+mn-lt"/>
          <a:ea typeface="+mn-ea"/>
          <a:cs typeface="+mn-cs"/>
        </a:defRPr>
      </a:lvl6pPr>
      <a:lvl7pPr marL="1080000" indent="-252000" algn="l" defTabSz="914400" rtl="0" eaLnBrk="1" latinLnBrk="0" hangingPunct="1">
        <a:lnSpc>
          <a:spcPct val="110000"/>
        </a:lnSpc>
        <a:spcBef>
          <a:spcPts val="600"/>
        </a:spcBef>
        <a:buClr>
          <a:schemeClr val="tx2"/>
        </a:buClr>
        <a:buFont typeface="Wingdings" panose="05000000000000000000" pitchFamily="2" charset="2"/>
        <a:buChar char="§"/>
        <a:defRPr sz="1600" kern="1200">
          <a:solidFill>
            <a:schemeClr val="tx1"/>
          </a:solidFill>
          <a:latin typeface="+mn-lt"/>
          <a:ea typeface="+mn-ea"/>
          <a:cs typeface="+mn-cs"/>
        </a:defRPr>
      </a:lvl7pPr>
      <a:lvl8pPr marL="1512000" indent="-252000" algn="l" defTabSz="914400" rtl="0" eaLnBrk="1" latinLnBrk="0" hangingPunct="1">
        <a:lnSpc>
          <a:spcPct val="110000"/>
        </a:lnSpc>
        <a:spcBef>
          <a:spcPts val="600"/>
        </a:spcBef>
        <a:buClr>
          <a:schemeClr val="tx2"/>
        </a:buClr>
        <a:buFont typeface="Wingdings" panose="05000000000000000000" pitchFamily="2" charset="2"/>
        <a:buChar char="§"/>
        <a:defRPr sz="1600" kern="1200">
          <a:solidFill>
            <a:schemeClr val="tx1"/>
          </a:solidFill>
          <a:latin typeface="+mn-lt"/>
          <a:ea typeface="+mn-ea"/>
          <a:cs typeface="+mn-cs"/>
        </a:defRPr>
      </a:lvl8pPr>
      <a:lvl9pPr marL="1944000" indent="-252000" algn="l" defTabSz="914400" rtl="0" eaLnBrk="1" latinLnBrk="0" hangingPunct="1">
        <a:lnSpc>
          <a:spcPct val="110000"/>
        </a:lnSpc>
        <a:spcBef>
          <a:spcPts val="600"/>
        </a:spcBef>
        <a:buClr>
          <a:schemeClr val="tx2"/>
        </a:buClr>
        <a:buFont typeface="Wingdings" panose="05000000000000000000"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19">
          <p15:clr>
            <a:srgbClr val="5ACBF0"/>
          </p15:clr>
        </p15:guide>
        <p15:guide id="3" pos="257">
          <p15:clr>
            <a:srgbClr val="5ACBF0"/>
          </p15:clr>
        </p15:guide>
        <p15:guide id="4" pos="675" userDrawn="1">
          <p15:clr>
            <a:srgbClr val="5ACBF0"/>
          </p15:clr>
        </p15:guide>
        <p15:guide id="5" pos="7038">
          <p15:clr>
            <a:srgbClr val="5ACBF0"/>
          </p15:clr>
        </p15:guide>
        <p15:guide id="6" pos="7446">
          <p15:clr>
            <a:srgbClr val="5ACBF0"/>
          </p15:clr>
        </p15:guide>
        <p15:guide id="7" orient="horz" pos="255">
          <p15:clr>
            <a:srgbClr val="5ACBF0"/>
          </p15:clr>
        </p15:guide>
        <p15:guide id="8" orient="horz" pos="663">
          <p15:clr>
            <a:srgbClr val="5ACBF0"/>
          </p15:clr>
        </p15:guide>
        <p15:guide id="9" orient="horz" pos="799">
          <p15:clr>
            <a:srgbClr val="5ACBF0"/>
          </p15:clr>
        </p15:guide>
        <p15:guide id="10" orient="horz" pos="1026">
          <p15:clr>
            <a:srgbClr val="5ACBF0"/>
          </p15:clr>
        </p15:guide>
        <p15:guide id="11" orient="horz" pos="3634">
          <p15:clr>
            <a:srgbClr val="5ACBF0"/>
          </p15:clr>
        </p15:guide>
        <p15:guide id="12" orient="horz" pos="3929">
          <p15:clr>
            <a:srgbClr val="5ACBF0"/>
          </p15:clr>
        </p15:guide>
        <p15:guide id="13" orient="horz" pos="4133">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4.xml"/><Relationship Id="rId1" Type="http://schemas.openxmlformats.org/officeDocument/2006/relationships/tags" Target="../tags/tag13.xml"/><Relationship Id="rId5" Type="http://schemas.openxmlformats.org/officeDocument/2006/relationships/image" Target="../media/image1.emf"/><Relationship Id="rId4" Type="http://schemas.openxmlformats.org/officeDocument/2006/relationships/oleObject" Target="../embeddings/oleObject2.bin"/></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tags" Target="../tags/tag22.xml"/><Relationship Id="rId4" Type="http://schemas.openxmlformats.org/officeDocument/2006/relationships/image" Target="../media/image1.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tags" Target="../tags/tag23.xml"/><Relationship Id="rId5" Type="http://schemas.openxmlformats.org/officeDocument/2006/relationships/image" Target="../media/image13.png"/><Relationship Id="rId4" Type="http://schemas.openxmlformats.org/officeDocument/2006/relationships/image" Target="../media/image1.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tags" Target="../tags/tag24.xml"/><Relationship Id="rId5" Type="http://schemas.openxmlformats.org/officeDocument/2006/relationships/image" Target="../media/image14.png"/><Relationship Id="rId4" Type="http://schemas.openxmlformats.org/officeDocument/2006/relationships/image" Target="../media/image1.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tags" Target="../tags/tag25.xml"/><Relationship Id="rId4" Type="http://schemas.openxmlformats.org/officeDocument/2006/relationships/image" Target="../media/image1.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5.xml"/><Relationship Id="rId1" Type="http://schemas.openxmlformats.org/officeDocument/2006/relationships/tags" Target="../tags/tag26.xml"/><Relationship Id="rId4" Type="http://schemas.openxmlformats.org/officeDocument/2006/relationships/image" Target="../media/image1.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tags" Target="../tags/tag15.xml"/><Relationship Id="rId4" Type="http://schemas.openxmlformats.org/officeDocument/2006/relationships/image" Target="../media/image1.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tags" Target="../tags/tag16.xml"/><Relationship Id="rId4" Type="http://schemas.openxmlformats.org/officeDocument/2006/relationships/image" Target="../media/image1.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tags" Target="../tags/tag17.xml"/><Relationship Id="rId4" Type="http://schemas.openxmlformats.org/officeDocument/2006/relationships/image" Target="../media/image1.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tags" Target="../tags/tag1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tags" Target="../tags/tag19.xml"/><Relationship Id="rId5" Type="http://schemas.openxmlformats.org/officeDocument/2006/relationships/image" Target="../media/image11.png"/><Relationship Id="rId4" Type="http://schemas.openxmlformats.org/officeDocument/2006/relationships/image" Target="../media/image1.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tags" Target="../tags/tag20.xml"/><Relationship Id="rId5" Type="http://schemas.openxmlformats.org/officeDocument/2006/relationships/image" Target="../media/image12.png"/><Relationship Id="rId4" Type="http://schemas.openxmlformats.org/officeDocument/2006/relationships/image" Target="../media/image1.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tags" Target="../tags/tag21.xml"/><Relationship Id="rId4"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Objekt 10" hidden="1">
            <a:extLst>
              <a:ext uri="{FF2B5EF4-FFF2-40B4-BE49-F238E27FC236}">
                <a16:creationId xmlns:a16="http://schemas.microsoft.com/office/drawing/2014/main" id="{134DA6C0-42AE-404D-A97A-E7A48CD34D6D}"/>
              </a:ext>
            </a:extLst>
          </p:cNvPr>
          <p:cNvGraphicFramePr>
            <a:graphicFrameLocks noChangeAspect="1"/>
          </p:cNvGraphicFramePr>
          <p:nvPr>
            <p:custDataLst>
              <p:tags r:id="rId1"/>
            </p:custDataLst>
            <p:extLst>
              <p:ext uri="{D42A27DB-BD31-4B8C-83A1-F6EECF244321}">
                <p14:modId xmlns:p14="http://schemas.microsoft.com/office/powerpoint/2010/main" val="33460812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06" imgH="306" progId="TCLayout.ActiveDocument.1">
                  <p:embed/>
                </p:oleObj>
              </mc:Choice>
              <mc:Fallback>
                <p:oleObj name="think-cell Folie" r:id="rId4" imgW="306" imgH="306" progId="TCLayout.ActiveDocument.1">
                  <p:embed/>
                  <p:pic>
                    <p:nvPicPr>
                      <p:cNvPr id="11" name="Objekt 10" hidden="1">
                        <a:extLst>
                          <a:ext uri="{FF2B5EF4-FFF2-40B4-BE49-F238E27FC236}">
                            <a16:creationId xmlns:a16="http://schemas.microsoft.com/office/drawing/2014/main" id="{134DA6C0-42AE-404D-A97A-E7A48CD34D6D}"/>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Datumsplatzhalter 1">
            <a:extLst>
              <a:ext uri="{FF2B5EF4-FFF2-40B4-BE49-F238E27FC236}">
                <a16:creationId xmlns:a16="http://schemas.microsoft.com/office/drawing/2014/main" id="{90796444-6F25-4B99-9354-6805EDD21A41}"/>
              </a:ext>
            </a:extLst>
          </p:cNvPr>
          <p:cNvSpPr>
            <a:spLocks noGrp="1"/>
          </p:cNvSpPr>
          <p:nvPr>
            <p:ph type="dt" sz="half" idx="10"/>
          </p:nvPr>
        </p:nvSpPr>
        <p:spPr/>
        <p:txBody>
          <a:bodyPr/>
          <a:lstStyle/>
          <a:p>
            <a:r>
              <a:rPr lang="en-US" dirty="0"/>
              <a:t>21-Sep-21</a:t>
            </a:r>
          </a:p>
        </p:txBody>
      </p:sp>
      <p:sp>
        <p:nvSpPr>
          <p:cNvPr id="3" name="Fußzeilenplatzhalter 2">
            <a:extLst>
              <a:ext uri="{FF2B5EF4-FFF2-40B4-BE49-F238E27FC236}">
                <a16:creationId xmlns:a16="http://schemas.microsoft.com/office/drawing/2014/main" id="{507195D8-7041-4BC7-A12E-E1F566D1FD1E}"/>
              </a:ext>
            </a:extLst>
          </p:cNvPr>
          <p:cNvSpPr>
            <a:spLocks noGrp="1"/>
          </p:cNvSpPr>
          <p:nvPr>
            <p:ph type="ftr" sz="quarter" idx="11"/>
          </p:nvPr>
        </p:nvSpPr>
        <p:spPr/>
        <p:txBody>
          <a:bodyPr/>
          <a:lstStyle/>
          <a:p>
            <a:r>
              <a:rPr lang="en-US" dirty="0"/>
              <a:t>Title of presentation (Insert / Header &amp; Footer / Apply to All)</a:t>
            </a:r>
          </a:p>
        </p:txBody>
      </p:sp>
      <p:sp>
        <p:nvSpPr>
          <p:cNvPr id="5" name="Titel 4">
            <a:extLst>
              <a:ext uri="{FF2B5EF4-FFF2-40B4-BE49-F238E27FC236}">
                <a16:creationId xmlns:a16="http://schemas.microsoft.com/office/drawing/2014/main" id="{BB221C0D-6CBE-4A88-883F-B929C3D08064}"/>
              </a:ext>
            </a:extLst>
          </p:cNvPr>
          <p:cNvSpPr>
            <a:spLocks noGrp="1"/>
          </p:cNvSpPr>
          <p:nvPr>
            <p:ph type="ctrTitle"/>
            <p:custDataLst>
              <p:tags r:id="rId2"/>
            </p:custDataLst>
          </p:nvPr>
        </p:nvSpPr>
        <p:spPr>
          <a:xfrm>
            <a:off x="417600" y="1628775"/>
            <a:ext cx="8918760" cy="2236264"/>
          </a:xfrm>
        </p:spPr>
        <p:txBody>
          <a:bodyPr/>
          <a:lstStyle/>
          <a:p>
            <a:r>
              <a:rPr lang="de-DE" dirty="0"/>
              <a:t>How time of interview affects respondent demographics</a:t>
            </a:r>
          </a:p>
        </p:txBody>
      </p:sp>
      <p:sp>
        <p:nvSpPr>
          <p:cNvPr id="7" name="Textplatzhalter 6">
            <a:extLst>
              <a:ext uri="{FF2B5EF4-FFF2-40B4-BE49-F238E27FC236}">
                <a16:creationId xmlns:a16="http://schemas.microsoft.com/office/drawing/2014/main" id="{125D9598-4477-4FFD-ACF3-1442A5C049DF}"/>
              </a:ext>
            </a:extLst>
          </p:cNvPr>
          <p:cNvSpPr>
            <a:spLocks noGrp="1"/>
          </p:cNvSpPr>
          <p:nvPr>
            <p:ph type="body" sz="quarter" idx="14"/>
          </p:nvPr>
        </p:nvSpPr>
        <p:spPr/>
        <p:txBody>
          <a:bodyPr/>
          <a:lstStyle/>
          <a:p>
            <a:r>
              <a:rPr lang="de-DE" dirty="0"/>
              <a:t>Georgia Malach</a:t>
            </a:r>
          </a:p>
        </p:txBody>
      </p:sp>
      <p:sp>
        <p:nvSpPr>
          <p:cNvPr id="13" name="Foliennummernplatzhalter 12">
            <a:extLst>
              <a:ext uri="{FF2B5EF4-FFF2-40B4-BE49-F238E27FC236}">
                <a16:creationId xmlns:a16="http://schemas.microsoft.com/office/drawing/2014/main" id="{E6FB678E-4C27-4F56-9BB9-059302B708BF}"/>
              </a:ext>
            </a:extLst>
          </p:cNvPr>
          <p:cNvSpPr>
            <a:spLocks noGrp="1"/>
          </p:cNvSpPr>
          <p:nvPr>
            <p:ph type="sldNum" sz="quarter" idx="12"/>
          </p:nvPr>
        </p:nvSpPr>
        <p:spPr/>
        <p:txBody>
          <a:bodyPr/>
          <a:lstStyle/>
          <a:p>
            <a:fld id="{8E3B25F7-8D1F-44B5-B485-EE3C438CFD7B}" type="slidenum">
              <a:rPr lang="en-US" smtClean="0"/>
              <a:pPr/>
              <a:t>1</a:t>
            </a:fld>
            <a:endParaRPr lang="en-US" dirty="0"/>
          </a:p>
        </p:txBody>
      </p:sp>
    </p:spTree>
    <p:extLst>
      <p:ext uri="{BB962C8B-B14F-4D97-AF65-F5344CB8AC3E}">
        <p14:creationId xmlns:p14="http://schemas.microsoft.com/office/powerpoint/2010/main" val="247008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kt 9" hidden="1">
            <a:extLst>
              <a:ext uri="{FF2B5EF4-FFF2-40B4-BE49-F238E27FC236}">
                <a16:creationId xmlns:a16="http://schemas.microsoft.com/office/drawing/2014/main" id="{6E1F0173-FD6A-4534-8B6A-3CFA5F4C0E2F}"/>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06" imgH="306" progId="TCLayout.ActiveDocument.1">
                  <p:embed/>
                </p:oleObj>
              </mc:Choice>
              <mc:Fallback>
                <p:oleObj name="think-cell Folie" r:id="rId3" imgW="306" imgH="306" progId="TCLayout.ActiveDocument.1">
                  <p:embed/>
                  <p:pic>
                    <p:nvPicPr>
                      <p:cNvPr id="10" name="Objekt 9" hidden="1">
                        <a:extLst>
                          <a:ext uri="{FF2B5EF4-FFF2-40B4-BE49-F238E27FC236}">
                            <a16:creationId xmlns:a16="http://schemas.microsoft.com/office/drawing/2014/main" id="{6E1F0173-FD6A-4534-8B6A-3CFA5F4C0E2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FA837227-2EF7-4BE2-9DA4-09294C646AE6}"/>
              </a:ext>
            </a:extLst>
          </p:cNvPr>
          <p:cNvSpPr>
            <a:spLocks noGrp="1"/>
          </p:cNvSpPr>
          <p:nvPr>
            <p:ph type="title"/>
          </p:nvPr>
        </p:nvSpPr>
        <p:spPr/>
        <p:txBody>
          <a:bodyPr/>
          <a:lstStyle/>
          <a:p>
            <a:r>
              <a:rPr lang="de-DE" sz="3200" dirty="0"/>
              <a:t>The findings: Categorical Naive Bayes Classification</a:t>
            </a:r>
          </a:p>
        </p:txBody>
      </p:sp>
      <p:sp>
        <p:nvSpPr>
          <p:cNvPr id="6" name="Datumsplatzhalter 5">
            <a:extLst>
              <a:ext uri="{FF2B5EF4-FFF2-40B4-BE49-F238E27FC236}">
                <a16:creationId xmlns:a16="http://schemas.microsoft.com/office/drawing/2014/main" id="{0E7814FD-0868-42EC-87D8-0CBC0FC6A479}"/>
              </a:ext>
            </a:extLst>
          </p:cNvPr>
          <p:cNvSpPr>
            <a:spLocks noGrp="1"/>
          </p:cNvSpPr>
          <p:nvPr>
            <p:ph type="dt" sz="half" idx="2"/>
          </p:nvPr>
        </p:nvSpPr>
        <p:spPr/>
        <p:txBody>
          <a:bodyPr/>
          <a:lstStyle/>
          <a:p>
            <a:r>
              <a:rPr lang="en-US" dirty="0"/>
              <a:t>21-Sep-21</a:t>
            </a:r>
          </a:p>
        </p:txBody>
      </p:sp>
      <p:sp>
        <p:nvSpPr>
          <p:cNvPr id="12" name="Foliennummernplatzhalter 11">
            <a:extLst>
              <a:ext uri="{FF2B5EF4-FFF2-40B4-BE49-F238E27FC236}">
                <a16:creationId xmlns:a16="http://schemas.microsoft.com/office/drawing/2014/main" id="{98F62F19-5700-4340-98F5-FFF71E4A4EF5}"/>
              </a:ext>
            </a:extLst>
          </p:cNvPr>
          <p:cNvSpPr>
            <a:spLocks noGrp="1"/>
          </p:cNvSpPr>
          <p:nvPr>
            <p:ph type="sldNum" sz="quarter" idx="4"/>
          </p:nvPr>
        </p:nvSpPr>
        <p:spPr/>
        <p:txBody>
          <a:bodyPr/>
          <a:lstStyle/>
          <a:p>
            <a:fld id="{5F3E29E4-0979-4FCA-B4C5-5FC6044C982A}" type="slidenum">
              <a:rPr lang="en-US" smtClean="0"/>
              <a:pPr/>
              <a:t>10</a:t>
            </a:fld>
            <a:endParaRPr lang="en-US" dirty="0"/>
          </a:p>
        </p:txBody>
      </p:sp>
      <p:sp>
        <p:nvSpPr>
          <p:cNvPr id="7" name="Inhaltsplatzhalter 3">
            <a:extLst>
              <a:ext uri="{FF2B5EF4-FFF2-40B4-BE49-F238E27FC236}">
                <a16:creationId xmlns:a16="http://schemas.microsoft.com/office/drawing/2014/main" id="{B96A9F1D-F4DC-4AEB-BD0C-FA165DFDC72E}"/>
              </a:ext>
            </a:extLst>
          </p:cNvPr>
          <p:cNvSpPr>
            <a:spLocks noGrp="1"/>
          </p:cNvSpPr>
          <p:nvPr>
            <p:ph idx="1"/>
          </p:nvPr>
        </p:nvSpPr>
        <p:spPr>
          <a:xfrm>
            <a:off x="1075062" y="1629618"/>
            <a:ext cx="10097764" cy="4139357"/>
          </a:xfrm>
        </p:spPr>
        <p:txBody>
          <a:bodyPr/>
          <a:lstStyle/>
          <a:p>
            <a:r>
              <a:rPr lang="de-DE" dirty="0"/>
              <a:t>The model assumes no multicollinearity between the variables. Although the level of corelation between features is acceptable , there is some corelation:</a:t>
            </a:r>
          </a:p>
          <a:p>
            <a:r>
              <a:rPr lang="de-DE" dirty="0"/>
              <a:t>VIF = variance inflation factor (below 5 considered  is acceptable)</a:t>
            </a:r>
          </a:p>
          <a:p>
            <a:endParaRPr lang="de-DE" dirty="0"/>
          </a:p>
          <a:p>
            <a:endParaRPr lang="de-DE" dirty="0"/>
          </a:p>
          <a:p>
            <a:endParaRPr lang="de-DE" dirty="0"/>
          </a:p>
        </p:txBody>
      </p:sp>
      <p:graphicFrame>
        <p:nvGraphicFramePr>
          <p:cNvPr id="3" name="Table 2">
            <a:extLst>
              <a:ext uri="{FF2B5EF4-FFF2-40B4-BE49-F238E27FC236}">
                <a16:creationId xmlns:a16="http://schemas.microsoft.com/office/drawing/2014/main" id="{D7D74EDE-B1E4-47C1-A7FC-DB35A9E3487F}"/>
              </a:ext>
            </a:extLst>
          </p:cNvPr>
          <p:cNvGraphicFramePr>
            <a:graphicFrameLocks noGrp="1"/>
          </p:cNvGraphicFramePr>
          <p:nvPr>
            <p:extLst>
              <p:ext uri="{D42A27DB-BD31-4B8C-83A1-F6EECF244321}">
                <p14:modId xmlns:p14="http://schemas.microsoft.com/office/powerpoint/2010/main" val="1582234493"/>
              </p:ext>
            </p:extLst>
          </p:nvPr>
        </p:nvGraphicFramePr>
        <p:xfrm>
          <a:off x="2351584" y="3068960"/>
          <a:ext cx="6624736" cy="2194560"/>
        </p:xfrm>
        <a:graphic>
          <a:graphicData uri="http://schemas.openxmlformats.org/drawingml/2006/table">
            <a:tbl>
              <a:tblPr/>
              <a:tblGrid>
                <a:gridCol w="1985789">
                  <a:extLst>
                    <a:ext uri="{9D8B030D-6E8A-4147-A177-3AD203B41FA5}">
                      <a16:colId xmlns:a16="http://schemas.microsoft.com/office/drawing/2014/main" val="1015536576"/>
                    </a:ext>
                  </a:extLst>
                </a:gridCol>
                <a:gridCol w="2046659">
                  <a:extLst>
                    <a:ext uri="{9D8B030D-6E8A-4147-A177-3AD203B41FA5}">
                      <a16:colId xmlns:a16="http://schemas.microsoft.com/office/drawing/2014/main" val="3867726161"/>
                    </a:ext>
                  </a:extLst>
                </a:gridCol>
                <a:gridCol w="2592288">
                  <a:extLst>
                    <a:ext uri="{9D8B030D-6E8A-4147-A177-3AD203B41FA5}">
                      <a16:colId xmlns:a16="http://schemas.microsoft.com/office/drawing/2014/main" val="3960274903"/>
                    </a:ext>
                  </a:extLst>
                </a:gridCol>
              </a:tblGrid>
              <a:tr h="336004">
                <a:tc>
                  <a:txBody>
                    <a:bodyPr/>
                    <a:lstStyle/>
                    <a:p>
                      <a:pPr algn="r" fontAlgn="ctr"/>
                      <a:r>
                        <a:rPr lang="en-GB" b="1" dirty="0">
                          <a:effectLst/>
                        </a:rPr>
                        <a:t>VIF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GB" b="1" dirty="0">
                          <a:effectLst/>
                        </a:rPr>
                        <a:t>features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24261718"/>
                  </a:ext>
                </a:extLst>
              </a:tr>
              <a:tr h="336004">
                <a:tc>
                  <a:txBody>
                    <a:bodyPr/>
                    <a:lstStyle/>
                    <a:p>
                      <a:pPr algn="r" fontAlgn="ctr"/>
                      <a:r>
                        <a:rPr lang="en-GB" b="1" dirty="0">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GB" dirty="0">
                          <a:effectLst/>
                        </a:rPr>
                        <a:t>1.107297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GB" dirty="0">
                          <a:effectLst/>
                        </a:rPr>
                        <a:t>Gender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4129430752"/>
                  </a:ext>
                </a:extLst>
              </a:tr>
              <a:tr h="336004">
                <a:tc>
                  <a:txBody>
                    <a:bodyPr/>
                    <a:lstStyle/>
                    <a:p>
                      <a:pPr algn="r" fontAlgn="ctr"/>
                      <a:r>
                        <a:rPr lang="en-GB" b="1" dirty="0">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GB" dirty="0">
                          <a:effectLst/>
                        </a:rPr>
                        <a:t>4.965820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GB" dirty="0">
                          <a:effectLst/>
                        </a:rPr>
                        <a:t>Age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1118162"/>
                  </a:ext>
                </a:extLst>
              </a:tr>
              <a:tr h="336004">
                <a:tc>
                  <a:txBody>
                    <a:bodyPr/>
                    <a:lstStyle/>
                    <a:p>
                      <a:pPr algn="r" fontAlgn="ctr"/>
                      <a:r>
                        <a:rPr lang="en-GB" b="1" dirty="0">
                          <a:effectLst/>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GB" dirty="0">
                          <a:effectLst/>
                        </a:rPr>
                        <a:t>2.451360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GB" dirty="0">
                          <a:effectLst/>
                        </a:rPr>
                        <a:t>Employment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6879034"/>
                  </a:ext>
                </a:extLst>
              </a:tr>
              <a:tr h="336004">
                <a:tc>
                  <a:txBody>
                    <a:bodyPr/>
                    <a:lstStyle/>
                    <a:p>
                      <a:pPr algn="r" fontAlgn="ctr"/>
                      <a:r>
                        <a:rPr lang="en-GB" b="1" dirty="0">
                          <a:effectLst/>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GB" dirty="0">
                          <a:effectLst/>
                        </a:rPr>
                        <a:t>4.410326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GB" dirty="0">
                          <a:effectLst/>
                        </a:rPr>
                        <a:t>Social Grade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5636111"/>
                  </a:ext>
                </a:extLst>
              </a:tr>
              <a:tr h="336004">
                <a:tc>
                  <a:txBody>
                    <a:bodyPr/>
                    <a:lstStyle/>
                    <a:p>
                      <a:pPr algn="r" fontAlgn="ctr"/>
                      <a:r>
                        <a:rPr lang="en-GB" b="1" dirty="0">
                          <a:effectLst/>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GB" dirty="0">
                          <a:effectLst/>
                        </a:rPr>
                        <a:t>1.701651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GB" dirty="0">
                          <a:effectLst/>
                        </a:rPr>
                        <a:t>Business / Consumer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1886909016"/>
                  </a:ext>
                </a:extLst>
              </a:tr>
            </a:tbl>
          </a:graphicData>
        </a:graphic>
      </p:graphicFrame>
    </p:spTree>
    <p:extLst>
      <p:ext uri="{BB962C8B-B14F-4D97-AF65-F5344CB8AC3E}">
        <p14:creationId xmlns:p14="http://schemas.microsoft.com/office/powerpoint/2010/main" val="2309762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kt 9" hidden="1">
            <a:extLst>
              <a:ext uri="{FF2B5EF4-FFF2-40B4-BE49-F238E27FC236}">
                <a16:creationId xmlns:a16="http://schemas.microsoft.com/office/drawing/2014/main" id="{6E1F0173-FD6A-4534-8B6A-3CFA5F4C0E2F}"/>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06" imgH="306" progId="TCLayout.ActiveDocument.1">
                  <p:embed/>
                </p:oleObj>
              </mc:Choice>
              <mc:Fallback>
                <p:oleObj name="think-cell Folie" r:id="rId3" imgW="306" imgH="306" progId="TCLayout.ActiveDocument.1">
                  <p:embed/>
                  <p:pic>
                    <p:nvPicPr>
                      <p:cNvPr id="10" name="Objekt 9" hidden="1">
                        <a:extLst>
                          <a:ext uri="{FF2B5EF4-FFF2-40B4-BE49-F238E27FC236}">
                            <a16:creationId xmlns:a16="http://schemas.microsoft.com/office/drawing/2014/main" id="{6E1F0173-FD6A-4534-8B6A-3CFA5F4C0E2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FA837227-2EF7-4BE2-9DA4-09294C646AE6}"/>
              </a:ext>
            </a:extLst>
          </p:cNvPr>
          <p:cNvSpPr>
            <a:spLocks noGrp="1"/>
          </p:cNvSpPr>
          <p:nvPr>
            <p:ph type="title"/>
          </p:nvPr>
        </p:nvSpPr>
        <p:spPr/>
        <p:txBody>
          <a:bodyPr/>
          <a:lstStyle/>
          <a:p>
            <a:r>
              <a:rPr lang="de-DE" sz="3200" dirty="0"/>
              <a:t>Comparing to past data (pre-pandemic)</a:t>
            </a:r>
          </a:p>
        </p:txBody>
      </p:sp>
      <p:sp>
        <p:nvSpPr>
          <p:cNvPr id="6" name="Datumsplatzhalter 5">
            <a:extLst>
              <a:ext uri="{FF2B5EF4-FFF2-40B4-BE49-F238E27FC236}">
                <a16:creationId xmlns:a16="http://schemas.microsoft.com/office/drawing/2014/main" id="{0E7814FD-0868-42EC-87D8-0CBC0FC6A479}"/>
              </a:ext>
            </a:extLst>
          </p:cNvPr>
          <p:cNvSpPr>
            <a:spLocks noGrp="1"/>
          </p:cNvSpPr>
          <p:nvPr>
            <p:ph type="dt" sz="half" idx="2"/>
          </p:nvPr>
        </p:nvSpPr>
        <p:spPr/>
        <p:txBody>
          <a:bodyPr/>
          <a:lstStyle/>
          <a:p>
            <a:r>
              <a:rPr lang="en-US" dirty="0"/>
              <a:t>21-Sep-21</a:t>
            </a:r>
          </a:p>
        </p:txBody>
      </p:sp>
      <p:sp>
        <p:nvSpPr>
          <p:cNvPr id="12" name="Foliennummernplatzhalter 11">
            <a:extLst>
              <a:ext uri="{FF2B5EF4-FFF2-40B4-BE49-F238E27FC236}">
                <a16:creationId xmlns:a16="http://schemas.microsoft.com/office/drawing/2014/main" id="{98F62F19-5700-4340-98F5-FFF71E4A4EF5}"/>
              </a:ext>
            </a:extLst>
          </p:cNvPr>
          <p:cNvSpPr>
            <a:spLocks noGrp="1"/>
          </p:cNvSpPr>
          <p:nvPr>
            <p:ph type="sldNum" sz="quarter" idx="4"/>
          </p:nvPr>
        </p:nvSpPr>
        <p:spPr/>
        <p:txBody>
          <a:bodyPr/>
          <a:lstStyle/>
          <a:p>
            <a:fld id="{5F3E29E4-0979-4FCA-B4C5-5FC6044C982A}" type="slidenum">
              <a:rPr lang="en-US" smtClean="0"/>
              <a:pPr/>
              <a:t>11</a:t>
            </a:fld>
            <a:endParaRPr lang="en-US" dirty="0"/>
          </a:p>
        </p:txBody>
      </p:sp>
      <p:sp>
        <p:nvSpPr>
          <p:cNvPr id="7" name="Inhaltsplatzhalter 3">
            <a:extLst>
              <a:ext uri="{FF2B5EF4-FFF2-40B4-BE49-F238E27FC236}">
                <a16:creationId xmlns:a16="http://schemas.microsoft.com/office/drawing/2014/main" id="{E800A701-0615-4456-A548-0F02F7941873}"/>
              </a:ext>
            </a:extLst>
          </p:cNvPr>
          <p:cNvSpPr>
            <a:spLocks noGrp="1"/>
          </p:cNvSpPr>
          <p:nvPr>
            <p:ph idx="1"/>
          </p:nvPr>
        </p:nvSpPr>
        <p:spPr>
          <a:xfrm>
            <a:off x="953600" y="999281"/>
            <a:ext cx="10191282" cy="5382047"/>
          </a:xfrm>
        </p:spPr>
        <p:txBody>
          <a:bodyPr/>
          <a:lstStyle/>
          <a:p>
            <a:endParaRPr lang="en-GB" dirty="0"/>
          </a:p>
          <a:p>
            <a:r>
              <a:rPr lang="en-GB" dirty="0"/>
              <a:t>Unfortunately we don’t have data for employment status or social grade pre-pandemic</a:t>
            </a:r>
          </a:p>
          <a:p>
            <a:r>
              <a:rPr lang="en-GB" dirty="0"/>
              <a:t>We can assume some corelation between age and employment status though from this data:</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pPr marL="0" indent="0">
              <a:buNone/>
            </a:pPr>
            <a:endParaRPr lang="en-GB" dirty="0"/>
          </a:p>
          <a:p>
            <a:pPr marL="0" indent="0">
              <a:buNone/>
            </a:pPr>
            <a:endParaRPr lang="en-GB" dirty="0"/>
          </a:p>
          <a:p>
            <a:endParaRPr lang="de-DE" dirty="0"/>
          </a:p>
          <a:p>
            <a:endParaRPr lang="de-DE" dirty="0"/>
          </a:p>
          <a:p>
            <a:endParaRPr lang="de-DE" dirty="0"/>
          </a:p>
          <a:p>
            <a:endParaRPr lang="de-DE" dirty="0"/>
          </a:p>
        </p:txBody>
      </p:sp>
      <p:pic>
        <p:nvPicPr>
          <p:cNvPr id="8" name="Picture 2">
            <a:extLst>
              <a:ext uri="{FF2B5EF4-FFF2-40B4-BE49-F238E27FC236}">
                <a16:creationId xmlns:a16="http://schemas.microsoft.com/office/drawing/2014/main" id="{0B1971BD-0483-4027-A84F-8AF90F47583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43472" y="2276872"/>
            <a:ext cx="8640960" cy="35908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610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kt 9" hidden="1">
            <a:extLst>
              <a:ext uri="{FF2B5EF4-FFF2-40B4-BE49-F238E27FC236}">
                <a16:creationId xmlns:a16="http://schemas.microsoft.com/office/drawing/2014/main" id="{6E1F0173-FD6A-4534-8B6A-3CFA5F4C0E2F}"/>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06" imgH="306" progId="TCLayout.ActiveDocument.1">
                  <p:embed/>
                </p:oleObj>
              </mc:Choice>
              <mc:Fallback>
                <p:oleObj name="think-cell Folie" r:id="rId3" imgW="306" imgH="306" progId="TCLayout.ActiveDocument.1">
                  <p:embed/>
                  <p:pic>
                    <p:nvPicPr>
                      <p:cNvPr id="10" name="Objekt 9" hidden="1">
                        <a:extLst>
                          <a:ext uri="{FF2B5EF4-FFF2-40B4-BE49-F238E27FC236}">
                            <a16:creationId xmlns:a16="http://schemas.microsoft.com/office/drawing/2014/main" id="{6E1F0173-FD6A-4534-8B6A-3CFA5F4C0E2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FA837227-2EF7-4BE2-9DA4-09294C646AE6}"/>
              </a:ext>
            </a:extLst>
          </p:cNvPr>
          <p:cNvSpPr>
            <a:spLocks noGrp="1"/>
          </p:cNvSpPr>
          <p:nvPr>
            <p:ph type="title"/>
          </p:nvPr>
        </p:nvSpPr>
        <p:spPr/>
        <p:txBody>
          <a:bodyPr/>
          <a:lstStyle/>
          <a:p>
            <a:r>
              <a:rPr lang="de-DE" sz="3200" dirty="0"/>
              <a:t>Comparing to past data (pre-pandemic)</a:t>
            </a:r>
          </a:p>
        </p:txBody>
      </p:sp>
      <p:sp>
        <p:nvSpPr>
          <p:cNvPr id="6" name="Datumsplatzhalter 5">
            <a:extLst>
              <a:ext uri="{FF2B5EF4-FFF2-40B4-BE49-F238E27FC236}">
                <a16:creationId xmlns:a16="http://schemas.microsoft.com/office/drawing/2014/main" id="{0E7814FD-0868-42EC-87D8-0CBC0FC6A479}"/>
              </a:ext>
            </a:extLst>
          </p:cNvPr>
          <p:cNvSpPr>
            <a:spLocks noGrp="1"/>
          </p:cNvSpPr>
          <p:nvPr>
            <p:ph type="dt" sz="half" idx="2"/>
          </p:nvPr>
        </p:nvSpPr>
        <p:spPr/>
        <p:txBody>
          <a:bodyPr/>
          <a:lstStyle/>
          <a:p>
            <a:r>
              <a:rPr lang="en-US" dirty="0"/>
              <a:t>21-Sep-21</a:t>
            </a:r>
          </a:p>
        </p:txBody>
      </p:sp>
      <p:sp>
        <p:nvSpPr>
          <p:cNvPr id="12" name="Foliennummernplatzhalter 11">
            <a:extLst>
              <a:ext uri="{FF2B5EF4-FFF2-40B4-BE49-F238E27FC236}">
                <a16:creationId xmlns:a16="http://schemas.microsoft.com/office/drawing/2014/main" id="{98F62F19-5700-4340-98F5-FFF71E4A4EF5}"/>
              </a:ext>
            </a:extLst>
          </p:cNvPr>
          <p:cNvSpPr>
            <a:spLocks noGrp="1"/>
          </p:cNvSpPr>
          <p:nvPr>
            <p:ph type="sldNum" sz="quarter" idx="4"/>
          </p:nvPr>
        </p:nvSpPr>
        <p:spPr/>
        <p:txBody>
          <a:bodyPr/>
          <a:lstStyle/>
          <a:p>
            <a:fld id="{5F3E29E4-0979-4FCA-B4C5-5FC6044C982A}" type="slidenum">
              <a:rPr lang="en-US" smtClean="0"/>
              <a:pPr/>
              <a:t>12</a:t>
            </a:fld>
            <a:endParaRPr lang="en-US" dirty="0"/>
          </a:p>
        </p:txBody>
      </p:sp>
      <mc:AlternateContent xmlns:mc="http://schemas.openxmlformats.org/markup-compatibility/2006">
        <mc:Choice xmlns:a14="http://schemas.microsoft.com/office/drawing/2010/main" Requires="a14">
          <p:sp>
            <p:nvSpPr>
              <p:cNvPr id="7" name="Inhaltsplatzhalter 3">
                <a:extLst>
                  <a:ext uri="{FF2B5EF4-FFF2-40B4-BE49-F238E27FC236}">
                    <a16:creationId xmlns:a16="http://schemas.microsoft.com/office/drawing/2014/main" id="{E800A701-0615-4456-A548-0F02F7941873}"/>
                  </a:ext>
                </a:extLst>
              </p:cNvPr>
              <p:cNvSpPr>
                <a:spLocks noGrp="1"/>
              </p:cNvSpPr>
              <p:nvPr>
                <p:ph idx="1"/>
              </p:nvPr>
            </p:nvSpPr>
            <p:spPr>
              <a:xfrm>
                <a:off x="953600" y="999281"/>
                <a:ext cx="10191282" cy="5382047"/>
              </a:xfrm>
            </p:spPr>
            <p:txBody>
              <a:bodyPr/>
              <a:lstStyle/>
              <a:p>
                <a:endParaRPr lang="en-GB" dirty="0"/>
              </a:p>
              <a:p>
                <a:r>
                  <a:rPr lang="en-GB" dirty="0"/>
                  <a:t>However, chi square tests on data from 2017, still showed no significant corelation between Age and Time of interview:</a:t>
                </a:r>
              </a:p>
              <a:p>
                <a:endParaRPr lang="en-GB" dirty="0"/>
              </a:p>
              <a:p>
                <a14:m>
                  <m:oMath xmlns:m="http://schemas.openxmlformats.org/officeDocument/2006/math">
                    <m:sSup>
                      <m:sSupPr>
                        <m:ctrlPr>
                          <a:rPr lang="en-GB" i="1" dirty="0">
                            <a:latin typeface="Cambria Math" panose="02040503050406030204" pitchFamily="18" charset="0"/>
                            <a:ea typeface="Cambria Math" panose="02040503050406030204" pitchFamily="18" charset="0"/>
                          </a:rPr>
                        </m:ctrlPr>
                      </m:sSupPr>
                      <m:e>
                        <m:r>
                          <a:rPr lang="en-GB" i="1" dirty="0">
                            <a:latin typeface="Cambria Math" panose="02040503050406030204" pitchFamily="18" charset="0"/>
                            <a:ea typeface="Cambria Math" panose="02040503050406030204" pitchFamily="18" charset="0"/>
                          </a:rPr>
                          <m:t>𝑥</m:t>
                        </m:r>
                      </m:e>
                      <m:sup>
                        <m:r>
                          <a:rPr lang="en-GB" i="1" dirty="0">
                            <a:latin typeface="Cambria Math" panose="02040503050406030204" pitchFamily="18" charset="0"/>
                            <a:ea typeface="Cambria Math" panose="02040503050406030204" pitchFamily="18" charset="0"/>
                          </a:rPr>
                          <m:t>2</m:t>
                        </m:r>
                      </m:sup>
                    </m:sSup>
                  </m:oMath>
                </a14:m>
                <a:r>
                  <a:rPr lang="de-DE" dirty="0"/>
                  <a:t> (1, 117) = 0.021, p = 0.999</a:t>
                </a:r>
              </a:p>
              <a:p>
                <a:endParaRPr lang="de-DE" dirty="0"/>
              </a:p>
              <a:p>
                <a:r>
                  <a:rPr lang="de-DE" dirty="0"/>
                  <a:t>Suggesting that perhaps Time of inteview was never corelated to the demographic of respondent. </a:t>
                </a:r>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pPr marL="0" indent="0">
                  <a:buNone/>
                </a:pPr>
                <a:endParaRPr lang="en-GB" dirty="0"/>
              </a:p>
              <a:p>
                <a:pPr marL="0" indent="0">
                  <a:buNone/>
                </a:pPr>
                <a:endParaRPr lang="en-GB" dirty="0"/>
              </a:p>
              <a:p>
                <a:endParaRPr lang="de-DE" dirty="0"/>
              </a:p>
              <a:p>
                <a:endParaRPr lang="de-DE" dirty="0"/>
              </a:p>
              <a:p>
                <a:endParaRPr lang="de-DE" dirty="0"/>
              </a:p>
              <a:p>
                <a:endParaRPr lang="de-DE" dirty="0"/>
              </a:p>
            </p:txBody>
          </p:sp>
        </mc:Choice>
        <mc:Fallback>
          <p:sp>
            <p:nvSpPr>
              <p:cNvPr id="7" name="Inhaltsplatzhalter 3">
                <a:extLst>
                  <a:ext uri="{FF2B5EF4-FFF2-40B4-BE49-F238E27FC236}">
                    <a16:creationId xmlns:a16="http://schemas.microsoft.com/office/drawing/2014/main" id="{E800A701-0615-4456-A548-0F02F7941873}"/>
                  </a:ext>
                </a:extLst>
              </p:cNvPr>
              <p:cNvSpPr>
                <a:spLocks noGrp="1" noRot="1" noChangeAspect="1" noMove="1" noResize="1" noEditPoints="1" noAdjustHandles="1" noChangeArrowheads="1" noChangeShapeType="1" noTextEdit="1"/>
              </p:cNvSpPr>
              <p:nvPr>
                <p:ph idx="1"/>
              </p:nvPr>
            </p:nvSpPr>
            <p:spPr>
              <a:xfrm>
                <a:off x="953600" y="999281"/>
                <a:ext cx="10191282" cy="5382047"/>
              </a:xfrm>
              <a:blipFill>
                <a:blip r:embed="rId5"/>
                <a:stretch>
                  <a:fillRect l="-1256" r="-478"/>
                </a:stretch>
              </a:blipFill>
            </p:spPr>
            <p:txBody>
              <a:bodyPr/>
              <a:lstStyle/>
              <a:p>
                <a:r>
                  <a:rPr lang="en-GB">
                    <a:noFill/>
                  </a:rPr>
                  <a:t> </a:t>
                </a:r>
              </a:p>
            </p:txBody>
          </p:sp>
        </mc:Fallback>
      </mc:AlternateContent>
    </p:spTree>
    <p:extLst>
      <p:ext uri="{BB962C8B-B14F-4D97-AF65-F5344CB8AC3E}">
        <p14:creationId xmlns:p14="http://schemas.microsoft.com/office/powerpoint/2010/main" val="28749256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kt 9" hidden="1">
            <a:extLst>
              <a:ext uri="{FF2B5EF4-FFF2-40B4-BE49-F238E27FC236}">
                <a16:creationId xmlns:a16="http://schemas.microsoft.com/office/drawing/2014/main" id="{6E1F0173-FD6A-4534-8B6A-3CFA5F4C0E2F}"/>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06" imgH="306" progId="TCLayout.ActiveDocument.1">
                  <p:embed/>
                </p:oleObj>
              </mc:Choice>
              <mc:Fallback>
                <p:oleObj name="think-cell Folie" r:id="rId3" imgW="306" imgH="306" progId="TCLayout.ActiveDocument.1">
                  <p:embed/>
                  <p:pic>
                    <p:nvPicPr>
                      <p:cNvPr id="10" name="Objekt 9" hidden="1">
                        <a:extLst>
                          <a:ext uri="{FF2B5EF4-FFF2-40B4-BE49-F238E27FC236}">
                            <a16:creationId xmlns:a16="http://schemas.microsoft.com/office/drawing/2014/main" id="{6E1F0173-FD6A-4534-8B6A-3CFA5F4C0E2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FA837227-2EF7-4BE2-9DA4-09294C646AE6}"/>
              </a:ext>
            </a:extLst>
          </p:cNvPr>
          <p:cNvSpPr>
            <a:spLocks noGrp="1"/>
          </p:cNvSpPr>
          <p:nvPr>
            <p:ph type="title"/>
          </p:nvPr>
        </p:nvSpPr>
        <p:spPr/>
        <p:txBody>
          <a:bodyPr/>
          <a:lstStyle/>
          <a:p>
            <a:r>
              <a:rPr lang="de-DE" sz="3200" dirty="0"/>
              <a:t>Conclusions and next steps</a:t>
            </a:r>
          </a:p>
        </p:txBody>
      </p:sp>
      <p:sp>
        <p:nvSpPr>
          <p:cNvPr id="6" name="Datumsplatzhalter 5">
            <a:extLst>
              <a:ext uri="{FF2B5EF4-FFF2-40B4-BE49-F238E27FC236}">
                <a16:creationId xmlns:a16="http://schemas.microsoft.com/office/drawing/2014/main" id="{0E7814FD-0868-42EC-87D8-0CBC0FC6A479}"/>
              </a:ext>
            </a:extLst>
          </p:cNvPr>
          <p:cNvSpPr>
            <a:spLocks noGrp="1"/>
          </p:cNvSpPr>
          <p:nvPr>
            <p:ph type="dt" sz="half" idx="2"/>
          </p:nvPr>
        </p:nvSpPr>
        <p:spPr/>
        <p:txBody>
          <a:bodyPr/>
          <a:lstStyle/>
          <a:p>
            <a:r>
              <a:rPr lang="en-US" dirty="0"/>
              <a:t>21-Sep-21</a:t>
            </a:r>
          </a:p>
        </p:txBody>
      </p:sp>
      <p:sp>
        <p:nvSpPr>
          <p:cNvPr id="12" name="Foliennummernplatzhalter 11">
            <a:extLst>
              <a:ext uri="{FF2B5EF4-FFF2-40B4-BE49-F238E27FC236}">
                <a16:creationId xmlns:a16="http://schemas.microsoft.com/office/drawing/2014/main" id="{98F62F19-5700-4340-98F5-FFF71E4A4EF5}"/>
              </a:ext>
            </a:extLst>
          </p:cNvPr>
          <p:cNvSpPr>
            <a:spLocks noGrp="1"/>
          </p:cNvSpPr>
          <p:nvPr>
            <p:ph type="sldNum" sz="quarter" idx="4"/>
          </p:nvPr>
        </p:nvSpPr>
        <p:spPr/>
        <p:txBody>
          <a:bodyPr/>
          <a:lstStyle/>
          <a:p>
            <a:fld id="{5F3E29E4-0979-4FCA-B4C5-5FC6044C982A}" type="slidenum">
              <a:rPr lang="en-US" smtClean="0"/>
              <a:pPr/>
              <a:t>13</a:t>
            </a:fld>
            <a:endParaRPr lang="en-US" dirty="0"/>
          </a:p>
        </p:txBody>
      </p:sp>
      <p:sp>
        <p:nvSpPr>
          <p:cNvPr id="7" name="Inhaltsplatzhalter 3">
            <a:extLst>
              <a:ext uri="{FF2B5EF4-FFF2-40B4-BE49-F238E27FC236}">
                <a16:creationId xmlns:a16="http://schemas.microsoft.com/office/drawing/2014/main" id="{E800A701-0615-4456-A548-0F02F7941873}"/>
              </a:ext>
            </a:extLst>
          </p:cNvPr>
          <p:cNvSpPr>
            <a:spLocks noGrp="1"/>
          </p:cNvSpPr>
          <p:nvPr>
            <p:ph idx="1"/>
          </p:nvPr>
        </p:nvSpPr>
        <p:spPr>
          <a:xfrm>
            <a:off x="953600" y="999281"/>
            <a:ext cx="10191282" cy="5382047"/>
          </a:xfrm>
        </p:spPr>
        <p:txBody>
          <a:bodyPr/>
          <a:lstStyle/>
          <a:p>
            <a:endParaRPr lang="en-GB" dirty="0"/>
          </a:p>
          <a:p>
            <a:r>
              <a:rPr lang="en-GB" dirty="0"/>
              <a:t>The findings suggest that the time interviews are conducted make no difference to the demographic of respondent, therefore, it may make little sense to be tracking the number of respondents in business and consumer hours after all.</a:t>
            </a:r>
          </a:p>
          <a:p>
            <a:pPr lvl="1"/>
            <a:r>
              <a:rPr lang="en-GB" dirty="0"/>
              <a:t>Could this aspect of the survey be dropped?</a:t>
            </a:r>
          </a:p>
          <a:p>
            <a:endParaRPr lang="en-GB" dirty="0"/>
          </a:p>
          <a:p>
            <a:r>
              <a:rPr lang="en-GB" dirty="0"/>
              <a:t>The fact it’s such a skewed sample – older females (QVC customers) – could affect the results. It would be interesting to conduct the same tests on a similar project with a more varied sample.</a:t>
            </a:r>
          </a:p>
          <a:p>
            <a:r>
              <a:rPr lang="en-GB" dirty="0"/>
              <a:t>Dive deeper into specific codes that do look like they may be significant. E.g. Retired and older respondents are more likely to answer during business hours.</a:t>
            </a:r>
          </a:p>
          <a:p>
            <a:r>
              <a:rPr lang="en-GB" dirty="0"/>
              <a:t>This is a tracking study so we could continue measuring it over time. The next wave is in March – run the survey then when more people are likely to be back in the office. Could we see a change of time as we go back to normal or are we in fact in </a:t>
            </a:r>
            <a:r>
              <a:rPr lang="en-GB"/>
              <a:t>a “new normal”?</a:t>
            </a:r>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pPr marL="0" indent="0">
              <a:buNone/>
            </a:pPr>
            <a:endParaRPr lang="en-GB" dirty="0"/>
          </a:p>
          <a:p>
            <a:pPr marL="0" indent="0">
              <a:buNone/>
            </a:pPr>
            <a:endParaRPr lang="en-GB" dirty="0"/>
          </a:p>
          <a:p>
            <a:endParaRPr lang="de-DE" dirty="0"/>
          </a:p>
          <a:p>
            <a:endParaRPr lang="de-DE" dirty="0"/>
          </a:p>
          <a:p>
            <a:endParaRPr lang="de-DE" dirty="0"/>
          </a:p>
          <a:p>
            <a:endParaRPr lang="de-DE" dirty="0"/>
          </a:p>
        </p:txBody>
      </p:sp>
    </p:spTree>
    <p:extLst>
      <p:ext uri="{BB962C8B-B14F-4D97-AF65-F5344CB8AC3E}">
        <p14:creationId xmlns:p14="http://schemas.microsoft.com/office/powerpoint/2010/main" val="10869692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kt 7" hidden="1">
            <a:extLst>
              <a:ext uri="{FF2B5EF4-FFF2-40B4-BE49-F238E27FC236}">
                <a16:creationId xmlns:a16="http://schemas.microsoft.com/office/drawing/2014/main" id="{B57CB798-C615-4E48-8CE3-F9DC0C37449D}"/>
              </a:ext>
            </a:extLst>
          </p:cNvPr>
          <p:cNvGraphicFramePr>
            <a:graphicFrameLocks noChangeAspect="1"/>
          </p:cNvGraphicFramePr>
          <p:nvPr>
            <p:custDataLst>
              <p:tags r:id="rId1"/>
            </p:custDataLst>
            <p:extLst>
              <p:ext uri="{D42A27DB-BD31-4B8C-83A1-F6EECF244321}">
                <p14:modId xmlns:p14="http://schemas.microsoft.com/office/powerpoint/2010/main" val="7723627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06" imgH="306" progId="TCLayout.ActiveDocument.1">
                  <p:embed/>
                </p:oleObj>
              </mc:Choice>
              <mc:Fallback>
                <p:oleObj name="think-cell Folie" r:id="rId3" imgW="306" imgH="306" progId="TCLayout.ActiveDocument.1">
                  <p:embed/>
                  <p:pic>
                    <p:nvPicPr>
                      <p:cNvPr id="8" name="Objekt 7" hidden="1">
                        <a:extLst>
                          <a:ext uri="{FF2B5EF4-FFF2-40B4-BE49-F238E27FC236}">
                            <a16:creationId xmlns:a16="http://schemas.microsoft.com/office/drawing/2014/main" id="{B57CB798-C615-4E48-8CE3-F9DC0C37449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Datumsplatzhalter 1">
            <a:extLst>
              <a:ext uri="{FF2B5EF4-FFF2-40B4-BE49-F238E27FC236}">
                <a16:creationId xmlns:a16="http://schemas.microsoft.com/office/drawing/2014/main" id="{E7A5515A-6A66-42AB-B905-27E11A5BF263}"/>
              </a:ext>
            </a:extLst>
          </p:cNvPr>
          <p:cNvSpPr>
            <a:spLocks noGrp="1"/>
          </p:cNvSpPr>
          <p:nvPr>
            <p:ph type="dt" sz="half" idx="10"/>
          </p:nvPr>
        </p:nvSpPr>
        <p:spPr/>
        <p:txBody>
          <a:bodyPr/>
          <a:lstStyle/>
          <a:p>
            <a:r>
              <a:rPr lang="en-US" dirty="0"/>
              <a:t>21-Sep-21</a:t>
            </a:r>
          </a:p>
        </p:txBody>
      </p:sp>
      <p:sp>
        <p:nvSpPr>
          <p:cNvPr id="3" name="Fußzeilenplatzhalter 2">
            <a:extLst>
              <a:ext uri="{FF2B5EF4-FFF2-40B4-BE49-F238E27FC236}">
                <a16:creationId xmlns:a16="http://schemas.microsoft.com/office/drawing/2014/main" id="{D044D19E-8D54-4E0B-9CDE-D2BB2BBFDCE4}"/>
              </a:ext>
            </a:extLst>
          </p:cNvPr>
          <p:cNvSpPr>
            <a:spLocks noGrp="1"/>
          </p:cNvSpPr>
          <p:nvPr>
            <p:ph type="ftr" sz="quarter" idx="11"/>
          </p:nvPr>
        </p:nvSpPr>
        <p:spPr/>
        <p:txBody>
          <a:bodyPr/>
          <a:lstStyle/>
          <a:p>
            <a:r>
              <a:rPr lang="en-US" dirty="0"/>
              <a:t>Title of presentation (Insert / Header &amp; Footer / Apply to All)</a:t>
            </a:r>
          </a:p>
        </p:txBody>
      </p:sp>
      <p:sp>
        <p:nvSpPr>
          <p:cNvPr id="5" name="Titel 4">
            <a:extLst>
              <a:ext uri="{FF2B5EF4-FFF2-40B4-BE49-F238E27FC236}">
                <a16:creationId xmlns:a16="http://schemas.microsoft.com/office/drawing/2014/main" id="{5A1FBAF2-5B03-40CF-8F94-DB872AAF588A}"/>
              </a:ext>
            </a:extLst>
          </p:cNvPr>
          <p:cNvSpPr>
            <a:spLocks noGrp="1"/>
          </p:cNvSpPr>
          <p:nvPr>
            <p:ph type="ctrTitle"/>
          </p:nvPr>
        </p:nvSpPr>
        <p:spPr/>
        <p:txBody>
          <a:bodyPr/>
          <a:lstStyle/>
          <a:p>
            <a:r>
              <a:rPr lang="de-DE" dirty="0"/>
              <a:t>Thank you</a:t>
            </a:r>
            <a:br>
              <a:rPr lang="de-DE" dirty="0"/>
            </a:br>
            <a:br>
              <a:rPr lang="de-DE" dirty="0"/>
            </a:br>
            <a:r>
              <a:rPr lang="de-DE" dirty="0"/>
              <a:t>Any questions?</a:t>
            </a:r>
          </a:p>
        </p:txBody>
      </p:sp>
      <p:sp>
        <p:nvSpPr>
          <p:cNvPr id="10" name="Foliennummernplatzhalter 9">
            <a:extLst>
              <a:ext uri="{FF2B5EF4-FFF2-40B4-BE49-F238E27FC236}">
                <a16:creationId xmlns:a16="http://schemas.microsoft.com/office/drawing/2014/main" id="{C1A25558-DF50-4B38-BDD3-97FAB500C994}"/>
              </a:ext>
            </a:extLst>
          </p:cNvPr>
          <p:cNvSpPr>
            <a:spLocks noGrp="1"/>
          </p:cNvSpPr>
          <p:nvPr>
            <p:ph type="sldNum" sz="quarter" idx="12"/>
          </p:nvPr>
        </p:nvSpPr>
        <p:spPr/>
        <p:txBody>
          <a:bodyPr/>
          <a:lstStyle/>
          <a:p>
            <a:fld id="{8E3B25F7-8D1F-44B5-B485-EE3C438CFD7B}" type="slidenum">
              <a:rPr lang="en-US" smtClean="0"/>
              <a:pPr/>
              <a:t>14</a:t>
            </a:fld>
            <a:endParaRPr lang="en-US" dirty="0"/>
          </a:p>
        </p:txBody>
      </p:sp>
    </p:spTree>
    <p:extLst>
      <p:ext uri="{BB962C8B-B14F-4D97-AF65-F5344CB8AC3E}">
        <p14:creationId xmlns:p14="http://schemas.microsoft.com/office/powerpoint/2010/main" val="2480546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1F19A-5991-4820-ACC5-DDC4250B5228}"/>
              </a:ext>
            </a:extLst>
          </p:cNvPr>
          <p:cNvSpPr>
            <a:spLocks noGrp="1"/>
          </p:cNvSpPr>
          <p:nvPr>
            <p:ph type="title"/>
          </p:nvPr>
        </p:nvSpPr>
        <p:spPr/>
        <p:txBody>
          <a:bodyPr/>
          <a:lstStyle/>
          <a:p>
            <a:r>
              <a:rPr lang="en-GB" dirty="0"/>
              <a:t>Contents</a:t>
            </a:r>
          </a:p>
        </p:txBody>
      </p:sp>
      <p:sp>
        <p:nvSpPr>
          <p:cNvPr id="4" name="Content Placeholder 3">
            <a:extLst>
              <a:ext uri="{FF2B5EF4-FFF2-40B4-BE49-F238E27FC236}">
                <a16:creationId xmlns:a16="http://schemas.microsoft.com/office/drawing/2014/main" id="{82B11FEA-77CA-46AF-A655-B6DF36535DB5}"/>
              </a:ext>
            </a:extLst>
          </p:cNvPr>
          <p:cNvSpPr>
            <a:spLocks noGrp="1"/>
          </p:cNvSpPr>
          <p:nvPr>
            <p:ph idx="1"/>
          </p:nvPr>
        </p:nvSpPr>
        <p:spPr/>
        <p:txBody>
          <a:bodyPr/>
          <a:lstStyle/>
          <a:p>
            <a:endParaRPr lang="en-GB" sz="2400" dirty="0"/>
          </a:p>
          <a:p>
            <a:r>
              <a:rPr lang="en-GB" sz="2400" dirty="0"/>
              <a:t>Background and reasons for research</a:t>
            </a:r>
          </a:p>
          <a:p>
            <a:r>
              <a:rPr lang="en-GB" sz="2400" dirty="0"/>
              <a:t>Review of the dataset</a:t>
            </a:r>
          </a:p>
          <a:p>
            <a:r>
              <a:rPr lang="en-GB" sz="2400" dirty="0"/>
              <a:t>Findings: Chi square tests</a:t>
            </a:r>
          </a:p>
          <a:p>
            <a:r>
              <a:rPr lang="en-GB" sz="2400" dirty="0"/>
              <a:t>Findings: Categorical Naïve Bayes Classifier</a:t>
            </a:r>
          </a:p>
          <a:p>
            <a:r>
              <a:rPr lang="en-GB" sz="2400" dirty="0"/>
              <a:t>Comparing to past data</a:t>
            </a:r>
          </a:p>
          <a:p>
            <a:r>
              <a:rPr lang="en-GB" sz="2400" dirty="0"/>
              <a:t>Conclusions and next steps</a:t>
            </a:r>
          </a:p>
          <a:p>
            <a:endParaRPr lang="en-GB" dirty="0"/>
          </a:p>
          <a:p>
            <a:endParaRPr lang="en-GB" dirty="0"/>
          </a:p>
        </p:txBody>
      </p:sp>
      <p:sp>
        <p:nvSpPr>
          <p:cNvPr id="6" name="Date Placeholder 5">
            <a:extLst>
              <a:ext uri="{FF2B5EF4-FFF2-40B4-BE49-F238E27FC236}">
                <a16:creationId xmlns:a16="http://schemas.microsoft.com/office/drawing/2014/main" id="{FB86A6FF-B889-4D70-A521-04B52ECA909D}"/>
              </a:ext>
            </a:extLst>
          </p:cNvPr>
          <p:cNvSpPr>
            <a:spLocks noGrp="1"/>
          </p:cNvSpPr>
          <p:nvPr>
            <p:ph type="dt" sz="half" idx="2"/>
          </p:nvPr>
        </p:nvSpPr>
        <p:spPr/>
        <p:txBody>
          <a:bodyPr/>
          <a:lstStyle/>
          <a:p>
            <a:fld id="{65A2C633-4492-4FF8-8EB9-B91B00EB1E73}" type="datetime5">
              <a:rPr lang="en-US" smtClean="0"/>
              <a:t>25-Jan-22</a:t>
            </a:fld>
            <a:endParaRPr lang="en-US" dirty="0"/>
          </a:p>
        </p:txBody>
      </p:sp>
      <p:sp>
        <p:nvSpPr>
          <p:cNvPr id="8" name="Slide Number Placeholder 7">
            <a:extLst>
              <a:ext uri="{FF2B5EF4-FFF2-40B4-BE49-F238E27FC236}">
                <a16:creationId xmlns:a16="http://schemas.microsoft.com/office/drawing/2014/main" id="{A8AAAB20-F945-437B-9397-9FE5999C04F4}"/>
              </a:ext>
            </a:extLst>
          </p:cNvPr>
          <p:cNvSpPr>
            <a:spLocks noGrp="1"/>
          </p:cNvSpPr>
          <p:nvPr>
            <p:ph type="sldNum" sz="quarter" idx="4"/>
          </p:nvPr>
        </p:nvSpPr>
        <p:spPr/>
        <p:txBody>
          <a:bodyPr/>
          <a:lstStyle/>
          <a:p>
            <a:fld id="{5F3E29E4-0979-4FCA-B4C5-5FC6044C982A}" type="slidenum">
              <a:rPr lang="en-US" smtClean="0"/>
              <a:pPr/>
              <a:t>2</a:t>
            </a:fld>
            <a:endParaRPr lang="en-US" dirty="0"/>
          </a:p>
        </p:txBody>
      </p:sp>
    </p:spTree>
    <p:extLst>
      <p:ext uri="{BB962C8B-B14F-4D97-AF65-F5344CB8AC3E}">
        <p14:creationId xmlns:p14="http://schemas.microsoft.com/office/powerpoint/2010/main" val="3850537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kt 9" hidden="1">
            <a:extLst>
              <a:ext uri="{FF2B5EF4-FFF2-40B4-BE49-F238E27FC236}">
                <a16:creationId xmlns:a16="http://schemas.microsoft.com/office/drawing/2014/main" id="{6E1F0173-FD6A-4534-8B6A-3CFA5F4C0E2F}"/>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06" imgH="306" progId="TCLayout.ActiveDocument.1">
                  <p:embed/>
                </p:oleObj>
              </mc:Choice>
              <mc:Fallback>
                <p:oleObj name="think-cell Folie" r:id="rId3" imgW="306" imgH="306" progId="TCLayout.ActiveDocument.1">
                  <p:embed/>
                  <p:pic>
                    <p:nvPicPr>
                      <p:cNvPr id="10" name="Objekt 9" hidden="1">
                        <a:extLst>
                          <a:ext uri="{FF2B5EF4-FFF2-40B4-BE49-F238E27FC236}">
                            <a16:creationId xmlns:a16="http://schemas.microsoft.com/office/drawing/2014/main" id="{6E1F0173-FD6A-4534-8B6A-3CFA5F4C0E2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FA837227-2EF7-4BE2-9DA4-09294C646AE6}"/>
              </a:ext>
            </a:extLst>
          </p:cNvPr>
          <p:cNvSpPr>
            <a:spLocks noGrp="1"/>
          </p:cNvSpPr>
          <p:nvPr>
            <p:ph type="title"/>
          </p:nvPr>
        </p:nvSpPr>
        <p:spPr/>
        <p:txBody>
          <a:bodyPr/>
          <a:lstStyle/>
          <a:p>
            <a:r>
              <a:rPr lang="de-DE" dirty="0"/>
              <a:t>Background and reasons for research</a:t>
            </a:r>
          </a:p>
        </p:txBody>
      </p:sp>
      <p:sp>
        <p:nvSpPr>
          <p:cNvPr id="4" name="Inhaltsplatzhalter 3">
            <a:extLst>
              <a:ext uri="{FF2B5EF4-FFF2-40B4-BE49-F238E27FC236}">
                <a16:creationId xmlns:a16="http://schemas.microsoft.com/office/drawing/2014/main" id="{F7B2AF25-D45E-462B-AA94-9BB220869506}"/>
              </a:ext>
            </a:extLst>
          </p:cNvPr>
          <p:cNvSpPr>
            <a:spLocks noGrp="1"/>
          </p:cNvSpPr>
          <p:nvPr>
            <p:ph idx="1"/>
          </p:nvPr>
        </p:nvSpPr>
        <p:spPr/>
        <p:txBody>
          <a:bodyPr/>
          <a:lstStyle/>
          <a:p>
            <a:endParaRPr lang="de-DE" dirty="0"/>
          </a:p>
          <a:p>
            <a:r>
              <a:rPr lang="de-DE" dirty="0"/>
              <a:t>QVC is a television shopping channel with approximtely 16 million viewers.</a:t>
            </a:r>
          </a:p>
          <a:p>
            <a:r>
              <a:rPr lang="de-DE" dirty="0"/>
              <a:t>GfK runs a 5 minute tracking survey asking about respondents‘ shopping habits.</a:t>
            </a:r>
          </a:p>
          <a:p>
            <a:r>
              <a:rPr lang="de-DE" dirty="0"/>
              <a:t>An agency conducts the telephone interviews. </a:t>
            </a:r>
          </a:p>
          <a:p>
            <a:pPr marL="0" indent="0">
              <a:buNone/>
            </a:pPr>
            <a:endParaRPr lang="de-DE" dirty="0"/>
          </a:p>
          <a:p>
            <a:r>
              <a:rPr lang="de-DE" dirty="0"/>
              <a:t>Historcially, the survey has always been conducted during consumer hours (weekends and evenings). </a:t>
            </a:r>
          </a:p>
          <a:p>
            <a:pPr lvl="1"/>
            <a:r>
              <a:rPr lang="de-DE" dirty="0"/>
              <a:t>Agency has pushed to move this to business hours recently due to the fact that more people are working from home.</a:t>
            </a:r>
          </a:p>
          <a:p>
            <a:r>
              <a:rPr lang="de-DE" dirty="0"/>
              <a:t>This research is to find out if the distinction between consumer and business hours is necessary (i.e. The demographic of respondent who answers during business hours is in fact different to those who answer during consumer hours)</a:t>
            </a:r>
          </a:p>
          <a:p>
            <a:endParaRPr lang="de-DE" dirty="0"/>
          </a:p>
        </p:txBody>
      </p:sp>
      <p:sp>
        <p:nvSpPr>
          <p:cNvPr id="6" name="Datumsplatzhalter 5">
            <a:extLst>
              <a:ext uri="{FF2B5EF4-FFF2-40B4-BE49-F238E27FC236}">
                <a16:creationId xmlns:a16="http://schemas.microsoft.com/office/drawing/2014/main" id="{0E7814FD-0868-42EC-87D8-0CBC0FC6A479}"/>
              </a:ext>
            </a:extLst>
          </p:cNvPr>
          <p:cNvSpPr>
            <a:spLocks noGrp="1"/>
          </p:cNvSpPr>
          <p:nvPr>
            <p:ph type="dt" sz="half" idx="2"/>
          </p:nvPr>
        </p:nvSpPr>
        <p:spPr/>
        <p:txBody>
          <a:bodyPr/>
          <a:lstStyle/>
          <a:p>
            <a:r>
              <a:rPr lang="en-US" dirty="0"/>
              <a:t>21-Sep-21</a:t>
            </a:r>
          </a:p>
        </p:txBody>
      </p:sp>
      <p:sp>
        <p:nvSpPr>
          <p:cNvPr id="12" name="Foliennummernplatzhalter 11">
            <a:extLst>
              <a:ext uri="{FF2B5EF4-FFF2-40B4-BE49-F238E27FC236}">
                <a16:creationId xmlns:a16="http://schemas.microsoft.com/office/drawing/2014/main" id="{98F62F19-5700-4340-98F5-FFF71E4A4EF5}"/>
              </a:ext>
            </a:extLst>
          </p:cNvPr>
          <p:cNvSpPr>
            <a:spLocks noGrp="1"/>
          </p:cNvSpPr>
          <p:nvPr>
            <p:ph type="sldNum" sz="quarter" idx="4"/>
          </p:nvPr>
        </p:nvSpPr>
        <p:spPr/>
        <p:txBody>
          <a:bodyPr/>
          <a:lstStyle/>
          <a:p>
            <a:fld id="{5F3E29E4-0979-4FCA-B4C5-5FC6044C982A}" type="slidenum">
              <a:rPr lang="en-US" smtClean="0"/>
              <a:pPr/>
              <a:t>3</a:t>
            </a:fld>
            <a:endParaRPr lang="en-US" dirty="0"/>
          </a:p>
        </p:txBody>
      </p:sp>
    </p:spTree>
    <p:extLst>
      <p:ext uri="{BB962C8B-B14F-4D97-AF65-F5344CB8AC3E}">
        <p14:creationId xmlns:p14="http://schemas.microsoft.com/office/powerpoint/2010/main" val="3416297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kt 9" hidden="1">
            <a:extLst>
              <a:ext uri="{FF2B5EF4-FFF2-40B4-BE49-F238E27FC236}">
                <a16:creationId xmlns:a16="http://schemas.microsoft.com/office/drawing/2014/main" id="{6E1F0173-FD6A-4534-8B6A-3CFA5F4C0E2F}"/>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06" imgH="306" progId="TCLayout.ActiveDocument.1">
                  <p:embed/>
                </p:oleObj>
              </mc:Choice>
              <mc:Fallback>
                <p:oleObj name="think-cell Folie" r:id="rId3" imgW="306" imgH="306" progId="TCLayout.ActiveDocument.1">
                  <p:embed/>
                  <p:pic>
                    <p:nvPicPr>
                      <p:cNvPr id="10" name="Objekt 9" hidden="1">
                        <a:extLst>
                          <a:ext uri="{FF2B5EF4-FFF2-40B4-BE49-F238E27FC236}">
                            <a16:creationId xmlns:a16="http://schemas.microsoft.com/office/drawing/2014/main" id="{6E1F0173-FD6A-4534-8B6A-3CFA5F4C0E2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FA837227-2EF7-4BE2-9DA4-09294C646AE6}"/>
              </a:ext>
            </a:extLst>
          </p:cNvPr>
          <p:cNvSpPr>
            <a:spLocks noGrp="1"/>
          </p:cNvSpPr>
          <p:nvPr>
            <p:ph type="title"/>
          </p:nvPr>
        </p:nvSpPr>
        <p:spPr/>
        <p:txBody>
          <a:bodyPr/>
          <a:lstStyle/>
          <a:p>
            <a:r>
              <a:rPr lang="de-DE" dirty="0"/>
              <a:t>Tests</a:t>
            </a:r>
          </a:p>
        </p:txBody>
      </p:sp>
      <p:sp>
        <p:nvSpPr>
          <p:cNvPr id="4" name="Inhaltsplatzhalter 3">
            <a:extLst>
              <a:ext uri="{FF2B5EF4-FFF2-40B4-BE49-F238E27FC236}">
                <a16:creationId xmlns:a16="http://schemas.microsoft.com/office/drawing/2014/main" id="{F7B2AF25-D45E-462B-AA94-9BB220869506}"/>
              </a:ext>
            </a:extLst>
          </p:cNvPr>
          <p:cNvSpPr>
            <a:spLocks noGrp="1"/>
          </p:cNvSpPr>
          <p:nvPr>
            <p:ph idx="1"/>
          </p:nvPr>
        </p:nvSpPr>
        <p:spPr/>
        <p:txBody>
          <a:bodyPr/>
          <a:lstStyle/>
          <a:p>
            <a:r>
              <a:rPr lang="de-DE" b="1" dirty="0"/>
              <a:t>Demographics</a:t>
            </a:r>
            <a:r>
              <a:rPr lang="de-DE" dirty="0"/>
              <a:t>: Gender, Age, Employment Status, Social Class</a:t>
            </a:r>
          </a:p>
          <a:p>
            <a:endParaRPr lang="de-DE" dirty="0"/>
          </a:p>
          <a:p>
            <a:endParaRPr lang="de-DE" dirty="0"/>
          </a:p>
          <a:p>
            <a:r>
              <a:rPr lang="de-DE" b="1" dirty="0"/>
              <a:t>Chi square </a:t>
            </a:r>
            <a:r>
              <a:rPr lang="de-DE" dirty="0"/>
              <a:t>tests were performed to determine the relationship between time of survey and the four demographic measures.</a:t>
            </a:r>
          </a:p>
          <a:p>
            <a:endParaRPr lang="de-DE" dirty="0"/>
          </a:p>
          <a:p>
            <a:r>
              <a:rPr lang="de-DE" b="1" dirty="0"/>
              <a:t>Categorical Naive Bayes </a:t>
            </a:r>
            <a:r>
              <a:rPr lang="de-DE" dirty="0"/>
              <a:t>was also used to see if respondents could be classified into consumer or business hours based on their demographics.</a:t>
            </a:r>
          </a:p>
          <a:p>
            <a:endParaRPr lang="de-DE" dirty="0"/>
          </a:p>
          <a:p>
            <a:pPr marL="0" indent="0">
              <a:buNone/>
            </a:pPr>
            <a:endParaRPr lang="de-DE" dirty="0"/>
          </a:p>
          <a:p>
            <a:endParaRPr lang="de-DE" dirty="0"/>
          </a:p>
          <a:p>
            <a:pPr marL="0" indent="0">
              <a:buNone/>
            </a:pPr>
            <a:endParaRPr lang="de-DE" dirty="0"/>
          </a:p>
          <a:p>
            <a:endParaRPr lang="de-DE" dirty="0"/>
          </a:p>
          <a:p>
            <a:endParaRPr lang="de-DE" dirty="0"/>
          </a:p>
          <a:p>
            <a:endParaRPr lang="de-DE" dirty="0"/>
          </a:p>
          <a:p>
            <a:endParaRPr lang="de-DE" dirty="0"/>
          </a:p>
        </p:txBody>
      </p:sp>
      <p:sp>
        <p:nvSpPr>
          <p:cNvPr id="6" name="Datumsplatzhalter 5">
            <a:extLst>
              <a:ext uri="{FF2B5EF4-FFF2-40B4-BE49-F238E27FC236}">
                <a16:creationId xmlns:a16="http://schemas.microsoft.com/office/drawing/2014/main" id="{0E7814FD-0868-42EC-87D8-0CBC0FC6A479}"/>
              </a:ext>
            </a:extLst>
          </p:cNvPr>
          <p:cNvSpPr>
            <a:spLocks noGrp="1"/>
          </p:cNvSpPr>
          <p:nvPr>
            <p:ph type="dt" sz="half" idx="2"/>
          </p:nvPr>
        </p:nvSpPr>
        <p:spPr/>
        <p:txBody>
          <a:bodyPr/>
          <a:lstStyle/>
          <a:p>
            <a:r>
              <a:rPr lang="en-US" dirty="0"/>
              <a:t>21-Sep-21</a:t>
            </a:r>
          </a:p>
        </p:txBody>
      </p:sp>
      <p:sp>
        <p:nvSpPr>
          <p:cNvPr id="12" name="Foliennummernplatzhalter 11">
            <a:extLst>
              <a:ext uri="{FF2B5EF4-FFF2-40B4-BE49-F238E27FC236}">
                <a16:creationId xmlns:a16="http://schemas.microsoft.com/office/drawing/2014/main" id="{98F62F19-5700-4340-98F5-FFF71E4A4EF5}"/>
              </a:ext>
            </a:extLst>
          </p:cNvPr>
          <p:cNvSpPr>
            <a:spLocks noGrp="1"/>
          </p:cNvSpPr>
          <p:nvPr>
            <p:ph type="sldNum" sz="quarter" idx="4"/>
          </p:nvPr>
        </p:nvSpPr>
        <p:spPr/>
        <p:txBody>
          <a:bodyPr/>
          <a:lstStyle/>
          <a:p>
            <a:fld id="{5F3E29E4-0979-4FCA-B4C5-5FC6044C982A}" type="slidenum">
              <a:rPr lang="en-US" smtClean="0"/>
              <a:pPr/>
              <a:t>4</a:t>
            </a:fld>
            <a:endParaRPr lang="en-US" dirty="0"/>
          </a:p>
        </p:txBody>
      </p:sp>
    </p:spTree>
    <p:extLst>
      <p:ext uri="{BB962C8B-B14F-4D97-AF65-F5344CB8AC3E}">
        <p14:creationId xmlns:p14="http://schemas.microsoft.com/office/powerpoint/2010/main" val="2516706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kt 9" hidden="1">
            <a:extLst>
              <a:ext uri="{FF2B5EF4-FFF2-40B4-BE49-F238E27FC236}">
                <a16:creationId xmlns:a16="http://schemas.microsoft.com/office/drawing/2014/main" id="{6E1F0173-FD6A-4534-8B6A-3CFA5F4C0E2F}"/>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06" imgH="306" progId="TCLayout.ActiveDocument.1">
                  <p:embed/>
                </p:oleObj>
              </mc:Choice>
              <mc:Fallback>
                <p:oleObj name="think-cell Folie" r:id="rId3" imgW="306" imgH="306" progId="TCLayout.ActiveDocument.1">
                  <p:embed/>
                  <p:pic>
                    <p:nvPicPr>
                      <p:cNvPr id="10" name="Objekt 9" hidden="1">
                        <a:extLst>
                          <a:ext uri="{FF2B5EF4-FFF2-40B4-BE49-F238E27FC236}">
                            <a16:creationId xmlns:a16="http://schemas.microsoft.com/office/drawing/2014/main" id="{6E1F0173-FD6A-4534-8B6A-3CFA5F4C0E2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FA837227-2EF7-4BE2-9DA4-09294C646AE6}"/>
              </a:ext>
            </a:extLst>
          </p:cNvPr>
          <p:cNvSpPr>
            <a:spLocks noGrp="1"/>
          </p:cNvSpPr>
          <p:nvPr>
            <p:ph type="title"/>
          </p:nvPr>
        </p:nvSpPr>
        <p:spPr/>
        <p:txBody>
          <a:bodyPr/>
          <a:lstStyle/>
          <a:p>
            <a:r>
              <a:rPr lang="de-DE" dirty="0"/>
              <a:t>Review of the data set</a:t>
            </a:r>
          </a:p>
        </p:txBody>
      </p:sp>
      <p:sp>
        <p:nvSpPr>
          <p:cNvPr id="4" name="Inhaltsplatzhalter 3">
            <a:extLst>
              <a:ext uri="{FF2B5EF4-FFF2-40B4-BE49-F238E27FC236}">
                <a16:creationId xmlns:a16="http://schemas.microsoft.com/office/drawing/2014/main" id="{F7B2AF25-D45E-462B-AA94-9BB220869506}"/>
              </a:ext>
            </a:extLst>
          </p:cNvPr>
          <p:cNvSpPr>
            <a:spLocks noGrp="1"/>
          </p:cNvSpPr>
          <p:nvPr>
            <p:ph idx="1"/>
          </p:nvPr>
        </p:nvSpPr>
        <p:spPr/>
        <p:txBody>
          <a:bodyPr/>
          <a:lstStyle/>
          <a:p>
            <a:r>
              <a:rPr lang="de-DE" dirty="0"/>
              <a:t>1,116 respondents</a:t>
            </a:r>
          </a:p>
          <a:p>
            <a:r>
              <a:rPr lang="de-DE" dirty="0"/>
              <a:t>No missing values</a:t>
            </a:r>
          </a:p>
          <a:p>
            <a:r>
              <a:rPr lang="de-DE" dirty="0"/>
              <a:t>Responses between 14/12/21 and 13/01/22</a:t>
            </a:r>
          </a:p>
          <a:p>
            <a:pPr marL="0" indent="0">
              <a:buNone/>
            </a:pPr>
            <a:endParaRPr lang="de-DE" dirty="0"/>
          </a:p>
          <a:p>
            <a:r>
              <a:rPr lang="de-DE" dirty="0"/>
              <a:t>Distinction between consumer and business hours was calculated using the following times:</a:t>
            </a:r>
          </a:p>
          <a:p>
            <a:endParaRPr lang="de-DE" b="1" dirty="0"/>
          </a:p>
          <a:p>
            <a:endParaRPr lang="de-DE" b="1" dirty="0"/>
          </a:p>
          <a:p>
            <a:endParaRPr lang="de-DE" dirty="0"/>
          </a:p>
          <a:p>
            <a:pPr marL="0" indent="0">
              <a:buNone/>
            </a:pPr>
            <a:endParaRPr lang="de-DE" dirty="0"/>
          </a:p>
          <a:p>
            <a:endParaRPr lang="de-DE" dirty="0"/>
          </a:p>
          <a:p>
            <a:endParaRPr lang="de-DE" dirty="0"/>
          </a:p>
          <a:p>
            <a:endParaRPr lang="de-DE" dirty="0"/>
          </a:p>
          <a:p>
            <a:endParaRPr lang="de-DE" dirty="0"/>
          </a:p>
        </p:txBody>
      </p:sp>
      <p:sp>
        <p:nvSpPr>
          <p:cNvPr id="6" name="Datumsplatzhalter 5">
            <a:extLst>
              <a:ext uri="{FF2B5EF4-FFF2-40B4-BE49-F238E27FC236}">
                <a16:creationId xmlns:a16="http://schemas.microsoft.com/office/drawing/2014/main" id="{0E7814FD-0868-42EC-87D8-0CBC0FC6A479}"/>
              </a:ext>
            </a:extLst>
          </p:cNvPr>
          <p:cNvSpPr>
            <a:spLocks noGrp="1"/>
          </p:cNvSpPr>
          <p:nvPr>
            <p:ph type="dt" sz="half" idx="2"/>
          </p:nvPr>
        </p:nvSpPr>
        <p:spPr/>
        <p:txBody>
          <a:bodyPr/>
          <a:lstStyle/>
          <a:p>
            <a:r>
              <a:rPr lang="en-US" dirty="0"/>
              <a:t>21-Sep-21</a:t>
            </a:r>
          </a:p>
        </p:txBody>
      </p:sp>
      <p:sp>
        <p:nvSpPr>
          <p:cNvPr id="12" name="Foliennummernplatzhalter 11">
            <a:extLst>
              <a:ext uri="{FF2B5EF4-FFF2-40B4-BE49-F238E27FC236}">
                <a16:creationId xmlns:a16="http://schemas.microsoft.com/office/drawing/2014/main" id="{98F62F19-5700-4340-98F5-FFF71E4A4EF5}"/>
              </a:ext>
            </a:extLst>
          </p:cNvPr>
          <p:cNvSpPr>
            <a:spLocks noGrp="1"/>
          </p:cNvSpPr>
          <p:nvPr>
            <p:ph type="sldNum" sz="quarter" idx="4"/>
          </p:nvPr>
        </p:nvSpPr>
        <p:spPr/>
        <p:txBody>
          <a:bodyPr/>
          <a:lstStyle/>
          <a:p>
            <a:fld id="{5F3E29E4-0979-4FCA-B4C5-5FC6044C982A}" type="slidenum">
              <a:rPr lang="en-US" smtClean="0"/>
              <a:pPr/>
              <a:t>5</a:t>
            </a:fld>
            <a:endParaRPr lang="en-US" dirty="0"/>
          </a:p>
        </p:txBody>
      </p:sp>
      <p:graphicFrame>
        <p:nvGraphicFramePr>
          <p:cNvPr id="9" name="Table 8">
            <a:extLst>
              <a:ext uri="{FF2B5EF4-FFF2-40B4-BE49-F238E27FC236}">
                <a16:creationId xmlns:a16="http://schemas.microsoft.com/office/drawing/2014/main" id="{70411739-C141-4F6F-AAFD-4FE067802B2B}"/>
              </a:ext>
            </a:extLst>
          </p:cNvPr>
          <p:cNvGraphicFramePr>
            <a:graphicFrameLocks noGrp="1"/>
          </p:cNvGraphicFramePr>
          <p:nvPr>
            <p:extLst>
              <p:ext uri="{D42A27DB-BD31-4B8C-83A1-F6EECF244321}">
                <p14:modId xmlns:p14="http://schemas.microsoft.com/office/powerpoint/2010/main" val="1653088328"/>
              </p:ext>
            </p:extLst>
          </p:nvPr>
        </p:nvGraphicFramePr>
        <p:xfrm>
          <a:off x="1631504" y="4110598"/>
          <a:ext cx="8064896" cy="1112520"/>
        </p:xfrm>
        <a:graphic>
          <a:graphicData uri="http://schemas.openxmlformats.org/drawingml/2006/table">
            <a:tbl>
              <a:tblPr firstRow="1" bandRow="1">
                <a:tableStyleId>{C115FB49-3FBE-41CF-8DFC-A938FE5134F0}</a:tableStyleId>
              </a:tblPr>
              <a:tblGrid>
                <a:gridCol w="4032448">
                  <a:extLst>
                    <a:ext uri="{9D8B030D-6E8A-4147-A177-3AD203B41FA5}">
                      <a16:colId xmlns:a16="http://schemas.microsoft.com/office/drawing/2014/main" val="2939664390"/>
                    </a:ext>
                  </a:extLst>
                </a:gridCol>
                <a:gridCol w="4032448">
                  <a:extLst>
                    <a:ext uri="{9D8B030D-6E8A-4147-A177-3AD203B41FA5}">
                      <a16:colId xmlns:a16="http://schemas.microsoft.com/office/drawing/2014/main" val="1244982437"/>
                    </a:ext>
                  </a:extLst>
                </a:gridCol>
              </a:tblGrid>
              <a:tr h="370840">
                <a:tc>
                  <a:txBody>
                    <a:bodyPr/>
                    <a:lstStyle/>
                    <a:p>
                      <a:pPr algn="ctr"/>
                      <a:r>
                        <a:rPr lang="en-GB" b="1" dirty="0"/>
                        <a:t>Business hours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b="1" dirty="0"/>
                        <a:t>Consumer hours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7977504"/>
                  </a:ext>
                </a:extLst>
              </a:tr>
              <a:tr h="370840">
                <a:tc>
                  <a:txBody>
                    <a:bodyPr/>
                    <a:lstStyle/>
                    <a:p>
                      <a:pPr algn="ctr"/>
                      <a:r>
                        <a:rPr lang="en-GB" dirty="0"/>
                        <a:t>9:00 – 17.30pm Mon-Fri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a:t>Before 9:00 and after 17:30 Mon-Fri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85815769"/>
                  </a:ext>
                </a:extLst>
              </a:tr>
              <a:tr h="370840">
                <a:tc>
                  <a:txBody>
                    <a:bodyPr/>
                    <a:lstStyle/>
                    <a:p>
                      <a:pPr algn="ct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a:t>Saturday and Sunday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7305607"/>
                  </a:ext>
                </a:extLst>
              </a:tr>
            </a:tbl>
          </a:graphicData>
        </a:graphic>
      </p:graphicFrame>
    </p:spTree>
    <p:extLst>
      <p:ext uri="{BB962C8B-B14F-4D97-AF65-F5344CB8AC3E}">
        <p14:creationId xmlns:p14="http://schemas.microsoft.com/office/powerpoint/2010/main" val="1883878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kt 9" hidden="1">
            <a:extLst>
              <a:ext uri="{FF2B5EF4-FFF2-40B4-BE49-F238E27FC236}">
                <a16:creationId xmlns:a16="http://schemas.microsoft.com/office/drawing/2014/main" id="{6E1F0173-FD6A-4534-8B6A-3CFA5F4C0E2F}"/>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06" imgH="306" progId="TCLayout.ActiveDocument.1">
                  <p:embed/>
                </p:oleObj>
              </mc:Choice>
              <mc:Fallback>
                <p:oleObj name="think-cell Folie" r:id="rId3" imgW="306" imgH="306" progId="TCLayout.ActiveDocument.1">
                  <p:embed/>
                  <p:pic>
                    <p:nvPicPr>
                      <p:cNvPr id="10" name="Objekt 9" hidden="1">
                        <a:extLst>
                          <a:ext uri="{FF2B5EF4-FFF2-40B4-BE49-F238E27FC236}">
                            <a16:creationId xmlns:a16="http://schemas.microsoft.com/office/drawing/2014/main" id="{6E1F0173-FD6A-4534-8B6A-3CFA5F4C0E2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FA837227-2EF7-4BE2-9DA4-09294C646AE6}"/>
              </a:ext>
            </a:extLst>
          </p:cNvPr>
          <p:cNvSpPr>
            <a:spLocks noGrp="1"/>
          </p:cNvSpPr>
          <p:nvPr>
            <p:ph type="title"/>
          </p:nvPr>
        </p:nvSpPr>
        <p:spPr/>
        <p:txBody>
          <a:bodyPr/>
          <a:lstStyle/>
          <a:p>
            <a:r>
              <a:rPr lang="de-DE" dirty="0"/>
              <a:t>Heavily female and older sample</a:t>
            </a:r>
          </a:p>
        </p:txBody>
      </p:sp>
      <p:sp>
        <p:nvSpPr>
          <p:cNvPr id="4" name="Inhaltsplatzhalter 3">
            <a:extLst>
              <a:ext uri="{FF2B5EF4-FFF2-40B4-BE49-F238E27FC236}">
                <a16:creationId xmlns:a16="http://schemas.microsoft.com/office/drawing/2014/main" id="{F7B2AF25-D45E-462B-AA94-9BB220869506}"/>
              </a:ext>
            </a:extLst>
          </p:cNvPr>
          <p:cNvSpPr>
            <a:spLocks noGrp="1"/>
          </p:cNvSpPr>
          <p:nvPr>
            <p:ph idx="1"/>
          </p:nvPr>
        </p:nvSpPr>
        <p:spPr>
          <a:xfrm>
            <a:off x="-1930770" y="1578375"/>
            <a:ext cx="10097764" cy="4139357"/>
          </a:xfrm>
        </p:spPr>
        <p:txBody>
          <a:bodyPr/>
          <a:lstStyle/>
          <a:p>
            <a:pPr marL="0" indent="0">
              <a:buNone/>
            </a:pPr>
            <a:endParaRPr lang="de-DE" dirty="0"/>
          </a:p>
          <a:p>
            <a:endParaRPr lang="de-DE" b="1" dirty="0"/>
          </a:p>
          <a:p>
            <a:endParaRPr lang="de-DE" b="1" dirty="0"/>
          </a:p>
          <a:p>
            <a:endParaRPr lang="de-DE" dirty="0"/>
          </a:p>
          <a:p>
            <a:pPr marL="0" indent="0">
              <a:buNone/>
            </a:pPr>
            <a:endParaRPr lang="de-DE" dirty="0"/>
          </a:p>
          <a:p>
            <a:endParaRPr lang="de-DE" dirty="0"/>
          </a:p>
          <a:p>
            <a:endParaRPr lang="de-DE" dirty="0"/>
          </a:p>
          <a:p>
            <a:endParaRPr lang="de-DE" dirty="0"/>
          </a:p>
          <a:p>
            <a:endParaRPr lang="de-DE" dirty="0"/>
          </a:p>
        </p:txBody>
      </p:sp>
      <p:sp>
        <p:nvSpPr>
          <p:cNvPr id="6" name="Datumsplatzhalter 5">
            <a:extLst>
              <a:ext uri="{FF2B5EF4-FFF2-40B4-BE49-F238E27FC236}">
                <a16:creationId xmlns:a16="http://schemas.microsoft.com/office/drawing/2014/main" id="{0E7814FD-0868-42EC-87D8-0CBC0FC6A479}"/>
              </a:ext>
            </a:extLst>
          </p:cNvPr>
          <p:cNvSpPr>
            <a:spLocks noGrp="1"/>
          </p:cNvSpPr>
          <p:nvPr>
            <p:ph type="dt" sz="half" idx="2"/>
          </p:nvPr>
        </p:nvSpPr>
        <p:spPr/>
        <p:txBody>
          <a:bodyPr/>
          <a:lstStyle/>
          <a:p>
            <a:r>
              <a:rPr lang="en-US" dirty="0"/>
              <a:t>21-Sep-21</a:t>
            </a:r>
          </a:p>
        </p:txBody>
      </p:sp>
      <p:sp>
        <p:nvSpPr>
          <p:cNvPr id="12" name="Foliennummernplatzhalter 11">
            <a:extLst>
              <a:ext uri="{FF2B5EF4-FFF2-40B4-BE49-F238E27FC236}">
                <a16:creationId xmlns:a16="http://schemas.microsoft.com/office/drawing/2014/main" id="{98F62F19-5700-4340-98F5-FFF71E4A4EF5}"/>
              </a:ext>
            </a:extLst>
          </p:cNvPr>
          <p:cNvSpPr>
            <a:spLocks noGrp="1"/>
          </p:cNvSpPr>
          <p:nvPr>
            <p:ph type="sldNum" sz="quarter" idx="4"/>
          </p:nvPr>
        </p:nvSpPr>
        <p:spPr/>
        <p:txBody>
          <a:bodyPr/>
          <a:lstStyle/>
          <a:p>
            <a:fld id="{5F3E29E4-0979-4FCA-B4C5-5FC6044C982A}" type="slidenum">
              <a:rPr lang="en-US" smtClean="0"/>
              <a:pPr/>
              <a:t>6</a:t>
            </a:fld>
            <a:endParaRPr lang="en-US" dirty="0"/>
          </a:p>
        </p:txBody>
      </p:sp>
      <p:pic>
        <p:nvPicPr>
          <p:cNvPr id="1026" name="Picture 2">
            <a:extLst>
              <a:ext uri="{FF2B5EF4-FFF2-40B4-BE49-F238E27FC236}">
                <a16:creationId xmlns:a16="http://schemas.microsoft.com/office/drawing/2014/main" id="{DA5D94CB-6D83-43BA-B2A2-DDE3AF8A435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2408" y="2665081"/>
            <a:ext cx="3781425" cy="25241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5248FAC3-BFE8-48E9-A0E7-ECC052EAD54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8319" y="1717275"/>
            <a:ext cx="5848350" cy="3562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180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kt 9" hidden="1">
            <a:extLst>
              <a:ext uri="{FF2B5EF4-FFF2-40B4-BE49-F238E27FC236}">
                <a16:creationId xmlns:a16="http://schemas.microsoft.com/office/drawing/2014/main" id="{6E1F0173-FD6A-4534-8B6A-3CFA5F4C0E2F}"/>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06" imgH="306" progId="TCLayout.ActiveDocument.1">
                  <p:embed/>
                </p:oleObj>
              </mc:Choice>
              <mc:Fallback>
                <p:oleObj name="think-cell Folie" r:id="rId3" imgW="306" imgH="306" progId="TCLayout.ActiveDocument.1">
                  <p:embed/>
                  <p:pic>
                    <p:nvPicPr>
                      <p:cNvPr id="10" name="Objekt 9" hidden="1">
                        <a:extLst>
                          <a:ext uri="{FF2B5EF4-FFF2-40B4-BE49-F238E27FC236}">
                            <a16:creationId xmlns:a16="http://schemas.microsoft.com/office/drawing/2014/main" id="{6E1F0173-FD6A-4534-8B6A-3CFA5F4C0E2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FA837227-2EF7-4BE2-9DA4-09294C646AE6}"/>
              </a:ext>
            </a:extLst>
          </p:cNvPr>
          <p:cNvSpPr>
            <a:spLocks noGrp="1"/>
          </p:cNvSpPr>
          <p:nvPr>
            <p:ph type="title"/>
          </p:nvPr>
        </p:nvSpPr>
        <p:spPr/>
        <p:txBody>
          <a:bodyPr/>
          <a:lstStyle/>
          <a:p>
            <a:r>
              <a:rPr lang="de-DE" dirty="0"/>
              <a:t>The findings: Chi square</a:t>
            </a:r>
          </a:p>
        </p:txBody>
      </p:sp>
      <mc:AlternateContent xmlns:mc="http://schemas.openxmlformats.org/markup-compatibility/2006" xmlns:a14="http://schemas.microsoft.com/office/drawing/2010/main">
        <mc:Choice Requires="a14">
          <p:sp>
            <p:nvSpPr>
              <p:cNvPr id="4" name="Inhaltsplatzhalter 3">
                <a:extLst>
                  <a:ext uri="{FF2B5EF4-FFF2-40B4-BE49-F238E27FC236}">
                    <a16:creationId xmlns:a16="http://schemas.microsoft.com/office/drawing/2014/main" id="{F7B2AF25-D45E-462B-AA94-9BB220869506}"/>
                  </a:ext>
                </a:extLst>
              </p:cNvPr>
              <p:cNvSpPr>
                <a:spLocks noGrp="1"/>
              </p:cNvSpPr>
              <p:nvPr>
                <p:ph idx="1"/>
              </p:nvPr>
            </p:nvSpPr>
            <p:spPr/>
            <p:txBody>
              <a:bodyPr/>
              <a:lstStyle/>
              <a:p>
                <a:endParaRPr lang="de-DE" dirty="0"/>
              </a:p>
              <a:p>
                <a:r>
                  <a:rPr lang="de-DE" dirty="0"/>
                  <a:t>The chi square tests found that the relationship was not significant for any of the variables. There was no relationship between time of survey and gender, age, employment status or social class.</a:t>
                </a:r>
              </a:p>
              <a:p>
                <a:endParaRPr lang="de-DE" dirty="0"/>
              </a:p>
              <a:p>
                <a:r>
                  <a:rPr lang="de-DE" dirty="0"/>
                  <a:t>The strongest chi square was for employment status (however, it was still not significant)</a:t>
                </a:r>
              </a:p>
              <a:p>
                <a14:m>
                  <m:oMath xmlns:m="http://schemas.openxmlformats.org/officeDocument/2006/math">
                    <m:sSup>
                      <m:sSupPr>
                        <m:ctrlPr>
                          <a:rPr lang="en-GB" i="1" dirty="0" smtClean="0">
                            <a:latin typeface="Cambria Math" panose="02040503050406030204" pitchFamily="18" charset="0"/>
                            <a:ea typeface="Cambria Math" panose="02040503050406030204" pitchFamily="18" charset="0"/>
                          </a:rPr>
                        </m:ctrlPr>
                      </m:sSupPr>
                      <m:e>
                        <m:r>
                          <a:rPr lang="en-GB" i="1" dirty="0" smtClean="0">
                            <a:latin typeface="Cambria Math" panose="02040503050406030204" pitchFamily="18" charset="0"/>
                            <a:ea typeface="Cambria Math" panose="02040503050406030204" pitchFamily="18" charset="0"/>
                          </a:rPr>
                          <m:t>𝑥</m:t>
                        </m:r>
                      </m:e>
                      <m:sup>
                        <m:r>
                          <a:rPr lang="en-GB" i="1" dirty="0" smtClean="0">
                            <a:latin typeface="Cambria Math" panose="02040503050406030204" pitchFamily="18" charset="0"/>
                            <a:ea typeface="Cambria Math" panose="02040503050406030204" pitchFamily="18" charset="0"/>
                          </a:rPr>
                          <m:t>2</m:t>
                        </m:r>
                      </m:sup>
                    </m:sSup>
                  </m:oMath>
                </a14:m>
                <a:r>
                  <a:rPr lang="de-DE" dirty="0"/>
                  <a:t> (1, 116) = 0.023, p = 0.999</a:t>
                </a:r>
              </a:p>
              <a:p>
                <a:endParaRPr lang="de-DE" dirty="0"/>
              </a:p>
              <a:p>
                <a:r>
                  <a:rPr lang="de-DE" dirty="0"/>
                  <a:t>Null hypothesis (no relationship between the variables) held true.</a:t>
                </a:r>
              </a:p>
              <a:p>
                <a:endParaRPr lang="de-DE" dirty="0"/>
              </a:p>
              <a:p>
                <a:endParaRPr lang="de-DE" dirty="0"/>
              </a:p>
              <a:p>
                <a:endParaRPr lang="de-DE" dirty="0"/>
              </a:p>
            </p:txBody>
          </p:sp>
        </mc:Choice>
        <mc:Fallback xmlns="">
          <p:sp>
            <p:nvSpPr>
              <p:cNvPr id="4" name="Inhaltsplatzhalter 3">
                <a:extLst>
                  <a:ext uri="{FF2B5EF4-FFF2-40B4-BE49-F238E27FC236}">
                    <a16:creationId xmlns:a16="http://schemas.microsoft.com/office/drawing/2014/main" id="{F7B2AF25-D45E-462B-AA94-9BB220869506}"/>
                  </a:ext>
                </a:extLst>
              </p:cNvPr>
              <p:cNvSpPr>
                <a:spLocks noGrp="1" noRot="1" noChangeAspect="1" noMove="1" noResize="1" noEditPoints="1" noAdjustHandles="1" noChangeArrowheads="1" noChangeShapeType="1" noTextEdit="1"/>
              </p:cNvSpPr>
              <p:nvPr>
                <p:ph idx="1"/>
              </p:nvPr>
            </p:nvSpPr>
            <p:spPr>
              <a:blipFill>
                <a:blip r:embed="rId5"/>
                <a:stretch>
                  <a:fillRect l="-1267" r="-966"/>
                </a:stretch>
              </a:blipFill>
            </p:spPr>
            <p:txBody>
              <a:bodyPr/>
              <a:lstStyle/>
              <a:p>
                <a:r>
                  <a:rPr lang="en-GB">
                    <a:noFill/>
                  </a:rPr>
                  <a:t> </a:t>
                </a:r>
              </a:p>
            </p:txBody>
          </p:sp>
        </mc:Fallback>
      </mc:AlternateContent>
      <p:sp>
        <p:nvSpPr>
          <p:cNvPr id="6" name="Datumsplatzhalter 5">
            <a:extLst>
              <a:ext uri="{FF2B5EF4-FFF2-40B4-BE49-F238E27FC236}">
                <a16:creationId xmlns:a16="http://schemas.microsoft.com/office/drawing/2014/main" id="{0E7814FD-0868-42EC-87D8-0CBC0FC6A479}"/>
              </a:ext>
            </a:extLst>
          </p:cNvPr>
          <p:cNvSpPr>
            <a:spLocks noGrp="1"/>
          </p:cNvSpPr>
          <p:nvPr>
            <p:ph type="dt" sz="half" idx="2"/>
          </p:nvPr>
        </p:nvSpPr>
        <p:spPr/>
        <p:txBody>
          <a:bodyPr/>
          <a:lstStyle/>
          <a:p>
            <a:r>
              <a:rPr lang="en-US" dirty="0"/>
              <a:t>21-Sep-21</a:t>
            </a:r>
          </a:p>
        </p:txBody>
      </p:sp>
      <p:sp>
        <p:nvSpPr>
          <p:cNvPr id="12" name="Foliennummernplatzhalter 11">
            <a:extLst>
              <a:ext uri="{FF2B5EF4-FFF2-40B4-BE49-F238E27FC236}">
                <a16:creationId xmlns:a16="http://schemas.microsoft.com/office/drawing/2014/main" id="{98F62F19-5700-4340-98F5-FFF71E4A4EF5}"/>
              </a:ext>
            </a:extLst>
          </p:cNvPr>
          <p:cNvSpPr>
            <a:spLocks noGrp="1"/>
          </p:cNvSpPr>
          <p:nvPr>
            <p:ph type="sldNum" sz="quarter" idx="4"/>
          </p:nvPr>
        </p:nvSpPr>
        <p:spPr/>
        <p:txBody>
          <a:bodyPr/>
          <a:lstStyle/>
          <a:p>
            <a:fld id="{5F3E29E4-0979-4FCA-B4C5-5FC6044C982A}" type="slidenum">
              <a:rPr lang="en-US" smtClean="0"/>
              <a:pPr/>
              <a:t>7</a:t>
            </a:fld>
            <a:endParaRPr lang="en-US" dirty="0"/>
          </a:p>
        </p:txBody>
      </p:sp>
    </p:spTree>
    <p:extLst>
      <p:ext uri="{BB962C8B-B14F-4D97-AF65-F5344CB8AC3E}">
        <p14:creationId xmlns:p14="http://schemas.microsoft.com/office/powerpoint/2010/main" val="71669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kt 9" hidden="1">
            <a:extLst>
              <a:ext uri="{FF2B5EF4-FFF2-40B4-BE49-F238E27FC236}">
                <a16:creationId xmlns:a16="http://schemas.microsoft.com/office/drawing/2014/main" id="{6E1F0173-FD6A-4534-8B6A-3CFA5F4C0E2F}"/>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06" imgH="306" progId="TCLayout.ActiveDocument.1">
                  <p:embed/>
                </p:oleObj>
              </mc:Choice>
              <mc:Fallback>
                <p:oleObj name="think-cell Folie" r:id="rId3" imgW="306" imgH="306" progId="TCLayout.ActiveDocument.1">
                  <p:embed/>
                  <p:pic>
                    <p:nvPicPr>
                      <p:cNvPr id="10" name="Objekt 9" hidden="1">
                        <a:extLst>
                          <a:ext uri="{FF2B5EF4-FFF2-40B4-BE49-F238E27FC236}">
                            <a16:creationId xmlns:a16="http://schemas.microsoft.com/office/drawing/2014/main" id="{6E1F0173-FD6A-4534-8B6A-3CFA5F4C0E2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FA837227-2EF7-4BE2-9DA4-09294C646AE6}"/>
              </a:ext>
            </a:extLst>
          </p:cNvPr>
          <p:cNvSpPr>
            <a:spLocks noGrp="1"/>
          </p:cNvSpPr>
          <p:nvPr>
            <p:ph type="title"/>
          </p:nvPr>
        </p:nvSpPr>
        <p:spPr/>
        <p:txBody>
          <a:bodyPr/>
          <a:lstStyle/>
          <a:p>
            <a:r>
              <a:rPr lang="de-DE" sz="3200" dirty="0"/>
              <a:t>By viewing the data, the largest difference can be seen for Retired respondents</a:t>
            </a:r>
          </a:p>
        </p:txBody>
      </p:sp>
      <p:sp>
        <p:nvSpPr>
          <p:cNvPr id="6" name="Datumsplatzhalter 5">
            <a:extLst>
              <a:ext uri="{FF2B5EF4-FFF2-40B4-BE49-F238E27FC236}">
                <a16:creationId xmlns:a16="http://schemas.microsoft.com/office/drawing/2014/main" id="{0E7814FD-0868-42EC-87D8-0CBC0FC6A479}"/>
              </a:ext>
            </a:extLst>
          </p:cNvPr>
          <p:cNvSpPr>
            <a:spLocks noGrp="1"/>
          </p:cNvSpPr>
          <p:nvPr>
            <p:ph type="dt" sz="half" idx="2"/>
          </p:nvPr>
        </p:nvSpPr>
        <p:spPr/>
        <p:txBody>
          <a:bodyPr/>
          <a:lstStyle/>
          <a:p>
            <a:r>
              <a:rPr lang="en-US" dirty="0"/>
              <a:t>21-Sep-21</a:t>
            </a:r>
          </a:p>
        </p:txBody>
      </p:sp>
      <p:sp>
        <p:nvSpPr>
          <p:cNvPr id="12" name="Foliennummernplatzhalter 11">
            <a:extLst>
              <a:ext uri="{FF2B5EF4-FFF2-40B4-BE49-F238E27FC236}">
                <a16:creationId xmlns:a16="http://schemas.microsoft.com/office/drawing/2014/main" id="{98F62F19-5700-4340-98F5-FFF71E4A4EF5}"/>
              </a:ext>
            </a:extLst>
          </p:cNvPr>
          <p:cNvSpPr>
            <a:spLocks noGrp="1"/>
          </p:cNvSpPr>
          <p:nvPr>
            <p:ph type="sldNum" sz="quarter" idx="4"/>
          </p:nvPr>
        </p:nvSpPr>
        <p:spPr/>
        <p:txBody>
          <a:bodyPr/>
          <a:lstStyle/>
          <a:p>
            <a:fld id="{5F3E29E4-0979-4FCA-B4C5-5FC6044C982A}" type="slidenum">
              <a:rPr lang="en-US" smtClean="0"/>
              <a:pPr/>
              <a:t>8</a:t>
            </a:fld>
            <a:endParaRPr lang="en-US" dirty="0"/>
          </a:p>
        </p:txBody>
      </p:sp>
      <p:pic>
        <p:nvPicPr>
          <p:cNvPr id="9" name="Picture 8" descr="Chart&#10;&#10;Description automatically generated">
            <a:extLst>
              <a:ext uri="{FF2B5EF4-FFF2-40B4-BE49-F238E27FC236}">
                <a16:creationId xmlns:a16="http://schemas.microsoft.com/office/drawing/2014/main" id="{63933250-D1E2-4173-8596-4BF74D5B228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07468" y="1762581"/>
            <a:ext cx="9577064" cy="4928498"/>
          </a:xfrm>
          <a:prstGeom prst="rect">
            <a:avLst/>
          </a:prstGeom>
        </p:spPr>
      </p:pic>
      <p:sp>
        <p:nvSpPr>
          <p:cNvPr id="5" name="Oval 4">
            <a:extLst>
              <a:ext uri="{FF2B5EF4-FFF2-40B4-BE49-F238E27FC236}">
                <a16:creationId xmlns:a16="http://schemas.microsoft.com/office/drawing/2014/main" id="{DD1BBC18-5BEB-4E5D-B249-A7D728B86702}"/>
              </a:ext>
            </a:extLst>
          </p:cNvPr>
          <p:cNvSpPr/>
          <p:nvPr/>
        </p:nvSpPr>
        <p:spPr>
          <a:xfrm>
            <a:off x="6672064" y="3573016"/>
            <a:ext cx="1296144" cy="266429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lnSpc>
                <a:spcPct val="125000"/>
              </a:lnSpc>
            </a:pPr>
            <a:endParaRPr lang="en-GB" sz="1600" dirty="0"/>
          </a:p>
        </p:txBody>
      </p:sp>
    </p:spTree>
    <p:extLst>
      <p:ext uri="{BB962C8B-B14F-4D97-AF65-F5344CB8AC3E}">
        <p14:creationId xmlns:p14="http://schemas.microsoft.com/office/powerpoint/2010/main" val="1263829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kt 9" hidden="1">
            <a:extLst>
              <a:ext uri="{FF2B5EF4-FFF2-40B4-BE49-F238E27FC236}">
                <a16:creationId xmlns:a16="http://schemas.microsoft.com/office/drawing/2014/main" id="{6E1F0173-FD6A-4534-8B6A-3CFA5F4C0E2F}"/>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06" imgH="306" progId="TCLayout.ActiveDocument.1">
                  <p:embed/>
                </p:oleObj>
              </mc:Choice>
              <mc:Fallback>
                <p:oleObj name="think-cell Folie" r:id="rId3" imgW="306" imgH="306" progId="TCLayout.ActiveDocument.1">
                  <p:embed/>
                  <p:pic>
                    <p:nvPicPr>
                      <p:cNvPr id="10" name="Objekt 9" hidden="1">
                        <a:extLst>
                          <a:ext uri="{FF2B5EF4-FFF2-40B4-BE49-F238E27FC236}">
                            <a16:creationId xmlns:a16="http://schemas.microsoft.com/office/drawing/2014/main" id="{6E1F0173-FD6A-4534-8B6A-3CFA5F4C0E2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FA837227-2EF7-4BE2-9DA4-09294C646AE6}"/>
              </a:ext>
            </a:extLst>
          </p:cNvPr>
          <p:cNvSpPr>
            <a:spLocks noGrp="1"/>
          </p:cNvSpPr>
          <p:nvPr>
            <p:ph type="title"/>
          </p:nvPr>
        </p:nvSpPr>
        <p:spPr/>
        <p:txBody>
          <a:bodyPr/>
          <a:lstStyle/>
          <a:p>
            <a:r>
              <a:rPr lang="de-DE" sz="3200" dirty="0"/>
              <a:t>The findings: Categorical Naive Bayes Classification</a:t>
            </a:r>
          </a:p>
        </p:txBody>
      </p:sp>
      <p:sp>
        <p:nvSpPr>
          <p:cNvPr id="6" name="Datumsplatzhalter 5">
            <a:extLst>
              <a:ext uri="{FF2B5EF4-FFF2-40B4-BE49-F238E27FC236}">
                <a16:creationId xmlns:a16="http://schemas.microsoft.com/office/drawing/2014/main" id="{0E7814FD-0868-42EC-87D8-0CBC0FC6A479}"/>
              </a:ext>
            </a:extLst>
          </p:cNvPr>
          <p:cNvSpPr>
            <a:spLocks noGrp="1"/>
          </p:cNvSpPr>
          <p:nvPr>
            <p:ph type="dt" sz="half" idx="2"/>
          </p:nvPr>
        </p:nvSpPr>
        <p:spPr/>
        <p:txBody>
          <a:bodyPr/>
          <a:lstStyle/>
          <a:p>
            <a:r>
              <a:rPr lang="en-US" dirty="0"/>
              <a:t>21-Sep-21</a:t>
            </a:r>
          </a:p>
        </p:txBody>
      </p:sp>
      <p:sp>
        <p:nvSpPr>
          <p:cNvPr id="12" name="Foliennummernplatzhalter 11">
            <a:extLst>
              <a:ext uri="{FF2B5EF4-FFF2-40B4-BE49-F238E27FC236}">
                <a16:creationId xmlns:a16="http://schemas.microsoft.com/office/drawing/2014/main" id="{98F62F19-5700-4340-98F5-FFF71E4A4EF5}"/>
              </a:ext>
            </a:extLst>
          </p:cNvPr>
          <p:cNvSpPr>
            <a:spLocks noGrp="1"/>
          </p:cNvSpPr>
          <p:nvPr>
            <p:ph type="sldNum" sz="quarter" idx="4"/>
          </p:nvPr>
        </p:nvSpPr>
        <p:spPr/>
        <p:txBody>
          <a:bodyPr/>
          <a:lstStyle/>
          <a:p>
            <a:fld id="{5F3E29E4-0979-4FCA-B4C5-5FC6044C982A}" type="slidenum">
              <a:rPr lang="en-US" smtClean="0"/>
              <a:pPr/>
              <a:t>9</a:t>
            </a:fld>
            <a:endParaRPr lang="en-US" dirty="0"/>
          </a:p>
        </p:txBody>
      </p:sp>
      <p:sp>
        <p:nvSpPr>
          <p:cNvPr id="7" name="Inhaltsplatzhalter 3">
            <a:extLst>
              <a:ext uri="{FF2B5EF4-FFF2-40B4-BE49-F238E27FC236}">
                <a16:creationId xmlns:a16="http://schemas.microsoft.com/office/drawing/2014/main" id="{B96A9F1D-F4DC-4AEB-BD0C-FA165DFDC72E}"/>
              </a:ext>
            </a:extLst>
          </p:cNvPr>
          <p:cNvSpPr>
            <a:spLocks noGrp="1"/>
          </p:cNvSpPr>
          <p:nvPr>
            <p:ph idx="1"/>
          </p:nvPr>
        </p:nvSpPr>
        <p:spPr>
          <a:xfrm>
            <a:off x="1075062" y="1629618"/>
            <a:ext cx="10097764" cy="4139357"/>
          </a:xfrm>
        </p:spPr>
        <p:txBody>
          <a:bodyPr/>
          <a:lstStyle/>
          <a:p>
            <a:r>
              <a:rPr lang="en-GB" dirty="0"/>
              <a:t>Naïve Bayes Classifiers – probabilistic classifiers based on Bayes Theorem (mathematical formula for determining conditional probability – which is the likelihood of an outcome occurring, based on a previous outcome occurring). </a:t>
            </a:r>
          </a:p>
          <a:p>
            <a:r>
              <a:rPr lang="en-GB" dirty="0"/>
              <a:t>Naïve Bayes tests were conducted using Age, Gender, Employment status and Social grade as features and consumer vs business as the classifier.</a:t>
            </a:r>
          </a:p>
          <a:p>
            <a:endParaRPr lang="en-GB" dirty="0"/>
          </a:p>
          <a:p>
            <a:r>
              <a:rPr lang="en-GB" i="1" u="sng" dirty="0"/>
              <a:t>Can we classify respondents into either consumer or business hours based on the four key demographics?</a:t>
            </a:r>
          </a:p>
          <a:p>
            <a:r>
              <a:rPr lang="de-DE" dirty="0"/>
              <a:t>If we use Recall (the proportion of actual positive incidences that are identified correctly) as the measure, this is 0.52</a:t>
            </a:r>
          </a:p>
          <a:p>
            <a:r>
              <a:rPr lang="de-DE" dirty="0"/>
              <a:t>Therefore, it correctly identifies 52% of all business repsondents. This is not a very strong model.</a:t>
            </a:r>
          </a:p>
          <a:p>
            <a:endParaRPr lang="de-DE" dirty="0"/>
          </a:p>
          <a:p>
            <a:endParaRPr lang="de-DE" dirty="0"/>
          </a:p>
        </p:txBody>
      </p:sp>
    </p:spTree>
    <p:extLst>
      <p:ext uri="{BB962C8B-B14F-4D97-AF65-F5344CB8AC3E}">
        <p14:creationId xmlns:p14="http://schemas.microsoft.com/office/powerpoint/2010/main" val="112401058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VCT_SHOW_CA" val="False"/>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11.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12.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4.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5.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6.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7.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8.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9.xml><?xml version="1.0" encoding="utf-8"?>
<p:tagLst xmlns:a="http://schemas.openxmlformats.org/drawingml/2006/main" xmlns:r="http://schemas.openxmlformats.org/officeDocument/2006/relationships" xmlns:p="http://schemas.openxmlformats.org/presentationml/2006/main">
  <p:tag name="VCTCREATESHAPEHANDLED" val="0"/>
</p:tagLst>
</file>

<file path=ppt/theme/theme1.xml><?xml version="1.0" encoding="utf-8"?>
<a:theme xmlns:a="http://schemas.openxmlformats.org/drawingml/2006/main" name="GfK">
  <a:themeElements>
    <a:clrScheme name="Gfk Group">
      <a:dk1>
        <a:srgbClr val="3B4145"/>
      </a:dk1>
      <a:lt1>
        <a:srgbClr val="FFFFFF"/>
      </a:lt1>
      <a:dk2>
        <a:srgbClr val="EA5B0C"/>
      </a:dk2>
      <a:lt2>
        <a:srgbClr val="000000"/>
      </a:lt2>
      <a:accent1>
        <a:srgbClr val="6A757C"/>
      </a:accent1>
      <a:accent2>
        <a:srgbClr val="4368BD"/>
      </a:accent2>
      <a:accent3>
        <a:srgbClr val="54B9B1"/>
      </a:accent3>
      <a:accent4>
        <a:srgbClr val="FFA52F"/>
      </a:accent4>
      <a:accent5>
        <a:srgbClr val="D2335F"/>
      </a:accent5>
      <a:accent6>
        <a:srgbClr val="7B4DB3"/>
      </a:accent6>
      <a:hlink>
        <a:srgbClr val="EA5B0C"/>
      </a:hlink>
      <a:folHlink>
        <a:srgbClr val="6A757C"/>
      </a:folHlink>
    </a:clrScheme>
    <a:fontScheme name="GfK Lato">
      <a:majorFont>
        <a:latin typeface="Lato Light"/>
        <a:ea typeface=""/>
        <a:cs typeface=""/>
      </a:majorFont>
      <a:minorFont>
        <a:latin typeface="La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lIns="72000" tIns="36000" rIns="72000" bIns="36000" rtlCol="0" anchor="ctr"/>
      <a:lstStyle>
        <a:defPPr algn="ctr">
          <a:lnSpc>
            <a:spcPct val="125000"/>
          </a:lnSpc>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marL="252000" indent="-252000">
          <a:lnSpc>
            <a:spcPct val="125000"/>
          </a:lnSpc>
          <a:buClr>
            <a:schemeClr val="tx2"/>
          </a:buClr>
          <a:buFont typeface="Wingdings" panose="05000000000000000000" pitchFamily="2" charset="2"/>
          <a:buChar char="§"/>
          <a:defRPr sz="1600" dirty="0" err="1" smtClean="0"/>
        </a:defPPr>
      </a:lstStyle>
    </a:txDef>
  </a:objectDefaults>
  <a:extraClrSchemeLst/>
  <a:custClrLst>
    <a:custClr name="GfK Gray 700">
      <a:srgbClr val="3B4145"/>
    </a:custClr>
    <a:custClr name="GfK Blue 700">
      <a:srgbClr val="3456A6"/>
    </a:custClr>
    <a:custClr name="GfK Petrol 700">
      <a:srgbClr val="4B9A91"/>
    </a:custClr>
    <a:custClr name="GfK Yellow 700">
      <a:srgbClr val="F58A27"/>
    </a:custClr>
    <a:custClr name="GfK Magenta 700">
      <a:srgbClr val="AC2B55"/>
    </a:custClr>
    <a:custClr name="GfK Purple 700">
      <a:srgbClr val="673FA2"/>
    </a:custClr>
    <a:custClr name="GfK Sand 700">
      <a:srgbClr val="C56227"/>
    </a:custClr>
    <a:custClr name="GfK Turquoise 700">
      <a:srgbClr val="327890"/>
    </a:custClr>
    <a:custClr name="GfK Red 700">
      <a:srgbClr val="9B0009"/>
    </a:custClr>
    <a:custClr name="GfK Green 700">
      <a:srgbClr val="24892C"/>
    </a:custClr>
    <a:custClr name="GfK Gray 500">
      <a:srgbClr val="6A757C"/>
    </a:custClr>
    <a:custClr name="GfK Blue 500">
      <a:srgbClr val="4368BD"/>
    </a:custClr>
    <a:custClr name="GfK Petrol 500">
      <a:srgbClr val="54B9B1"/>
    </a:custClr>
    <a:custClr name="GfK Yellow 500">
      <a:srgbClr val="FFA52F"/>
    </a:custClr>
    <a:custClr name="GfK Magenta 500">
      <a:srgbClr val="D2335F"/>
    </a:custClr>
    <a:custClr name="GfK Purple 500">
      <a:srgbClr val="7B4DB3"/>
    </a:custClr>
    <a:custClr name="GfK Sand 500">
      <a:srgbClr val="D27A2E"/>
    </a:custClr>
    <a:custClr name="GfK Turquoise 500">
      <a:srgbClr val="519FBC"/>
    </a:custClr>
    <a:custClr name="GfK Red 500">
      <a:srgbClr val="BC1C0E"/>
    </a:custClr>
    <a:custClr name="GfK Green 500">
      <a:srgbClr val="3DAD42"/>
    </a:custClr>
    <a:custClr name="GfK Gray 300">
      <a:srgbClr val="9FA7AD"/>
    </a:custClr>
    <a:custClr name="GfK Blue 300">
      <a:srgbClr val="879BCC"/>
    </a:custClr>
    <a:custClr name="GfK Petrol 300">
      <a:srgbClr val="81D7D3"/>
    </a:custClr>
    <a:custClr name="GfK Yellow 300">
      <a:srgbClr val="FDC166"/>
    </a:custClr>
    <a:custClr name="GfK Magenta 300">
      <a:srgbClr val="D76789"/>
    </a:custClr>
    <a:custClr name="GfK Purple 300">
      <a:srgbClr val="A387CB"/>
    </a:custClr>
    <a:custClr name="GfK Sand 300">
      <a:srgbClr val="D0965C"/>
    </a:custClr>
    <a:custClr name="GfK Turquoise 300">
      <a:srgbClr val="87C5DE"/>
    </a:custClr>
    <a:custClr name="GfK Red 300">
      <a:srgbClr val="B0504C"/>
    </a:custClr>
    <a:custClr name="GfK Green 300">
      <a:srgbClr val="73C375"/>
    </a:custClr>
    <a:custClr name="GfK Gray 100">
      <a:srgbClr val="D6D9DC"/>
    </a:custClr>
    <a:custClr name="GfK Blue 100">
      <a:srgbClr val="DBE0EB"/>
    </a:custClr>
    <a:custClr name="GfK Petrol 100">
      <a:srgbClr val="E2FFFF"/>
    </a:custClr>
    <a:custClr name="GfK Yellow 100">
      <a:srgbClr val="FFEBCC"/>
    </a:custClr>
    <a:custClr name="GfK Magenta 100">
      <a:srgbClr val="DDBBC5"/>
    </a:custClr>
    <a:custClr name="GfK Purple 100">
      <a:srgbClr val="DDD8E4"/>
    </a:custClr>
    <a:custClr name="GfK Sand 100">
      <a:srgbClr val="C9C1BA"/>
    </a:custClr>
    <a:custClr name="GfK Turquoise 100">
      <a:srgbClr val="CBFCFF"/>
    </a:custClr>
    <a:custClr name="GfK Red 100">
      <a:srgbClr val="CBA6AB"/>
    </a:custClr>
    <a:custClr name="GfK Green 100">
      <a:srgbClr val="BDE5BD"/>
    </a:custClr>
  </a:custClrLst>
  <a:extLst>
    <a:ext uri="{05A4C25C-085E-4340-85A3-A5531E510DB2}">
      <thm15:themeFamily xmlns:thm15="http://schemas.microsoft.com/office/thememl/2012/main" name="September 2021_GfK_Template_Lato.potx" id="{3123F8D9-9AA9-43EC-B218-E04B10A13824}" vid="{1A722422-A137-4DCD-85E3-BA30074352B9}"/>
    </a:ext>
  </a:extLst>
</a:theme>
</file>

<file path=ppt/theme/theme2.xml><?xml version="1.0" encoding="utf-8"?>
<a:theme xmlns:a="http://schemas.openxmlformats.org/drawingml/2006/main" name="Office Theme">
  <a:themeElements>
    <a:clrScheme name="GfK">
      <a:dk1>
        <a:srgbClr val="3B4145"/>
      </a:dk1>
      <a:lt1>
        <a:srgbClr val="FFFFFF"/>
      </a:lt1>
      <a:dk2>
        <a:srgbClr val="EA5B0C"/>
      </a:dk2>
      <a:lt2>
        <a:srgbClr val="000000"/>
      </a:lt2>
      <a:accent1>
        <a:srgbClr val="6A757C"/>
      </a:accent1>
      <a:accent2>
        <a:srgbClr val="4368BD"/>
      </a:accent2>
      <a:accent3>
        <a:srgbClr val="4B9A91"/>
      </a:accent3>
      <a:accent4>
        <a:srgbClr val="FFA52F"/>
      </a:accent4>
      <a:accent5>
        <a:srgbClr val="D2335F"/>
      </a:accent5>
      <a:accent6>
        <a:srgbClr val="7B4DB3"/>
      </a:accent6>
      <a:hlink>
        <a:srgbClr val="EA5B0C"/>
      </a:hlink>
      <a:folHlink>
        <a:srgbClr val="6A757C"/>
      </a:folHlink>
    </a:clrScheme>
    <a:fontScheme name="GfK">
      <a:majorFont>
        <a:latin typeface="Lato Light"/>
        <a:ea typeface=""/>
        <a:cs typeface=""/>
      </a:majorFont>
      <a:minorFont>
        <a:latin typeface="La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GfK">
      <a:dk1>
        <a:srgbClr val="3B4145"/>
      </a:dk1>
      <a:lt1>
        <a:srgbClr val="FFFFFF"/>
      </a:lt1>
      <a:dk2>
        <a:srgbClr val="EA5B0C"/>
      </a:dk2>
      <a:lt2>
        <a:srgbClr val="000000"/>
      </a:lt2>
      <a:accent1>
        <a:srgbClr val="6A757C"/>
      </a:accent1>
      <a:accent2>
        <a:srgbClr val="4368BD"/>
      </a:accent2>
      <a:accent3>
        <a:srgbClr val="4B9A91"/>
      </a:accent3>
      <a:accent4>
        <a:srgbClr val="FFA52F"/>
      </a:accent4>
      <a:accent5>
        <a:srgbClr val="D2335F"/>
      </a:accent5>
      <a:accent6>
        <a:srgbClr val="7B4DB3"/>
      </a:accent6>
      <a:hlink>
        <a:srgbClr val="EA5B0C"/>
      </a:hlink>
      <a:folHlink>
        <a:srgbClr val="6A757C"/>
      </a:folHlink>
    </a:clrScheme>
    <a:fontScheme name="GfK Lato">
      <a:majorFont>
        <a:latin typeface="Lato Light"/>
        <a:ea typeface=""/>
        <a:cs typeface=""/>
      </a:majorFont>
      <a:minorFont>
        <a:latin typeface="La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4D7DB9154548084BB3CEBC6BE4D57497" ma:contentTypeVersion="8" ma:contentTypeDescription="Ein neues Dokument erstellen." ma:contentTypeScope="" ma:versionID="d2f062a65d763cfd77b97964e16ac026">
  <xsd:schema xmlns:xsd="http://www.w3.org/2001/XMLSchema" xmlns:xs="http://www.w3.org/2001/XMLSchema" xmlns:p="http://schemas.microsoft.com/office/2006/metadata/properties" xmlns:ns2="908d89d5-63b2-451f-b132-a8e29d56b5c0" targetNamespace="http://schemas.microsoft.com/office/2006/metadata/properties" ma:root="true" ma:fieldsID="f7ada499143758f3c88dbeabd3f228eb" ns2:_="">
    <xsd:import namespace="908d89d5-63b2-451f-b132-a8e29d56b5c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8d89d5-63b2-451f-b132-a8e29d56b5c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445D28E-30F8-47EA-BD86-12898576E78D}">
  <ds:schemaRefs>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http://schemas.microsoft.com/office/2006/metadata/properties"/>
    <ds:schemaRef ds:uri="http://purl.org/dc/elements/1.1/"/>
    <ds:schemaRef ds:uri="8082585f-f167-47bd-9781-29a2579df839"/>
    <ds:schemaRef ds:uri="234ac7f7-39ba-4f47-b3f5-0fccc2156d0f"/>
    <ds:schemaRef ds:uri="http://www.w3.org/XML/1998/namespace"/>
    <ds:schemaRef ds:uri="http://purl.org/dc/dcmitype/"/>
  </ds:schemaRefs>
</ds:datastoreItem>
</file>

<file path=customXml/itemProps2.xml><?xml version="1.0" encoding="utf-8"?>
<ds:datastoreItem xmlns:ds="http://schemas.openxmlformats.org/officeDocument/2006/customXml" ds:itemID="{EE9FCD3F-1914-4849-9DEE-834581D6D52D}">
  <ds:schemaRefs>
    <ds:schemaRef ds:uri="http://schemas.microsoft.com/sharepoint/v3/contenttype/forms"/>
  </ds:schemaRefs>
</ds:datastoreItem>
</file>

<file path=customXml/itemProps3.xml><?xml version="1.0" encoding="utf-8"?>
<ds:datastoreItem xmlns:ds="http://schemas.openxmlformats.org/officeDocument/2006/customXml" ds:itemID="{888CD7C6-9C55-4609-99EB-F4835C5D40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8d89d5-63b2-451f-b132-a8e29d56b5c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Default Theme</Template>
  <TotalTime>283</TotalTime>
  <Words>882</Words>
  <Application>Microsoft Office PowerPoint</Application>
  <PresentationFormat>Widescreen</PresentationFormat>
  <Paragraphs>185</Paragraphs>
  <Slides>14</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21" baseType="lpstr">
      <vt:lpstr>Arial</vt:lpstr>
      <vt:lpstr>Cambria Math</vt:lpstr>
      <vt:lpstr>Lato</vt:lpstr>
      <vt:lpstr>Lato Light</vt:lpstr>
      <vt:lpstr>Wingdings</vt:lpstr>
      <vt:lpstr>GfK</vt:lpstr>
      <vt:lpstr>think-cell Folie</vt:lpstr>
      <vt:lpstr>How time of interview affects respondent demographics</vt:lpstr>
      <vt:lpstr>Contents</vt:lpstr>
      <vt:lpstr>Background and reasons for research</vt:lpstr>
      <vt:lpstr>Tests</vt:lpstr>
      <vt:lpstr>Review of the data set</vt:lpstr>
      <vt:lpstr>Heavily female and older sample</vt:lpstr>
      <vt:lpstr>The findings: Chi square</vt:lpstr>
      <vt:lpstr>By viewing the data, the largest difference can be seen for Retired respondents</vt:lpstr>
      <vt:lpstr>The findings: Categorical Naive Bayes Classification</vt:lpstr>
      <vt:lpstr>The findings: Categorical Naive Bayes Classification</vt:lpstr>
      <vt:lpstr>Comparing to past data (pre-pandemic)</vt:lpstr>
      <vt:lpstr>Comparing to past data (pre-pandemic)</vt:lpstr>
      <vt:lpstr>Conclusions and next steps</vt:lpstr>
      <vt:lpstr>Thank you  Any questions?</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Malach, Georgia (GfK)</dc:creator>
  <cp:lastModifiedBy>Malach, Georgia (GfK)</cp:lastModifiedBy>
  <cp:revision>1</cp:revision>
  <dcterms:created xsi:type="dcterms:W3CDTF">2022-01-11T08:40:00Z</dcterms:created>
  <dcterms:modified xsi:type="dcterms:W3CDTF">2022-01-25T10:01:49Z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0x0101004D7DB9154548084BB3CEBC6BE4D57497</vt:lpwstr>
  </property>
</Properties>
</file>