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BE016-13F8-4CC3-AB57-C6026C17D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9576" y="1749523"/>
            <a:ext cx="4454154" cy="1515533"/>
          </a:xfrm>
        </p:spPr>
        <p:txBody>
          <a:bodyPr/>
          <a:lstStyle/>
          <a:p>
            <a:r>
              <a:rPr lang="pt-PT" dirty="0"/>
              <a:t>RESI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9C3BB-60CC-44E4-95FA-37004FAC9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3ºano Licenciatura em Engenharia Informática, Processos de Gestão e Inovação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E3B71B-E921-449B-B729-F01599D8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79" y="1653450"/>
            <a:ext cx="3914575" cy="22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0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A97C6-F551-4F46-A738-7912E6A8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75DBC4-4D2A-4822-A09E-BBDC5011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Tomás Lopes</a:t>
            </a:r>
          </a:p>
          <a:p>
            <a:r>
              <a:rPr lang="pt-PT" dirty="0"/>
              <a:t>Georgiana Corduneanu</a:t>
            </a:r>
          </a:p>
          <a:p>
            <a:r>
              <a:rPr lang="pt-PT" dirty="0"/>
              <a:t>Isabel Carvalho</a:t>
            </a:r>
          </a:p>
          <a:p>
            <a:r>
              <a:rPr lang="pt-PT" dirty="0"/>
              <a:t>Renato Matos</a:t>
            </a:r>
          </a:p>
          <a:p>
            <a:r>
              <a:rPr lang="pt-PT" dirty="0"/>
              <a:t>Gonçalo Sousa</a:t>
            </a:r>
          </a:p>
          <a:p>
            <a:r>
              <a:rPr lang="pt-PT" dirty="0"/>
              <a:t>Fábio Ferreira</a:t>
            </a:r>
          </a:p>
          <a:p>
            <a:r>
              <a:rPr lang="pt-PT" dirty="0"/>
              <a:t>Alexandre Brito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AA9035-7747-4541-9BDF-12D99260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5" y="533090"/>
            <a:ext cx="3914575" cy="22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12E35-988F-47BD-8C12-42BAEAB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da Reunião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74A6D1-91FB-493E-84CA-5FEF3FC2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Estatísticas</a:t>
            </a:r>
          </a:p>
          <a:p>
            <a:endParaRPr lang="pt-PT" dirty="0"/>
          </a:p>
          <a:p>
            <a:r>
              <a:rPr lang="pt-PT" dirty="0"/>
              <a:t>Problemas encontrados</a:t>
            </a:r>
          </a:p>
          <a:p>
            <a:endParaRPr lang="pt-PT" dirty="0"/>
          </a:p>
          <a:p>
            <a:r>
              <a:rPr lang="pt-PT" dirty="0"/>
              <a:t>Soluções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1F5C-65B1-4CC0-AF5B-66C9531B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4" y="533090"/>
            <a:ext cx="3914575" cy="22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1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12E35-988F-47BD-8C12-42BAEAB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Estatísticas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1F5C-65B1-4CC0-AF5B-66C9531B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4" y="533090"/>
            <a:ext cx="3914575" cy="2201949"/>
          </a:xfrm>
          <a:prstGeom prst="rect">
            <a:avLst/>
          </a:prstGeo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13EB6AC-25BD-4347-8DD4-9017D20A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6D04CE-DFF4-4E08-9F6E-B3F281AC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4" y="2961563"/>
            <a:ext cx="5146068" cy="27854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364DE9-1D26-450D-87BA-C7CEE704E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94" y="2968283"/>
            <a:ext cx="5542159" cy="28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12E35-988F-47BD-8C12-42BAEAB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Problemas encontrados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74A6D1-91FB-493E-84CA-5FEF3FC2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Comunicação com os Serviços Sociais</a:t>
            </a:r>
          </a:p>
          <a:p>
            <a:endParaRPr lang="pt-PT" dirty="0"/>
          </a:p>
          <a:p>
            <a:r>
              <a:rPr lang="pt-PT" dirty="0"/>
              <a:t>Organização</a:t>
            </a:r>
          </a:p>
          <a:p>
            <a:endParaRPr lang="pt-PT" dirty="0"/>
          </a:p>
          <a:p>
            <a:r>
              <a:rPr lang="pt-PT" dirty="0"/>
              <a:t>Falta de documentação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1F5C-65B1-4CC0-AF5B-66C9531B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4" y="533090"/>
            <a:ext cx="3914575" cy="22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12E35-988F-47BD-8C12-42BAEABE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pt-PT" dirty="0"/>
              <a:t>Solução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1F5C-65B1-4CC0-AF5B-66C9531B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4" y="533090"/>
            <a:ext cx="3914575" cy="22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241</TotalTime>
  <Words>47</Words>
  <Application>Microsoft Office PowerPoint</Application>
  <PresentationFormat>Ecrã Panorâmico</PresentationFormat>
  <Paragraphs>26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RESI</vt:lpstr>
      <vt:lpstr>Apresentação</vt:lpstr>
      <vt:lpstr>Objetivos da Reunião</vt:lpstr>
      <vt:lpstr>Estatísticas</vt:lpstr>
      <vt:lpstr>Problemas encontrados</vt:lpstr>
      <vt:lpstr>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</dc:title>
  <dc:creator>Georgiana Corduneanu</dc:creator>
  <cp:lastModifiedBy>Georgiana Corduneanu</cp:lastModifiedBy>
  <cp:revision>7</cp:revision>
  <dcterms:created xsi:type="dcterms:W3CDTF">2018-10-12T12:55:46Z</dcterms:created>
  <dcterms:modified xsi:type="dcterms:W3CDTF">2018-11-05T16:50:13Z</dcterms:modified>
</cp:coreProperties>
</file>