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9BE016-13F8-4CC3-AB57-C6026C17D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49576" y="1749523"/>
            <a:ext cx="4454154" cy="1515533"/>
          </a:xfrm>
        </p:spPr>
        <p:txBody>
          <a:bodyPr/>
          <a:lstStyle/>
          <a:p>
            <a:r>
              <a:rPr lang="pt-PT" dirty="0"/>
              <a:t>RESI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B9C3BB-60CC-44E4-95FA-37004FAC9D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3ºano Licenciatura em Engenharia Informática, Processos de Gestão e Inovação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2E3B71B-E921-449B-B729-F01599D84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479" y="1653450"/>
            <a:ext cx="3914575" cy="220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309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FA97C6-F551-4F46-A738-7912E6A8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Apresentação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C75DBC4-4D2A-4822-A09E-BBDC5011A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Tomás Lopes</a:t>
            </a:r>
          </a:p>
          <a:p>
            <a:r>
              <a:rPr lang="pt-PT" dirty="0"/>
              <a:t>Georgiana Corduneanu</a:t>
            </a:r>
          </a:p>
          <a:p>
            <a:r>
              <a:rPr lang="pt-PT" dirty="0"/>
              <a:t>Isabel Carvalho</a:t>
            </a:r>
          </a:p>
          <a:p>
            <a:r>
              <a:rPr lang="pt-PT" dirty="0"/>
              <a:t>Renato Matos</a:t>
            </a:r>
          </a:p>
          <a:p>
            <a:r>
              <a:rPr lang="pt-PT" dirty="0"/>
              <a:t>Gonçalo Sousa</a:t>
            </a:r>
          </a:p>
          <a:p>
            <a:r>
              <a:rPr lang="pt-PT" dirty="0"/>
              <a:t>Fábio Ferreira</a:t>
            </a:r>
          </a:p>
          <a:p>
            <a:r>
              <a:rPr lang="pt-PT" dirty="0"/>
              <a:t>Alexandre Brito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0AA9035-7747-4541-9BDF-12D99260B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05" y="533090"/>
            <a:ext cx="3914575" cy="220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55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12E35-988F-47BD-8C12-42BAEABE0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Objetivos da Reunião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374A6D1-91FB-493E-84CA-5FEF3FC24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Estatísticas</a:t>
            </a:r>
          </a:p>
          <a:p>
            <a:r>
              <a:rPr lang="pt-PT" dirty="0"/>
              <a:t>Problemas encontrados</a:t>
            </a:r>
          </a:p>
          <a:p>
            <a:r>
              <a:rPr lang="pt-PT" dirty="0"/>
              <a:t>Soluções</a:t>
            </a:r>
          </a:p>
          <a:p>
            <a:r>
              <a:rPr lang="pt-PT" dirty="0"/>
              <a:t>Proposta da aplicação</a:t>
            </a:r>
          </a:p>
          <a:p>
            <a:r>
              <a:rPr lang="pt-PT" dirty="0"/>
              <a:t>Opinião do cliente</a:t>
            </a:r>
          </a:p>
          <a:p>
            <a:r>
              <a:rPr lang="pt-PT" dirty="0"/>
              <a:t>Conclusão</a:t>
            </a:r>
          </a:p>
          <a:p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EC11F5C-65B1-4CC0-AF5B-66C9531B4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44" y="533090"/>
            <a:ext cx="3914575" cy="220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168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218</TotalTime>
  <Words>41</Words>
  <Application>Microsoft Office PowerPoint</Application>
  <PresentationFormat>Ecrã Panorâmico</PresentationFormat>
  <Paragraphs>17</Paragraphs>
  <Slides>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6" baseType="lpstr">
      <vt:lpstr>Arial</vt:lpstr>
      <vt:lpstr>Garamond</vt:lpstr>
      <vt:lpstr>Orgânico</vt:lpstr>
      <vt:lpstr>RESI</vt:lpstr>
      <vt:lpstr>Apresentação</vt:lpstr>
      <vt:lpstr>Objetivos da Reunião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RESI</dc:title>
  <dc:creator>Georgiana Corduneanu</dc:creator>
  <cp:lastModifiedBy>Georgiana Corduneanu</cp:lastModifiedBy>
  <cp:revision>4</cp:revision>
  <dcterms:created xsi:type="dcterms:W3CDTF">2018-10-12T12:55:46Z</dcterms:created>
  <dcterms:modified xsi:type="dcterms:W3CDTF">2018-10-12T16:33:54Z</dcterms:modified>
</cp:coreProperties>
</file>