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4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9B20-AC8F-4B91-7D83-EA71ABAE4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7279-03F6-988B-26F4-E09EBEBA2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FE87-9160-D0BD-02CD-7C5CB33E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5D5-50FC-BD48-82FA-28281DA6AF54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F1DF-AB9F-9B2A-2EF6-F6700F5D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42DF-3AD1-06D4-7A3A-2931CE65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9F9E-2913-9D49-A0E2-4A5CD503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529-306C-8C5C-A1D8-52B36053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173D5-451A-95CF-85A8-0F7C7E23C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746E5-8D60-9B88-E5DF-07E428A7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5D5-50FC-BD48-82FA-28281DA6AF54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1CC6C-9324-D8EF-4868-BF0FCF8E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137B-7A48-AB7A-076B-9DD90622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9F9E-2913-9D49-A0E2-4A5CD503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8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037E7-133B-0A44-9382-9CCAEA971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11E1A-C4A2-BAA0-2B38-054D529A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FFC40-9464-8E45-B670-24C16A50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5D5-50FC-BD48-82FA-28281DA6AF54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7DB89-C7FD-F9A4-212B-D3A80127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9BFE-37CE-31DA-09EA-58F77A8C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9F9E-2913-9D49-A0E2-4A5CD503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7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AFF2-9377-0707-96A7-55BFD2EA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F699-3391-2717-9AD2-75A8ACDD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72EEF-D438-E65D-EDF9-913421FF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5D5-50FC-BD48-82FA-28281DA6AF54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52AB-2013-287E-6CF6-360730B5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06038-7B36-B6C8-24EE-02BDEF86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9F9E-2913-9D49-A0E2-4A5CD503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6BCE-C3D9-9CFC-9829-C2C761DE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DECD3-BB65-AC04-7110-0128889A4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F18BA-C294-5380-14BE-9571B02F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5D5-50FC-BD48-82FA-28281DA6AF54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965D-3CDF-6710-0FEA-4D8768ED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7D879-2894-7F8C-8EF6-74010118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9F9E-2913-9D49-A0E2-4A5CD503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D34C-FF96-554A-ABDD-565D5E9B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0D5E-23A2-F43E-E1EB-65665E7D2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49770-C3AE-83A9-8CC5-1654DA18E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7E2DF-98DA-6F68-6E01-25D09C2D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5D5-50FC-BD48-82FA-28281DA6AF54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31954-4E5C-2893-A98E-96E90E28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D28D-707D-E47B-FFFD-A023EDC3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9F9E-2913-9D49-A0E2-4A5CD503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C7D6-A207-2C3A-6155-05D51D1F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46B6-988D-3707-47BE-925396DD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9C2C2-1264-2044-3784-C0BDC6571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1D960-F06C-B9C6-2C26-50E8C2725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F637B-7A04-A83D-F716-279C233FF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2C0A5-73E2-F75D-7F8A-5990ADB7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5D5-50FC-BD48-82FA-28281DA6AF54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10C70-B699-7664-4844-B34685B5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8BD0A-1F56-5E8A-9E87-5F9CF241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9F9E-2913-9D49-A0E2-4A5CD503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B01A-69CE-6E49-3E27-DD53FA85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DF870-9196-DA3A-5945-A2E5B359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5D5-50FC-BD48-82FA-28281DA6AF54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FB79D-B62D-1B61-648E-E2581CB4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69EA8-C7D8-2D06-99EF-0E9C01B7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9F9E-2913-9D49-A0E2-4A5CD503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A373E-4B16-A216-555A-484AB1FE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5D5-50FC-BD48-82FA-28281DA6AF54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E0941-2C8C-D081-D9E9-B6978A41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AB690-E77C-8708-4E71-4DBA03E3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9F9E-2913-9D49-A0E2-4A5CD503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4C2D-3DF5-667E-6EDC-67D9D85E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F6EF-F513-54D6-7089-43DA256F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4A2A0-7660-54B5-E93A-A6B8AF2E4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940DF-7B21-7119-3C39-32F9018C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5D5-50FC-BD48-82FA-28281DA6AF54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F69FF-9179-2BD6-EE93-57DBE8FE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50FB-8AA5-A331-0E82-1A63FB4D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9F9E-2913-9D49-A0E2-4A5CD503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9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9B02-EB72-754A-AD0E-58CF33E5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CA9BA-89AE-B902-5BF9-EF4628C25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77208-C74B-E05B-C9A6-991F50895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6530D-7889-4057-5E31-85FCE157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05D5-50FC-BD48-82FA-28281DA6AF54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BD63C-BE31-2774-059C-30FEB88E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EB808-7C03-C423-4C81-F8E10434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9F9E-2913-9D49-A0E2-4A5CD503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CF84C-1F88-DC59-2828-07D56151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1449F-1E56-394C-09A1-C7196CD7B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BDDA-8F5C-23B6-B452-79487255A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E505D5-50FC-BD48-82FA-28281DA6AF54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86FD0-3AB4-5FCA-954A-DFC6FFC70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7CE3-6B39-8DB4-70A2-F5C4DD647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B9F9E-2913-9D49-A0E2-4A5CD503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5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763F-92DE-8A5D-0155-0E9158B44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113B9-B0BB-6FF2-BB23-7A2C472C9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3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A1D1-C3D0-B77D-F2BE-CE96E9D7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do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A9F6-DA51-3BAD-7DB7-9A3C7E988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the plan for this spring quarter</a:t>
            </a:r>
          </a:p>
          <a:p>
            <a:r>
              <a:rPr lang="en-US" dirty="0"/>
              <a:t>What is the replication, why is it important</a:t>
            </a:r>
          </a:p>
          <a:p>
            <a:r>
              <a:rPr lang="en-US" dirty="0"/>
              <a:t>How to choose a good paper to replicate</a:t>
            </a:r>
          </a:p>
          <a:p>
            <a:r>
              <a:rPr lang="en-US" dirty="0"/>
              <a:t>Let’s choose a paper to replicate</a:t>
            </a:r>
          </a:p>
        </p:txBody>
      </p:sp>
    </p:spTree>
    <p:extLst>
      <p:ext uri="{BB962C8B-B14F-4D97-AF65-F5344CB8AC3E}">
        <p14:creationId xmlns:p14="http://schemas.microsoft.com/office/powerpoint/2010/main" val="307333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2D26-7417-439E-AB46-43E46B8A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199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1437-ABB5-8F0B-4273-A8575C4E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17"/>
            <a:ext cx="10515600" cy="473704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Week 2 </a:t>
            </a:r>
          </a:p>
          <a:p>
            <a:pPr lvl="1"/>
            <a:r>
              <a:rPr lang="en-US" sz="1400" dirty="0"/>
              <a:t>Introduction,</a:t>
            </a:r>
          </a:p>
          <a:p>
            <a:pPr lvl="1"/>
            <a:r>
              <a:rPr lang="en-US" sz="1400" dirty="0"/>
              <a:t>Paper selection</a:t>
            </a:r>
          </a:p>
          <a:p>
            <a:r>
              <a:rPr lang="en-US" sz="1600" dirty="0"/>
              <a:t>Week 3 </a:t>
            </a:r>
          </a:p>
          <a:p>
            <a:pPr lvl="1"/>
            <a:r>
              <a:rPr lang="en-US" sz="1400" dirty="0"/>
              <a:t> Understand the model/econometric method of the paper</a:t>
            </a:r>
          </a:p>
          <a:p>
            <a:pPr lvl="1"/>
            <a:r>
              <a:rPr lang="en-US" sz="1400" dirty="0"/>
              <a:t>Obtain the data</a:t>
            </a:r>
          </a:p>
          <a:p>
            <a:r>
              <a:rPr lang="en-US" sz="1600" dirty="0"/>
              <a:t>Week 4</a:t>
            </a:r>
          </a:p>
          <a:p>
            <a:pPr lvl="1"/>
            <a:r>
              <a:rPr lang="en-US" sz="1400" dirty="0"/>
              <a:t>Literature review,</a:t>
            </a:r>
          </a:p>
          <a:p>
            <a:pPr lvl="1"/>
            <a:r>
              <a:rPr lang="en-US" sz="1400" dirty="0"/>
              <a:t>Descriptive data analysis</a:t>
            </a:r>
          </a:p>
          <a:p>
            <a:r>
              <a:rPr lang="en-US" sz="1600" dirty="0"/>
              <a:t>Week 5</a:t>
            </a:r>
          </a:p>
          <a:p>
            <a:pPr lvl="1"/>
            <a:r>
              <a:rPr lang="en-US" sz="1400" dirty="0"/>
              <a:t>Replication</a:t>
            </a:r>
          </a:p>
          <a:p>
            <a:pPr lvl="1"/>
            <a:r>
              <a:rPr lang="en-US" sz="1400" dirty="0"/>
              <a:t>Brainstorm for extension ideas</a:t>
            </a:r>
          </a:p>
          <a:p>
            <a:r>
              <a:rPr lang="en-US" sz="1600" dirty="0"/>
              <a:t>Week 6</a:t>
            </a:r>
          </a:p>
          <a:p>
            <a:pPr lvl="1"/>
            <a:r>
              <a:rPr lang="en-US" sz="1400" dirty="0"/>
              <a:t>Extension</a:t>
            </a:r>
          </a:p>
          <a:p>
            <a:pPr lvl="1"/>
            <a:r>
              <a:rPr lang="en-US" sz="1400" dirty="0"/>
              <a:t>Prepare for Presentation</a:t>
            </a:r>
          </a:p>
          <a:p>
            <a:r>
              <a:rPr lang="en-US" sz="1600" dirty="0"/>
              <a:t>Week 7</a:t>
            </a:r>
          </a:p>
          <a:p>
            <a:pPr lvl="1"/>
            <a:r>
              <a:rPr lang="en-US" sz="1400" dirty="0"/>
              <a:t>Presentation time</a:t>
            </a:r>
          </a:p>
          <a:p>
            <a:r>
              <a:rPr lang="en-US" sz="1600" dirty="0"/>
              <a:t>Week 8 </a:t>
            </a:r>
          </a:p>
          <a:p>
            <a:pPr lvl="1"/>
            <a:r>
              <a:rPr lang="en-US" sz="1400" dirty="0"/>
              <a:t>Celebrate</a:t>
            </a:r>
          </a:p>
        </p:txBody>
      </p:sp>
    </p:spTree>
    <p:extLst>
      <p:ext uri="{BB962C8B-B14F-4D97-AF65-F5344CB8AC3E}">
        <p14:creationId xmlns:p14="http://schemas.microsoft.com/office/powerpoint/2010/main" val="112912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8322-A62A-E580-8C0C-66459AF8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B037-FB1B-9B76-EC4F-8F7A8191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Verification – same data, same analysis</a:t>
            </a:r>
          </a:p>
          <a:p>
            <a:r>
              <a:rPr lang="en-US" dirty="0"/>
              <a:t>Reproduction – different sample, sample population same analysis</a:t>
            </a:r>
          </a:p>
          <a:p>
            <a:r>
              <a:rPr lang="en-US" dirty="0">
                <a:highlight>
                  <a:srgbClr val="FFFF00"/>
                </a:highlight>
              </a:rPr>
              <a:t>Reanalysis – same data, different specification</a:t>
            </a:r>
          </a:p>
          <a:p>
            <a:r>
              <a:rPr lang="en-US" dirty="0"/>
              <a:t>Extension – different sample, different population, same analysis </a:t>
            </a:r>
          </a:p>
        </p:txBody>
      </p:sp>
    </p:spTree>
    <p:extLst>
      <p:ext uri="{BB962C8B-B14F-4D97-AF65-F5344CB8AC3E}">
        <p14:creationId xmlns:p14="http://schemas.microsoft.com/office/powerpoint/2010/main" val="361227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536B-4B48-E973-52F4-44184352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FC91-E5BC-E3C1-62E4-B443DE02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errors/limitations in published research</a:t>
            </a:r>
          </a:p>
          <a:p>
            <a:r>
              <a:rPr lang="en-US" dirty="0"/>
              <a:t>Robustness checks /alternative specifications</a:t>
            </a:r>
          </a:p>
          <a:p>
            <a:r>
              <a:rPr lang="en-US" dirty="0"/>
              <a:t>Good for beginners in research</a:t>
            </a:r>
          </a:p>
        </p:txBody>
      </p:sp>
    </p:spTree>
    <p:extLst>
      <p:ext uri="{BB962C8B-B14F-4D97-AF65-F5344CB8AC3E}">
        <p14:creationId xmlns:p14="http://schemas.microsoft.com/office/powerpoint/2010/main" val="286876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E90C-CF2C-F290-16A2-479B7FF0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57A6-381E-8E2C-E53F-DF3705B1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Read the paper </a:t>
            </a:r>
          </a:p>
          <a:p>
            <a:pPr lvl="1"/>
            <a:r>
              <a:rPr lang="en-US" dirty="0"/>
              <a:t>What is the question ?</a:t>
            </a:r>
          </a:p>
          <a:p>
            <a:pPr lvl="1"/>
            <a:r>
              <a:rPr lang="en-US" dirty="0"/>
              <a:t>What is the model?</a:t>
            </a:r>
          </a:p>
          <a:p>
            <a:pPr lvl="1"/>
            <a:r>
              <a:rPr lang="en-US" dirty="0"/>
              <a:t>What is the data used? Sample? Units?</a:t>
            </a:r>
          </a:p>
          <a:p>
            <a:pPr lvl="1"/>
            <a:r>
              <a:rPr lang="en-US" dirty="0"/>
              <a:t>What results did the author get?</a:t>
            </a:r>
          </a:p>
          <a:p>
            <a:pPr lvl="1"/>
            <a:r>
              <a:rPr lang="en-US" dirty="0"/>
              <a:t>What robustness checks/additional analysis did they do?</a:t>
            </a:r>
          </a:p>
          <a:p>
            <a:r>
              <a:rPr lang="en-US" dirty="0"/>
              <a:t>Replicate</a:t>
            </a:r>
          </a:p>
          <a:p>
            <a:pPr lvl="1"/>
            <a:r>
              <a:rPr lang="en-US" dirty="0"/>
              <a:t>Find/download the data</a:t>
            </a:r>
          </a:p>
          <a:p>
            <a:pPr lvl="1"/>
            <a:r>
              <a:rPr lang="en-US" dirty="0"/>
              <a:t>Descriptive analysis</a:t>
            </a:r>
          </a:p>
          <a:p>
            <a:pPr lvl="1"/>
            <a:r>
              <a:rPr lang="en-US" dirty="0"/>
              <a:t>Replicate tables/analysis in the paper, find discrepancies (if any)</a:t>
            </a:r>
          </a:p>
          <a:p>
            <a:r>
              <a:rPr lang="en-US" dirty="0"/>
              <a:t>Extension</a:t>
            </a:r>
          </a:p>
          <a:p>
            <a:pPr lvl="1"/>
            <a:r>
              <a:rPr lang="en-US" dirty="0"/>
              <a:t>Is there another way maybe to estimate the causal effect</a:t>
            </a:r>
          </a:p>
          <a:p>
            <a:pPr lvl="1"/>
            <a:r>
              <a:rPr lang="en-US" dirty="0"/>
              <a:t>Can we include other cofounding variables?</a:t>
            </a:r>
          </a:p>
          <a:p>
            <a:pPr lvl="1"/>
            <a:r>
              <a:rPr lang="en-US" dirty="0"/>
              <a:t>Can we use alternative instruments? </a:t>
            </a:r>
          </a:p>
          <a:p>
            <a:pPr lvl="1"/>
            <a:r>
              <a:rPr lang="en-US" dirty="0"/>
              <a:t>Can this work with a different sample? Time period? Scope?</a:t>
            </a:r>
          </a:p>
        </p:txBody>
      </p:sp>
    </p:spTree>
    <p:extLst>
      <p:ext uri="{BB962C8B-B14F-4D97-AF65-F5344CB8AC3E}">
        <p14:creationId xmlns:p14="http://schemas.microsoft.com/office/powerpoint/2010/main" val="282684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A1FC-0C9B-AD88-5E55-8ECCD9A3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 choose a paper to replicate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CDAF-A842-27F4-F738-53DC5BE4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empirical or theoretic?</a:t>
            </a:r>
          </a:p>
          <a:p>
            <a:r>
              <a:rPr lang="en-US" dirty="0"/>
              <a:t>Can we download the data from the website? From a public source?</a:t>
            </a:r>
          </a:p>
          <a:p>
            <a:r>
              <a:rPr lang="en-US" dirty="0"/>
              <a:t>When is the paper released? Citations to the paper? How does it fit in the literature?</a:t>
            </a:r>
          </a:p>
          <a:p>
            <a:r>
              <a:rPr lang="en-US" dirty="0"/>
              <a:t>How complex is the model?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47EA-00A7-FEFF-4C73-E9C080D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decide our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5580-D34A-9FC7-0154-2272B926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/spreadsheets/d/1f2auXSH3d_W8ANzKgi-pDuzXIblOzwaWRzWKw0t2-ZQ/</a:t>
            </a:r>
            <a:r>
              <a:rPr lang="en-US" dirty="0" err="1"/>
              <a:t>edit?usp</a:t>
            </a:r>
            <a:r>
              <a:rPr lang="en-US"/>
              <a:t>=sharing</a:t>
            </a:r>
          </a:p>
        </p:txBody>
      </p:sp>
    </p:spTree>
    <p:extLst>
      <p:ext uri="{BB962C8B-B14F-4D97-AF65-F5344CB8AC3E}">
        <p14:creationId xmlns:p14="http://schemas.microsoft.com/office/powerpoint/2010/main" val="326709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326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Final Project</vt:lpstr>
      <vt:lpstr>What are we going to do today</vt:lpstr>
      <vt:lpstr>Plan</vt:lpstr>
      <vt:lpstr>What is replication</vt:lpstr>
      <vt:lpstr>Why is it important</vt:lpstr>
      <vt:lpstr>The process</vt:lpstr>
      <vt:lpstr>How should we choose a paper to replicate</vt:lpstr>
      <vt:lpstr>Lets decide our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Georgiana Liang</dc:creator>
  <cp:lastModifiedBy>Georgiana Liang</cp:lastModifiedBy>
  <cp:revision>6</cp:revision>
  <dcterms:created xsi:type="dcterms:W3CDTF">2024-03-28T17:12:00Z</dcterms:created>
  <dcterms:modified xsi:type="dcterms:W3CDTF">2024-03-28T19:33:55Z</dcterms:modified>
</cp:coreProperties>
</file>